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3" r:id="rId3"/>
  </p:sldIdLst>
  <p:sldSz cx="15113000" cy="213741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H Sarabun New" panose="020B0500040200020003" pitchFamily="34" charset="-34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7" autoAdjust="0"/>
    <p:restoredTop sz="94622" autoAdjust="0"/>
  </p:normalViewPr>
  <p:slideViewPr>
    <p:cSldViewPr>
      <p:cViewPr>
        <p:scale>
          <a:sx n="53" d="100"/>
          <a:sy n="53" d="100"/>
        </p:scale>
        <p:origin x="129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A9A879-702C-D0B4-08DA-AFE65266D664}"/>
              </a:ext>
            </a:extLst>
          </p:cNvPr>
          <p:cNvGrpSpPr/>
          <p:nvPr/>
        </p:nvGrpSpPr>
        <p:grpSpPr>
          <a:xfrm>
            <a:off x="204341" y="201781"/>
            <a:ext cx="14704317" cy="21172319"/>
            <a:chOff x="195451" y="34290"/>
            <a:chExt cx="14704317" cy="21172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4199AC-269F-9AFD-7C48-1A0354E4F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227" r="41650" b="92734"/>
            <a:stretch/>
          </p:blipFill>
          <p:spPr>
            <a:xfrm>
              <a:off x="195451" y="34290"/>
              <a:ext cx="8123049" cy="16891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9223D1-1321-7798-039E-74B58708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31" y="167490"/>
              <a:ext cx="14686537" cy="2103911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DA4002-C99A-9627-D68A-F115BB652427}"/>
              </a:ext>
            </a:extLst>
          </p:cNvPr>
          <p:cNvSpPr txBox="1"/>
          <p:nvPr/>
        </p:nvSpPr>
        <p:spPr>
          <a:xfrm>
            <a:off x="3384369" y="2686048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Stephen Curry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88A01-688C-1D89-F595-E923C744284D}"/>
              </a:ext>
            </a:extLst>
          </p:cNvPr>
          <p:cNvSpPr txBox="1"/>
          <p:nvPr/>
        </p:nvSpPr>
        <p:spPr>
          <a:xfrm>
            <a:off x="3378200" y="428625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players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0715F-2E20-0B20-6279-02D7C464B5E3}"/>
              </a:ext>
            </a:extLst>
          </p:cNvPr>
          <p:cNvSpPr txBox="1"/>
          <p:nvPr/>
        </p:nvSpPr>
        <p:spPr>
          <a:xfrm>
            <a:off x="546101" y="6496050"/>
            <a:ext cx="6611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แฟนบาสเก็ตบอลต่างหลงใหลในทักษะการยิงสามแต้มอันน่าทึ่งของ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และสไตล์การเล่นที่ปฏิวัติวงการของเขา การยิงระยะไกลและความสามารถในการครองบอลที่โดดเด่นของเขาทำให้ผู้ชมรู้สึกตื่นเต้นและได้เปลี่ยนแปลงธรรมชาติของเกมไป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การพัฒนาของ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จากผู้เล่นในวิทยาลัยที่ไม่มีใครสังเกตเห็นจนกลายเป็นผู้เล่น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ที่ยิ่งใหญ่ที่สุดคนหนึ่ง ถือเป็นตัวอย่างคลาสสิกของการเล่าเรื่องที่ตกอับ ความดื้อรั้น ความอุตสาหะ และความมุ่งมั่นของเขาช่วยให้เขาเอาชนะอุปสรรคต่างๆ ได้ และแฟนๆ หลายคนก็ชื่นชมสิ่งนั้น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มีชื่อเสียงในด้านบุคลิกลักษณะและถ่อมตัวทั้งในและนอกพื้น แฟน ๆ ที่ชื่นชอบคุณลักษณะเหล่านี้ในตัวนักกีฬาจะชื่นชมความมีน้ำใจนักกีฬาและความคิดที่ให้ความสำคัญกับทีมเป็นอันดับแรก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แม้ว่าเขาจะประสบความสำเร็จอย่างมาก แต่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ก็สนับสนุนทีม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Golden State Warriors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มาโดยตลอด แฟนบอลที่ให้ความสำคัญกับนักกีฬาที่เหลืออยู่ในทีมเดียวรู้สึกประทับใจกับความภักดีนี้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192E7-732F-CDD3-8F6D-16189FE92180}"/>
              </a:ext>
            </a:extLst>
          </p:cNvPr>
          <p:cNvSpPr txBox="1"/>
          <p:nvPr/>
        </p:nvSpPr>
        <p:spPr>
          <a:xfrm>
            <a:off x="7955067" y="2686049"/>
            <a:ext cx="676423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Stephen 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เกิดเมื่อวันที่ 14 มีนาคม 1988 ในเมืองแอครอน รัฐโอไฮโอ เป็นนักบาสเกตบอลมืออาชีพที่ได้รับการยกย่องอย่างกว้างขวางว่าเป็นหนึ่งในนักยิงปืนที่ยิ่งใหญ่ที่สุดในประวัติศาสตร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เขาใช้เวลาส่วนใหญ่ในวัยเด็กในเมืองชาร์ลอตต์ รัฐนอร์ธแคโรไลนา ซึ่งพ่อของเขา เดลล์ เคอร์รี เคยเล่นใน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เล่นบาสเก็ตบอลของวิทยาลัยที่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Davidson College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ซึ่งเขาได้รับความสนใจในระดับชาติจากความสามารถในการทำคะแนนที่ยอดเยี่ยม และนำทีมของเขาในการแข่งขัน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NCAA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ที่น่าประทับใจในปี 2008 เขาเข้าสู่ร่าง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2009 และได้รับเลือกจาก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Golden State Warriors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ให้เป็นอันดับที่ 7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ตลอดอาชีพ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ของเขา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ปฏิวัติเกมด้วยระยะการยิงและความแม่นยำที่ไม่ธรรมดา เขากลายเป็นส่วนสำคัญของความสำเร็จของ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Warriors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โดยช่วยให้ทีมคว้าแชมป์หลายรายการในปี 2015, 2017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2018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2022 สไตล์การเล่นของเขาซึ่งโดดเด่นด้วยการยิงสามแต้มที่น่าทึ่งของเขา ได้เปลี่ยนวิธีที่ทีมใช้กลยุทธ์การเล่นเกมรุกในลีก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รายการความสำเร็จของ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มีมากมาย: เขาได้รับเลือกให้เป็นผู้เล่นทรงคุณค่าของ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NBA (MVP)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หลายครั้ง ทำลายสถิติมากมายจากการยิงสามแต้มในหนึ่งฤดูกาล และเป็นผู้เล่น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All-Star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มาโดยตลอด นอกเหนือจากความสำเร็จในสนามแล้ว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ยังเป็นที่รู้จักจากผลงานการกุศลของเขา รวมถึงโครงการริเริ่มด้านการศึกษาและการบรรเทาภัยพิบัติ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ผลกระทบของเขาต่อเกมบาสเก็ตบอลและวัฒนธรรมป๊อปนั้นมีมากมาย โดยเสื้อของเขากลายเป็นหนึ่งในเสื้อที่ขายดีที่สุดในลีก มรดกของ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Stephen 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ขยายไปไกลกว่าความสามารถด้านบาสเก็ตบอลของเขา ในขณะที่เขาเป็นแรงบันดาลใจให้ผู้เล่นรุ่นใหม่เลียนแบบสไตล์ที่เป็นเอกลักษณ์และจรรยาบรรณในการทำงานของเขา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0CF6B-D40F-9E05-48F8-CD8A74664480}"/>
              </a:ext>
            </a:extLst>
          </p:cNvPr>
          <p:cNvSpPr txBox="1"/>
          <p:nvPr/>
        </p:nvSpPr>
        <p:spPr>
          <a:xfrm>
            <a:off x="559012" y="14908638"/>
            <a:ext cx="14012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ีส่วนร่วมในการรณรงค์เรียกร้องความสนใจเรื่องมุ้งและเงินเพื่อต่อสู้กับโรคมาลาเรียในแอฟริกาผ่านแคมเปญ "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Nothing But Nets"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นอกจากนี้ เขาและ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Ayesha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ภรรยาของเขายังได้ก่อตั้งมูลนิธิ "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Eat. Learn. Play."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ซึ่งมุ่งเน้นการให้ความรู้ เลี้ยงดู และให้เด็กด้อยโอกาสได้ออกกำลังกาย โปรแกรมเหล่านี้ยกระดับชีวิตของคนหนุ่มสาวด้วยการส่งเสริมสุขภาพที่ดีขึ้นและความเป็นไปได้ทางการศึกษา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ได้ก่อตั้ง "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Underrated Tour"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ซึ่งเน้นย้ำถึงผู้เล่นบาสเก็ตบอลระดับมัธยมปลายที่ไม่ชื่นชม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ความเป็นไปได้ให้กับผู้เล่นรุ่นเยาว์ในการศึกษาต่อและอาชีพนักบาสเก็ตบอลโดยตระหนักถึงความสามารถของพวกเขาและทำให้พวกเขาได้สัมผัส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เขาทำงานร่วมกับ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Under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Armour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เพื่อระดมเงินเพื่อปรับปรุงสนามบาสเก็ตบอลในหลายพื้นที่ ทำให้เด็กๆ มีสถานที่ที่ปลอดภัยในการเล่นและฝึกฝนความสามารถของพวกเขา</a:t>
            </a:r>
          </a:p>
        </p:txBody>
      </p:sp>
      <p:pic>
        <p:nvPicPr>
          <p:cNvPr id="2050" name="Picture 2" descr="Stephen Curry is too good to pretend his success is merely down to hard  work | Stephen Curry | The Guardian">
            <a:extLst>
              <a:ext uri="{FF2B5EF4-FFF2-40B4-BE49-F238E27FC236}">
                <a16:creationId xmlns:a16="http://schemas.microsoft.com/office/drawing/2014/main" id="{9144252F-2C30-C4E4-43F1-4816E7C27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7" r="14194"/>
          <a:stretch/>
        </p:blipFill>
        <p:spPr bwMode="auto">
          <a:xfrm>
            <a:off x="92071" y="2067250"/>
            <a:ext cx="2971800" cy="30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644799-1141-3DC9-0CD3-2570EC286B6E}"/>
              </a:ext>
            </a:extLst>
          </p:cNvPr>
          <p:cNvSpPr txBox="1"/>
          <p:nvPr/>
        </p:nvSpPr>
        <p:spPr>
          <a:xfrm>
            <a:off x="9461500" y="51672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นายกฤษฎา ฉายแก้ว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6E48F-61E4-AB7E-09C8-732B0F919100}"/>
              </a:ext>
            </a:extLst>
          </p:cNvPr>
          <p:cNvSpPr txBox="1"/>
          <p:nvPr/>
        </p:nvSpPr>
        <p:spPr>
          <a:xfrm>
            <a:off x="10223500" y="99188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64070507201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4EDDA-5D90-2C60-72F4-D2E301160B3B}"/>
              </a:ext>
            </a:extLst>
          </p:cNvPr>
          <p:cNvSpPr txBox="1"/>
          <p:nvPr/>
        </p:nvSpPr>
        <p:spPr>
          <a:xfrm>
            <a:off x="13547659" y="978385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96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A4A0A-EB87-C4CC-5C06-66EC5EF3DA9D}"/>
              </a:ext>
            </a:extLst>
          </p:cNvPr>
          <p:cNvGrpSpPr/>
          <p:nvPr/>
        </p:nvGrpSpPr>
        <p:grpSpPr>
          <a:xfrm>
            <a:off x="195451" y="34290"/>
            <a:ext cx="14554952" cy="21172319"/>
            <a:chOff x="195451" y="34290"/>
            <a:chExt cx="14554952" cy="211723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930C43-E619-D193-B174-4B42C19D5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227" r="41650" b="92734"/>
            <a:stretch/>
          </p:blipFill>
          <p:spPr>
            <a:xfrm>
              <a:off x="195451" y="34290"/>
              <a:ext cx="8123049" cy="16891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6FED6A-F6BC-F002-A01D-ECA582D8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596" y="167490"/>
              <a:ext cx="14387807" cy="2103911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65CB6E-6B6D-6C28-DFDE-B1544401537E}"/>
              </a:ext>
            </a:extLst>
          </p:cNvPr>
          <p:cNvSpPr txBox="1"/>
          <p:nvPr/>
        </p:nvSpPr>
        <p:spPr>
          <a:xfrm>
            <a:off x="554146" y="12668250"/>
            <a:ext cx="140127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ผู้นำแบบวิสัยทัศน์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ขาดคุณลักษณะนี้ เนื่องจากในการทำงานกลุ่มหลายๆ ครั้งไม่สามารถสร้างแรงบันดาลใจให้กับคนในทีมได้ และไม่สามารถไกด์หรือคิดวิธีใหม่ๆ เพื่อที่จะทำเป้าหมายนั้นให้สำเร็จ การขาดคุณลักษณะนี้ สมาชิกกลุ่มจะไม่สามารถมีความชัดเจนในงานของตนได้ ทำให้เกิดความสับสน ขาดความกระตือรือร้นในการทำงาน เนื่องจากวิสัยทัศน์ที่มีทำให้การตั้งเป้าหมายนั้นขาดความน่าสนใจ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ผู้นำแบบส่งเสริมความร่วมมือ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มีคุณลักษณะนี้ ทุกครั้งเวลาทำงานกลุ่มจะต้องการให้คนในกลุ่มเป็นอันหนึ่งอันเดียวกัน และสนับสนุนให้คนในกลุ่มมีการพูดคุยกัน ทำให้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DB"/>
              </a:rPr>
              <a:t>กิดการรวมกลุ่ม และพยายามหลีกเลี่ยงวิธีที่ทำให้คนในกลุ่มขัดแย้งกัน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การมีคุณลักษณะนี้ ทำให้ทุกคนในทีมตระหนักถึงวัตถุประสงค์ และความรับผิดชอบ รวมทั้งหลีกเลี่ยงความเข้าใจผิด 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ผู้นำแบบประชาธิปไตย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มีคุณลักษณะนี้ ในการทำงานกลุ่มจะเน้นให้คนในกลุ่มร่วมกันทำงาน อย่างเช่น การเบรนสตรอม และใช้การโหวตเพื่อหาข้อสรุปในกรณีที่มีความคิดเห็น 2 เสียงขึ้นไป ส่วนมากในการทำงานกลุ่มมักจะรับฟังคนในกลุ่มมากกว่าเสนอความคิดของตัวเอง การมีคุณลักษณะนี้การทำงานเป็นทีมจากสมาชิกในทีมที่หลากหลาย ทำให้แก้ปัญหาได้ดีขึ้นและความรู้สึกเป็นหนึ่งเดียวกันมากขึ้น และยังช่วยเพิ่มความร่วมมือรวมถึงส่งเสริมสภาพแวดล้อมของความร่วมมือ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FFCFB-3FCD-1DE9-495E-502747BA771D}"/>
              </a:ext>
            </a:extLst>
          </p:cNvPr>
          <p:cNvSpPr txBox="1"/>
          <p:nvPr/>
        </p:nvSpPr>
        <p:spPr>
          <a:xfrm>
            <a:off x="554147" y="3143250"/>
            <a:ext cx="14012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ผู้นำแบบวิสัยทัศน์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การอุทิศตนของ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ในการมีอิทธิพลที่ดีเป็นตัวอย่างที่ชัดเจนของคุณภาพความเป็นผู้นำในด้านวิสัยทัศน์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เขาตระหนักดีว่าสุขภาพและการศึกษามีความสำคัญต่อการเปลี่ยนแปลงชุมชนอย่างไร เป้าหมายของเขาในการเพิ่มโอกาสทางการศึกษาให้กับเด็กด้อยโอกาสและกำจัดโรคมาลาเรียในแอฟริกาผ่านแคมเปญ "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Nothing But Nets"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ช่วยให้เกิดจุดประสงค์และมุ่งเน้นไปที่งานของเขา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ผู้นำแบบส่งเสริมความร่วมมือ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"Underrated Tour"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เขาสร้างสายสัมพันธ์อันใกล้ชิดกับนักกีฬารุ่นเยาว์ โดยตระหนักถึงศักยภาพของพวกเขา และเสริมสร้างความรู้สึกเป็นชุมชน พวกเขาได้รับแรงบันดาลใจในการแสวงหาการศึกษาเพิ่มเติมและอาชีพนักบาสเกตบอลมืออาชีพด้วยทัศนคติที่ให้กำลังใจนี้ ซึ่งทำให้พวกเขารู้สึกได้รับการชื่นชม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ผู้นำแบบประชาธิปไตย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Curry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เห็นได้จากการทำงานเป็นทีม โดยเฉพาะอย่างยิ่งกับมูลนิธิ "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Eat. Learn. Play."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ประสิทธิผลของมูลนิธิในการจัดการศึกษา โภชนาการ และการออกกำลังกายสำหรับเด็กด้อยโอกาสนั้นได้รับการรับรองโดยการมีส่วนร่วมของภรรยาของเขา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Ayesha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และความร่วมมือกับองค์กรต่างๆ มากมาย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1A59C-8AB8-DDFD-1C20-A2731066B397}"/>
              </a:ext>
            </a:extLst>
          </p:cNvPr>
          <p:cNvSpPr txBox="1"/>
          <p:nvPr/>
        </p:nvSpPr>
        <p:spPr>
          <a:xfrm>
            <a:off x="9490141" y="395585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นายกฤษฎา ฉายแก้ว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D9159-6D66-6073-74A9-3707DFB0855F}"/>
              </a:ext>
            </a:extLst>
          </p:cNvPr>
          <p:cNvSpPr txBox="1"/>
          <p:nvPr/>
        </p:nvSpPr>
        <p:spPr>
          <a:xfrm>
            <a:off x="10252141" y="870745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64070507201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245C9-7015-8457-CBD8-2BBB9897368F}"/>
              </a:ext>
            </a:extLst>
          </p:cNvPr>
          <p:cNvSpPr txBox="1"/>
          <p:nvPr/>
        </p:nvSpPr>
        <p:spPr>
          <a:xfrm>
            <a:off x="13576300" y="85725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86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1173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DB</vt:lpstr>
      <vt:lpstr>TH Sarabun New</vt:lpstr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GEN351_Learning Path_1/66</dc:title>
  <dc:creator>Rasita</dc:creator>
  <cp:lastModifiedBy>KRITSADA CHAYKEAW</cp:lastModifiedBy>
  <cp:revision>8</cp:revision>
  <dcterms:created xsi:type="dcterms:W3CDTF">2006-08-16T00:00:00Z</dcterms:created>
  <dcterms:modified xsi:type="dcterms:W3CDTF">2023-08-27T16:27:11Z</dcterms:modified>
  <dc:identifier>DAFqv-d6xr8</dc:identifier>
</cp:coreProperties>
</file>