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</p:sldIdLst>
  <p:sldSz cx="15113000" cy="213741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TH Sarabun New" panose="020B0500040200020003" pitchFamily="34" charset="-34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7" autoAdjust="0"/>
    <p:restoredTop sz="94622" autoAdjust="0"/>
  </p:normalViewPr>
  <p:slideViewPr>
    <p:cSldViewPr>
      <p:cViewPr>
        <p:scale>
          <a:sx n="83" d="100"/>
          <a:sy n="83" d="100"/>
        </p:scale>
        <p:origin x="-317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DD9A2-2359-D20B-12DB-899F0452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8" y="265034"/>
            <a:ext cx="14357324" cy="20844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7D3D1-EDF2-552E-D986-FB750FB6343A}"/>
              </a:ext>
            </a:extLst>
          </p:cNvPr>
          <p:cNvSpPr txBox="1"/>
          <p:nvPr/>
        </p:nvSpPr>
        <p:spPr>
          <a:xfrm>
            <a:off x="622300" y="2430096"/>
            <a:ext cx="66294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สมาชิกในกลุ่มบ้านนี้ดี อยู่แล้วรวยแต่ละคนจะนำเสนอแนวคิดทางธุรกิจ เพื่อร่วมกันคัดเลือก    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 ที่มีประสิทธิภาพที่สุด </a:t>
            </a:r>
          </a:p>
          <a:p>
            <a:r>
              <a:rPr lang="en-US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ในตอนท้าย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สมาชิกในกลุ่มทุกคนจะปรึกษา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ของแต่ละคน และทำการคัดเลือก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ที่มีประสิทธิภาพที่สุด รวมถึงสามารถบ่งบอกถึงกลุ่มเป้าหมาย และปัญหาของ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ที่ต้องแก้ไข</a:t>
            </a:r>
          </a:p>
          <a:p>
            <a:r>
              <a:rPr lang="en-US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การคัดเลือก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จะสิ้นสุดวันที่ 24 สิงหาคม 2566 ในคลาส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Gen 351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4FA3C-6F01-612D-8DE6-9AEF9CE29503}"/>
              </a:ext>
            </a:extLst>
          </p:cNvPr>
          <p:cNvSpPr txBox="1"/>
          <p:nvPr/>
        </p:nvSpPr>
        <p:spPr>
          <a:xfrm>
            <a:off x="8851900" y="2533650"/>
            <a:ext cx="5638800" cy="53245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0070C0"/>
                </a:solidFill>
              </a:rPr>
              <a:t>จุดเด่น</a:t>
            </a:r>
          </a:p>
          <a:p>
            <a:r>
              <a:rPr lang="th-TH" sz="2000" dirty="0">
                <a:solidFill>
                  <a:srgbClr val="0070C0"/>
                </a:solidFill>
              </a:rPr>
              <a:t>1.รับฟังปัญหาของทุกคนในกลุ่ม และพยายามหาทางช่วยเพื่อแก้ไขปัญหานั้น ๆ</a:t>
            </a:r>
          </a:p>
          <a:p>
            <a:r>
              <a:rPr lang="th-TH" sz="2000" dirty="0">
                <a:solidFill>
                  <a:srgbClr val="0070C0"/>
                </a:solidFill>
              </a:rPr>
              <a:t>2.ตัดสินใจตามสถานการณ์ต่าง ๆ ที่เกิดขึ้นโดยมีเหตุผลมาอ้างอิงเสมอ</a:t>
            </a:r>
          </a:p>
          <a:p>
            <a:r>
              <a:rPr lang="th-TH" sz="2000" dirty="0">
                <a:solidFill>
                  <a:srgbClr val="0070C0"/>
                </a:solidFill>
              </a:rPr>
              <a:t>3.สามารถบริหารจัดการเวลา แบ่งงานเพื่อให้งานเสร็จตามกำหนดระยะเวลา</a:t>
            </a:r>
          </a:p>
          <a:p>
            <a:r>
              <a:rPr lang="th-TH" sz="2000" dirty="0">
                <a:solidFill>
                  <a:srgbClr val="0070C0"/>
                </a:solidFill>
              </a:rPr>
              <a:t>4.สามารถจับใจความจากการประชุม เพื่อที่จะสรุปผลลัพธ์ในการประชุมแต่ละหัวข้อ</a:t>
            </a:r>
          </a:p>
          <a:p>
            <a:r>
              <a:rPr lang="th-TH" sz="2000" dirty="0">
                <a:solidFill>
                  <a:srgbClr val="0070C0"/>
                </a:solidFill>
              </a:rPr>
              <a:t>5. ปรับตัวให้เข้ากับข้อมูลใหม่และเรียนรู้จากสิ่งต่าง ๆ เพื่อให้เข้าใจถึงข้อมูลนั้น ๆ</a:t>
            </a:r>
          </a:p>
          <a:p>
            <a:r>
              <a:rPr lang="th-TH" sz="2000" dirty="0">
                <a:solidFill>
                  <a:srgbClr val="0070C0"/>
                </a:solidFill>
              </a:rPr>
              <a:t>จุดด้อย</a:t>
            </a:r>
          </a:p>
          <a:p>
            <a:r>
              <a:rPr lang="th-TH" sz="2000" dirty="0">
                <a:solidFill>
                  <a:srgbClr val="0070C0"/>
                </a:solidFill>
              </a:rPr>
              <a:t>1.เรื่องการสื่อสารเนื่องจากเป็นคนที่พิมพ์ผิด ทำให้บางครั้งเกิดข้อผิดพลาดในการสื่อสาร</a:t>
            </a:r>
          </a:p>
          <a:p>
            <a:r>
              <a:rPr lang="th-TH" sz="2000" dirty="0">
                <a:solidFill>
                  <a:srgbClr val="0070C0"/>
                </a:solidFill>
              </a:rPr>
              <a:t>2.เมื่อใช้แต่เหตุผลในการตัดสินทุกอย่าง ทำให้ไม่มีบางครั้งอาจจะมีปัญหาที่เกี่ยวข้องกับความรู้สึกของคนในกลุ่ม</a:t>
            </a:r>
          </a:p>
          <a:p>
            <a:r>
              <a:rPr lang="th-TH" sz="2000" dirty="0">
                <a:solidFill>
                  <a:srgbClr val="0070C0"/>
                </a:solidFill>
              </a:rPr>
              <a:t>3.ในการปรับตัวบางครั้ง เนื่องจากปรับตัวและเรียนรู้ข้อมูลให้ไวที่สุด ในบางครั้งก็อาจจะทำให้ข้อมูลที่มีผิดพลาด หรือคลาดเคลื่อน ไม่ถูกต้อง 100 </a:t>
            </a:r>
            <a:r>
              <a:rPr lang="en-US" sz="2000" dirty="0">
                <a:solidFill>
                  <a:srgbClr val="0070C0"/>
                </a:solidFill>
              </a:rPr>
              <a:t>%</a:t>
            </a:r>
          </a:p>
          <a:p>
            <a:r>
              <a:rPr lang="th-TH" sz="2000" dirty="0">
                <a:solidFill>
                  <a:srgbClr val="0070C0"/>
                </a:solidFill>
              </a:rPr>
              <a:t>4.มองแต่ภาพรวมมากเกินไป ทำให้ไม่เห็นถึงจุดปัญหาเล็กๆที่เกิดขึ้น</a:t>
            </a:r>
          </a:p>
          <a:p>
            <a:r>
              <a:rPr lang="th-TH" sz="2000" dirty="0">
                <a:solidFill>
                  <a:srgbClr val="0070C0"/>
                </a:solidFill>
              </a:rPr>
              <a:t>5.เป็นคนที่ไม่มีระเบียบในการจัดเก็บข้อมูลต่างๆ ทำให้เวลาที่ต้องจะใช้หรือส่งข้อมูลนั้น หาเจอได้ช้า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FFB53-56BF-863C-6354-B7F4C22E3CDE}"/>
              </a:ext>
            </a:extLst>
          </p:cNvPr>
          <p:cNvSpPr txBox="1"/>
          <p:nvPr/>
        </p:nvSpPr>
        <p:spPr>
          <a:xfrm>
            <a:off x="635000" y="6648450"/>
            <a:ext cx="76200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ให้สมาชิกแต่ละคนระดมความคิดและค้นคว้า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ที่เป็นไปได้ แนวคิดควรสอดคล้องกับเนื้อหาและวัตถุประสงค์</a:t>
            </a:r>
            <a:endParaRPr lang="en-US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ในการประชุมกลุ่ม ให้สมาชิกแต่ละคนนำเสนอ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ใส่รายละเอียด เช่น ตลาดเป้าหมาย จุดขายที่เป็นเอกลักษณ์ และผลกระทบที่อาจเกิดขึ้น</a:t>
            </a:r>
            <a:endParaRPr lang="en-US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หลังจากการนำเสนอแต่ละครั้ง ให้มีส่วนร่วมในถามคำถาม ให้ข้อเสนอแนะ และระบุการทำงานร่วมกันที่เป็นไปได้ระหว่างแนวคิดต่างๆ</a:t>
            </a:r>
            <a:endParaRPr lang="en-US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ประเมินแนวคิด โดยพิจารณาปัจจัยต่างๆ เช่น ความเป็นไปได้ ความต้องการของตลาด นวัตกรรม และการจัดแนวกับธีม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ลงคะแนนเพื่อจำกัดความคิดให้แคบลง สมาชิกแต่ละคนสามารถลงคะแนนให้กับตัวเลือกที่คิดว่ามีประสิทธิภาพที่สุด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ที่โหวตมากที่สุด มาคุยกันเพื่อ ให้มีรายละเอียดที่มาก ขึ้นรวมทั้งช่วยกันเสนอความคิดเห็นเพื่อ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นี้ดีขึ้น รวมทั้งช่วยกันมองหาถึงปัญหาที่เกิดขึ้น สำหรับเจรียมในการแก้ปัญหานั้น</a:t>
            </a:r>
            <a:endParaRPr lang="en-US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3ACDA-B806-7E85-E833-2B02B3D59D49}"/>
              </a:ext>
            </a:extLst>
          </p:cNvPr>
          <p:cNvSpPr txBox="1"/>
          <p:nvPr/>
        </p:nvSpPr>
        <p:spPr>
          <a:xfrm>
            <a:off x="635000" y="12293708"/>
            <a:ext cx="13855701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สมาชิกบางคนระดมความคิดและค้นคว้า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ที่เป็นไปได้ ทุกแนวคิดที่คนในกลุ่มนำเสนอสอดคล้องกับเนื้อหาและวัตถุประสงค์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1/2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ในการประชุมกลุ่ม บางคนนำเสนอ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รายละเอียดที่นำเสนอของบางคนไม่ได้ผลกระทบที่อาจเกิดขึ้น แต่ทุกคนในกลุ่มใส่รายละเอียด จุดขายที่เป็นเอกลักษณ์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(1/2)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หลังจากทุกคนนำเสนอ มีไม่ครบทุกคนมีส่วนร่วมในถามคำถาม ให้ข้อเสนอแนะ และระบุการทำงานร่วมกันที่เป็นไปได้ระหว่างแนวคิดต่างๆ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(1/2)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ประเมินแนวคิด โดยพิจารณาปัจจัยต่างๆ เช่น ความเป็นไปได้ ความต้องการของตลาด นวัตกรรม และการจัดแนวกับธีม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(1)</a:t>
            </a:r>
            <a:endParaRPr lang="th-TH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ลงคะแนนเพื่อจำกัดความคิดให้แคบลง สมาชิกแต่ละคนสามารถลงคะแนนให้กับตัวเลือกที่คิดว่ามีประสิทธิภาพที่สุด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(1)</a:t>
            </a:r>
            <a:endParaRPr lang="th-TH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ที่โหวตมากที่สุด มาคุยกันเพื่อ ให้มีรายละเอียดที่มาก ขึ้นรวมทั้งช่วยกันเสนอความคิดเห็นเพื่อ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Term project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นี้ดีขึ้น รวมทั้งช่วยกันมองหาถึงปัญหาที่เกิดขึ้น สำหรับเตรียมในการแก้ปัญหานั้น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(1)</a:t>
            </a:r>
          </a:p>
          <a:p>
            <a:pPr marL="457200" indent="-457200">
              <a:buAutoNum type="arabicParenBoth"/>
            </a:pP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คือตรงตาม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 do list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ทุกคำที่ได้พิมพ์เอาไว้ตรงตามผลลัพท์ที่ได้			</a:t>
            </a:r>
          </a:p>
          <a:p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(1/2) 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คือตรงตาม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 do list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บางคำที่ได้พิมพ์เอาไว้ตรงบางส่วนตามผลลัพท์ที่ได้</a:t>
            </a:r>
          </a:p>
          <a:p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(0)    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คืออไม่ตรงตาม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 do list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ที่ได้พิมพ์เอาไว้และไม่ได้ตรงตามผลลัพท์ที่ได้</a:t>
            </a:r>
            <a:endParaRPr lang="en-US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ตรงตามที่ พิมพ์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to do list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75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%</a:t>
            </a:r>
            <a:endParaRPr lang="th-TH" sz="2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7FC4B-0F69-90D3-DA9A-98C467DD3CBF}"/>
              </a:ext>
            </a:extLst>
          </p:cNvPr>
          <p:cNvSpPr txBox="1"/>
          <p:nvPr/>
        </p:nvSpPr>
        <p:spPr>
          <a:xfrm>
            <a:off x="469900" y="16574302"/>
            <a:ext cx="54102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0070C0"/>
                </a:solidFill>
              </a:rPr>
              <a:t>สรุป </a:t>
            </a:r>
            <a:r>
              <a:rPr lang="en-US" sz="2000" dirty="0">
                <a:solidFill>
                  <a:srgbClr val="0070C0"/>
                </a:solidFill>
              </a:rPr>
              <a:t>Feedback</a:t>
            </a:r>
          </a:p>
          <a:p>
            <a:r>
              <a:rPr lang="th-TH" sz="2000" dirty="0">
                <a:solidFill>
                  <a:srgbClr val="0070C0"/>
                </a:solidFill>
              </a:rPr>
              <a:t>มีการเตรียมความพร้อมและวางแผนกิจกรรมล่วงหน้า มีการสื่อสารที่เปิดกว้าง การแสดงความคิดเห็นอย่างมั่นใจ และการมีส่วนร่วมในการพูดคุยกันในกลุ่ม จัดระเบียบงานอย่างมีประสิทธิภาพและยกตัวอย่างเพื่อเป็นแนวทางในทิศทางของกลุ่ม ในขณะที่สมาชิกบางคนประสบปัญหาในการตัดสินใจบางครั้งไม่สามารถตัดสินใจได้เด็ดขาด โดยปฏิบัติตามแผนและให้คุณค่ากับความคิดเห็น</a:t>
            </a:r>
          </a:p>
          <a:p>
            <a:r>
              <a:rPr lang="th-TH" sz="2000" dirty="0">
                <a:solidFill>
                  <a:srgbClr val="0070C0"/>
                </a:solidFill>
              </a:rPr>
              <a:t>สิ่งที่ดี</a:t>
            </a:r>
            <a:br>
              <a:rPr lang="th-TH" sz="2000" dirty="0">
                <a:solidFill>
                  <a:srgbClr val="0070C0"/>
                </a:solidFill>
              </a:rPr>
            </a:br>
            <a:r>
              <a:rPr lang="th-TH" sz="2000" dirty="0">
                <a:solidFill>
                  <a:srgbClr val="0070C0"/>
                </a:solidFill>
              </a:rPr>
              <a:t>แสดงให้เห็นถึงทักษะการกลุ่มที่ดี การสื่อสารที่มีประสิทธิภาพ และความสามารถในการสร้างสภาพแวดล้อมของกลุ่มที่ดี</a:t>
            </a:r>
          </a:p>
          <a:p>
            <a:r>
              <a:rPr lang="th-TH" sz="2000" dirty="0">
                <a:solidFill>
                  <a:srgbClr val="0070C0"/>
                </a:solidFill>
              </a:rPr>
              <a:t>สิ่งที่ควรปรับปรุง</a:t>
            </a:r>
          </a:p>
          <a:p>
            <a:r>
              <a:rPr lang="th-TH" sz="2000" dirty="0">
                <a:solidFill>
                  <a:srgbClr val="0070C0"/>
                </a:solidFill>
              </a:rPr>
              <a:t>1.มีการตัดสินใตที่เด็ดขาดมากขึ้น ในเวลาที่กลุ่มต้องการคนขึ้นมาตัดสินใจ</a:t>
            </a:r>
          </a:p>
          <a:p>
            <a:r>
              <a:rPr lang="th-TH" sz="2000" dirty="0">
                <a:solidFill>
                  <a:srgbClr val="0070C0"/>
                </a:solidFill>
              </a:rPr>
              <a:t>2.พยายามให้คนในกลุ่มมีส่วนร่วมเพื่อให้ คนในกลุ่มแต่ละคนเสนอแนวคิดของตน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4B6B2-E69B-E9DE-D59F-ACB770676A38}"/>
              </a:ext>
            </a:extLst>
          </p:cNvPr>
          <p:cNvSpPr txBox="1"/>
          <p:nvPr/>
        </p:nvSpPr>
        <p:spPr>
          <a:xfrm>
            <a:off x="6269030" y="16501332"/>
            <a:ext cx="822166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0070C0"/>
                </a:solidFill>
              </a:rPr>
              <a:t>1.มีความกล้าในการคุยหรือขอความคิดเห็นจากรุ่นพี่ที่มีอายุมากกว่า รวมถึงคนในกลุ่มที่ไม่เคยพูดคุยหรือรู้จักกันมาก่อน สามารถขึ้นมากลุ่มแล้วพยายามทำตาม </a:t>
            </a:r>
            <a:r>
              <a:rPr lang="en-US" sz="2000" dirty="0">
                <a:solidFill>
                  <a:srgbClr val="0070C0"/>
                </a:solidFill>
              </a:rPr>
              <a:t>To do list </a:t>
            </a:r>
            <a:r>
              <a:rPr lang="th-TH" sz="2000" dirty="0">
                <a:solidFill>
                  <a:srgbClr val="0070C0"/>
                </a:solidFill>
              </a:rPr>
              <a:t>เพื่อให้กลุ่มสามารถทำตาม </a:t>
            </a:r>
            <a:r>
              <a:rPr lang="en-US" sz="2000" dirty="0">
                <a:solidFill>
                  <a:srgbClr val="0070C0"/>
                </a:solidFill>
              </a:rPr>
              <a:t>S M </a:t>
            </a:r>
            <a:r>
              <a:rPr lang="th-TH" sz="2000" dirty="0">
                <a:solidFill>
                  <a:srgbClr val="0070C0"/>
                </a:solidFill>
              </a:rPr>
              <a:t>และ </a:t>
            </a:r>
            <a:r>
              <a:rPr lang="en-US" sz="2000" dirty="0">
                <a:solidFill>
                  <a:srgbClr val="0070C0"/>
                </a:solidFill>
              </a:rPr>
              <a:t>T </a:t>
            </a:r>
            <a:r>
              <a:rPr lang="th-TH" sz="2000" dirty="0">
                <a:solidFill>
                  <a:srgbClr val="0070C0"/>
                </a:solidFill>
              </a:rPr>
              <a:t>ที่มาจาก</a:t>
            </a:r>
            <a:r>
              <a:rPr lang="en-US" sz="2000" dirty="0">
                <a:solidFill>
                  <a:srgbClr val="0070C0"/>
                </a:solidFill>
              </a:rPr>
              <a:t> SMART goal </a:t>
            </a:r>
            <a:r>
              <a:rPr lang="th-TH" sz="2000" dirty="0">
                <a:solidFill>
                  <a:srgbClr val="0070C0"/>
                </a:solidFill>
              </a:rPr>
              <a:t>ที่ตั้งไว้ได้สำเร็จถึงแม้จะต้องเปลี่ยน </a:t>
            </a:r>
            <a:r>
              <a:rPr lang="en-US" sz="2000" dirty="0">
                <a:solidFill>
                  <a:srgbClr val="0070C0"/>
                </a:solidFill>
              </a:rPr>
              <a:t>To do list </a:t>
            </a:r>
            <a:r>
              <a:rPr lang="th-TH" sz="2000" dirty="0">
                <a:solidFill>
                  <a:srgbClr val="0070C0"/>
                </a:solidFill>
              </a:rPr>
              <a:t>ให้เหมาะสมกับสถานการณืที่เกิดขึ้นรวมทั้งเวลาที่มีจำกัด</a:t>
            </a:r>
          </a:p>
          <a:p>
            <a:r>
              <a:rPr lang="th-TH" sz="2000" dirty="0">
                <a:solidFill>
                  <a:srgbClr val="0070C0"/>
                </a:solidFill>
              </a:rPr>
              <a:t>2. เข้าใจถึงจุดแข็ง และจุดอ่อน ของตนเองมากขึ้นเพื่อปรับปรุงจุดอ่อนของตนเอง และพัฒนาจุดแข็งของตัวเองให้ดีขึ้น มีการเรียนรู้อย่างต่อเนื่อง เพื่อทำความเข้าใจสิ่งที่คนในกลุ่มพยายามสื่อสาร มีวิสัยทัศน์ สามารถสร้างแรงบันดาลใจให้กับคนในกลุ่ม และส่งเสริมความร่วมมือ ฟังอย่างกระตือรือร้น การพูดในที่สาธารณะ และการสื่อสารด้วยลายลักษณ์อักษรที่มีประสิทธิภาพ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6C35A-BBD4-5AF4-E3B3-1232615D5AF9}"/>
              </a:ext>
            </a:extLst>
          </p:cNvPr>
          <p:cNvSpPr txBox="1"/>
          <p:nvPr/>
        </p:nvSpPr>
        <p:spPr>
          <a:xfrm>
            <a:off x="9099818" y="476250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นายกฤษฎา ฉายแก้ว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85B9C-C5D2-4C05-A1C2-B6BD1F203C47}"/>
              </a:ext>
            </a:extLst>
          </p:cNvPr>
          <p:cNvSpPr txBox="1"/>
          <p:nvPr/>
        </p:nvSpPr>
        <p:spPr>
          <a:xfrm>
            <a:off x="9925012" y="933450"/>
            <a:ext cx="136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64070507201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0CD58-C991-967E-06F2-A9FA19737F7F}"/>
              </a:ext>
            </a:extLst>
          </p:cNvPr>
          <p:cNvSpPr txBox="1"/>
          <p:nvPr/>
        </p:nvSpPr>
        <p:spPr>
          <a:xfrm>
            <a:off x="13205686" y="9334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949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997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TH Sarabun New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GEN351_Learning Path_1/66</dc:title>
  <dc:creator>Rasita</dc:creator>
  <cp:lastModifiedBy>KRITSADA CHAYKEAW</cp:lastModifiedBy>
  <cp:revision>5</cp:revision>
  <dcterms:created xsi:type="dcterms:W3CDTF">2006-08-16T00:00:00Z</dcterms:created>
  <dcterms:modified xsi:type="dcterms:W3CDTF">2023-08-27T17:10:33Z</dcterms:modified>
  <dc:identifier>DAFqv-d6xr8</dc:identifier>
</cp:coreProperties>
</file>