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67" r:id="rId4"/>
    <p:sldId id="262" r:id="rId5"/>
    <p:sldId id="268" r:id="rId6"/>
    <p:sldId id="279" r:id="rId7"/>
    <p:sldId id="269" r:id="rId8"/>
    <p:sldId id="272" r:id="rId9"/>
    <p:sldId id="300" r:id="rId10"/>
    <p:sldId id="273" r:id="rId11"/>
    <p:sldId id="301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4E8"/>
    <a:srgbClr val="C0C2CC"/>
    <a:srgbClr val="6B74C0"/>
    <a:srgbClr val="6D49E1"/>
    <a:srgbClr val="CB1C9B"/>
    <a:srgbClr val="671CAA"/>
    <a:srgbClr val="0D016D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14" autoAdjust="0"/>
  </p:normalViewPr>
  <p:slideViewPr>
    <p:cSldViewPr snapToGrid="0">
      <p:cViewPr varScale="1">
        <p:scale>
          <a:sx n="65" d="100"/>
          <a:sy n="65" d="100"/>
        </p:scale>
        <p:origin x="3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5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37E6-B281-466E-9543-F8B8F79D9FF9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88E4-2821-4EF4-914F-0A84477B7E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8325228" y="444861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任意多边形: 形状 980"/>
          <p:cNvSpPr/>
          <p:nvPr userDrawn="1"/>
        </p:nvSpPr>
        <p:spPr>
          <a:xfrm>
            <a:off x="5133340" y="0"/>
            <a:ext cx="9091295" cy="8616315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635" t="50000" r="15313"/>
          <a:stretch>
            <a:fillRect/>
          </a:stretch>
        </p:blipFill>
        <p:spPr>
          <a:xfrm>
            <a:off x="5210175" y="1958975"/>
            <a:ext cx="7211060" cy="4940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005211"/>
            <a:ext cx="7211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移动互联网技术及应用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Android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大作业</a:t>
            </a:r>
          </a:p>
          <a:p>
            <a:r>
              <a:rPr lang="en-US" altLang="zh-CN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</a:t>
            </a:r>
            <a:endParaRPr lang="zh-CN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560" y="2940200"/>
            <a:ext cx="487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MyVideo</a:t>
            </a:r>
            <a:endParaRPr lang="en-US" altLang="zh-CN" sz="4000" spc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6520" y="4045526"/>
            <a:ext cx="3585237" cy="416834"/>
            <a:chOff x="3634833" y="4572000"/>
            <a:chExt cx="3585237" cy="416834"/>
          </a:xfrm>
        </p:grpSpPr>
        <p:sp>
          <p:nvSpPr>
            <p:cNvPr id="12" name="文本框 11"/>
            <p:cNvSpPr txBox="1"/>
            <p:nvPr/>
          </p:nvSpPr>
          <p:spPr>
            <a:xfrm>
              <a:off x="3634833" y="4572000"/>
              <a:ext cx="1095613" cy="41683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分工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879645" y="4572000"/>
              <a:ext cx="1095613" cy="41683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创新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24457" y="4572000"/>
              <a:ext cx="1095613" cy="41683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问题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1035" y="5189340"/>
            <a:ext cx="4022196" cy="512445"/>
            <a:chOff x="599" y="7460"/>
            <a:chExt cx="5536" cy="807"/>
          </a:xfrm>
        </p:grpSpPr>
        <p:sp>
          <p:nvSpPr>
            <p:cNvPr id="10" name="矩形: 圆角 25"/>
            <p:cNvSpPr/>
            <p:nvPr/>
          </p:nvSpPr>
          <p:spPr>
            <a:xfrm>
              <a:off x="599" y="7460"/>
              <a:ext cx="5536" cy="8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70" y="7597"/>
              <a:ext cx="4514" cy="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pc="600" dirty="0">
                  <a:solidFill>
                    <a:schemeClr val="bg1"/>
                  </a:solidFill>
                  <a:cs typeface="+mn-ea"/>
                  <a:sym typeface="+mn-lt"/>
                </a:rPr>
                <a:t>汇报人：王兴宇、刘凯鑫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cs typeface="+mn-ea"/>
                    <a:sym typeface="+mn-lt"/>
                  </a:rPr>
                  <a:t>3</a:t>
                </a:r>
                <a:endPara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78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THREE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解决方法</a:t>
              </a: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1485E413-D7C0-453E-A4AB-27534D7FF9A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153934" y="2143592"/>
            <a:ext cx="4714184" cy="3251672"/>
            <a:chOff x="940378" y="1114346"/>
            <a:chExt cx="7056438" cy="4867275"/>
          </a:xfrm>
          <a:gradFill>
            <a:gsLst>
              <a:gs pos="0">
                <a:srgbClr val="4652A6"/>
              </a:gs>
              <a:gs pos="100000">
                <a:srgbClr val="763E9A"/>
              </a:gs>
            </a:gsLst>
            <a:lin ang="2700000" scaled="0"/>
          </a:gradFill>
        </p:grpSpPr>
        <p:sp>
          <p:nvSpPr>
            <p:cNvPr id="15" name="Arc 682">
              <a:extLst>
                <a:ext uri="{FF2B5EF4-FFF2-40B4-BE49-F238E27FC236}">
                  <a16:creationId xmlns:a16="http://schemas.microsoft.com/office/drawing/2014/main" id="{6524DEC7-97A0-4744-B544-B0AF9033E027}"/>
                </a:ext>
              </a:extLst>
            </p:cNvPr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rgbClr val="2AA4E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673">
              <a:extLst>
                <a:ext uri="{FF2B5EF4-FFF2-40B4-BE49-F238E27FC236}">
                  <a16:creationId xmlns:a16="http://schemas.microsoft.com/office/drawing/2014/main" id="{D1DEAC8F-77F0-4F02-B26D-B1CCB0FD1784}"/>
                </a:ext>
              </a:extLst>
            </p:cNvPr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675">
              <a:extLst>
                <a:ext uri="{FF2B5EF4-FFF2-40B4-BE49-F238E27FC236}">
                  <a16:creationId xmlns:a16="http://schemas.microsoft.com/office/drawing/2014/main" id="{8FBEBD62-E0CC-4CEB-958E-BD5255DF43E5}"/>
                </a:ext>
              </a:extLst>
            </p:cNvPr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676">
              <a:extLst>
                <a:ext uri="{FF2B5EF4-FFF2-40B4-BE49-F238E27FC236}">
                  <a16:creationId xmlns:a16="http://schemas.microsoft.com/office/drawing/2014/main" id="{9BF28E20-61AE-4866-A6B5-187141E13D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677">
              <a:extLst>
                <a:ext uri="{FF2B5EF4-FFF2-40B4-BE49-F238E27FC236}">
                  <a16:creationId xmlns:a16="http://schemas.microsoft.com/office/drawing/2014/main" id="{72A676E6-16CA-4C29-91E2-F2E7E4C69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679">
              <a:extLst>
                <a:ext uri="{FF2B5EF4-FFF2-40B4-BE49-F238E27FC236}">
                  <a16:creationId xmlns:a16="http://schemas.microsoft.com/office/drawing/2014/main" id="{D9386D38-A5A5-459B-9689-158ECE50FB8B}"/>
                </a:ext>
              </a:extLst>
            </p:cNvPr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Oval 680">
              <a:extLst>
                <a:ext uri="{FF2B5EF4-FFF2-40B4-BE49-F238E27FC236}">
                  <a16:creationId xmlns:a16="http://schemas.microsoft.com/office/drawing/2014/main" id="{226C2BDE-9819-4438-BFE8-626FAC9D37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rgbClr val="2AA4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Arc 681">
              <a:extLst>
                <a:ext uri="{FF2B5EF4-FFF2-40B4-BE49-F238E27FC236}">
                  <a16:creationId xmlns:a16="http://schemas.microsoft.com/office/drawing/2014/main" id="{857FCBDE-F1C1-4251-8850-AF0984A13A19}"/>
                </a:ext>
              </a:extLst>
            </p:cNvPr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rgbClr val="2AA4E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Arc 683">
              <a:extLst>
                <a:ext uri="{FF2B5EF4-FFF2-40B4-BE49-F238E27FC236}">
                  <a16:creationId xmlns:a16="http://schemas.microsoft.com/office/drawing/2014/main" id="{9BBCBDB4-38EF-4ABE-9AE7-A4C760B09FED}"/>
                </a:ext>
              </a:extLst>
            </p:cNvPr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rgbClr val="2AA4E8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85B59DB-9D7F-46D6-802B-B2AE264DED10}"/>
              </a:ext>
            </a:extLst>
          </p:cNvPr>
          <p:cNvSpPr txBox="1"/>
          <p:nvPr/>
        </p:nvSpPr>
        <p:spPr>
          <a:xfrm>
            <a:off x="5061541" y="2121190"/>
            <a:ext cx="51405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在函数</a:t>
            </a:r>
            <a:r>
              <a:rPr lang="en-US" altLang="zh-CN" sz="3200" dirty="0" err="1"/>
              <a:t>onBindViewHolder</a:t>
            </a:r>
            <a:r>
              <a:rPr lang="zh-CN" altLang="en-US" sz="3200" dirty="0"/>
              <a:t>的开始，绑定封面。当封面被点击时，开始加载新的视频。也就不会循环使用前五条视频。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任意多边形: 形状 980"/>
          <p:cNvSpPr/>
          <p:nvPr userDrawn="1"/>
        </p:nvSpPr>
        <p:spPr>
          <a:xfrm>
            <a:off x="5133340" y="0"/>
            <a:ext cx="9091295" cy="8616315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635" t="50000" r="15313"/>
          <a:stretch>
            <a:fillRect/>
          </a:stretch>
        </p:blipFill>
        <p:spPr>
          <a:xfrm>
            <a:off x="5210175" y="1958975"/>
            <a:ext cx="7211060" cy="4940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586155" y="2361181"/>
            <a:ext cx="721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谢谢观看！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717928" y="4429125"/>
            <a:ext cx="4022196" cy="512445"/>
            <a:chOff x="599" y="7460"/>
            <a:chExt cx="5536" cy="807"/>
          </a:xfrm>
        </p:grpSpPr>
        <p:sp>
          <p:nvSpPr>
            <p:cNvPr id="10" name="矩形: 圆角 25"/>
            <p:cNvSpPr/>
            <p:nvPr/>
          </p:nvSpPr>
          <p:spPr>
            <a:xfrm>
              <a:off x="599" y="7460"/>
              <a:ext cx="5536" cy="8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70" y="7597"/>
              <a:ext cx="4514" cy="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spc="600" dirty="0">
                  <a:solidFill>
                    <a:schemeClr val="bg1"/>
                  </a:solidFill>
                  <a:cs typeface="+mn-ea"/>
                  <a:sym typeface="+mn-lt"/>
                </a:rPr>
                <a:t>汇报人：王兴宇、刘凯鑫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5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2696" y="389974"/>
            <a:ext cx="3622152" cy="1399638"/>
            <a:chOff x="502696" y="389974"/>
            <a:chExt cx="3622152" cy="1399638"/>
          </a:xfrm>
        </p:grpSpPr>
        <p:sp>
          <p:nvSpPr>
            <p:cNvPr id="7" name="矩形: 圆角 6"/>
            <p:cNvSpPr/>
            <p:nvPr/>
          </p:nvSpPr>
          <p:spPr>
            <a:xfrm>
              <a:off x="502696" y="389974"/>
              <a:ext cx="1173704" cy="117370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6D49E1"/>
                </a:gs>
                <a:gs pos="100000">
                  <a:srgbClr val="2AA4E8"/>
                </a:gs>
              </a:gsLst>
              <a:lin ang="135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2048" y="466173"/>
              <a:ext cx="3352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C</a:t>
              </a:r>
              <a:r>
                <a:rPr kumimoji="0" lang="en-US" altLang="zh-CN" sz="40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ONTENTS</a:t>
              </a:r>
              <a:endParaRPr kumimoji="0" lang="zh-CN" altLang="en-US" sz="4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30606" y="1912196"/>
            <a:ext cx="603793" cy="1012589"/>
            <a:chOff x="6997070" y="1404892"/>
            <a:chExt cx="458807" cy="769441"/>
          </a:xfrm>
        </p:grpSpPr>
        <p:sp>
          <p:nvSpPr>
            <p:cNvPr id="11" name="文本框 10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13" name="文本框 12"/>
          <p:cNvSpPr txBox="1"/>
          <p:nvPr/>
        </p:nvSpPr>
        <p:spPr>
          <a:xfrm>
            <a:off x="5447405" y="1860083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ONE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47404" y="2413611"/>
            <a:ext cx="3352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A5BAE"/>
                </a:solidFill>
              </a:rPr>
              <a:t>本队两个同学如何分工的</a:t>
            </a: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606" y="3429108"/>
            <a:ext cx="603793" cy="1012589"/>
            <a:chOff x="6997070" y="1404892"/>
            <a:chExt cx="458807" cy="769441"/>
          </a:xfrm>
        </p:grpSpPr>
        <p:sp>
          <p:nvSpPr>
            <p:cNvPr id="23" name="文本框 22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25" name="文本框 24"/>
          <p:cNvSpPr txBox="1"/>
          <p:nvPr/>
        </p:nvSpPr>
        <p:spPr>
          <a:xfrm>
            <a:off x="5447405" y="3376995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TWO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447404" y="3930523"/>
            <a:ext cx="35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A5BAE"/>
                </a:solidFill>
              </a:rPr>
              <a:t>作业里创新的地方在哪里</a:t>
            </a: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30606" y="4955648"/>
            <a:ext cx="603793" cy="1012589"/>
            <a:chOff x="6997070" y="1404892"/>
            <a:chExt cx="458807" cy="769441"/>
          </a:xfrm>
        </p:grpSpPr>
        <p:sp>
          <p:nvSpPr>
            <p:cNvPr id="3" name="文本框 2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6B74C0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sp>
        <p:nvSpPr>
          <p:cNvPr id="6" name="文本框 5"/>
          <p:cNvSpPr txBox="1"/>
          <p:nvPr/>
        </p:nvSpPr>
        <p:spPr>
          <a:xfrm>
            <a:off x="5447405" y="4903535"/>
            <a:ext cx="33527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THREE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47405" y="5457063"/>
            <a:ext cx="396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solidFill>
                  <a:srgbClr val="3A5BAE"/>
                </a:solidFill>
              </a:rPr>
              <a:t>作业中解决的最难的问题是什么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083264" y="4943601"/>
            <a:ext cx="0" cy="0"/>
          </a:xfrm>
          <a:prstGeom prst="line">
            <a:avLst/>
          </a:prstGeom>
          <a:noFill/>
          <a:ln w="6350" cap="flat" cmpd="sng" algn="ctr">
            <a:solidFill>
              <a:srgbClr val="65C4C3"/>
            </a:solidFill>
            <a:prstDash val="solid"/>
            <a:miter lim="800000"/>
          </a:ln>
          <a:effectLst/>
        </p:spPr>
      </p:cxn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07010" y="3139440"/>
            <a:ext cx="4083050" cy="373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5" grpId="0"/>
      <p:bldP spid="26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1293703" y="4075235"/>
            <a:ext cx="6200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rgbClr val="3A5BAE"/>
                </a:solidFill>
              </a:rPr>
              <a:t>本队两个同学如何分工的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60040" cy="762635"/>
            <a:chOff x="460" y="335"/>
            <a:chExt cx="4504" cy="1201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kern="0" dirty="0">
                    <a:solidFill>
                      <a:prstClr val="white"/>
                    </a:solidFill>
                    <a:cs typeface="+mn-ea"/>
                    <a:sym typeface="+mn-lt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ONE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908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总体分工</a:t>
              </a:r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874737" y="2528619"/>
            <a:ext cx="3949700" cy="0"/>
          </a:xfrm>
          <a:prstGeom prst="line">
            <a:avLst/>
          </a:prstGeom>
          <a:noFill/>
          <a:ln w="12700">
            <a:solidFill>
              <a:srgbClr val="53585F"/>
            </a:solidFill>
            <a:prstDash val="lgDash"/>
            <a:round/>
          </a:ln>
        </p:spPr>
        <p:txBody>
          <a:bodyPr lIns="19051" tIns="19051" rIns="19051" bIns="19051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AutoShape 13"/>
          <p:cNvSpPr/>
          <p:nvPr/>
        </p:nvSpPr>
        <p:spPr bwMode="auto">
          <a:xfrm>
            <a:off x="6003603" y="3828756"/>
            <a:ext cx="354012" cy="354807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2AA4E8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AutoShape 14"/>
          <p:cNvSpPr/>
          <p:nvPr/>
        </p:nvSpPr>
        <p:spPr bwMode="auto">
          <a:xfrm>
            <a:off x="5994076" y="2802437"/>
            <a:ext cx="369095" cy="368300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rgbClr val="6B74C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56030" y="1829522"/>
            <a:ext cx="273898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分工</a:t>
            </a:r>
          </a:p>
        </p:txBody>
      </p:sp>
      <p:sp>
        <p:nvSpPr>
          <p:cNvPr id="6" name="Subtitle 2"/>
          <p:cNvSpPr txBox="1"/>
          <p:nvPr/>
        </p:nvSpPr>
        <p:spPr>
          <a:xfrm>
            <a:off x="6442565" y="2798537"/>
            <a:ext cx="4361378" cy="63046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网络部分：网络请求、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json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解析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刘凯鑫</a:t>
            </a:r>
          </a:p>
        </p:txBody>
      </p:sp>
      <p:sp>
        <p:nvSpPr>
          <p:cNvPr id="7" name="Subtitle 2"/>
          <p:cNvSpPr txBox="1"/>
          <p:nvPr/>
        </p:nvSpPr>
        <p:spPr>
          <a:xfrm>
            <a:off x="6442565" y="3828756"/>
            <a:ext cx="4361378" cy="63046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 panose="020B0306030504020204"/>
                <a:ea typeface="+mn-ea"/>
                <a:cs typeface="Open Sans Light" panose="020B0306030504020204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本地部分：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viewpager2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展示、视频播放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王兴宇</a:t>
            </a:r>
          </a:p>
        </p:txBody>
      </p:sp>
      <p:sp>
        <p:nvSpPr>
          <p:cNvPr id="245" name="teacher-with-eyeglasses-behind-her-desk_43465"/>
          <p:cNvSpPr>
            <a:spLocks noChangeAspect="1"/>
          </p:cNvSpPr>
          <p:nvPr/>
        </p:nvSpPr>
        <p:spPr bwMode="auto">
          <a:xfrm>
            <a:off x="1210148" y="2086712"/>
            <a:ext cx="3790666" cy="3210943"/>
          </a:xfrm>
          <a:custGeom>
            <a:avLst/>
            <a:gdLst>
              <a:gd name="connsiteX0" fmla="*/ 320458 w 607588"/>
              <a:gd name="connsiteY0" fmla="*/ 261939 h 514667"/>
              <a:gd name="connsiteX1" fmla="*/ 587829 w 607588"/>
              <a:gd name="connsiteY1" fmla="*/ 261939 h 514667"/>
              <a:gd name="connsiteX2" fmla="*/ 607588 w 607588"/>
              <a:gd name="connsiteY2" fmla="*/ 281671 h 514667"/>
              <a:gd name="connsiteX3" fmla="*/ 586494 w 607588"/>
              <a:gd name="connsiteY3" fmla="*/ 301403 h 514667"/>
              <a:gd name="connsiteX4" fmla="*/ 586494 w 607588"/>
              <a:gd name="connsiteY4" fmla="*/ 501480 h 514667"/>
              <a:gd name="connsiteX5" fmla="*/ 573321 w 607588"/>
              <a:gd name="connsiteY5" fmla="*/ 514634 h 514667"/>
              <a:gd name="connsiteX6" fmla="*/ 560149 w 607588"/>
              <a:gd name="connsiteY6" fmla="*/ 501480 h 514667"/>
              <a:gd name="connsiteX7" fmla="*/ 560149 w 607588"/>
              <a:gd name="connsiteY7" fmla="*/ 301403 h 514667"/>
              <a:gd name="connsiteX8" fmla="*/ 349474 w 607588"/>
              <a:gd name="connsiteY8" fmla="*/ 301403 h 514667"/>
              <a:gd name="connsiteX9" fmla="*/ 349474 w 607588"/>
              <a:gd name="connsiteY9" fmla="*/ 501480 h 514667"/>
              <a:gd name="connsiteX10" fmla="*/ 336301 w 607588"/>
              <a:gd name="connsiteY10" fmla="*/ 514634 h 514667"/>
              <a:gd name="connsiteX11" fmla="*/ 323128 w 607588"/>
              <a:gd name="connsiteY11" fmla="*/ 501480 h 514667"/>
              <a:gd name="connsiteX12" fmla="*/ 323128 w 607588"/>
              <a:gd name="connsiteY12" fmla="*/ 301403 h 514667"/>
              <a:gd name="connsiteX13" fmla="*/ 320458 w 607588"/>
              <a:gd name="connsiteY13" fmla="*/ 301403 h 514667"/>
              <a:gd name="connsiteX14" fmla="*/ 300699 w 607588"/>
              <a:gd name="connsiteY14" fmla="*/ 281671 h 514667"/>
              <a:gd name="connsiteX15" fmla="*/ 320458 w 607588"/>
              <a:gd name="connsiteY15" fmla="*/ 261939 h 514667"/>
              <a:gd name="connsiteX16" fmla="*/ 449807 w 607588"/>
              <a:gd name="connsiteY16" fmla="*/ 142672 h 514667"/>
              <a:gd name="connsiteX17" fmla="*/ 459853 w 607588"/>
              <a:gd name="connsiteY17" fmla="*/ 143749 h 514667"/>
              <a:gd name="connsiteX18" fmla="*/ 465014 w 607588"/>
              <a:gd name="connsiteY18" fmla="*/ 161608 h 514667"/>
              <a:gd name="connsiteX19" fmla="*/ 421584 w 607588"/>
              <a:gd name="connsiteY19" fmla="*/ 240773 h 514667"/>
              <a:gd name="connsiteX20" fmla="*/ 410014 w 607588"/>
              <a:gd name="connsiteY20" fmla="*/ 247614 h 514667"/>
              <a:gd name="connsiteX21" fmla="*/ 330807 w 607588"/>
              <a:gd name="connsiteY21" fmla="*/ 247614 h 514667"/>
              <a:gd name="connsiteX22" fmla="*/ 317724 w 607588"/>
              <a:gd name="connsiteY22" fmla="*/ 235086 h 514667"/>
              <a:gd name="connsiteX23" fmla="*/ 317635 w 607588"/>
              <a:gd name="connsiteY23" fmla="*/ 234465 h 514667"/>
              <a:gd name="connsiteX24" fmla="*/ 330807 w 607588"/>
              <a:gd name="connsiteY24" fmla="*/ 221315 h 514667"/>
              <a:gd name="connsiteX25" fmla="*/ 402271 w 607588"/>
              <a:gd name="connsiteY25" fmla="*/ 221315 h 514667"/>
              <a:gd name="connsiteX26" fmla="*/ 441964 w 607588"/>
              <a:gd name="connsiteY26" fmla="*/ 148991 h 514667"/>
              <a:gd name="connsiteX27" fmla="*/ 449807 w 607588"/>
              <a:gd name="connsiteY27" fmla="*/ 142672 h 514667"/>
              <a:gd name="connsiteX28" fmla="*/ 16709 w 607588"/>
              <a:gd name="connsiteY28" fmla="*/ 119318 h 514667"/>
              <a:gd name="connsiteX29" fmla="*/ 37980 w 607588"/>
              <a:gd name="connsiteY29" fmla="*/ 135848 h 514667"/>
              <a:gd name="connsiteX30" fmla="*/ 63701 w 607588"/>
              <a:gd name="connsiteY30" fmla="*/ 338121 h 514667"/>
              <a:gd name="connsiteX31" fmla="*/ 80523 w 607588"/>
              <a:gd name="connsiteY31" fmla="*/ 338121 h 514667"/>
              <a:gd name="connsiteX32" fmla="*/ 79276 w 607588"/>
              <a:gd name="connsiteY32" fmla="*/ 164821 h 514667"/>
              <a:gd name="connsiteX33" fmla="*/ 90491 w 607588"/>
              <a:gd name="connsiteY33" fmla="*/ 138603 h 514667"/>
              <a:gd name="connsiteX34" fmla="*/ 117369 w 607588"/>
              <a:gd name="connsiteY34" fmla="*/ 129094 h 514667"/>
              <a:gd name="connsiteX35" fmla="*/ 177711 w 607588"/>
              <a:gd name="connsiteY35" fmla="*/ 133360 h 514667"/>
              <a:gd name="connsiteX36" fmla="*/ 210731 w 607588"/>
              <a:gd name="connsiteY36" fmla="*/ 170597 h 514667"/>
              <a:gd name="connsiteX37" fmla="*/ 210642 w 607588"/>
              <a:gd name="connsiteY37" fmla="*/ 174952 h 514667"/>
              <a:gd name="connsiteX38" fmla="*/ 146828 w 607588"/>
              <a:gd name="connsiteY38" fmla="*/ 149979 h 514667"/>
              <a:gd name="connsiteX39" fmla="*/ 210464 w 607588"/>
              <a:gd name="connsiteY39" fmla="*/ 197081 h 514667"/>
              <a:gd name="connsiteX40" fmla="*/ 288072 w 607588"/>
              <a:gd name="connsiteY40" fmla="*/ 168998 h 514667"/>
              <a:gd name="connsiteX41" fmla="*/ 318689 w 607588"/>
              <a:gd name="connsiteY41" fmla="*/ 183306 h 514667"/>
              <a:gd name="connsiteX42" fmla="*/ 304360 w 607588"/>
              <a:gd name="connsiteY42" fmla="*/ 213789 h 514667"/>
              <a:gd name="connsiteX43" fmla="*/ 214736 w 607588"/>
              <a:gd name="connsiteY43" fmla="*/ 246227 h 514667"/>
              <a:gd name="connsiteX44" fmla="*/ 192397 w 607588"/>
              <a:gd name="connsiteY44" fmla="*/ 242939 h 514667"/>
              <a:gd name="connsiteX45" fmla="*/ 118437 w 607588"/>
              <a:gd name="connsiteY45" fmla="*/ 188283 h 514667"/>
              <a:gd name="connsiteX46" fmla="*/ 177622 w 607588"/>
              <a:gd name="connsiteY46" fmla="*/ 262935 h 514667"/>
              <a:gd name="connsiteX47" fmla="*/ 203344 w 607588"/>
              <a:gd name="connsiteY47" fmla="*/ 274933 h 514667"/>
              <a:gd name="connsiteX48" fmla="*/ 201920 w 607588"/>
              <a:gd name="connsiteY48" fmla="*/ 295463 h 514667"/>
              <a:gd name="connsiteX49" fmla="*/ 261550 w 607588"/>
              <a:gd name="connsiteY49" fmla="*/ 310837 h 514667"/>
              <a:gd name="connsiteX50" fmla="*/ 282732 w 607588"/>
              <a:gd name="connsiteY50" fmla="*/ 334833 h 514667"/>
              <a:gd name="connsiteX51" fmla="*/ 301690 w 607588"/>
              <a:gd name="connsiteY51" fmla="*/ 482449 h 514667"/>
              <a:gd name="connsiteX52" fmla="*/ 276858 w 607588"/>
              <a:gd name="connsiteY52" fmla="*/ 514443 h 514667"/>
              <a:gd name="connsiteX53" fmla="*/ 244818 w 607588"/>
              <a:gd name="connsiteY53" fmla="*/ 489648 h 514667"/>
              <a:gd name="connsiteX54" fmla="*/ 228442 w 607588"/>
              <a:gd name="connsiteY54" fmla="*/ 361317 h 514667"/>
              <a:gd name="connsiteX55" fmla="*/ 223814 w 607588"/>
              <a:gd name="connsiteY55" fmla="*/ 360161 h 514667"/>
              <a:gd name="connsiteX56" fmla="*/ 204946 w 607588"/>
              <a:gd name="connsiteY56" fmla="*/ 376247 h 514667"/>
              <a:gd name="connsiteX57" fmla="*/ 142111 w 607588"/>
              <a:gd name="connsiteY57" fmla="*/ 376247 h 514667"/>
              <a:gd name="connsiteX58" fmla="*/ 142111 w 607588"/>
              <a:gd name="connsiteY58" fmla="*/ 454366 h 514667"/>
              <a:gd name="connsiteX59" fmla="*/ 187502 w 607588"/>
              <a:gd name="connsiteY59" fmla="*/ 491336 h 514667"/>
              <a:gd name="connsiteX60" fmla="*/ 189371 w 607588"/>
              <a:gd name="connsiteY60" fmla="*/ 509822 h 514667"/>
              <a:gd name="connsiteX61" fmla="*/ 170858 w 607588"/>
              <a:gd name="connsiteY61" fmla="*/ 511688 h 514667"/>
              <a:gd name="connsiteX62" fmla="*/ 142111 w 607588"/>
              <a:gd name="connsiteY62" fmla="*/ 488315 h 514667"/>
              <a:gd name="connsiteX63" fmla="*/ 142111 w 607588"/>
              <a:gd name="connsiteY63" fmla="*/ 501468 h 514667"/>
              <a:gd name="connsiteX64" fmla="*/ 128939 w 607588"/>
              <a:gd name="connsiteY64" fmla="*/ 514621 h 514667"/>
              <a:gd name="connsiteX65" fmla="*/ 115767 w 607588"/>
              <a:gd name="connsiteY65" fmla="*/ 501468 h 514667"/>
              <a:gd name="connsiteX66" fmla="*/ 115767 w 607588"/>
              <a:gd name="connsiteY66" fmla="*/ 488315 h 514667"/>
              <a:gd name="connsiteX67" fmla="*/ 87109 w 607588"/>
              <a:gd name="connsiteY67" fmla="*/ 511688 h 514667"/>
              <a:gd name="connsiteX68" fmla="*/ 68596 w 607588"/>
              <a:gd name="connsiteY68" fmla="*/ 509822 h 514667"/>
              <a:gd name="connsiteX69" fmla="*/ 70465 w 607588"/>
              <a:gd name="connsiteY69" fmla="*/ 491336 h 514667"/>
              <a:gd name="connsiteX70" fmla="*/ 115767 w 607588"/>
              <a:gd name="connsiteY70" fmla="*/ 454366 h 514667"/>
              <a:gd name="connsiteX71" fmla="*/ 115767 w 607588"/>
              <a:gd name="connsiteY71" fmla="*/ 376247 h 514667"/>
              <a:gd name="connsiteX72" fmla="*/ 46880 w 607588"/>
              <a:gd name="connsiteY72" fmla="*/ 376247 h 514667"/>
              <a:gd name="connsiteX73" fmla="*/ 27923 w 607588"/>
              <a:gd name="connsiteY73" fmla="*/ 359628 h 514667"/>
              <a:gd name="connsiteX74" fmla="*/ 155 w 607588"/>
              <a:gd name="connsiteY74" fmla="*/ 140648 h 514667"/>
              <a:gd name="connsiteX75" fmla="*/ 16709 w 607588"/>
              <a:gd name="connsiteY75" fmla="*/ 119318 h 514667"/>
              <a:gd name="connsiteX76" fmla="*/ 159886 w 607588"/>
              <a:gd name="connsiteY76" fmla="*/ 0 h 514667"/>
              <a:gd name="connsiteX77" fmla="*/ 212563 w 607588"/>
              <a:gd name="connsiteY77" fmla="*/ 52642 h 514667"/>
              <a:gd name="connsiteX78" fmla="*/ 159886 w 607588"/>
              <a:gd name="connsiteY78" fmla="*/ 105284 h 514667"/>
              <a:gd name="connsiteX79" fmla="*/ 107209 w 607588"/>
              <a:gd name="connsiteY79" fmla="*/ 52642 h 514667"/>
              <a:gd name="connsiteX80" fmla="*/ 159886 w 607588"/>
              <a:gd name="connsiteY80" fmla="*/ 0 h 51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7588" h="514667">
                <a:moveTo>
                  <a:pt x="320458" y="261939"/>
                </a:moveTo>
                <a:lnTo>
                  <a:pt x="587829" y="261939"/>
                </a:lnTo>
                <a:cubicBezTo>
                  <a:pt x="598688" y="261939"/>
                  <a:pt x="607588" y="270739"/>
                  <a:pt x="607588" y="281671"/>
                </a:cubicBezTo>
                <a:cubicBezTo>
                  <a:pt x="607588" y="291537"/>
                  <a:pt x="600201" y="301403"/>
                  <a:pt x="586494" y="301403"/>
                </a:cubicBezTo>
                <a:lnTo>
                  <a:pt x="586494" y="501480"/>
                </a:lnTo>
                <a:cubicBezTo>
                  <a:pt x="586494" y="508768"/>
                  <a:pt x="580620" y="514634"/>
                  <a:pt x="573321" y="514634"/>
                </a:cubicBezTo>
                <a:cubicBezTo>
                  <a:pt x="566023" y="514634"/>
                  <a:pt x="560149" y="508768"/>
                  <a:pt x="560149" y="501480"/>
                </a:cubicBezTo>
                <a:lnTo>
                  <a:pt x="560149" y="301403"/>
                </a:lnTo>
                <a:lnTo>
                  <a:pt x="349474" y="301403"/>
                </a:lnTo>
                <a:lnTo>
                  <a:pt x="349474" y="501480"/>
                </a:lnTo>
                <a:cubicBezTo>
                  <a:pt x="349474" y="508768"/>
                  <a:pt x="343511" y="514634"/>
                  <a:pt x="336301" y="514634"/>
                </a:cubicBezTo>
                <a:cubicBezTo>
                  <a:pt x="329003" y="514634"/>
                  <a:pt x="323128" y="508768"/>
                  <a:pt x="323128" y="501480"/>
                </a:cubicBezTo>
                <a:lnTo>
                  <a:pt x="323128" y="301403"/>
                </a:lnTo>
                <a:lnTo>
                  <a:pt x="320458" y="301403"/>
                </a:lnTo>
                <a:cubicBezTo>
                  <a:pt x="309510" y="301403"/>
                  <a:pt x="300699" y="292604"/>
                  <a:pt x="300699" y="281671"/>
                </a:cubicBezTo>
                <a:cubicBezTo>
                  <a:pt x="300699" y="270739"/>
                  <a:pt x="309510" y="261939"/>
                  <a:pt x="320458" y="261939"/>
                </a:cubicBezTo>
                <a:close/>
                <a:moveTo>
                  <a:pt x="449807" y="142672"/>
                </a:moveTo>
                <a:cubicBezTo>
                  <a:pt x="453044" y="141728"/>
                  <a:pt x="456649" y="142017"/>
                  <a:pt x="459853" y="143749"/>
                </a:cubicBezTo>
                <a:cubicBezTo>
                  <a:pt x="466171" y="147214"/>
                  <a:pt x="468574" y="155211"/>
                  <a:pt x="465014" y="161608"/>
                </a:cubicBezTo>
                <a:lnTo>
                  <a:pt x="421584" y="240773"/>
                </a:lnTo>
                <a:cubicBezTo>
                  <a:pt x="419270" y="244949"/>
                  <a:pt x="414820" y="247614"/>
                  <a:pt x="410014" y="247614"/>
                </a:cubicBezTo>
                <a:lnTo>
                  <a:pt x="330807" y="247614"/>
                </a:lnTo>
                <a:cubicBezTo>
                  <a:pt x="323776" y="247614"/>
                  <a:pt x="317991" y="242017"/>
                  <a:pt x="317724" y="235086"/>
                </a:cubicBezTo>
                <a:cubicBezTo>
                  <a:pt x="317635" y="234820"/>
                  <a:pt x="317635" y="234642"/>
                  <a:pt x="317635" y="234465"/>
                </a:cubicBezTo>
                <a:cubicBezTo>
                  <a:pt x="317635" y="227179"/>
                  <a:pt x="323509" y="221315"/>
                  <a:pt x="330807" y="221315"/>
                </a:cubicBezTo>
                <a:lnTo>
                  <a:pt x="402271" y="221315"/>
                </a:lnTo>
                <a:lnTo>
                  <a:pt x="441964" y="148991"/>
                </a:lnTo>
                <a:cubicBezTo>
                  <a:pt x="443700" y="145793"/>
                  <a:pt x="446570" y="143616"/>
                  <a:pt x="449807" y="142672"/>
                </a:cubicBezTo>
                <a:close/>
                <a:moveTo>
                  <a:pt x="16709" y="119318"/>
                </a:moveTo>
                <a:cubicBezTo>
                  <a:pt x="27122" y="117985"/>
                  <a:pt x="36645" y="125361"/>
                  <a:pt x="37980" y="135848"/>
                </a:cubicBezTo>
                <a:lnTo>
                  <a:pt x="63701" y="338121"/>
                </a:lnTo>
                <a:lnTo>
                  <a:pt x="80523" y="338121"/>
                </a:lnTo>
                <a:lnTo>
                  <a:pt x="79276" y="164821"/>
                </a:lnTo>
                <a:cubicBezTo>
                  <a:pt x="79187" y="154867"/>
                  <a:pt x="83282" y="145447"/>
                  <a:pt x="90491" y="138603"/>
                </a:cubicBezTo>
                <a:cubicBezTo>
                  <a:pt x="97700" y="131849"/>
                  <a:pt x="107490" y="128383"/>
                  <a:pt x="117369" y="129094"/>
                </a:cubicBezTo>
                <a:lnTo>
                  <a:pt x="177711" y="133360"/>
                </a:lnTo>
                <a:cubicBezTo>
                  <a:pt x="197114" y="134782"/>
                  <a:pt x="211710" y="151312"/>
                  <a:pt x="210731" y="170597"/>
                </a:cubicBezTo>
                <a:lnTo>
                  <a:pt x="210642" y="174952"/>
                </a:lnTo>
                <a:lnTo>
                  <a:pt x="146828" y="149979"/>
                </a:lnTo>
                <a:lnTo>
                  <a:pt x="210464" y="197081"/>
                </a:lnTo>
                <a:lnTo>
                  <a:pt x="288072" y="168998"/>
                </a:lnTo>
                <a:cubicBezTo>
                  <a:pt x="300533" y="164465"/>
                  <a:pt x="314150" y="170864"/>
                  <a:pt x="318689" y="183306"/>
                </a:cubicBezTo>
                <a:cubicBezTo>
                  <a:pt x="323139" y="195659"/>
                  <a:pt x="316731" y="209346"/>
                  <a:pt x="304360" y="213789"/>
                </a:cubicBezTo>
                <a:lnTo>
                  <a:pt x="214736" y="246227"/>
                </a:lnTo>
                <a:cubicBezTo>
                  <a:pt x="207082" y="248983"/>
                  <a:pt x="198716" y="247649"/>
                  <a:pt x="192397" y="242939"/>
                </a:cubicBezTo>
                <a:lnTo>
                  <a:pt x="118437" y="188283"/>
                </a:lnTo>
                <a:lnTo>
                  <a:pt x="177622" y="262935"/>
                </a:lnTo>
                <a:cubicBezTo>
                  <a:pt x="183763" y="270667"/>
                  <a:pt x="193376" y="275200"/>
                  <a:pt x="203344" y="274933"/>
                </a:cubicBezTo>
                <a:lnTo>
                  <a:pt x="201920" y="295463"/>
                </a:lnTo>
                <a:lnTo>
                  <a:pt x="261550" y="310837"/>
                </a:lnTo>
                <a:cubicBezTo>
                  <a:pt x="272853" y="313770"/>
                  <a:pt x="281308" y="323279"/>
                  <a:pt x="282732" y="334833"/>
                </a:cubicBezTo>
                <a:lnTo>
                  <a:pt x="301690" y="482449"/>
                </a:lnTo>
                <a:cubicBezTo>
                  <a:pt x="303648" y="498091"/>
                  <a:pt x="292522" y="512399"/>
                  <a:pt x="276858" y="514443"/>
                </a:cubicBezTo>
                <a:cubicBezTo>
                  <a:pt x="261194" y="516398"/>
                  <a:pt x="246865" y="505378"/>
                  <a:pt x="244818" y="489648"/>
                </a:cubicBezTo>
                <a:lnTo>
                  <a:pt x="228442" y="361317"/>
                </a:lnTo>
                <a:lnTo>
                  <a:pt x="223814" y="360161"/>
                </a:lnTo>
                <a:cubicBezTo>
                  <a:pt x="222390" y="369315"/>
                  <a:pt x="214558" y="376247"/>
                  <a:pt x="204946" y="376247"/>
                </a:cubicBezTo>
                <a:lnTo>
                  <a:pt x="142111" y="376247"/>
                </a:lnTo>
                <a:lnTo>
                  <a:pt x="142111" y="454366"/>
                </a:lnTo>
                <a:lnTo>
                  <a:pt x="187502" y="491336"/>
                </a:lnTo>
                <a:cubicBezTo>
                  <a:pt x="193109" y="495869"/>
                  <a:pt x="193910" y="504134"/>
                  <a:pt x="189371" y="509822"/>
                </a:cubicBezTo>
                <a:cubicBezTo>
                  <a:pt x="184742" y="515421"/>
                  <a:pt x="176465" y="516309"/>
                  <a:pt x="170858" y="511688"/>
                </a:cubicBezTo>
                <a:lnTo>
                  <a:pt x="142111" y="488315"/>
                </a:lnTo>
                <a:lnTo>
                  <a:pt x="142111" y="501468"/>
                </a:lnTo>
                <a:cubicBezTo>
                  <a:pt x="142111" y="508755"/>
                  <a:pt x="136237" y="514621"/>
                  <a:pt x="128939" y="514621"/>
                </a:cubicBezTo>
                <a:cubicBezTo>
                  <a:pt x="121641" y="514621"/>
                  <a:pt x="115767" y="508755"/>
                  <a:pt x="115767" y="501468"/>
                </a:cubicBezTo>
                <a:lnTo>
                  <a:pt x="115767" y="488315"/>
                </a:lnTo>
                <a:lnTo>
                  <a:pt x="87109" y="511688"/>
                </a:lnTo>
                <a:cubicBezTo>
                  <a:pt x="81413" y="516309"/>
                  <a:pt x="73135" y="515421"/>
                  <a:pt x="68596" y="509822"/>
                </a:cubicBezTo>
                <a:cubicBezTo>
                  <a:pt x="63968" y="504134"/>
                  <a:pt x="64769" y="495869"/>
                  <a:pt x="70465" y="491336"/>
                </a:cubicBezTo>
                <a:lnTo>
                  <a:pt x="115767" y="454366"/>
                </a:lnTo>
                <a:lnTo>
                  <a:pt x="115767" y="376247"/>
                </a:lnTo>
                <a:lnTo>
                  <a:pt x="46880" y="376247"/>
                </a:lnTo>
                <a:cubicBezTo>
                  <a:pt x="37268" y="376247"/>
                  <a:pt x="29080" y="369137"/>
                  <a:pt x="27923" y="359628"/>
                </a:cubicBezTo>
                <a:lnTo>
                  <a:pt x="155" y="140648"/>
                </a:lnTo>
                <a:cubicBezTo>
                  <a:pt x="-1180" y="130160"/>
                  <a:pt x="6207" y="120651"/>
                  <a:pt x="16709" y="119318"/>
                </a:cubicBezTo>
                <a:close/>
                <a:moveTo>
                  <a:pt x="159886" y="0"/>
                </a:moveTo>
                <a:cubicBezTo>
                  <a:pt x="188979" y="0"/>
                  <a:pt x="212563" y="23569"/>
                  <a:pt x="212563" y="52642"/>
                </a:cubicBezTo>
                <a:cubicBezTo>
                  <a:pt x="212563" y="81715"/>
                  <a:pt x="188979" y="105284"/>
                  <a:pt x="159886" y="105284"/>
                </a:cubicBezTo>
                <a:cubicBezTo>
                  <a:pt x="130793" y="105284"/>
                  <a:pt x="107209" y="81715"/>
                  <a:pt x="107209" y="52642"/>
                </a:cubicBezTo>
                <a:cubicBezTo>
                  <a:pt x="107209" y="23569"/>
                  <a:pt x="130793" y="0"/>
                  <a:pt x="159886" y="0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41">
            <a:extLst>
              <a:ext uri="{FF2B5EF4-FFF2-40B4-BE49-F238E27FC236}">
                <a16:creationId xmlns:a16="http://schemas.microsoft.com/office/drawing/2014/main" id="{76E41801-0D30-4CCE-83F0-D6B3F75B9109}"/>
              </a:ext>
            </a:extLst>
          </p:cNvPr>
          <p:cNvSpPr/>
          <p:nvPr/>
        </p:nvSpPr>
        <p:spPr bwMode="auto">
          <a:xfrm>
            <a:off x="5988520" y="4923997"/>
            <a:ext cx="369095" cy="455575"/>
          </a:xfrm>
          <a:custGeom>
            <a:avLst/>
            <a:gdLst>
              <a:gd name="T0" fmla="*/ 307 w 307"/>
              <a:gd name="T1" fmla="*/ 180 h 392"/>
              <a:gd name="T2" fmla="*/ 305 w 307"/>
              <a:gd name="T3" fmla="*/ 89 h 392"/>
              <a:gd name="T4" fmla="*/ 299 w 307"/>
              <a:gd name="T5" fmla="*/ 71 h 392"/>
              <a:gd name="T6" fmla="*/ 282 w 307"/>
              <a:gd name="T7" fmla="*/ 64 h 392"/>
              <a:gd name="T8" fmla="*/ 258 w 307"/>
              <a:gd name="T9" fmla="*/ 88 h 392"/>
              <a:gd name="T10" fmla="*/ 258 w 307"/>
              <a:gd name="T11" fmla="*/ 199 h 392"/>
              <a:gd name="T12" fmla="*/ 253 w 307"/>
              <a:gd name="T13" fmla="*/ 204 h 392"/>
              <a:gd name="T14" fmla="*/ 249 w 307"/>
              <a:gd name="T15" fmla="*/ 199 h 392"/>
              <a:gd name="T16" fmla="*/ 249 w 307"/>
              <a:gd name="T17" fmla="*/ 120 h 392"/>
              <a:gd name="T18" fmla="*/ 248 w 307"/>
              <a:gd name="T19" fmla="*/ 41 h 392"/>
              <a:gd name="T20" fmla="*/ 248 w 307"/>
              <a:gd name="T21" fmla="*/ 41 h 392"/>
              <a:gd name="T22" fmla="*/ 248 w 307"/>
              <a:gd name="T23" fmla="*/ 41 h 392"/>
              <a:gd name="T24" fmla="*/ 225 w 307"/>
              <a:gd name="T25" fmla="*/ 16 h 392"/>
              <a:gd name="T26" fmla="*/ 202 w 307"/>
              <a:gd name="T27" fmla="*/ 41 h 392"/>
              <a:gd name="T28" fmla="*/ 202 w 307"/>
              <a:gd name="T29" fmla="*/ 199 h 392"/>
              <a:gd name="T30" fmla="*/ 197 w 307"/>
              <a:gd name="T31" fmla="*/ 204 h 392"/>
              <a:gd name="T32" fmla="*/ 192 w 307"/>
              <a:gd name="T33" fmla="*/ 199 h 392"/>
              <a:gd name="T34" fmla="*/ 192 w 307"/>
              <a:gd name="T35" fmla="*/ 105 h 392"/>
              <a:gd name="T36" fmla="*/ 192 w 307"/>
              <a:gd name="T37" fmla="*/ 25 h 392"/>
              <a:gd name="T38" fmla="*/ 168 w 307"/>
              <a:gd name="T39" fmla="*/ 0 h 392"/>
              <a:gd name="T40" fmla="*/ 145 w 307"/>
              <a:gd name="T41" fmla="*/ 25 h 392"/>
              <a:gd name="T42" fmla="*/ 145 w 307"/>
              <a:gd name="T43" fmla="*/ 199 h 392"/>
              <a:gd name="T44" fmla="*/ 140 w 307"/>
              <a:gd name="T45" fmla="*/ 204 h 392"/>
              <a:gd name="T46" fmla="*/ 135 w 307"/>
              <a:gd name="T47" fmla="*/ 199 h 392"/>
              <a:gd name="T48" fmla="*/ 135 w 307"/>
              <a:gd name="T49" fmla="*/ 128 h 392"/>
              <a:gd name="T50" fmla="*/ 135 w 307"/>
              <a:gd name="T51" fmla="*/ 57 h 392"/>
              <a:gd name="T52" fmla="*/ 135 w 307"/>
              <a:gd name="T53" fmla="*/ 57 h 392"/>
              <a:gd name="T54" fmla="*/ 135 w 307"/>
              <a:gd name="T55" fmla="*/ 57 h 392"/>
              <a:gd name="T56" fmla="*/ 112 w 307"/>
              <a:gd name="T57" fmla="*/ 32 h 392"/>
              <a:gd name="T58" fmla="*/ 94 w 307"/>
              <a:gd name="T59" fmla="*/ 39 h 392"/>
              <a:gd name="T60" fmla="*/ 87 w 307"/>
              <a:gd name="T61" fmla="*/ 57 h 392"/>
              <a:gd name="T62" fmla="*/ 87 w 307"/>
              <a:gd name="T63" fmla="*/ 261 h 392"/>
              <a:gd name="T64" fmla="*/ 81 w 307"/>
              <a:gd name="T65" fmla="*/ 255 h 392"/>
              <a:gd name="T66" fmla="*/ 81 w 307"/>
              <a:gd name="T67" fmla="*/ 255 h 392"/>
              <a:gd name="T68" fmla="*/ 52 w 307"/>
              <a:gd name="T69" fmla="*/ 221 h 392"/>
              <a:gd name="T70" fmla="*/ 39 w 307"/>
              <a:gd name="T71" fmla="*/ 210 h 392"/>
              <a:gd name="T72" fmla="*/ 24 w 307"/>
              <a:gd name="T73" fmla="*/ 205 h 392"/>
              <a:gd name="T74" fmla="*/ 12 w 307"/>
              <a:gd name="T75" fmla="*/ 209 h 392"/>
              <a:gd name="T76" fmla="*/ 9 w 307"/>
              <a:gd name="T77" fmla="*/ 247 h 392"/>
              <a:gd name="T78" fmla="*/ 75 w 307"/>
              <a:gd name="T79" fmla="*/ 336 h 392"/>
              <a:gd name="T80" fmla="*/ 188 w 307"/>
              <a:gd name="T81" fmla="*/ 392 h 392"/>
              <a:gd name="T82" fmla="*/ 244 w 307"/>
              <a:gd name="T83" fmla="*/ 379 h 392"/>
              <a:gd name="T84" fmla="*/ 279 w 307"/>
              <a:gd name="T85" fmla="*/ 351 h 392"/>
              <a:gd name="T86" fmla="*/ 296 w 307"/>
              <a:gd name="T87" fmla="*/ 319 h 392"/>
              <a:gd name="T88" fmla="*/ 302 w 307"/>
              <a:gd name="T89" fmla="*/ 298 h 392"/>
              <a:gd name="T90" fmla="*/ 307 w 307"/>
              <a:gd name="T91" fmla="*/ 18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7" h="392">
                <a:moveTo>
                  <a:pt x="307" y="180"/>
                </a:moveTo>
                <a:cubicBezTo>
                  <a:pt x="306" y="133"/>
                  <a:pt x="305" y="91"/>
                  <a:pt x="305" y="89"/>
                </a:cubicBezTo>
                <a:cubicBezTo>
                  <a:pt x="305" y="82"/>
                  <a:pt x="303" y="76"/>
                  <a:pt x="299" y="71"/>
                </a:cubicBezTo>
                <a:cubicBezTo>
                  <a:pt x="294" y="66"/>
                  <a:pt x="288" y="64"/>
                  <a:pt x="282" y="64"/>
                </a:cubicBezTo>
                <a:cubicBezTo>
                  <a:pt x="269" y="64"/>
                  <a:pt x="258" y="75"/>
                  <a:pt x="258" y="88"/>
                </a:cubicBezTo>
                <a:cubicBezTo>
                  <a:pt x="258" y="199"/>
                  <a:pt x="258" y="199"/>
                  <a:pt x="258" y="199"/>
                </a:cubicBezTo>
                <a:cubicBezTo>
                  <a:pt x="258" y="202"/>
                  <a:pt x="256" y="204"/>
                  <a:pt x="253" y="204"/>
                </a:cubicBezTo>
                <a:cubicBezTo>
                  <a:pt x="251" y="204"/>
                  <a:pt x="249" y="202"/>
                  <a:pt x="249" y="199"/>
                </a:cubicBezTo>
                <a:cubicBezTo>
                  <a:pt x="249" y="199"/>
                  <a:pt x="249" y="159"/>
                  <a:pt x="249" y="120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48" y="27"/>
                  <a:pt x="238" y="16"/>
                  <a:pt x="225" y="16"/>
                </a:cubicBezTo>
                <a:cubicBezTo>
                  <a:pt x="212" y="16"/>
                  <a:pt x="202" y="27"/>
                  <a:pt x="202" y="41"/>
                </a:cubicBezTo>
                <a:cubicBezTo>
                  <a:pt x="202" y="199"/>
                  <a:pt x="202" y="199"/>
                  <a:pt x="202" y="199"/>
                </a:cubicBezTo>
                <a:cubicBezTo>
                  <a:pt x="202" y="202"/>
                  <a:pt x="199" y="204"/>
                  <a:pt x="197" y="204"/>
                </a:cubicBezTo>
                <a:cubicBezTo>
                  <a:pt x="194" y="204"/>
                  <a:pt x="192" y="202"/>
                  <a:pt x="192" y="199"/>
                </a:cubicBezTo>
                <a:cubicBezTo>
                  <a:pt x="192" y="198"/>
                  <a:pt x="192" y="151"/>
                  <a:pt x="192" y="105"/>
                </a:cubicBezTo>
                <a:cubicBezTo>
                  <a:pt x="192" y="65"/>
                  <a:pt x="192" y="26"/>
                  <a:pt x="192" y="25"/>
                </a:cubicBezTo>
                <a:cubicBezTo>
                  <a:pt x="192" y="11"/>
                  <a:pt x="181" y="0"/>
                  <a:pt x="168" y="0"/>
                </a:cubicBezTo>
                <a:cubicBezTo>
                  <a:pt x="155" y="0"/>
                  <a:pt x="145" y="11"/>
                  <a:pt x="145" y="25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5" y="202"/>
                  <a:pt x="143" y="204"/>
                  <a:pt x="140" y="204"/>
                </a:cubicBezTo>
                <a:cubicBezTo>
                  <a:pt x="137" y="204"/>
                  <a:pt x="135" y="202"/>
                  <a:pt x="135" y="199"/>
                </a:cubicBezTo>
                <a:cubicBezTo>
                  <a:pt x="135" y="198"/>
                  <a:pt x="135" y="163"/>
                  <a:pt x="135" y="1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35" y="43"/>
                  <a:pt x="125" y="32"/>
                  <a:pt x="112" y="32"/>
                </a:cubicBezTo>
                <a:cubicBezTo>
                  <a:pt x="105" y="32"/>
                  <a:pt x="99" y="35"/>
                  <a:pt x="94" y="39"/>
                </a:cubicBezTo>
                <a:cubicBezTo>
                  <a:pt x="89" y="44"/>
                  <a:pt x="87" y="50"/>
                  <a:pt x="87" y="57"/>
                </a:cubicBezTo>
                <a:cubicBezTo>
                  <a:pt x="87" y="261"/>
                  <a:pt x="87" y="261"/>
                  <a:pt x="87" y="261"/>
                </a:cubicBezTo>
                <a:cubicBezTo>
                  <a:pt x="85" y="260"/>
                  <a:pt x="83" y="257"/>
                  <a:pt x="81" y="255"/>
                </a:cubicBezTo>
                <a:cubicBezTo>
                  <a:pt x="81" y="255"/>
                  <a:pt x="81" y="255"/>
                  <a:pt x="81" y="255"/>
                </a:cubicBezTo>
                <a:cubicBezTo>
                  <a:pt x="72" y="244"/>
                  <a:pt x="61" y="230"/>
                  <a:pt x="52" y="221"/>
                </a:cubicBezTo>
                <a:cubicBezTo>
                  <a:pt x="49" y="216"/>
                  <a:pt x="44" y="212"/>
                  <a:pt x="39" y="210"/>
                </a:cubicBezTo>
                <a:cubicBezTo>
                  <a:pt x="34" y="207"/>
                  <a:pt x="29" y="205"/>
                  <a:pt x="24" y="205"/>
                </a:cubicBezTo>
                <a:cubicBezTo>
                  <a:pt x="19" y="205"/>
                  <a:pt x="15" y="206"/>
                  <a:pt x="12" y="209"/>
                </a:cubicBezTo>
                <a:cubicBezTo>
                  <a:pt x="1" y="218"/>
                  <a:pt x="0" y="234"/>
                  <a:pt x="9" y="247"/>
                </a:cubicBezTo>
                <a:cubicBezTo>
                  <a:pt x="19" y="262"/>
                  <a:pt x="51" y="305"/>
                  <a:pt x="75" y="336"/>
                </a:cubicBezTo>
                <a:cubicBezTo>
                  <a:pt x="101" y="370"/>
                  <a:pt x="144" y="392"/>
                  <a:pt x="188" y="392"/>
                </a:cubicBezTo>
                <a:cubicBezTo>
                  <a:pt x="209" y="392"/>
                  <a:pt x="228" y="387"/>
                  <a:pt x="244" y="379"/>
                </a:cubicBezTo>
                <a:cubicBezTo>
                  <a:pt x="257" y="372"/>
                  <a:pt x="269" y="363"/>
                  <a:pt x="279" y="351"/>
                </a:cubicBezTo>
                <a:cubicBezTo>
                  <a:pt x="286" y="341"/>
                  <a:pt x="292" y="331"/>
                  <a:pt x="296" y="319"/>
                </a:cubicBezTo>
                <a:cubicBezTo>
                  <a:pt x="300" y="310"/>
                  <a:pt x="301" y="302"/>
                  <a:pt x="302" y="298"/>
                </a:cubicBezTo>
                <a:cubicBezTo>
                  <a:pt x="305" y="281"/>
                  <a:pt x="307" y="242"/>
                  <a:pt x="307" y="1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pPr defTabSz="608965"/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C4E82F-576E-4106-983E-27F493301B40}"/>
              </a:ext>
            </a:extLst>
          </p:cNvPr>
          <p:cNvSpPr txBox="1"/>
          <p:nvPr/>
        </p:nvSpPr>
        <p:spPr>
          <a:xfrm>
            <a:off x="6479078" y="4709869"/>
            <a:ext cx="4288353" cy="883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创新部分：点赞爱心、点赞动画、载入动画、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下拉刷新、上滑加载更多、全屏展示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王兴宇、刘凯鑫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4" grpId="0" bldLvl="0" animBg="1"/>
      <p:bldP spid="15" grpId="0" bldLvl="0" animBg="1"/>
      <p:bldP spid="5" grpId="0"/>
      <p:bldP spid="6" grpId="0"/>
      <p:bldP spid="7" grpId="0"/>
      <p:bldP spid="245" grpId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1081014" y="4371898"/>
            <a:ext cx="6413256" cy="13334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A5BAE"/>
                </a:solidFill>
              </a:rPr>
              <a:t>作业里创新的地方在哪里</a:t>
            </a:r>
          </a:p>
          <a:p>
            <a:pPr algn="ctr"/>
            <a:endParaRPr lang="zh-CN" altLang="en-US" sz="4265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2100" y="256540"/>
            <a:ext cx="2859405" cy="675640"/>
            <a:chOff x="460" y="335"/>
            <a:chExt cx="4503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TWO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创新点</a:t>
              </a:r>
            </a:p>
          </p:txBody>
        </p:sp>
      </p:grpSp>
      <p:grpSp>
        <p:nvGrpSpPr>
          <p:cNvPr id="2" name="Group 6"/>
          <p:cNvGrpSpPr/>
          <p:nvPr/>
        </p:nvGrpSpPr>
        <p:grpSpPr bwMode="auto">
          <a:xfrm>
            <a:off x="519113" y="1684973"/>
            <a:ext cx="4338637" cy="4338637"/>
            <a:chOff x="639460" y="1417358"/>
            <a:chExt cx="4338640" cy="4338640"/>
          </a:xfr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</p:grpSpPr>
        <p:sp>
          <p:nvSpPr>
            <p:cNvPr id="21" name="Shape 2362"/>
            <p:cNvSpPr/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Shape 2363"/>
            <p:cNvSpPr/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4813775" y="2064651"/>
            <a:ext cx="2947035" cy="869892"/>
            <a:chOff x="2104129" y="1873951"/>
            <a:chExt cx="2130757" cy="870098"/>
          </a:xfrm>
        </p:grpSpPr>
        <p:sp>
          <p:nvSpPr>
            <p:cNvPr id="12" name="îṣļîḑé-Rectangle 47"/>
            <p:cNvSpPr/>
            <p:nvPr/>
          </p:nvSpPr>
          <p:spPr>
            <a:xfrm>
              <a:off x="2104129" y="2217238"/>
              <a:ext cx="2130757" cy="526811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双击视频，在点击位置随机弹出不同颜色爱心，爱心的移动轨迹随机，大致符合贝塞尔曲线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îṣļîḑé-TextBox 48"/>
            <p:cNvSpPr txBox="1"/>
            <p:nvPr/>
          </p:nvSpPr>
          <p:spPr>
            <a:xfrm>
              <a:off x="2135924" y="1873951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点赞特效</a:t>
              </a:r>
            </a:p>
          </p:txBody>
        </p:sp>
      </p:grpSp>
      <p:grpSp>
        <p:nvGrpSpPr>
          <p:cNvPr id="44" name="Group 52"/>
          <p:cNvGrpSpPr/>
          <p:nvPr/>
        </p:nvGrpSpPr>
        <p:grpSpPr>
          <a:xfrm>
            <a:off x="4813775" y="3960795"/>
            <a:ext cx="2947035" cy="1573598"/>
            <a:chOff x="2100456" y="1836512"/>
            <a:chExt cx="2130757" cy="1574034"/>
          </a:xfrm>
        </p:grpSpPr>
        <p:sp>
          <p:nvSpPr>
            <p:cNvPr id="45" name="îṣļîḑé-Rectangle 66"/>
            <p:cNvSpPr/>
            <p:nvPr/>
          </p:nvSpPr>
          <p:spPr>
            <a:xfrm>
              <a:off x="2100456" y="2137370"/>
              <a:ext cx="2130757" cy="1273176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点击视频封面，在视频加载完成前，插入载入动画，改善用户体验</a:t>
              </a:r>
              <a:endParaRPr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îṣļîḑé-TextBox 67"/>
            <p:cNvSpPr txBox="1"/>
            <p:nvPr/>
          </p:nvSpPr>
          <p:spPr>
            <a:xfrm>
              <a:off x="2132251" y="1836512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载入动画</a:t>
              </a: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7950040" y="2020303"/>
            <a:ext cx="2947035" cy="834390"/>
            <a:chOff x="2100456" y="1829593"/>
            <a:chExt cx="2130757" cy="834588"/>
          </a:xfrm>
        </p:grpSpPr>
        <p:sp>
          <p:nvSpPr>
            <p:cNvPr id="5" name="îṣļîḑé-Rectangle 47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对该视频点赞，视频右侧的爱心跳动，模仿抖音效果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îṣļîḑé-TextBox 48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点赞动画</a:t>
              </a:r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7955120" y="3953878"/>
            <a:ext cx="2947035" cy="1580515"/>
            <a:chOff x="2100456" y="1829593"/>
            <a:chExt cx="2130757" cy="1580953"/>
          </a:xfrm>
        </p:grpSpPr>
        <p:sp>
          <p:nvSpPr>
            <p:cNvPr id="8" name="îṣļîḑé-Rectangle 66"/>
            <p:cNvSpPr/>
            <p:nvPr/>
          </p:nvSpPr>
          <p:spPr>
            <a:xfrm>
              <a:off x="2100456" y="2137370"/>
              <a:ext cx="2130757" cy="1273176"/>
            </a:xfrm>
            <a:prstGeom prst="rect">
              <a:avLst/>
            </a:prstGeom>
          </p:spPr>
          <p:txBody>
            <a:bodyPr wrap="square" lIns="479852" anchor="t" anchorCtr="0">
              <a:noAutofit/>
            </a:bodyPr>
            <a:lstStyle/>
            <a:p>
              <a:pPr defTabSz="911225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github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开源项目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SmartRefreshLayout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实现类似抖音上滑载入更多视频，下拉展示下一条视频的效果</a:t>
              </a:r>
              <a:endParaRPr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îṣļîḑé-TextBox 67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79852" anchor="b" anchorCtr="0">
              <a:noAutofit/>
            </a:bodyPr>
            <a:lstStyle/>
            <a:p>
              <a:pPr algn="l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上滑加载、下拉刷新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任意多边形: 形状 284"/>
          <p:cNvSpPr/>
          <p:nvPr userDrawn="1"/>
        </p:nvSpPr>
        <p:spPr>
          <a:xfrm flipV="1">
            <a:off x="7620000" y="3541450"/>
            <a:ext cx="4568347" cy="3332371"/>
          </a:xfrm>
          <a:custGeom>
            <a:avLst/>
            <a:gdLst>
              <a:gd name="connsiteX0" fmla="*/ 0 w 7057432"/>
              <a:gd name="connsiteY0" fmla="*/ 0 h 6688669"/>
              <a:gd name="connsiteX1" fmla="*/ 7057432 w 7057432"/>
              <a:gd name="connsiteY1" fmla="*/ 0 h 6688669"/>
              <a:gd name="connsiteX2" fmla="*/ 7057432 w 7057432"/>
              <a:gd name="connsiteY2" fmla="*/ 5056661 h 6688669"/>
              <a:gd name="connsiteX3" fmla="*/ 4325320 w 7057432"/>
              <a:gd name="connsiteY3" fmla="*/ 5915816 h 6688669"/>
              <a:gd name="connsiteX4" fmla="*/ 665320 w 7057432"/>
              <a:gd name="connsiteY4" fmla="*/ 6276662 h 6688669"/>
              <a:gd name="connsiteX5" fmla="*/ 888700 w 7057432"/>
              <a:gd name="connsiteY5" fmla="*/ 4163140 h 6688669"/>
              <a:gd name="connsiteX6" fmla="*/ 2280531 w 7057432"/>
              <a:gd name="connsiteY6" fmla="*/ 1929337 h 6688669"/>
              <a:gd name="connsiteX7" fmla="*/ 79232 w 7057432"/>
              <a:gd name="connsiteY7" fmla="*/ 31096 h 668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7432" h="6688669">
                <a:moveTo>
                  <a:pt x="0" y="0"/>
                </a:moveTo>
                <a:lnTo>
                  <a:pt x="7057432" y="0"/>
                </a:lnTo>
                <a:lnTo>
                  <a:pt x="7057432" y="5056661"/>
                </a:lnTo>
                <a:cubicBezTo>
                  <a:pt x="6215461" y="4575535"/>
                  <a:pt x="4325320" y="5915816"/>
                  <a:pt x="4325320" y="5915816"/>
                </a:cubicBezTo>
                <a:cubicBezTo>
                  <a:pt x="1713489" y="7410746"/>
                  <a:pt x="665320" y="6276662"/>
                  <a:pt x="665320" y="6276662"/>
                </a:cubicBezTo>
                <a:cubicBezTo>
                  <a:pt x="-314118" y="5280042"/>
                  <a:pt x="888700" y="4163140"/>
                  <a:pt x="888700" y="4163140"/>
                </a:cubicBezTo>
                <a:cubicBezTo>
                  <a:pt x="2830390" y="2994689"/>
                  <a:pt x="2280531" y="1929337"/>
                  <a:pt x="2280531" y="1929337"/>
                </a:cubicBezTo>
                <a:cubicBezTo>
                  <a:pt x="2112996" y="938087"/>
                  <a:pt x="629611" y="253113"/>
                  <a:pt x="79232" y="31096"/>
                </a:cubicBez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EDC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8" name="图形 1"/>
          <p:cNvSpPr/>
          <p:nvPr userDrawn="1"/>
        </p:nvSpPr>
        <p:spPr>
          <a:xfrm rot="10800000">
            <a:off x="-10667" y="-22937"/>
            <a:ext cx="3004064" cy="4394835"/>
          </a:xfrm>
          <a:custGeom>
            <a:avLst/>
            <a:gdLst>
              <a:gd name="connsiteX0" fmla="*/ 2573665 w 2571750"/>
              <a:gd name="connsiteY0" fmla="*/ 14455 h 3762375"/>
              <a:gd name="connsiteX1" fmla="*/ 1773565 w 2571750"/>
              <a:gd name="connsiteY1" fmla="*/ 662155 h 3762375"/>
              <a:gd name="connsiteX2" fmla="*/ 1011565 w 2571750"/>
              <a:gd name="connsiteY2" fmla="*/ 1090780 h 3762375"/>
              <a:gd name="connsiteX3" fmla="*/ 240040 w 2571750"/>
              <a:gd name="connsiteY3" fmla="*/ 1186030 h 3762375"/>
              <a:gd name="connsiteX4" fmla="*/ 173365 w 2571750"/>
              <a:gd name="connsiteY4" fmla="*/ 2329030 h 3762375"/>
              <a:gd name="connsiteX5" fmla="*/ 897265 w 2571750"/>
              <a:gd name="connsiteY5" fmla="*/ 2748130 h 3762375"/>
              <a:gd name="connsiteX6" fmla="*/ 1906915 w 2571750"/>
              <a:gd name="connsiteY6" fmla="*/ 3300580 h 3762375"/>
              <a:gd name="connsiteX7" fmla="*/ 2573665 w 2571750"/>
              <a:gd name="connsiteY7" fmla="*/ 3757780 h 3762375"/>
              <a:gd name="connsiteX8" fmla="*/ 2573665 w 2571750"/>
              <a:gd name="connsiteY8" fmla="*/ 14455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1750" h="3762375">
                <a:moveTo>
                  <a:pt x="2573665" y="14455"/>
                </a:moveTo>
                <a:cubicBezTo>
                  <a:pt x="2573665" y="14455"/>
                  <a:pt x="2059315" y="-109370"/>
                  <a:pt x="1773565" y="662155"/>
                </a:cubicBezTo>
                <a:cubicBezTo>
                  <a:pt x="1773565" y="662155"/>
                  <a:pt x="1706890" y="1262230"/>
                  <a:pt x="1011565" y="1090780"/>
                </a:cubicBezTo>
                <a:cubicBezTo>
                  <a:pt x="1011565" y="1090780"/>
                  <a:pt x="535315" y="862180"/>
                  <a:pt x="240040" y="1186030"/>
                </a:cubicBezTo>
                <a:cubicBezTo>
                  <a:pt x="240040" y="1186030"/>
                  <a:pt x="-236210" y="1586080"/>
                  <a:pt x="173365" y="2329030"/>
                </a:cubicBezTo>
                <a:cubicBezTo>
                  <a:pt x="173365" y="2329030"/>
                  <a:pt x="440065" y="2710030"/>
                  <a:pt x="897265" y="2748130"/>
                </a:cubicBezTo>
                <a:cubicBezTo>
                  <a:pt x="897265" y="2748130"/>
                  <a:pt x="1678315" y="2843380"/>
                  <a:pt x="1906915" y="3300580"/>
                </a:cubicBezTo>
                <a:cubicBezTo>
                  <a:pt x="1906915" y="3300580"/>
                  <a:pt x="2068840" y="3757780"/>
                  <a:pt x="2573665" y="3757780"/>
                </a:cubicBezTo>
                <a:lnTo>
                  <a:pt x="2573665" y="14455"/>
                </a:lnTo>
                <a:close/>
              </a:path>
            </a:pathLst>
          </a:custGeom>
          <a:gradFill>
            <a:gsLst>
              <a:gs pos="0">
                <a:srgbClr val="6D49E1"/>
              </a:gs>
              <a:gs pos="100000">
                <a:srgbClr val="2AA4E8"/>
              </a:gs>
            </a:gsLst>
            <a:lin ang="135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8540" y="1958975"/>
            <a:ext cx="5052695" cy="49403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926971" y="1098318"/>
            <a:ext cx="3442052" cy="2096770"/>
            <a:chOff x="7443501" y="1155123"/>
            <a:chExt cx="3442052" cy="2096770"/>
          </a:xfrm>
        </p:grpSpPr>
        <p:sp>
          <p:nvSpPr>
            <p:cNvPr id="29" name="矩形 259"/>
            <p:cNvSpPr>
              <a:spLocks noChangeArrowheads="1"/>
            </p:cNvSpPr>
            <p:nvPr/>
          </p:nvSpPr>
          <p:spPr bwMode="auto">
            <a:xfrm>
              <a:off x="8559440" y="1155123"/>
              <a:ext cx="2326113" cy="209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r">
                <a:buNone/>
              </a:pPr>
              <a:r>
                <a:rPr lang="en-US" altLang="zh-CN" sz="13065" b="1" cap="all" spc="284" dirty="0">
                  <a:gradFill>
                    <a:gsLst>
                      <a:gs pos="0">
                        <a:srgbClr val="2AA4E8"/>
                      </a:gs>
                      <a:gs pos="100000">
                        <a:srgbClr val="6D49E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4" name="矩形 259"/>
            <p:cNvSpPr>
              <a:spLocks noChangeArrowheads="1"/>
            </p:cNvSpPr>
            <p:nvPr/>
          </p:nvSpPr>
          <p:spPr bwMode="auto">
            <a:xfrm>
              <a:off x="7443501" y="2410719"/>
              <a:ext cx="2326113" cy="57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6697" tIns="43348" rIns="86697" bIns="4334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>
                <a:buNone/>
              </a:pPr>
              <a:r>
                <a:rPr lang="en-US" altLang="zh-CN" b="1" cap="all" spc="284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part</a:t>
              </a:r>
            </a:p>
          </p:txBody>
        </p:sp>
      </p:grpSp>
      <p:sp>
        <p:nvSpPr>
          <p:cNvPr id="37" name="TextBox 48"/>
          <p:cNvSpPr txBox="1"/>
          <p:nvPr/>
        </p:nvSpPr>
        <p:spPr>
          <a:xfrm>
            <a:off x="1919800" y="3917895"/>
            <a:ext cx="532301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" altLang="zh-CN" sz="4400" dirty="0">
                <a:solidFill>
                  <a:srgbClr val="3A5BAE"/>
                </a:solidFill>
              </a:rPr>
              <a:t>作业中解决的最难的问题是什么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984885"/>
            <a:chOff x="460" y="335"/>
            <a:chExt cx="4504" cy="1551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60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THREE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解决的问题</a:t>
              </a:r>
            </a:p>
            <a:p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16074" y="1374059"/>
            <a:ext cx="5716757" cy="4074714"/>
            <a:chOff x="-2350494" y="1389060"/>
            <a:chExt cx="5716757" cy="4074714"/>
          </a:xfrm>
        </p:grpSpPr>
        <p:sp>
          <p:nvSpPr>
            <p:cNvPr id="3" name="文本框 2"/>
            <p:cNvSpPr txBox="1"/>
            <p:nvPr/>
          </p:nvSpPr>
          <p:spPr>
            <a:xfrm>
              <a:off x="-2350494" y="1389060"/>
              <a:ext cx="5716757" cy="595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kumimoji="1"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问题：载入视频时只有前五条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-2350494" y="2355231"/>
              <a:ext cx="459014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问题原因：由于</a:t>
              </a:r>
              <a:r>
                <a:rPr lang="en-US" altLang="zh-CN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viewpager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本身具有重用机制，在更改了</a:t>
              </a:r>
              <a:r>
                <a:rPr lang="en-US" altLang="zh-CN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viewholder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之后，在函数</a:t>
              </a:r>
              <a:r>
                <a:rPr lang="en-US" altLang="zh-CN" sz="2800" dirty="0" err="1"/>
                <a:t>onBindViewHolder</a:t>
              </a:r>
              <a:r>
                <a:rPr lang="zh-CN" altLang="en-US" sz="2800" dirty="0"/>
                <a:t>中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未初始化，因此第六条视频仍然使用缓存好的第一条视频的</a:t>
              </a:r>
              <a:r>
                <a:rPr lang="en-US" altLang="zh-CN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viewholder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</a:p>
          </p:txBody>
        </p:sp>
      </p:grpSp>
      <p:sp>
        <p:nvSpPr>
          <p:cNvPr id="82" name="presentation_115875"/>
          <p:cNvSpPr>
            <a:spLocks noChangeAspect="1"/>
          </p:cNvSpPr>
          <p:nvPr/>
        </p:nvSpPr>
        <p:spPr bwMode="auto">
          <a:xfrm>
            <a:off x="694894" y="1969478"/>
            <a:ext cx="3194003" cy="3325238"/>
          </a:xfrm>
          <a:custGeom>
            <a:avLst/>
            <a:gdLst>
              <a:gd name="connsiteX0" fmla="*/ 369451 w 582235"/>
              <a:gd name="connsiteY0" fmla="*/ 375761 h 606157"/>
              <a:gd name="connsiteX1" fmla="*/ 405005 w 582235"/>
              <a:gd name="connsiteY1" fmla="*/ 375761 h 606157"/>
              <a:gd name="connsiteX2" fmla="*/ 405005 w 582235"/>
              <a:gd name="connsiteY2" fmla="*/ 459340 h 606157"/>
              <a:gd name="connsiteX3" fmla="*/ 468913 w 582235"/>
              <a:gd name="connsiteY3" fmla="*/ 523147 h 606157"/>
              <a:gd name="connsiteX4" fmla="*/ 468913 w 582235"/>
              <a:gd name="connsiteY4" fmla="*/ 548310 h 606157"/>
              <a:gd name="connsiteX5" fmla="*/ 456312 w 582235"/>
              <a:gd name="connsiteY5" fmla="*/ 553553 h 606157"/>
              <a:gd name="connsiteX6" fmla="*/ 443710 w 582235"/>
              <a:gd name="connsiteY6" fmla="*/ 548310 h 606157"/>
              <a:gd name="connsiteX7" fmla="*/ 405005 w 582235"/>
              <a:gd name="connsiteY7" fmla="*/ 509666 h 606157"/>
              <a:gd name="connsiteX8" fmla="*/ 405005 w 582235"/>
              <a:gd name="connsiteY8" fmla="*/ 535729 h 606157"/>
              <a:gd name="connsiteX9" fmla="*/ 387153 w 582235"/>
              <a:gd name="connsiteY9" fmla="*/ 553553 h 606157"/>
              <a:gd name="connsiteX10" fmla="*/ 369451 w 582235"/>
              <a:gd name="connsiteY10" fmla="*/ 535729 h 606157"/>
              <a:gd name="connsiteX11" fmla="*/ 369451 w 582235"/>
              <a:gd name="connsiteY11" fmla="*/ 509666 h 606157"/>
              <a:gd name="connsiteX12" fmla="*/ 330596 w 582235"/>
              <a:gd name="connsiteY12" fmla="*/ 548310 h 606157"/>
              <a:gd name="connsiteX13" fmla="*/ 305393 w 582235"/>
              <a:gd name="connsiteY13" fmla="*/ 548310 h 606157"/>
              <a:gd name="connsiteX14" fmla="*/ 305393 w 582235"/>
              <a:gd name="connsiteY14" fmla="*/ 523147 h 606157"/>
              <a:gd name="connsiteX15" fmla="*/ 369451 w 582235"/>
              <a:gd name="connsiteY15" fmla="*/ 459340 h 606157"/>
              <a:gd name="connsiteX16" fmla="*/ 253612 w 582235"/>
              <a:gd name="connsiteY16" fmla="*/ 252130 h 606157"/>
              <a:gd name="connsiteX17" fmla="*/ 290941 w 582235"/>
              <a:gd name="connsiteY17" fmla="*/ 252130 h 606157"/>
              <a:gd name="connsiteX18" fmla="*/ 290941 w 582235"/>
              <a:gd name="connsiteY18" fmla="*/ 285719 h 606157"/>
              <a:gd name="connsiteX19" fmla="*/ 253612 w 582235"/>
              <a:gd name="connsiteY19" fmla="*/ 285719 h 606157"/>
              <a:gd name="connsiteX20" fmla="*/ 239040 w 582235"/>
              <a:gd name="connsiteY20" fmla="*/ 222935 h 606157"/>
              <a:gd name="connsiteX21" fmla="*/ 224334 w 582235"/>
              <a:gd name="connsiteY21" fmla="*/ 237616 h 606157"/>
              <a:gd name="connsiteX22" fmla="*/ 224334 w 582235"/>
              <a:gd name="connsiteY22" fmla="*/ 300384 h 606157"/>
              <a:gd name="connsiteX23" fmla="*/ 239040 w 582235"/>
              <a:gd name="connsiteY23" fmla="*/ 314915 h 606157"/>
              <a:gd name="connsiteX24" fmla="*/ 305668 w 582235"/>
              <a:gd name="connsiteY24" fmla="*/ 314915 h 606157"/>
              <a:gd name="connsiteX25" fmla="*/ 320374 w 582235"/>
              <a:gd name="connsiteY25" fmla="*/ 300384 h 606157"/>
              <a:gd name="connsiteX26" fmla="*/ 320374 w 582235"/>
              <a:gd name="connsiteY26" fmla="*/ 237616 h 606157"/>
              <a:gd name="connsiteX27" fmla="*/ 305668 w 582235"/>
              <a:gd name="connsiteY27" fmla="*/ 222935 h 606157"/>
              <a:gd name="connsiteX28" fmla="*/ 71558 w 582235"/>
              <a:gd name="connsiteY28" fmla="*/ 194196 h 606157"/>
              <a:gd name="connsiteX29" fmla="*/ 136967 w 582235"/>
              <a:gd name="connsiteY29" fmla="*/ 259511 h 606157"/>
              <a:gd name="connsiteX30" fmla="*/ 136967 w 582235"/>
              <a:gd name="connsiteY30" fmla="*/ 589079 h 606157"/>
              <a:gd name="connsiteX31" fmla="*/ 120015 w 582235"/>
              <a:gd name="connsiteY31" fmla="*/ 606157 h 606157"/>
              <a:gd name="connsiteX32" fmla="*/ 45754 w 582235"/>
              <a:gd name="connsiteY32" fmla="*/ 606157 h 606157"/>
              <a:gd name="connsiteX33" fmla="*/ 28801 w 582235"/>
              <a:gd name="connsiteY33" fmla="*/ 589079 h 606157"/>
              <a:gd name="connsiteX34" fmla="*/ 28801 w 582235"/>
              <a:gd name="connsiteY34" fmla="*/ 445268 h 606157"/>
              <a:gd name="connsiteX35" fmla="*/ 25951 w 582235"/>
              <a:gd name="connsiteY35" fmla="*/ 429238 h 606157"/>
              <a:gd name="connsiteX36" fmla="*/ 10949 w 582235"/>
              <a:gd name="connsiteY36" fmla="*/ 388342 h 606157"/>
              <a:gd name="connsiteX37" fmla="*/ 5998 w 582235"/>
              <a:gd name="connsiteY37" fmla="*/ 360778 h 606157"/>
              <a:gd name="connsiteX38" fmla="*/ 5998 w 582235"/>
              <a:gd name="connsiteY38" fmla="*/ 259511 h 606157"/>
              <a:gd name="connsiteX39" fmla="*/ 71558 w 582235"/>
              <a:gd name="connsiteY39" fmla="*/ 194196 h 606157"/>
              <a:gd name="connsiteX40" fmla="*/ 368563 w 582235"/>
              <a:gd name="connsiteY40" fmla="*/ 189398 h 606157"/>
              <a:gd name="connsiteX41" fmla="*/ 405892 w 582235"/>
              <a:gd name="connsiteY41" fmla="*/ 189398 h 606157"/>
              <a:gd name="connsiteX42" fmla="*/ 405892 w 582235"/>
              <a:gd name="connsiteY42" fmla="*/ 285720 h 606157"/>
              <a:gd name="connsiteX43" fmla="*/ 368563 w 582235"/>
              <a:gd name="connsiteY43" fmla="*/ 285720 h 606157"/>
              <a:gd name="connsiteX44" fmla="*/ 353838 w 582235"/>
              <a:gd name="connsiteY44" fmla="*/ 160167 h 606157"/>
              <a:gd name="connsiteX45" fmla="*/ 339132 w 582235"/>
              <a:gd name="connsiteY45" fmla="*/ 174698 h 606157"/>
              <a:gd name="connsiteX46" fmla="*/ 339132 w 582235"/>
              <a:gd name="connsiteY46" fmla="*/ 300384 h 606157"/>
              <a:gd name="connsiteX47" fmla="*/ 353838 w 582235"/>
              <a:gd name="connsiteY47" fmla="*/ 314915 h 606157"/>
              <a:gd name="connsiteX48" fmla="*/ 420617 w 582235"/>
              <a:gd name="connsiteY48" fmla="*/ 314915 h 606157"/>
              <a:gd name="connsiteX49" fmla="*/ 435173 w 582235"/>
              <a:gd name="connsiteY49" fmla="*/ 300384 h 606157"/>
              <a:gd name="connsiteX50" fmla="*/ 435173 w 582235"/>
              <a:gd name="connsiteY50" fmla="*/ 174698 h 606157"/>
              <a:gd name="connsiteX51" fmla="*/ 420617 w 582235"/>
              <a:gd name="connsiteY51" fmla="*/ 160167 h 606157"/>
              <a:gd name="connsiteX52" fmla="*/ 483514 w 582235"/>
              <a:gd name="connsiteY52" fmla="*/ 126594 h 606157"/>
              <a:gd name="connsiteX53" fmla="*/ 520702 w 582235"/>
              <a:gd name="connsiteY53" fmla="*/ 126594 h 606157"/>
              <a:gd name="connsiteX54" fmla="*/ 520702 w 582235"/>
              <a:gd name="connsiteY54" fmla="*/ 285719 h 606157"/>
              <a:gd name="connsiteX55" fmla="*/ 483514 w 582235"/>
              <a:gd name="connsiteY55" fmla="*/ 285719 h 606157"/>
              <a:gd name="connsiteX56" fmla="*/ 468787 w 582235"/>
              <a:gd name="connsiteY56" fmla="*/ 97399 h 606157"/>
              <a:gd name="connsiteX57" fmla="*/ 454081 w 582235"/>
              <a:gd name="connsiteY57" fmla="*/ 111930 h 606157"/>
              <a:gd name="connsiteX58" fmla="*/ 454081 w 582235"/>
              <a:gd name="connsiteY58" fmla="*/ 300384 h 606157"/>
              <a:gd name="connsiteX59" fmla="*/ 468787 w 582235"/>
              <a:gd name="connsiteY59" fmla="*/ 314915 h 606157"/>
              <a:gd name="connsiteX60" fmla="*/ 535415 w 582235"/>
              <a:gd name="connsiteY60" fmla="*/ 314915 h 606157"/>
              <a:gd name="connsiteX61" fmla="*/ 550121 w 582235"/>
              <a:gd name="connsiteY61" fmla="*/ 300384 h 606157"/>
              <a:gd name="connsiteX62" fmla="*/ 550121 w 582235"/>
              <a:gd name="connsiteY62" fmla="*/ 111930 h 606157"/>
              <a:gd name="connsiteX63" fmla="*/ 535415 w 582235"/>
              <a:gd name="connsiteY63" fmla="*/ 97399 h 606157"/>
              <a:gd name="connsiteX64" fmla="*/ 206026 w 582235"/>
              <a:gd name="connsiteY64" fmla="*/ 61745 h 606157"/>
              <a:gd name="connsiteX65" fmla="*/ 568429 w 582235"/>
              <a:gd name="connsiteY65" fmla="*/ 61745 h 606157"/>
              <a:gd name="connsiteX66" fmla="*/ 582235 w 582235"/>
              <a:gd name="connsiteY66" fmla="*/ 75527 h 606157"/>
              <a:gd name="connsiteX67" fmla="*/ 582235 w 582235"/>
              <a:gd name="connsiteY67" fmla="*/ 336787 h 606157"/>
              <a:gd name="connsiteX68" fmla="*/ 568429 w 582235"/>
              <a:gd name="connsiteY68" fmla="*/ 350569 h 606157"/>
              <a:gd name="connsiteX69" fmla="*/ 206026 w 582235"/>
              <a:gd name="connsiteY69" fmla="*/ 350569 h 606157"/>
              <a:gd name="connsiteX70" fmla="*/ 192220 w 582235"/>
              <a:gd name="connsiteY70" fmla="*/ 336787 h 606157"/>
              <a:gd name="connsiteX71" fmla="*/ 192220 w 582235"/>
              <a:gd name="connsiteY71" fmla="*/ 75527 h 606157"/>
              <a:gd name="connsiteX72" fmla="*/ 206026 w 582235"/>
              <a:gd name="connsiteY72" fmla="*/ 61745 h 606157"/>
              <a:gd name="connsiteX73" fmla="*/ 68484 w 582235"/>
              <a:gd name="connsiteY73" fmla="*/ 44809 h 606157"/>
              <a:gd name="connsiteX74" fmla="*/ 136968 w 582235"/>
              <a:gd name="connsiteY74" fmla="*/ 113187 h 606157"/>
              <a:gd name="connsiteX75" fmla="*/ 68484 w 582235"/>
              <a:gd name="connsiteY75" fmla="*/ 181565 h 606157"/>
              <a:gd name="connsiteX76" fmla="*/ 0 w 582235"/>
              <a:gd name="connsiteY76" fmla="*/ 113187 h 606157"/>
              <a:gd name="connsiteX77" fmla="*/ 68484 w 582235"/>
              <a:gd name="connsiteY77" fmla="*/ 44809 h 606157"/>
              <a:gd name="connsiteX78" fmla="*/ 387117 w 582235"/>
              <a:gd name="connsiteY78" fmla="*/ 0 h 606157"/>
              <a:gd name="connsiteX79" fmla="*/ 404975 w 582235"/>
              <a:gd name="connsiteY79" fmla="*/ 17827 h 606157"/>
              <a:gd name="connsiteX80" fmla="*/ 404975 w 582235"/>
              <a:gd name="connsiteY80" fmla="*/ 36553 h 606157"/>
              <a:gd name="connsiteX81" fmla="*/ 369410 w 582235"/>
              <a:gd name="connsiteY81" fmla="*/ 36553 h 606157"/>
              <a:gd name="connsiteX82" fmla="*/ 369410 w 582235"/>
              <a:gd name="connsiteY82" fmla="*/ 17827 h 606157"/>
              <a:gd name="connsiteX83" fmla="*/ 387117 w 582235"/>
              <a:gd name="connsiteY83" fmla="*/ 0 h 60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82235" h="606157">
                <a:moveTo>
                  <a:pt x="369451" y="375761"/>
                </a:moveTo>
                <a:lnTo>
                  <a:pt x="405005" y="375761"/>
                </a:lnTo>
                <a:lnTo>
                  <a:pt x="405005" y="459340"/>
                </a:lnTo>
                <a:lnTo>
                  <a:pt x="468913" y="523147"/>
                </a:lnTo>
                <a:cubicBezTo>
                  <a:pt x="475964" y="530187"/>
                  <a:pt x="475964" y="541420"/>
                  <a:pt x="468913" y="548310"/>
                </a:cubicBezTo>
                <a:cubicBezTo>
                  <a:pt x="465463" y="551755"/>
                  <a:pt x="460962" y="553553"/>
                  <a:pt x="456312" y="553553"/>
                </a:cubicBezTo>
                <a:cubicBezTo>
                  <a:pt x="451811" y="553553"/>
                  <a:pt x="447310" y="551755"/>
                  <a:pt x="443710" y="548310"/>
                </a:cubicBezTo>
                <a:lnTo>
                  <a:pt x="405005" y="509666"/>
                </a:lnTo>
                <a:lnTo>
                  <a:pt x="405005" y="535729"/>
                </a:lnTo>
                <a:cubicBezTo>
                  <a:pt x="405005" y="545614"/>
                  <a:pt x="397054" y="553553"/>
                  <a:pt x="387153" y="553553"/>
                </a:cubicBezTo>
                <a:cubicBezTo>
                  <a:pt x="377402" y="553553"/>
                  <a:pt x="369451" y="545614"/>
                  <a:pt x="369451" y="535729"/>
                </a:cubicBezTo>
                <a:lnTo>
                  <a:pt x="369451" y="509666"/>
                </a:lnTo>
                <a:lnTo>
                  <a:pt x="330596" y="548310"/>
                </a:lnTo>
                <a:cubicBezTo>
                  <a:pt x="323695" y="555350"/>
                  <a:pt x="312444" y="555350"/>
                  <a:pt x="305393" y="548310"/>
                </a:cubicBezTo>
                <a:cubicBezTo>
                  <a:pt x="298492" y="541420"/>
                  <a:pt x="298492" y="530187"/>
                  <a:pt x="305393" y="523147"/>
                </a:cubicBezTo>
                <a:lnTo>
                  <a:pt x="369451" y="459340"/>
                </a:lnTo>
                <a:close/>
                <a:moveTo>
                  <a:pt x="253612" y="252130"/>
                </a:moveTo>
                <a:lnTo>
                  <a:pt x="290941" y="252130"/>
                </a:lnTo>
                <a:lnTo>
                  <a:pt x="290941" y="285719"/>
                </a:lnTo>
                <a:lnTo>
                  <a:pt x="253612" y="285719"/>
                </a:lnTo>
                <a:close/>
                <a:moveTo>
                  <a:pt x="239040" y="222935"/>
                </a:moveTo>
                <a:cubicBezTo>
                  <a:pt x="230936" y="222935"/>
                  <a:pt x="224334" y="229527"/>
                  <a:pt x="224334" y="237616"/>
                </a:cubicBezTo>
                <a:lnTo>
                  <a:pt x="224334" y="300384"/>
                </a:lnTo>
                <a:cubicBezTo>
                  <a:pt x="224334" y="308474"/>
                  <a:pt x="230936" y="314915"/>
                  <a:pt x="239040" y="314915"/>
                </a:cubicBezTo>
                <a:lnTo>
                  <a:pt x="305668" y="314915"/>
                </a:lnTo>
                <a:cubicBezTo>
                  <a:pt x="313771" y="314915"/>
                  <a:pt x="320374" y="308474"/>
                  <a:pt x="320374" y="300384"/>
                </a:cubicBezTo>
                <a:lnTo>
                  <a:pt x="320374" y="237616"/>
                </a:lnTo>
                <a:cubicBezTo>
                  <a:pt x="320374" y="229527"/>
                  <a:pt x="313771" y="222935"/>
                  <a:pt x="305668" y="222935"/>
                </a:cubicBezTo>
                <a:close/>
                <a:moveTo>
                  <a:pt x="71558" y="194196"/>
                </a:moveTo>
                <a:cubicBezTo>
                  <a:pt x="107563" y="194196"/>
                  <a:pt x="136967" y="223558"/>
                  <a:pt x="136967" y="259511"/>
                </a:cubicBezTo>
                <a:lnTo>
                  <a:pt x="136967" y="589079"/>
                </a:lnTo>
                <a:cubicBezTo>
                  <a:pt x="136967" y="598517"/>
                  <a:pt x="129316" y="606157"/>
                  <a:pt x="120015" y="606157"/>
                </a:cubicBezTo>
                <a:lnTo>
                  <a:pt x="45754" y="606157"/>
                </a:lnTo>
                <a:cubicBezTo>
                  <a:pt x="36302" y="606157"/>
                  <a:pt x="28801" y="598517"/>
                  <a:pt x="28801" y="589079"/>
                </a:cubicBezTo>
                <a:lnTo>
                  <a:pt x="28801" y="445268"/>
                </a:lnTo>
                <a:cubicBezTo>
                  <a:pt x="28801" y="439725"/>
                  <a:pt x="27751" y="434482"/>
                  <a:pt x="25951" y="429238"/>
                </a:cubicBezTo>
                <a:lnTo>
                  <a:pt x="10949" y="388342"/>
                </a:lnTo>
                <a:cubicBezTo>
                  <a:pt x="7648" y="379504"/>
                  <a:pt x="5998" y="370216"/>
                  <a:pt x="5998" y="360778"/>
                </a:cubicBezTo>
                <a:lnTo>
                  <a:pt x="5998" y="259511"/>
                </a:lnTo>
                <a:cubicBezTo>
                  <a:pt x="5998" y="223558"/>
                  <a:pt x="35402" y="194196"/>
                  <a:pt x="71558" y="194196"/>
                </a:cubicBezTo>
                <a:close/>
                <a:moveTo>
                  <a:pt x="368563" y="189398"/>
                </a:moveTo>
                <a:lnTo>
                  <a:pt x="405892" y="189398"/>
                </a:lnTo>
                <a:lnTo>
                  <a:pt x="405892" y="285720"/>
                </a:lnTo>
                <a:lnTo>
                  <a:pt x="368563" y="285720"/>
                </a:lnTo>
                <a:close/>
                <a:moveTo>
                  <a:pt x="353838" y="160167"/>
                </a:moveTo>
                <a:cubicBezTo>
                  <a:pt x="345735" y="160167"/>
                  <a:pt x="339132" y="166608"/>
                  <a:pt x="339132" y="174698"/>
                </a:cubicBezTo>
                <a:lnTo>
                  <a:pt x="339132" y="300384"/>
                </a:lnTo>
                <a:cubicBezTo>
                  <a:pt x="339132" y="308474"/>
                  <a:pt x="345735" y="314915"/>
                  <a:pt x="353838" y="314915"/>
                </a:cubicBezTo>
                <a:lnTo>
                  <a:pt x="420617" y="314915"/>
                </a:lnTo>
                <a:cubicBezTo>
                  <a:pt x="428720" y="314915"/>
                  <a:pt x="435173" y="308474"/>
                  <a:pt x="435173" y="300384"/>
                </a:cubicBezTo>
                <a:lnTo>
                  <a:pt x="435173" y="174698"/>
                </a:lnTo>
                <a:cubicBezTo>
                  <a:pt x="435173" y="166608"/>
                  <a:pt x="428720" y="160167"/>
                  <a:pt x="420617" y="160167"/>
                </a:cubicBezTo>
                <a:close/>
                <a:moveTo>
                  <a:pt x="483514" y="126594"/>
                </a:moveTo>
                <a:lnTo>
                  <a:pt x="520702" y="126594"/>
                </a:lnTo>
                <a:lnTo>
                  <a:pt x="520702" y="285719"/>
                </a:lnTo>
                <a:lnTo>
                  <a:pt x="483514" y="285719"/>
                </a:lnTo>
                <a:close/>
                <a:moveTo>
                  <a:pt x="468787" y="97399"/>
                </a:moveTo>
                <a:cubicBezTo>
                  <a:pt x="460684" y="97399"/>
                  <a:pt x="454081" y="103840"/>
                  <a:pt x="454081" y="111930"/>
                </a:cubicBezTo>
                <a:lnTo>
                  <a:pt x="454081" y="300384"/>
                </a:lnTo>
                <a:cubicBezTo>
                  <a:pt x="454081" y="308474"/>
                  <a:pt x="460684" y="314915"/>
                  <a:pt x="468787" y="314915"/>
                </a:cubicBezTo>
                <a:lnTo>
                  <a:pt x="535415" y="314915"/>
                </a:lnTo>
                <a:cubicBezTo>
                  <a:pt x="543519" y="314915"/>
                  <a:pt x="550121" y="308474"/>
                  <a:pt x="550121" y="300384"/>
                </a:cubicBezTo>
                <a:lnTo>
                  <a:pt x="550121" y="111930"/>
                </a:lnTo>
                <a:cubicBezTo>
                  <a:pt x="550121" y="103840"/>
                  <a:pt x="543519" y="97399"/>
                  <a:pt x="535415" y="97399"/>
                </a:cubicBezTo>
                <a:close/>
                <a:moveTo>
                  <a:pt x="206026" y="61745"/>
                </a:moveTo>
                <a:lnTo>
                  <a:pt x="568429" y="61745"/>
                </a:lnTo>
                <a:cubicBezTo>
                  <a:pt x="575932" y="61745"/>
                  <a:pt x="582235" y="67887"/>
                  <a:pt x="582235" y="75527"/>
                </a:cubicBezTo>
                <a:lnTo>
                  <a:pt x="582235" y="336787"/>
                </a:lnTo>
                <a:cubicBezTo>
                  <a:pt x="582235" y="344427"/>
                  <a:pt x="575932" y="350569"/>
                  <a:pt x="568429" y="350569"/>
                </a:cubicBezTo>
                <a:lnTo>
                  <a:pt x="206026" y="350569"/>
                </a:lnTo>
                <a:cubicBezTo>
                  <a:pt x="198373" y="350569"/>
                  <a:pt x="192220" y="344427"/>
                  <a:pt x="192220" y="336787"/>
                </a:cubicBezTo>
                <a:lnTo>
                  <a:pt x="192220" y="75527"/>
                </a:lnTo>
                <a:cubicBezTo>
                  <a:pt x="192220" y="67887"/>
                  <a:pt x="198373" y="61745"/>
                  <a:pt x="206026" y="61745"/>
                </a:cubicBezTo>
                <a:close/>
                <a:moveTo>
                  <a:pt x="68484" y="44809"/>
                </a:moveTo>
                <a:cubicBezTo>
                  <a:pt x="106307" y="44809"/>
                  <a:pt x="136968" y="75423"/>
                  <a:pt x="136968" y="113187"/>
                </a:cubicBezTo>
                <a:cubicBezTo>
                  <a:pt x="136968" y="150951"/>
                  <a:pt x="106307" y="181565"/>
                  <a:pt x="68484" y="181565"/>
                </a:cubicBezTo>
                <a:cubicBezTo>
                  <a:pt x="30661" y="181565"/>
                  <a:pt x="0" y="150951"/>
                  <a:pt x="0" y="113187"/>
                </a:cubicBezTo>
                <a:cubicBezTo>
                  <a:pt x="0" y="75423"/>
                  <a:pt x="30661" y="44809"/>
                  <a:pt x="68484" y="44809"/>
                </a:cubicBezTo>
                <a:close/>
                <a:moveTo>
                  <a:pt x="387117" y="0"/>
                </a:moveTo>
                <a:cubicBezTo>
                  <a:pt x="397022" y="0"/>
                  <a:pt x="404975" y="7940"/>
                  <a:pt x="404975" y="17827"/>
                </a:cubicBezTo>
                <a:lnTo>
                  <a:pt x="404975" y="36553"/>
                </a:lnTo>
                <a:lnTo>
                  <a:pt x="369410" y="36553"/>
                </a:lnTo>
                <a:lnTo>
                  <a:pt x="369410" y="17827"/>
                </a:lnTo>
                <a:cubicBezTo>
                  <a:pt x="369410" y="7940"/>
                  <a:pt x="377363" y="0"/>
                  <a:pt x="387117" y="0"/>
                </a:cubicBezTo>
                <a:close/>
              </a:path>
            </a:pathLst>
          </a:custGeom>
          <a:solidFill>
            <a:srgbClr val="6B74C0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1305" y="256540"/>
            <a:ext cx="2860040" cy="675640"/>
            <a:chOff x="460" y="335"/>
            <a:chExt cx="4504" cy="1064"/>
          </a:xfrm>
        </p:grpSpPr>
        <p:grpSp>
          <p:nvGrpSpPr>
            <p:cNvPr id="16" name="组合 15"/>
            <p:cNvGrpSpPr/>
            <p:nvPr/>
          </p:nvGrpSpPr>
          <p:grpSpPr>
            <a:xfrm>
              <a:off x="460" y="335"/>
              <a:ext cx="951" cy="940"/>
              <a:chOff x="6997070" y="1404892"/>
              <a:chExt cx="458807" cy="76944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6997070" y="1404892"/>
                <a:ext cx="458807" cy="769441"/>
              </a:xfrm>
              <a:prstGeom prst="rect">
                <a:avLst/>
              </a:prstGeom>
              <a:gradFill>
                <a:gsLst>
                  <a:gs pos="0">
                    <a:srgbClr val="6D49E1"/>
                  </a:gs>
                  <a:gs pos="100000">
                    <a:srgbClr val="2AA4E8"/>
                  </a:gs>
                </a:gsLst>
                <a:lin ang="13500000" scaled="0"/>
              </a:gradFill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3</a:t>
                </a: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7455877" y="1404892"/>
                <a:ext cx="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65C4C3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9" name="文本框 18"/>
            <p:cNvSpPr txBox="1"/>
            <p:nvPr/>
          </p:nvSpPr>
          <p:spPr>
            <a:xfrm>
              <a:off x="1589" y="338"/>
              <a:ext cx="296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THREE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89" y="771"/>
              <a:ext cx="33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原理说明</a:t>
              </a:r>
            </a:p>
          </p:txBody>
        </p:sp>
      </p:grpSp>
      <p:grpSp>
        <p:nvGrpSpPr>
          <p:cNvPr id="21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32F389A1-D397-4FB7-9BAA-D85C8B8CE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6" y="1676400"/>
            <a:ext cx="6924858" cy="441831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0D07D44-83C1-48AC-91DA-109291A293F8}"/>
              </a:ext>
            </a:extLst>
          </p:cNvPr>
          <p:cNvSpPr txBox="1"/>
          <p:nvPr/>
        </p:nvSpPr>
        <p:spPr>
          <a:xfrm>
            <a:off x="7822161" y="932180"/>
            <a:ext cx="41559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左图展示了</a:t>
            </a:r>
            <a:r>
              <a:rPr lang="en-US" altLang="zh-CN" sz="2400" dirty="0" err="1"/>
              <a:t>recycleview</a:t>
            </a:r>
            <a:r>
              <a:rPr lang="zh-CN" altLang="en-US" sz="2400" dirty="0"/>
              <a:t>的回收机制。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循环使用五个</a:t>
            </a:r>
            <a:endParaRPr lang="en-US" altLang="zh-CN" sz="2400" dirty="0"/>
          </a:p>
          <a:p>
            <a:r>
              <a:rPr lang="en-US" altLang="zh-CN" sz="2400" dirty="0" err="1"/>
              <a:t>Viewholder</a:t>
            </a:r>
            <a:r>
              <a:rPr lang="zh-CN" altLang="en-US" sz="2400" dirty="0"/>
              <a:t>。当</a:t>
            </a:r>
            <a:r>
              <a:rPr lang="en-US" altLang="zh-CN" sz="2400" dirty="0"/>
              <a:t>F</a:t>
            </a:r>
            <a:r>
              <a:rPr lang="zh-CN" altLang="en-US" sz="2400" dirty="0"/>
              <a:t>到达时，</a:t>
            </a:r>
            <a:r>
              <a:rPr lang="en-US" altLang="zh-CN" sz="2400" dirty="0"/>
              <a:t>F</a:t>
            </a:r>
            <a:r>
              <a:rPr lang="zh-CN" altLang="en-US" sz="2400" dirty="0"/>
              <a:t>覆盖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如果在</a:t>
            </a:r>
            <a:r>
              <a:rPr lang="en-US" altLang="zh-CN" sz="2400" dirty="0" err="1"/>
              <a:t>onBindViewHolder</a:t>
            </a:r>
            <a:r>
              <a:rPr lang="zh-CN" altLang="en-US" sz="2400" dirty="0"/>
              <a:t>里未初始化</a:t>
            </a:r>
            <a:endParaRPr lang="en-US" altLang="zh-CN" sz="2400" dirty="0"/>
          </a:p>
          <a:p>
            <a:r>
              <a:rPr lang="zh-CN" altLang="en-US" sz="2400" dirty="0"/>
              <a:t>，则</a:t>
            </a:r>
            <a:r>
              <a:rPr lang="en-US" altLang="zh-CN" sz="2400" dirty="0"/>
              <a:t>F</a:t>
            </a:r>
            <a:r>
              <a:rPr lang="zh-CN" altLang="en-US" sz="2400" dirty="0"/>
              <a:t>展示的就是</a:t>
            </a:r>
            <a:r>
              <a:rPr lang="en-US" altLang="zh-CN" sz="2400" dirty="0"/>
              <a:t>A</a:t>
            </a:r>
            <a:r>
              <a:rPr lang="zh-CN" altLang="en-US" sz="2400" dirty="0"/>
              <a:t>的内容。</a:t>
            </a:r>
            <a:endParaRPr lang="en-US" altLang="zh-CN" sz="2400" dirty="0"/>
          </a:p>
          <a:p>
            <a:r>
              <a:rPr lang="en-US" altLang="zh-CN" sz="2400" dirty="0" err="1"/>
              <a:t>onCreateViewHolder</a:t>
            </a:r>
            <a:r>
              <a:rPr lang="zh-CN" altLang="en-US" sz="2400" dirty="0"/>
              <a:t>只会被调用五次，</a:t>
            </a:r>
            <a:endParaRPr lang="en-US" altLang="zh-CN" sz="2400" dirty="0"/>
          </a:p>
          <a:p>
            <a:r>
              <a:rPr lang="zh-CN" altLang="en-US" sz="2400" dirty="0"/>
              <a:t>然后五个</a:t>
            </a:r>
            <a:r>
              <a:rPr lang="en-US" altLang="zh-CN" sz="2400" dirty="0" err="1"/>
              <a:t>viewHolder</a:t>
            </a:r>
            <a:r>
              <a:rPr lang="zh-CN" altLang="en-US" sz="2400" dirty="0"/>
              <a:t>被循环使用；</a:t>
            </a:r>
            <a:endParaRPr lang="en-US" altLang="zh-CN" sz="2400" dirty="0"/>
          </a:p>
          <a:p>
            <a:r>
              <a:rPr lang="en-US" altLang="zh-CN" sz="2400" dirty="0" err="1"/>
              <a:t>Viewpager</a:t>
            </a:r>
            <a:r>
              <a:rPr lang="zh-CN" altLang="en-US" sz="2400" dirty="0"/>
              <a:t>同理。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lrxjyaz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402</Words>
  <Application>Microsoft Office PowerPoint</Application>
  <PresentationFormat>宽屏</PresentationFormat>
  <Paragraphs>72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Gill Sans</vt:lpstr>
      <vt:lpstr>微软雅黑</vt:lpstr>
      <vt:lpstr>微软雅黑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 </cp:lastModifiedBy>
  <cp:revision>148</cp:revision>
  <dcterms:created xsi:type="dcterms:W3CDTF">2017-08-03T09:01:00Z</dcterms:created>
  <dcterms:modified xsi:type="dcterms:W3CDTF">2020-05-26T10:10:53Z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