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FC"/>
    <a:srgbClr val="043AC2"/>
    <a:srgbClr val="102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85" d="100"/>
          <a:sy n="85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1CF01-3315-E748-A1C1-8496EB554A7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6EC0-A344-BE4F-AC2F-F39375BB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46EC0-A344-BE4F-AC2F-F39375BB5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F07-F84B-0B47-85F5-7F57C4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0339B-AFFF-774F-AE0E-E32457B5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C2B5-576E-CF41-8DC9-BB80B02A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2773-E399-BD4E-AFAB-0FD73B08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4360-9B4D-3A40-984F-E535DCD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3F94-D973-724A-BF45-093A8563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9F5A-85A9-ED4D-860C-A26409A9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AA75-772E-344B-B355-75DC91F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9531-D767-F64D-AF7D-CA356B3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A76-B15E-BE44-9B02-15D7A88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4B1-F131-AF4A-A5ED-FA95F8621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EFF0-50F9-C445-BB5E-F638A926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C02-4E7D-6A4C-A11D-6A303C8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E875-053B-FE40-9CF4-3D7B9D27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129C-CBB3-134A-B9FC-2BE959D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1DF3-56C3-2A4B-A7DA-13298CDF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3E08-33F2-8A42-977A-84587B56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405-CA08-474C-A82A-3B6FF827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656B-2DEA-1746-A7A0-67B6EB0D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CCD-8DDB-EA4A-B710-79BAF87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55-6052-C24B-B10D-A41FE4F2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65E0-E6BC-864F-8D5F-D91312E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40B5-9A68-724F-BA79-EE67C78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048F-0A44-F74E-B743-0155AE1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6A6E-B336-3344-9D80-6DB81783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F7BA-BB2F-B044-9294-77DE3B5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1C09-8D62-544E-AA3B-3EA888A4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C354-F77F-734C-A501-95A43A892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C443-FD72-7344-AA6D-2F61D6BA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63EE-BBD1-964D-B045-AB4F9C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0780-19FC-8B43-B17C-58A97DD7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37E-6982-8D42-8C97-B1729BC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8546-149A-AB4B-BB43-53602EB3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6202-AC25-204A-A9A9-D85B3FAA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74E4-C55E-0043-BED2-0C66CC0F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EB8B-E508-B049-8352-895AE986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F72-2D9B-0E49-A827-88FD860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E1CFB-8F19-2A41-9932-1945AC2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5D25-A32D-AC49-960C-7F79152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853-B04C-BF45-98CA-A2963D8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D191-007C-0245-A026-1FE5C3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E354-AB80-9042-92D4-360C107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E37F-9DA5-494A-B9F0-A20D8BF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17E7-EAEA-5541-A010-B3D94D03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B986D-969C-8148-A1A7-FB7ACDE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4821-F009-D448-B534-529CA512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832F-8998-C243-ADF0-33C318B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DBE-5ACF-5F44-B4C4-A177D28D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68F-CD09-9745-9301-2CC8C203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8BB1-B8BE-8448-B116-48E14A8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EA98-6C03-994A-9FA3-D7CE295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432E-6425-3641-8F24-33F1F2A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8115-9060-654D-A54E-82F9FE91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1C7B-B1F3-ED4F-B00C-7225D577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386E-ACCD-7F4E-83BA-7AB17546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062-3F5A-D64B-A610-A2B0D6F2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FDB0-9435-6049-9C6E-D1E2D2E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E7B9-8754-C141-BA6C-AA6FE8C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0CD0A-2A9B-D943-922B-9337872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5C7A-7701-654B-A793-60226054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9E0-13A6-0A4B-ACD7-106D42EA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6D7-2F6A-5147-8CEA-858D4A7CF74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0C7A-6E27-0142-AAA1-A34AC68B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64B9-AB6E-6E49-83ED-1EBD721E1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67A4-38EF-2342-8D62-5FD4FE77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../media/image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../media/image11.png"/><Relationship Id="rId15" Type="http://schemas.openxmlformats.org/officeDocument/2006/relationships/image" Target="../media/image19.png"/><Relationship Id="rId10" Type="http://schemas.openxmlformats.org/officeDocument/2006/relationships/image" Target="../../media/image10.png"/><Relationship Id="rId9" Type="http://schemas.openxmlformats.org/officeDocument/2006/relationships/image" Target="../../media/image9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E71-32A6-7742-8435-D450A760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572"/>
          </a:xfrm>
        </p:spPr>
        <p:txBody>
          <a:bodyPr/>
          <a:lstStyle/>
          <a:p>
            <a:r>
              <a:rPr lang="en-US" dirty="0"/>
              <a:t>ECE314 Lab 14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E733-311E-FA46-B7F9-898A436C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576" y="2521781"/>
            <a:ext cx="5862224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1470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114805"/>
                  </p:ext>
                </p:extLst>
              </p:nvPr>
            </p:nvGraphicFramePr>
            <p:xfrm>
              <a:off x="940047" y="719666"/>
              <a:ext cx="92533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330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 1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7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114805"/>
                  </p:ext>
                </p:extLst>
              </p:nvPr>
            </p:nvGraphicFramePr>
            <p:xfrm>
              <a:off x="940047" y="719666"/>
              <a:ext cx="92533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330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 1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7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4" t="-180328" r="-261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4" t="-280328" r="-261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4" t="-380328" r="-261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4" t="-480328" r="-261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E41CE9-1CA8-45E0-9367-4DDD13436CEE}"/>
              </a:ext>
            </a:extLst>
          </p:cNvPr>
          <p:cNvCxnSpPr>
            <a:cxnSpLocks/>
          </p:cNvCxnSpPr>
          <p:nvPr/>
        </p:nvCxnSpPr>
        <p:spPr>
          <a:xfrm>
            <a:off x="2459736" y="4190260"/>
            <a:ext cx="6346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0A52E15-E1B3-4D43-BD40-97BEC31907A0}"/>
              </a:ext>
            </a:extLst>
          </p:cNvPr>
          <p:cNvSpPr/>
          <p:nvPr/>
        </p:nvSpPr>
        <p:spPr>
          <a:xfrm>
            <a:off x="2971800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93BA74-149F-4BAD-A319-2E30168EB641}"/>
              </a:ext>
            </a:extLst>
          </p:cNvPr>
          <p:cNvSpPr/>
          <p:nvPr/>
        </p:nvSpPr>
        <p:spPr>
          <a:xfrm>
            <a:off x="3139440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041D0C-D78A-4C3D-A3CD-A996B6C42068}"/>
              </a:ext>
            </a:extLst>
          </p:cNvPr>
          <p:cNvSpPr/>
          <p:nvPr/>
        </p:nvSpPr>
        <p:spPr>
          <a:xfrm>
            <a:off x="3307080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B9C0A8-B392-4E77-8475-C6656C041BB7}"/>
              </a:ext>
            </a:extLst>
          </p:cNvPr>
          <p:cNvSpPr/>
          <p:nvPr/>
        </p:nvSpPr>
        <p:spPr>
          <a:xfrm>
            <a:off x="3093720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FE75AB-C617-4CF2-8B9C-EB4FFB2CD901}"/>
              </a:ext>
            </a:extLst>
          </p:cNvPr>
          <p:cNvSpPr/>
          <p:nvPr/>
        </p:nvSpPr>
        <p:spPr>
          <a:xfrm>
            <a:off x="3459480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54D76F-4042-4D57-82D5-DD0565F47DD9}"/>
              </a:ext>
            </a:extLst>
          </p:cNvPr>
          <p:cNvSpPr/>
          <p:nvPr/>
        </p:nvSpPr>
        <p:spPr>
          <a:xfrm>
            <a:off x="3736848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A2D8CC-DE8F-4E61-81AB-F20060F688F3}"/>
              </a:ext>
            </a:extLst>
          </p:cNvPr>
          <p:cNvSpPr/>
          <p:nvPr/>
        </p:nvSpPr>
        <p:spPr>
          <a:xfrm>
            <a:off x="3968496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32EEA8-9B68-4B6A-9148-A58C6075EDD5}"/>
              </a:ext>
            </a:extLst>
          </p:cNvPr>
          <p:cNvSpPr/>
          <p:nvPr/>
        </p:nvSpPr>
        <p:spPr>
          <a:xfrm>
            <a:off x="3538728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1F1C17-C40A-483F-968C-65B235C7D9AC}"/>
              </a:ext>
            </a:extLst>
          </p:cNvPr>
          <p:cNvSpPr/>
          <p:nvPr/>
        </p:nvSpPr>
        <p:spPr>
          <a:xfrm>
            <a:off x="3813048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689E9-69E7-4158-8D93-AA3386B78584}"/>
              </a:ext>
            </a:extLst>
          </p:cNvPr>
          <p:cNvSpPr/>
          <p:nvPr/>
        </p:nvSpPr>
        <p:spPr>
          <a:xfrm>
            <a:off x="4514088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579FC3-47C6-4D4E-ABAF-F0B4ECC08848}"/>
              </a:ext>
            </a:extLst>
          </p:cNvPr>
          <p:cNvSpPr/>
          <p:nvPr/>
        </p:nvSpPr>
        <p:spPr>
          <a:xfrm>
            <a:off x="4282440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4E36E6-4D7D-4756-B487-A867C1008307}"/>
              </a:ext>
            </a:extLst>
          </p:cNvPr>
          <p:cNvSpPr/>
          <p:nvPr/>
        </p:nvSpPr>
        <p:spPr>
          <a:xfrm>
            <a:off x="4148328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4439E-3E24-43AF-9D87-CB41E1AFDF85}"/>
              </a:ext>
            </a:extLst>
          </p:cNvPr>
          <p:cNvSpPr/>
          <p:nvPr/>
        </p:nvSpPr>
        <p:spPr>
          <a:xfrm>
            <a:off x="5407640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07FD10-CF88-4452-AB4B-420A58498066}"/>
              </a:ext>
            </a:extLst>
          </p:cNvPr>
          <p:cNvSpPr/>
          <p:nvPr/>
        </p:nvSpPr>
        <p:spPr>
          <a:xfrm>
            <a:off x="5544800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2C4AA9-36B7-4FE1-8CBE-0466673EA9BA}"/>
              </a:ext>
            </a:extLst>
          </p:cNvPr>
          <p:cNvSpPr/>
          <p:nvPr/>
        </p:nvSpPr>
        <p:spPr>
          <a:xfrm>
            <a:off x="5693908" y="4098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2162C3-A899-4E9E-8903-82269F750088}"/>
              </a:ext>
            </a:extLst>
          </p:cNvPr>
          <p:cNvSpPr/>
          <p:nvPr/>
        </p:nvSpPr>
        <p:spPr>
          <a:xfrm>
            <a:off x="5888736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D2679D-20E5-44FD-8BC5-32747275FEC4}"/>
              </a:ext>
            </a:extLst>
          </p:cNvPr>
          <p:cNvSpPr/>
          <p:nvPr/>
        </p:nvSpPr>
        <p:spPr>
          <a:xfrm>
            <a:off x="6050280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6116A0-6C75-4AC5-8DAD-06BF55EA387D}"/>
              </a:ext>
            </a:extLst>
          </p:cNvPr>
          <p:cNvSpPr/>
          <p:nvPr/>
        </p:nvSpPr>
        <p:spPr>
          <a:xfrm>
            <a:off x="6186952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47F96C-4F27-4387-91EE-48E64EAED71D}"/>
              </a:ext>
            </a:extLst>
          </p:cNvPr>
          <p:cNvSpPr/>
          <p:nvPr/>
        </p:nvSpPr>
        <p:spPr>
          <a:xfrm>
            <a:off x="6323624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770F7A-1A03-4DD5-AE74-5E5B78B95521}"/>
              </a:ext>
            </a:extLst>
          </p:cNvPr>
          <p:cNvSpPr/>
          <p:nvPr/>
        </p:nvSpPr>
        <p:spPr>
          <a:xfrm>
            <a:off x="5774680" y="40988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37F7DE-4CE2-412E-B85F-4A069BDA07B9}"/>
              </a:ext>
            </a:extLst>
          </p:cNvPr>
          <p:cNvSpPr/>
          <p:nvPr/>
        </p:nvSpPr>
        <p:spPr>
          <a:xfrm>
            <a:off x="5602468" y="409881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2F15E9-B8F3-4795-8BF7-417A3995D1AD}"/>
              </a:ext>
            </a:extLst>
          </p:cNvPr>
          <p:cNvSpPr/>
          <p:nvPr/>
        </p:nvSpPr>
        <p:spPr>
          <a:xfrm>
            <a:off x="6441400" y="409881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773FA-D507-43EE-8AF0-43320AB245F2}"/>
              </a:ext>
            </a:extLst>
          </p:cNvPr>
          <p:cNvSpPr txBox="1"/>
          <p:nvPr/>
        </p:nvSpPr>
        <p:spPr>
          <a:xfrm>
            <a:off x="8312873" y="438733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6841B0-DDDA-4517-9FBF-28560FA3A764}"/>
              </a:ext>
            </a:extLst>
          </p:cNvPr>
          <p:cNvSpPr/>
          <p:nvPr/>
        </p:nvSpPr>
        <p:spPr>
          <a:xfrm>
            <a:off x="2814828" y="3776989"/>
            <a:ext cx="1907804" cy="73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8890E3-F216-4E31-B124-2A397ED29D35}"/>
              </a:ext>
            </a:extLst>
          </p:cNvPr>
          <p:cNvSpPr/>
          <p:nvPr/>
        </p:nvSpPr>
        <p:spPr>
          <a:xfrm>
            <a:off x="5321304" y="3839365"/>
            <a:ext cx="1317743" cy="610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399092"/>
                  </p:ext>
                </p:extLst>
              </p:nvPr>
            </p:nvGraphicFramePr>
            <p:xfrm>
              <a:off x="940046" y="719666"/>
              <a:ext cx="173000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500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86500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 1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 2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7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399092"/>
                  </p:ext>
                </p:extLst>
              </p:nvPr>
            </p:nvGraphicFramePr>
            <p:xfrm>
              <a:off x="940046" y="719666"/>
              <a:ext cx="173000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500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86500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 1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 2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74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4" t="-180328" r="-10352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4" t="-180328" r="-352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4" t="-280328" r="-10352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4" t="-280328" r="-35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4" t="-380328" r="-10352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4" t="-380328" r="-3521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4" t="-480328" r="-10352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04" t="-480328" r="-352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E41CE9-1CA8-45E0-9367-4DDD13436CEE}"/>
              </a:ext>
            </a:extLst>
          </p:cNvPr>
          <p:cNvCxnSpPr>
            <a:cxnSpLocks/>
          </p:cNvCxnSpPr>
          <p:nvPr/>
        </p:nvCxnSpPr>
        <p:spPr>
          <a:xfrm>
            <a:off x="5387006" y="4722403"/>
            <a:ext cx="45239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0A52E15-E1B3-4D43-BD40-97BEC31907A0}"/>
              </a:ext>
            </a:extLst>
          </p:cNvPr>
          <p:cNvSpPr/>
          <p:nvPr/>
        </p:nvSpPr>
        <p:spPr>
          <a:xfrm rot="21254434">
            <a:off x="7143142" y="376228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93BA74-149F-4BAD-A319-2E30168EB641}"/>
              </a:ext>
            </a:extLst>
          </p:cNvPr>
          <p:cNvSpPr/>
          <p:nvPr/>
        </p:nvSpPr>
        <p:spPr>
          <a:xfrm rot="21254434">
            <a:off x="7310782" y="376228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041D0C-D78A-4C3D-A3CD-A996B6C42068}"/>
              </a:ext>
            </a:extLst>
          </p:cNvPr>
          <p:cNvSpPr/>
          <p:nvPr/>
        </p:nvSpPr>
        <p:spPr>
          <a:xfrm rot="21254434">
            <a:off x="7478421" y="33508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B9C0A8-B392-4E77-8475-C6656C041BB7}"/>
              </a:ext>
            </a:extLst>
          </p:cNvPr>
          <p:cNvSpPr/>
          <p:nvPr/>
        </p:nvSpPr>
        <p:spPr>
          <a:xfrm rot="21254434">
            <a:off x="7275397" y="364366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FE75AB-C617-4CF2-8B9C-EB4FFB2CD901}"/>
              </a:ext>
            </a:extLst>
          </p:cNvPr>
          <p:cNvSpPr/>
          <p:nvPr/>
        </p:nvSpPr>
        <p:spPr>
          <a:xfrm rot="21254434">
            <a:off x="7630822" y="376228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54D76F-4042-4D57-82D5-DD0565F47DD9}"/>
              </a:ext>
            </a:extLst>
          </p:cNvPr>
          <p:cNvSpPr/>
          <p:nvPr/>
        </p:nvSpPr>
        <p:spPr>
          <a:xfrm rot="21254434">
            <a:off x="7560199" y="376620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A2D8CC-DE8F-4E61-81AB-F20060F688F3}"/>
              </a:ext>
            </a:extLst>
          </p:cNvPr>
          <p:cNvSpPr/>
          <p:nvPr/>
        </p:nvSpPr>
        <p:spPr>
          <a:xfrm rot="21254434">
            <a:off x="7531429" y="284339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32EEA8-9B68-4B6A-9148-A58C6075EDD5}"/>
              </a:ext>
            </a:extLst>
          </p:cNvPr>
          <p:cNvSpPr/>
          <p:nvPr/>
        </p:nvSpPr>
        <p:spPr>
          <a:xfrm rot="21254434">
            <a:off x="8010856" y="32654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1F1C17-C40A-483F-968C-65B235C7D9AC}"/>
              </a:ext>
            </a:extLst>
          </p:cNvPr>
          <p:cNvSpPr/>
          <p:nvPr/>
        </p:nvSpPr>
        <p:spPr>
          <a:xfrm rot="21254434">
            <a:off x="7441347" y="395755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689E9-69E7-4158-8D93-AA3386B78584}"/>
              </a:ext>
            </a:extLst>
          </p:cNvPr>
          <p:cNvSpPr/>
          <p:nvPr/>
        </p:nvSpPr>
        <p:spPr>
          <a:xfrm rot="21254434">
            <a:off x="7578575" y="34959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579FC3-47C6-4D4E-ABAF-F0B4ECC08848}"/>
              </a:ext>
            </a:extLst>
          </p:cNvPr>
          <p:cNvSpPr/>
          <p:nvPr/>
        </p:nvSpPr>
        <p:spPr>
          <a:xfrm rot="21254434">
            <a:off x="7778007" y="29556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4E36E6-4D7D-4756-B487-A867C1008307}"/>
              </a:ext>
            </a:extLst>
          </p:cNvPr>
          <p:cNvSpPr/>
          <p:nvPr/>
        </p:nvSpPr>
        <p:spPr>
          <a:xfrm rot="21254434">
            <a:off x="7680900" y="318834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4439E-3E24-43AF-9D87-CB41E1AFDF85}"/>
              </a:ext>
            </a:extLst>
          </p:cNvPr>
          <p:cNvSpPr/>
          <p:nvPr/>
        </p:nvSpPr>
        <p:spPr>
          <a:xfrm rot="21254434">
            <a:off x="8265603" y="195396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07FD10-CF88-4452-AB4B-420A58498066}"/>
              </a:ext>
            </a:extLst>
          </p:cNvPr>
          <p:cNvSpPr/>
          <p:nvPr/>
        </p:nvSpPr>
        <p:spPr>
          <a:xfrm rot="21254434">
            <a:off x="8745783" y="161767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2C4AA9-36B7-4FE1-8CBE-0466673EA9BA}"/>
              </a:ext>
            </a:extLst>
          </p:cNvPr>
          <p:cNvSpPr/>
          <p:nvPr/>
        </p:nvSpPr>
        <p:spPr>
          <a:xfrm rot="21254434">
            <a:off x="8219387" y="244415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2162C3-A899-4E9E-8903-82269F750088}"/>
              </a:ext>
            </a:extLst>
          </p:cNvPr>
          <p:cNvSpPr/>
          <p:nvPr/>
        </p:nvSpPr>
        <p:spPr>
          <a:xfrm rot="21254434">
            <a:off x="8563923" y="233957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D2679D-20E5-44FD-8BC5-32747275FEC4}"/>
              </a:ext>
            </a:extLst>
          </p:cNvPr>
          <p:cNvSpPr/>
          <p:nvPr/>
        </p:nvSpPr>
        <p:spPr>
          <a:xfrm rot="21254434">
            <a:off x="8792051" y="210305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6116A0-6C75-4AC5-8DAD-06BF55EA387D}"/>
              </a:ext>
            </a:extLst>
          </p:cNvPr>
          <p:cNvSpPr/>
          <p:nvPr/>
        </p:nvSpPr>
        <p:spPr>
          <a:xfrm rot="21254434">
            <a:off x="8892205" y="181185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47F96C-4F27-4387-91EE-48E64EAED71D}"/>
              </a:ext>
            </a:extLst>
          </p:cNvPr>
          <p:cNvSpPr/>
          <p:nvPr/>
        </p:nvSpPr>
        <p:spPr>
          <a:xfrm rot="21254434">
            <a:off x="8374586" y="204779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770F7A-1A03-4DD5-AE74-5E5B78B95521}"/>
              </a:ext>
            </a:extLst>
          </p:cNvPr>
          <p:cNvSpPr/>
          <p:nvPr/>
        </p:nvSpPr>
        <p:spPr>
          <a:xfrm rot="21254434">
            <a:off x="8667573" y="186754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37F7DE-4CE2-412E-B85F-4A069BDA07B9}"/>
              </a:ext>
            </a:extLst>
          </p:cNvPr>
          <p:cNvSpPr/>
          <p:nvPr/>
        </p:nvSpPr>
        <p:spPr>
          <a:xfrm rot="21254434">
            <a:off x="9005714" y="198143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2F15E9-B8F3-4795-8BF7-417A3995D1AD}"/>
              </a:ext>
            </a:extLst>
          </p:cNvPr>
          <p:cNvSpPr/>
          <p:nvPr/>
        </p:nvSpPr>
        <p:spPr>
          <a:xfrm rot="21254434">
            <a:off x="8461058" y="252552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1773FA-D507-43EE-8AF0-43320AB245F2}"/>
              </a:ext>
            </a:extLst>
          </p:cNvPr>
          <p:cNvSpPr txBox="1"/>
          <p:nvPr/>
        </p:nvSpPr>
        <p:spPr>
          <a:xfrm>
            <a:off x="9417194" y="4998268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B918D0-98B6-4C19-8AB9-50FAC4EB3A10}"/>
              </a:ext>
            </a:extLst>
          </p:cNvPr>
          <p:cNvCxnSpPr>
            <a:cxnSpLocks/>
          </p:cNvCxnSpPr>
          <p:nvPr/>
        </p:nvCxnSpPr>
        <p:spPr>
          <a:xfrm flipV="1">
            <a:off x="6386750" y="1159318"/>
            <a:ext cx="0" cy="3944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BE3BD8-4335-4B9D-B166-B23600DAAA11}"/>
              </a:ext>
            </a:extLst>
          </p:cNvPr>
          <p:cNvSpPr txBox="1"/>
          <p:nvPr/>
        </p:nvSpPr>
        <p:spPr>
          <a:xfrm>
            <a:off x="5892974" y="80753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B19EE4-7088-4C9C-841B-47D1D2B440BB}"/>
              </a:ext>
            </a:extLst>
          </p:cNvPr>
          <p:cNvCxnSpPr>
            <a:cxnSpLocks/>
          </p:cNvCxnSpPr>
          <p:nvPr/>
        </p:nvCxnSpPr>
        <p:spPr>
          <a:xfrm>
            <a:off x="5597685" y="6301267"/>
            <a:ext cx="45239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3A74F93-0DB9-45EB-9616-E8523D38EE63}"/>
              </a:ext>
            </a:extLst>
          </p:cNvPr>
          <p:cNvSpPr/>
          <p:nvPr/>
        </p:nvSpPr>
        <p:spPr>
          <a:xfrm rot="21254434">
            <a:off x="7161839" y="623158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3E1D27-C90B-4CAB-8D47-D33E7AC0B978}"/>
              </a:ext>
            </a:extLst>
          </p:cNvPr>
          <p:cNvSpPr/>
          <p:nvPr/>
        </p:nvSpPr>
        <p:spPr>
          <a:xfrm rot="21254434">
            <a:off x="7329479" y="621329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EC43DD-2037-417E-BE8A-86B4B85A6D70}"/>
              </a:ext>
            </a:extLst>
          </p:cNvPr>
          <p:cNvSpPr/>
          <p:nvPr/>
        </p:nvSpPr>
        <p:spPr>
          <a:xfrm rot="21254434">
            <a:off x="7497118" y="622244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DA3FDD-568C-46E9-A9D7-376A0669D618}"/>
              </a:ext>
            </a:extLst>
          </p:cNvPr>
          <p:cNvSpPr/>
          <p:nvPr/>
        </p:nvSpPr>
        <p:spPr>
          <a:xfrm rot="21254434">
            <a:off x="7294094" y="624098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CBF98D-2678-42A5-AE07-5257C871EEE5}"/>
              </a:ext>
            </a:extLst>
          </p:cNvPr>
          <p:cNvSpPr/>
          <p:nvPr/>
        </p:nvSpPr>
        <p:spPr>
          <a:xfrm rot="21254434">
            <a:off x="7649519" y="624073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BF765E-6E6E-483C-B8F5-15D73C9F0AD8}"/>
              </a:ext>
            </a:extLst>
          </p:cNvPr>
          <p:cNvSpPr/>
          <p:nvPr/>
        </p:nvSpPr>
        <p:spPr>
          <a:xfrm rot="21254434">
            <a:off x="7578896" y="6217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D166E0-924E-4BFD-94DF-CDB1B8323BD3}"/>
              </a:ext>
            </a:extLst>
          </p:cNvPr>
          <p:cNvSpPr/>
          <p:nvPr/>
        </p:nvSpPr>
        <p:spPr>
          <a:xfrm rot="21254434">
            <a:off x="7550126" y="6190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EF6680-1290-413F-A01F-D86305E02D0E}"/>
              </a:ext>
            </a:extLst>
          </p:cNvPr>
          <p:cNvSpPr/>
          <p:nvPr/>
        </p:nvSpPr>
        <p:spPr>
          <a:xfrm rot="21254434">
            <a:off x="7828922" y="621287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D7D69F-4D09-43B3-80C0-E92C4D083F01}"/>
              </a:ext>
            </a:extLst>
          </p:cNvPr>
          <p:cNvSpPr/>
          <p:nvPr/>
        </p:nvSpPr>
        <p:spPr>
          <a:xfrm rot="21254434">
            <a:off x="7460044" y="623483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7F90EA-3546-4F24-9C72-AFC7931C941E}"/>
              </a:ext>
            </a:extLst>
          </p:cNvPr>
          <p:cNvSpPr/>
          <p:nvPr/>
        </p:nvSpPr>
        <p:spPr>
          <a:xfrm rot="21254434">
            <a:off x="7597272" y="622132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7E20AF-B8D6-4885-94C7-7997F61CF000}"/>
              </a:ext>
            </a:extLst>
          </p:cNvPr>
          <p:cNvSpPr/>
          <p:nvPr/>
        </p:nvSpPr>
        <p:spPr>
          <a:xfrm rot="21254434">
            <a:off x="7796704" y="623875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48C1F4-2A85-48E1-B49D-C86FDFCCC7D3}"/>
              </a:ext>
            </a:extLst>
          </p:cNvPr>
          <p:cNvSpPr/>
          <p:nvPr/>
        </p:nvSpPr>
        <p:spPr>
          <a:xfrm rot="21254434">
            <a:off x="8028353" y="623483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3B0027-A7A4-4B31-B6DC-84EABE4884DC}"/>
              </a:ext>
            </a:extLst>
          </p:cNvPr>
          <p:cNvSpPr/>
          <p:nvPr/>
        </p:nvSpPr>
        <p:spPr>
          <a:xfrm rot="21254434">
            <a:off x="8284300" y="6206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401147-D213-4390-8D7C-7A5198100B8F}"/>
              </a:ext>
            </a:extLst>
          </p:cNvPr>
          <p:cNvSpPr/>
          <p:nvPr/>
        </p:nvSpPr>
        <p:spPr>
          <a:xfrm rot="21254434">
            <a:off x="8764480" y="620838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7C1764D-378E-4C32-A426-DDA73069CA86}"/>
              </a:ext>
            </a:extLst>
          </p:cNvPr>
          <p:cNvSpPr/>
          <p:nvPr/>
        </p:nvSpPr>
        <p:spPr>
          <a:xfrm rot="21254434">
            <a:off x="8238084" y="61936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215C53-84D9-464F-A439-2A00E8A758EE}"/>
              </a:ext>
            </a:extLst>
          </p:cNvPr>
          <p:cNvSpPr/>
          <p:nvPr/>
        </p:nvSpPr>
        <p:spPr>
          <a:xfrm rot="21254434">
            <a:off x="8582620" y="625363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9074F5-1643-4824-931A-CA4020968E18}"/>
              </a:ext>
            </a:extLst>
          </p:cNvPr>
          <p:cNvSpPr/>
          <p:nvPr/>
        </p:nvSpPr>
        <p:spPr>
          <a:xfrm rot="21254434">
            <a:off x="8810748" y="626399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3A682B9-034E-471B-9333-DF44257A03D4}"/>
              </a:ext>
            </a:extLst>
          </p:cNvPr>
          <p:cNvSpPr/>
          <p:nvPr/>
        </p:nvSpPr>
        <p:spPr>
          <a:xfrm rot="21254434">
            <a:off x="8910902" y="620140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127131-3DF6-4181-A9AD-D888F25F1817}"/>
              </a:ext>
            </a:extLst>
          </p:cNvPr>
          <p:cNvSpPr/>
          <p:nvPr/>
        </p:nvSpPr>
        <p:spPr>
          <a:xfrm rot="21254434">
            <a:off x="8393283" y="630018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15F931-925B-4F99-B3AF-DBFFC89A517F}"/>
              </a:ext>
            </a:extLst>
          </p:cNvPr>
          <p:cNvSpPr/>
          <p:nvPr/>
        </p:nvSpPr>
        <p:spPr>
          <a:xfrm rot="21254434">
            <a:off x="8686270" y="621136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25FC1-15B2-445F-8D86-FD6AC68E4EE4}"/>
              </a:ext>
            </a:extLst>
          </p:cNvPr>
          <p:cNvSpPr/>
          <p:nvPr/>
        </p:nvSpPr>
        <p:spPr>
          <a:xfrm rot="21254434">
            <a:off x="9024411" y="623381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35AEFA-61D0-41DD-A56B-3DC5B08C5B07}"/>
              </a:ext>
            </a:extLst>
          </p:cNvPr>
          <p:cNvSpPr/>
          <p:nvPr/>
        </p:nvSpPr>
        <p:spPr>
          <a:xfrm rot="21254434">
            <a:off x="8450986" y="62018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CB0C6B-13E0-4CFB-842C-C55F5FBBEF24}"/>
              </a:ext>
            </a:extLst>
          </p:cNvPr>
          <p:cNvCxnSpPr>
            <a:cxnSpLocks/>
          </p:cNvCxnSpPr>
          <p:nvPr/>
        </p:nvCxnSpPr>
        <p:spPr>
          <a:xfrm flipV="1">
            <a:off x="4152566" y="1159318"/>
            <a:ext cx="0" cy="3944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CC13301-82DB-4927-9DDF-1FFDFF8B3146}"/>
              </a:ext>
            </a:extLst>
          </p:cNvPr>
          <p:cNvSpPr/>
          <p:nvPr/>
        </p:nvSpPr>
        <p:spPr>
          <a:xfrm rot="21254434">
            <a:off x="4095639" y="3724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BBB932-F55D-4D00-95F2-7AB4E3ED2739}"/>
              </a:ext>
            </a:extLst>
          </p:cNvPr>
          <p:cNvSpPr/>
          <p:nvPr/>
        </p:nvSpPr>
        <p:spPr>
          <a:xfrm rot="21254434">
            <a:off x="4089543" y="3724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CD4037-200C-42C2-9FA0-A73A878887B5}"/>
              </a:ext>
            </a:extLst>
          </p:cNvPr>
          <p:cNvSpPr/>
          <p:nvPr/>
        </p:nvSpPr>
        <p:spPr>
          <a:xfrm rot="21254434">
            <a:off x="4092590" y="331334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2F0832E-4E99-4006-BCC5-546089BEBD08}"/>
              </a:ext>
            </a:extLst>
          </p:cNvPr>
          <p:cNvSpPr/>
          <p:nvPr/>
        </p:nvSpPr>
        <p:spPr>
          <a:xfrm rot="21254434">
            <a:off x="4054158" y="360620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7A3E550-BE44-4001-8269-E0870F902F84}"/>
              </a:ext>
            </a:extLst>
          </p:cNvPr>
          <p:cNvSpPr/>
          <p:nvPr/>
        </p:nvSpPr>
        <p:spPr>
          <a:xfrm rot="21254434">
            <a:off x="4116975" y="37248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A4492D7-2FF2-4375-BB2E-DE76D466178E}"/>
              </a:ext>
            </a:extLst>
          </p:cNvPr>
          <p:cNvSpPr/>
          <p:nvPr/>
        </p:nvSpPr>
        <p:spPr>
          <a:xfrm rot="21254434">
            <a:off x="4110360" y="37287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E53156-16C5-4B50-ACEA-C76DD711D37C}"/>
              </a:ext>
            </a:extLst>
          </p:cNvPr>
          <p:cNvSpPr/>
          <p:nvPr/>
        </p:nvSpPr>
        <p:spPr>
          <a:xfrm rot="21254434">
            <a:off x="4109022" y="280593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E21533-94AD-4D8A-89F8-EF0DF508F685}"/>
              </a:ext>
            </a:extLst>
          </p:cNvPr>
          <p:cNvSpPr/>
          <p:nvPr/>
        </p:nvSpPr>
        <p:spPr>
          <a:xfrm rot="21254434">
            <a:off x="4085529" y="322798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1FC6454-6881-4A84-8ABE-6FFE59221D89}"/>
              </a:ext>
            </a:extLst>
          </p:cNvPr>
          <p:cNvSpPr/>
          <p:nvPr/>
        </p:nvSpPr>
        <p:spPr>
          <a:xfrm rot="21254434">
            <a:off x="4128668" y="3920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720A4F-827F-4F81-8795-B448EBBCC654}"/>
              </a:ext>
            </a:extLst>
          </p:cNvPr>
          <p:cNvSpPr/>
          <p:nvPr/>
        </p:nvSpPr>
        <p:spPr>
          <a:xfrm rot="21254434">
            <a:off x="4119592" y="345852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5F5E30C-57A3-4459-9D6F-D7803DC0D063}"/>
              </a:ext>
            </a:extLst>
          </p:cNvPr>
          <p:cNvSpPr/>
          <p:nvPr/>
        </p:nvSpPr>
        <p:spPr>
          <a:xfrm rot="21254434">
            <a:off x="4090424" y="291817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414A6C-BD6E-4B32-AB10-A1BB606AD574}"/>
              </a:ext>
            </a:extLst>
          </p:cNvPr>
          <p:cNvSpPr/>
          <p:nvPr/>
        </p:nvSpPr>
        <p:spPr>
          <a:xfrm rot="21254434">
            <a:off x="4112189" y="314173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C5CFFE5-9DFC-4CA3-A46F-F864EED1B15A}"/>
              </a:ext>
            </a:extLst>
          </p:cNvPr>
          <p:cNvSpPr/>
          <p:nvPr/>
        </p:nvSpPr>
        <p:spPr>
          <a:xfrm rot="21254434">
            <a:off x="4139108" y="191649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7B11CA2-560D-4D1E-8F62-A5159C301486}"/>
              </a:ext>
            </a:extLst>
          </p:cNvPr>
          <p:cNvSpPr/>
          <p:nvPr/>
        </p:nvSpPr>
        <p:spPr>
          <a:xfrm rot="21254434">
            <a:off x="4098080" y="158020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920320-9CAF-4FA5-9D12-973058D4E75F}"/>
              </a:ext>
            </a:extLst>
          </p:cNvPr>
          <p:cNvSpPr/>
          <p:nvPr/>
        </p:nvSpPr>
        <p:spPr>
          <a:xfrm rot="21254434">
            <a:off x="4092892" y="240669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EEC87E4-F9E4-4C11-A521-9C690E0D4BD2}"/>
              </a:ext>
            </a:extLst>
          </p:cNvPr>
          <p:cNvSpPr/>
          <p:nvPr/>
        </p:nvSpPr>
        <p:spPr>
          <a:xfrm rot="21254434">
            <a:off x="4089956" y="230211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569D71D-463B-4BC0-A62F-806B8A5760CC}"/>
              </a:ext>
            </a:extLst>
          </p:cNvPr>
          <p:cNvSpPr/>
          <p:nvPr/>
        </p:nvSpPr>
        <p:spPr>
          <a:xfrm rot="21254434">
            <a:off x="4126060" y="206559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52E6C6-2F8E-4791-832C-D6E89F2751E9}"/>
              </a:ext>
            </a:extLst>
          </p:cNvPr>
          <p:cNvSpPr/>
          <p:nvPr/>
        </p:nvSpPr>
        <p:spPr>
          <a:xfrm rot="21254434">
            <a:off x="4116486" y="177439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B0044D8-1D4D-4016-8819-35A77FF767A7}"/>
              </a:ext>
            </a:extLst>
          </p:cNvPr>
          <p:cNvSpPr/>
          <p:nvPr/>
        </p:nvSpPr>
        <p:spPr>
          <a:xfrm rot="21254434">
            <a:off x="4110931" y="201033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DB912F-92F0-4A69-A198-90757FD26DFA}"/>
              </a:ext>
            </a:extLst>
          </p:cNvPr>
          <p:cNvSpPr/>
          <p:nvPr/>
        </p:nvSpPr>
        <p:spPr>
          <a:xfrm rot="21254434">
            <a:off x="4120454" y="183007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3711BA-00E7-433C-A092-4C40536670CC}"/>
              </a:ext>
            </a:extLst>
          </p:cNvPr>
          <p:cNvSpPr/>
          <p:nvPr/>
        </p:nvSpPr>
        <p:spPr>
          <a:xfrm rot="21254434">
            <a:off x="4129411" y="194397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B80B5F6-1BF5-4870-ADF5-BF23F1DC4E82}"/>
              </a:ext>
            </a:extLst>
          </p:cNvPr>
          <p:cNvSpPr/>
          <p:nvPr/>
        </p:nvSpPr>
        <p:spPr>
          <a:xfrm rot="21254434">
            <a:off x="4087675" y="248806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EF93BD7-7D41-4CBF-9808-C7525EF34DF1}"/>
              </a:ext>
            </a:extLst>
          </p:cNvPr>
          <p:cNvSpPr/>
          <p:nvPr/>
        </p:nvSpPr>
        <p:spPr>
          <a:xfrm>
            <a:off x="7973426" y="5350071"/>
            <a:ext cx="496423" cy="6657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680C8F4-4E5E-43CD-B29B-E9B1F9D580CC}"/>
              </a:ext>
            </a:extLst>
          </p:cNvPr>
          <p:cNvSpPr/>
          <p:nvPr/>
        </p:nvSpPr>
        <p:spPr>
          <a:xfrm>
            <a:off x="5095716" y="2706624"/>
            <a:ext cx="620603" cy="5087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07CFEE-DA0F-4664-B61B-26AE7C8DA33A}"/>
              </a:ext>
            </a:extLst>
          </p:cNvPr>
          <p:cNvCxnSpPr>
            <a:cxnSpLocks/>
          </p:cNvCxnSpPr>
          <p:nvPr/>
        </p:nvCxnSpPr>
        <p:spPr>
          <a:xfrm flipV="1">
            <a:off x="8677465" y="2043438"/>
            <a:ext cx="2574489" cy="3505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A5BF396-3DF3-4E8E-B927-19E8D33E8C5A}"/>
              </a:ext>
            </a:extLst>
          </p:cNvPr>
          <p:cNvSpPr/>
          <p:nvPr/>
        </p:nvSpPr>
        <p:spPr>
          <a:xfrm rot="18472979">
            <a:off x="8855652" y="3043805"/>
            <a:ext cx="496423" cy="6657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2B3727-3405-4942-9DC9-05FD04588B0C}"/>
              </a:ext>
            </a:extLst>
          </p:cNvPr>
          <p:cNvSpPr/>
          <p:nvPr/>
        </p:nvSpPr>
        <p:spPr>
          <a:xfrm rot="21254434">
            <a:off x="8839040" y="518712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8A093D8-3052-45D8-9300-51BAA9B782A5}"/>
              </a:ext>
            </a:extLst>
          </p:cNvPr>
          <p:cNvSpPr/>
          <p:nvPr/>
        </p:nvSpPr>
        <p:spPr>
          <a:xfrm rot="21254434">
            <a:off x="8918007" y="51046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9A227D1-082B-4920-B00A-BA20F393D105}"/>
              </a:ext>
            </a:extLst>
          </p:cNvPr>
          <p:cNvSpPr/>
          <p:nvPr/>
        </p:nvSpPr>
        <p:spPr>
          <a:xfrm rot="21254434">
            <a:off x="9204898" y="471174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DCAEDC-09F3-40FA-8974-D3112C83A6A8}"/>
              </a:ext>
            </a:extLst>
          </p:cNvPr>
          <p:cNvSpPr/>
          <p:nvPr/>
        </p:nvSpPr>
        <p:spPr>
          <a:xfrm rot="21254434">
            <a:off x="8944411" y="503116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3EBC8A9-ABAD-4BED-A579-6525CBFA26C7}"/>
              </a:ext>
            </a:extLst>
          </p:cNvPr>
          <p:cNvSpPr/>
          <p:nvPr/>
        </p:nvSpPr>
        <p:spPr>
          <a:xfrm rot="21254434">
            <a:off x="9065113" y="498585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CB4A7DE-25AD-417F-B702-F7DEA6BB8AB5}"/>
              </a:ext>
            </a:extLst>
          </p:cNvPr>
          <p:cNvSpPr/>
          <p:nvPr/>
        </p:nvSpPr>
        <p:spPr>
          <a:xfrm rot="21254434">
            <a:off x="8994490" y="498977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A8C869E-54A4-49EB-AC7A-BA1BBF902DDC}"/>
              </a:ext>
            </a:extLst>
          </p:cNvPr>
          <p:cNvSpPr/>
          <p:nvPr/>
        </p:nvSpPr>
        <p:spPr>
          <a:xfrm rot="21254434">
            <a:off x="9421552" y="434117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7F804A4-1606-4CFA-9480-13894E0F07B3}"/>
              </a:ext>
            </a:extLst>
          </p:cNvPr>
          <p:cNvSpPr/>
          <p:nvPr/>
        </p:nvSpPr>
        <p:spPr>
          <a:xfrm rot="21254434">
            <a:off x="9403731" y="444336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D8123-C2B3-4DD0-8ADA-B2619C0DD539}"/>
              </a:ext>
            </a:extLst>
          </p:cNvPr>
          <p:cNvSpPr/>
          <p:nvPr/>
        </p:nvSpPr>
        <p:spPr>
          <a:xfrm rot="21254434">
            <a:off x="8875638" y="518112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DEA2CD-030E-4A5C-BCEF-805A62285B3D}"/>
              </a:ext>
            </a:extLst>
          </p:cNvPr>
          <p:cNvSpPr/>
          <p:nvPr/>
        </p:nvSpPr>
        <p:spPr>
          <a:xfrm rot="21254434">
            <a:off x="9104743" y="480311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DD83C83-BDB6-4C63-89A0-15DC158BF714}"/>
              </a:ext>
            </a:extLst>
          </p:cNvPr>
          <p:cNvSpPr/>
          <p:nvPr/>
        </p:nvSpPr>
        <p:spPr>
          <a:xfrm rot="21254434">
            <a:off x="9485880" y="432578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8F48182-A944-430D-BA48-AD9465C933AF}"/>
              </a:ext>
            </a:extLst>
          </p:cNvPr>
          <p:cNvSpPr/>
          <p:nvPr/>
        </p:nvSpPr>
        <p:spPr>
          <a:xfrm rot="21254434">
            <a:off x="9292172" y="45587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34C0D9E-D26D-41BF-9EA5-D246CE012168}"/>
              </a:ext>
            </a:extLst>
          </p:cNvPr>
          <p:cNvSpPr/>
          <p:nvPr/>
        </p:nvSpPr>
        <p:spPr>
          <a:xfrm rot="21254434">
            <a:off x="10075189" y="34686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8032ABE-B300-4770-A8DE-14DA72BF16C1}"/>
              </a:ext>
            </a:extLst>
          </p:cNvPr>
          <p:cNvSpPr/>
          <p:nvPr/>
        </p:nvSpPr>
        <p:spPr>
          <a:xfrm rot="21254434">
            <a:off x="10478693" y="298534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571E43A-65D8-465C-8619-D2B65FEC645B}"/>
              </a:ext>
            </a:extLst>
          </p:cNvPr>
          <p:cNvSpPr/>
          <p:nvPr/>
        </p:nvSpPr>
        <p:spPr>
          <a:xfrm rot="21254434">
            <a:off x="9808877" y="384220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AAE9CC5-0969-446B-9E87-BAC1AE27C8C4}"/>
              </a:ext>
            </a:extLst>
          </p:cNvPr>
          <p:cNvSpPr/>
          <p:nvPr/>
        </p:nvSpPr>
        <p:spPr>
          <a:xfrm rot="21254434">
            <a:off x="9998214" y="356314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56F6E46-E36A-4CD6-84AC-1779C88E4D15}"/>
              </a:ext>
            </a:extLst>
          </p:cNvPr>
          <p:cNvSpPr/>
          <p:nvPr/>
        </p:nvSpPr>
        <p:spPr>
          <a:xfrm rot="21254434">
            <a:off x="10226342" y="332662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9261322-9312-44FF-AFF7-46464E5F1AB2}"/>
              </a:ext>
            </a:extLst>
          </p:cNvPr>
          <p:cNvSpPr/>
          <p:nvPr/>
        </p:nvSpPr>
        <p:spPr>
          <a:xfrm rot="21254434">
            <a:off x="10381906" y="31123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1126CCD-40B9-4FCF-AC74-A8B657FC001A}"/>
              </a:ext>
            </a:extLst>
          </p:cNvPr>
          <p:cNvSpPr/>
          <p:nvPr/>
        </p:nvSpPr>
        <p:spPr>
          <a:xfrm rot="21254434">
            <a:off x="10111921" y="35186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ACCCF86-8058-460A-A347-3A92A3FFB47D}"/>
              </a:ext>
            </a:extLst>
          </p:cNvPr>
          <p:cNvSpPr/>
          <p:nvPr/>
        </p:nvSpPr>
        <p:spPr>
          <a:xfrm rot="21254434">
            <a:off x="10301570" y="321968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03A1F2B-615D-43AD-9179-A6E009A47D34}"/>
              </a:ext>
            </a:extLst>
          </p:cNvPr>
          <p:cNvSpPr/>
          <p:nvPr/>
        </p:nvSpPr>
        <p:spPr>
          <a:xfrm rot="21254434" flipH="1">
            <a:off x="10451464" y="3131388"/>
            <a:ext cx="45719" cy="64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E15941C-C9FB-45BA-834F-F89F39574C5A}"/>
              </a:ext>
            </a:extLst>
          </p:cNvPr>
          <p:cNvSpPr/>
          <p:nvPr/>
        </p:nvSpPr>
        <p:spPr>
          <a:xfrm rot="21254434">
            <a:off x="9895349" y="374909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CCFBB8F-69CC-479C-879B-D6BC4CDA7CE2}"/>
              </a:ext>
            </a:extLst>
          </p:cNvPr>
          <p:cNvSpPr/>
          <p:nvPr/>
        </p:nvSpPr>
        <p:spPr>
          <a:xfrm rot="18535778">
            <a:off x="8532200" y="4508756"/>
            <a:ext cx="1356206" cy="590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97DED9D-CB78-47E2-88D3-76E648D8B401}"/>
              </a:ext>
            </a:extLst>
          </p:cNvPr>
          <p:cNvSpPr/>
          <p:nvPr/>
        </p:nvSpPr>
        <p:spPr>
          <a:xfrm rot="18535778">
            <a:off x="9503405" y="3202281"/>
            <a:ext cx="1356206" cy="590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5" grpId="0" animBg="1"/>
      <p:bldP spid="6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10" grpId="0" animBg="1"/>
      <p:bldP spid="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298625"/>
                  </p:ext>
                </p:extLst>
              </p:nvPr>
            </p:nvGraphicFramePr>
            <p:xfrm>
              <a:off x="884251" y="1065756"/>
              <a:ext cx="3136655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33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3768029009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188198523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214046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6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298625"/>
                  </p:ext>
                </p:extLst>
              </p:nvPr>
            </p:nvGraphicFramePr>
            <p:xfrm>
              <a:off x="884251" y="1065756"/>
              <a:ext cx="3136655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33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3768029009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188198523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214046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1639" r="-4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1639" r="-3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1639" r="-2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1639" r="-1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1639" r="-3883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6336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100000" r="-4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100000" r="-3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100000" r="-2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100000" r="-1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100000" r="-3883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196825" r="-4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196825" r="-3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196825" r="-2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196825" r="-1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196825" r="-3883" b="-1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306557" r="-4038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306557" r="-3038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306557" r="-2038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306557" r="-388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400000" r="-4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400000" r="-3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400000" r="-2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400000" r="-1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400000" r="-388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409740B1-507A-469A-BCB0-9FED10DB1DBF}"/>
              </a:ext>
            </a:extLst>
          </p:cNvPr>
          <p:cNvSpPr txBox="1"/>
          <p:nvPr/>
        </p:nvSpPr>
        <p:spPr>
          <a:xfrm>
            <a:off x="561975" y="405713"/>
            <a:ext cx="313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Principal Component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03B2A-3C55-4C4C-8311-480F82527293}"/>
              </a:ext>
            </a:extLst>
          </p:cNvPr>
          <p:cNvSpPr txBox="1"/>
          <p:nvPr/>
        </p:nvSpPr>
        <p:spPr>
          <a:xfrm>
            <a:off x="5161817" y="1257600"/>
            <a:ext cx="463867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Goal: reduce the dimension of the data while preserving the most important features of the data for clustering/visualizing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650526-C611-41F6-AC19-C0D38FA2A610}"/>
                  </a:ext>
                </a:extLst>
              </p:cNvPr>
              <p:cNvSpPr txBox="1"/>
              <p:nvPr/>
            </p:nvSpPr>
            <p:spPr>
              <a:xfrm>
                <a:off x="939827" y="3742200"/>
                <a:ext cx="1042273" cy="10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650526-C611-41F6-AC19-C0D38FA2A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27" y="3742200"/>
                <a:ext cx="1042273" cy="1050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D3A51CC-B140-4E8D-9285-AEB1F3D61B1A}"/>
                  </a:ext>
                </a:extLst>
              </p:cNvPr>
              <p:cNvSpPr txBox="1"/>
              <p:nvPr/>
            </p:nvSpPr>
            <p:spPr>
              <a:xfrm>
                <a:off x="3127019" y="3241373"/>
                <a:ext cx="4638675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D3A51CC-B140-4E8D-9285-AEB1F3D61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19" y="3241373"/>
                <a:ext cx="4638675" cy="277064"/>
              </a:xfrm>
              <a:prstGeom prst="rect">
                <a:avLst/>
              </a:prstGeom>
              <a:blipFill>
                <a:blip r:embed="rId4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F1675D-3366-420F-B392-DFD5308EFFBA}"/>
                  </a:ext>
                </a:extLst>
              </p:cNvPr>
              <p:cNvSpPr/>
              <p:nvPr/>
            </p:nvSpPr>
            <p:spPr>
              <a:xfrm>
                <a:off x="4301310" y="3742200"/>
                <a:ext cx="3894335" cy="88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F1675D-3366-420F-B392-DFD5308EF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310" y="3742200"/>
                <a:ext cx="3894335" cy="882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B53E34E-9CAB-4479-8BB9-AB672E39419C}"/>
              </a:ext>
            </a:extLst>
          </p:cNvPr>
          <p:cNvSpPr txBox="1"/>
          <p:nvPr/>
        </p:nvSpPr>
        <p:spPr>
          <a:xfrm>
            <a:off x="5145587" y="288457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14x1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9534EB-D480-4735-B9D0-C024C1E71AA4}"/>
              </a:ext>
            </a:extLst>
          </p:cNvPr>
          <p:cNvSpPr txBox="1"/>
          <p:nvPr/>
        </p:nvSpPr>
        <p:spPr>
          <a:xfrm>
            <a:off x="6248477" y="288457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263E44-7577-4B55-BA03-9440CD3FE797}"/>
                  </a:ext>
                </a:extLst>
              </p:cNvPr>
              <p:cNvSpPr txBox="1"/>
              <p:nvPr/>
            </p:nvSpPr>
            <p:spPr>
              <a:xfrm>
                <a:off x="4373796" y="4962332"/>
                <a:ext cx="874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263E44-7577-4B55-BA03-9440CD3FE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96" y="4962332"/>
                <a:ext cx="874278" cy="276999"/>
              </a:xfrm>
              <a:prstGeom prst="rect">
                <a:avLst/>
              </a:prstGeom>
              <a:blipFill>
                <a:blip r:embed="rId6"/>
                <a:stretch>
                  <a:fillRect l="-2083" t="-4444" r="-20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5061ED6-E0A4-4DC4-963A-3CA76DAC78B0}"/>
                  </a:ext>
                </a:extLst>
              </p:cNvPr>
              <p:cNvSpPr txBox="1"/>
              <p:nvPr/>
            </p:nvSpPr>
            <p:spPr>
              <a:xfrm>
                <a:off x="4301310" y="5277590"/>
                <a:ext cx="36075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5061ED6-E0A4-4DC4-963A-3CA76DAC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310" y="5277590"/>
                <a:ext cx="3607526" cy="88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8D6C750-DE65-4CAF-B5B7-AB04438EC541}"/>
              </a:ext>
            </a:extLst>
          </p:cNvPr>
          <p:cNvCxnSpPr>
            <a:cxnSpLocks/>
          </p:cNvCxnSpPr>
          <p:nvPr/>
        </p:nvCxnSpPr>
        <p:spPr>
          <a:xfrm flipH="1" flipV="1">
            <a:off x="4108095" y="5451375"/>
            <a:ext cx="526872" cy="1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CF4E64-A5DC-433B-BAEE-EFFADE50FB40}"/>
              </a:ext>
            </a:extLst>
          </p:cNvPr>
          <p:cNvSpPr txBox="1"/>
          <p:nvPr/>
        </p:nvSpPr>
        <p:spPr>
          <a:xfrm>
            <a:off x="2709277" y="533041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E8CADD-96C9-4113-A2A5-59E80DBB63FA}"/>
                  </a:ext>
                </a:extLst>
              </p:cNvPr>
              <p:cNvSpPr txBox="1"/>
              <p:nvPr/>
            </p:nvSpPr>
            <p:spPr>
              <a:xfrm>
                <a:off x="4301310" y="6309042"/>
                <a:ext cx="2726644" cy="286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E8CADD-96C9-4113-A2A5-59E80DBB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310" y="6309042"/>
                <a:ext cx="2726644" cy="286489"/>
              </a:xfrm>
              <a:prstGeom prst="rect">
                <a:avLst/>
              </a:prstGeom>
              <a:blipFill>
                <a:blip r:embed="rId8"/>
                <a:stretch>
                  <a:fillRect l="-671" t="-2128" r="-447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01DB9D5-91D0-444D-AB93-C33565CC999D}"/>
              </a:ext>
            </a:extLst>
          </p:cNvPr>
          <p:cNvCxnSpPr>
            <a:cxnSpLocks/>
          </p:cNvCxnSpPr>
          <p:nvPr/>
        </p:nvCxnSpPr>
        <p:spPr>
          <a:xfrm flipV="1">
            <a:off x="9120425" y="2715939"/>
            <a:ext cx="0" cy="2293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DFF43C-3E8D-43BE-8D66-5DDF2CD34AC0}"/>
              </a:ext>
            </a:extLst>
          </p:cNvPr>
          <p:cNvCxnSpPr>
            <a:cxnSpLocks/>
          </p:cNvCxnSpPr>
          <p:nvPr/>
        </p:nvCxnSpPr>
        <p:spPr>
          <a:xfrm>
            <a:off x="8958500" y="4790010"/>
            <a:ext cx="24905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9807F37-0D92-490A-B487-3780B8329F17}"/>
                  </a:ext>
                </a:extLst>
              </p:cNvPr>
              <p:cNvSpPr txBox="1"/>
              <p:nvPr/>
            </p:nvSpPr>
            <p:spPr>
              <a:xfrm>
                <a:off x="11172949" y="495869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9807F37-0D92-490A-B487-3780B832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949" y="4958690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C48A447-BDA3-46EF-B2E1-01027492F463}"/>
                  </a:ext>
                </a:extLst>
              </p:cNvPr>
              <p:cNvSpPr txBox="1"/>
              <p:nvPr/>
            </p:nvSpPr>
            <p:spPr>
              <a:xfrm>
                <a:off x="8763361" y="243894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C48A447-BDA3-46EF-B2E1-01027492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61" y="2438940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4FFEFDE-6905-4781-92DB-5B33BC2CE23A}"/>
              </a:ext>
            </a:extLst>
          </p:cNvPr>
          <p:cNvSpPr/>
          <p:nvPr/>
        </p:nvSpPr>
        <p:spPr>
          <a:xfrm rot="21254434">
            <a:off x="9304572" y="426167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FDEC0C6-4AC8-4672-A9F6-7B8D0AC12464}"/>
              </a:ext>
            </a:extLst>
          </p:cNvPr>
          <p:cNvSpPr/>
          <p:nvPr/>
        </p:nvSpPr>
        <p:spPr>
          <a:xfrm rot="21254434">
            <a:off x="9472212" y="426167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2DA1FDE-F4F5-4520-8BB3-1B71107F662A}"/>
              </a:ext>
            </a:extLst>
          </p:cNvPr>
          <p:cNvSpPr/>
          <p:nvPr/>
        </p:nvSpPr>
        <p:spPr>
          <a:xfrm rot="21254434">
            <a:off x="9639851" y="385019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B59C575-1AC0-49C1-BB86-9DA50A7E398A}"/>
              </a:ext>
            </a:extLst>
          </p:cNvPr>
          <p:cNvSpPr/>
          <p:nvPr/>
        </p:nvSpPr>
        <p:spPr>
          <a:xfrm rot="21254434">
            <a:off x="9436827" y="41430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E360A88-D305-4B0C-864F-0A9FB621C86D}"/>
              </a:ext>
            </a:extLst>
          </p:cNvPr>
          <p:cNvSpPr/>
          <p:nvPr/>
        </p:nvSpPr>
        <p:spPr>
          <a:xfrm rot="21254434">
            <a:off x="10100366" y="333320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6A5DCB2-6D13-42DE-A5BC-858C6C98240E}"/>
              </a:ext>
            </a:extLst>
          </p:cNvPr>
          <p:cNvSpPr/>
          <p:nvPr/>
        </p:nvSpPr>
        <p:spPr>
          <a:xfrm rot="21254434">
            <a:off x="9721629" y="426560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42674C7-2670-4C9C-84E4-D78B59B2E110}"/>
              </a:ext>
            </a:extLst>
          </p:cNvPr>
          <p:cNvSpPr/>
          <p:nvPr/>
        </p:nvSpPr>
        <p:spPr>
          <a:xfrm rot="21254434">
            <a:off x="9671552" y="385019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EF22E9-83C1-42FD-9E75-FE21E8A96D11}"/>
              </a:ext>
            </a:extLst>
          </p:cNvPr>
          <p:cNvSpPr/>
          <p:nvPr/>
        </p:nvSpPr>
        <p:spPr>
          <a:xfrm rot="21254434">
            <a:off x="9892407" y="37072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A06ACD6-883D-49AD-9D21-2A9A7D93EFE6}"/>
              </a:ext>
            </a:extLst>
          </p:cNvPr>
          <p:cNvSpPr/>
          <p:nvPr/>
        </p:nvSpPr>
        <p:spPr>
          <a:xfrm rot="21254434">
            <a:off x="9602777" y="445694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E1AD34-EF20-4662-9EA2-C2EFCBD15161}"/>
              </a:ext>
            </a:extLst>
          </p:cNvPr>
          <p:cNvSpPr/>
          <p:nvPr/>
        </p:nvSpPr>
        <p:spPr>
          <a:xfrm rot="21254434">
            <a:off x="9740005" y="39953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D7E1E90-081C-4B2A-8BAC-A72A77047543}"/>
              </a:ext>
            </a:extLst>
          </p:cNvPr>
          <p:cNvSpPr/>
          <p:nvPr/>
        </p:nvSpPr>
        <p:spPr>
          <a:xfrm rot="21254434">
            <a:off x="10227672" y="307302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AE4A046-B31C-4B7A-AD9F-A09D3C3840D3}"/>
              </a:ext>
            </a:extLst>
          </p:cNvPr>
          <p:cNvSpPr/>
          <p:nvPr/>
        </p:nvSpPr>
        <p:spPr>
          <a:xfrm rot="21254434">
            <a:off x="9921485" y="390979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4143B6F-07FA-4492-A649-6AB6AB2A5F5B}"/>
              </a:ext>
            </a:extLst>
          </p:cNvPr>
          <p:cNvSpPr/>
          <p:nvPr/>
        </p:nvSpPr>
        <p:spPr>
          <a:xfrm rot="21254434">
            <a:off x="10380817" y="2943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DBA8738-21AF-49A3-8E3D-253BE2A10A53}"/>
              </a:ext>
            </a:extLst>
          </p:cNvPr>
          <p:cNvSpPr/>
          <p:nvPr/>
        </p:nvSpPr>
        <p:spPr>
          <a:xfrm rot="21254434">
            <a:off x="10533217" y="30959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027EFCB-11CF-4583-B171-5F92AF2FAD23}"/>
              </a:ext>
            </a:extLst>
          </p:cNvPr>
          <p:cNvSpPr/>
          <p:nvPr/>
        </p:nvSpPr>
        <p:spPr>
          <a:xfrm rot="21254434">
            <a:off x="10685617" y="32483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B4A713D-C377-41DD-B3E5-D63FE5C1B62A}"/>
              </a:ext>
            </a:extLst>
          </p:cNvPr>
          <p:cNvSpPr/>
          <p:nvPr/>
        </p:nvSpPr>
        <p:spPr>
          <a:xfrm rot="21254434">
            <a:off x="10380816" y="328581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A2F72D3-5C39-444D-95DB-8C3C37311199}"/>
              </a:ext>
            </a:extLst>
          </p:cNvPr>
          <p:cNvSpPr/>
          <p:nvPr/>
        </p:nvSpPr>
        <p:spPr>
          <a:xfrm rot="21254434">
            <a:off x="10737861" y="269503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814E29-75CE-47A9-82A3-85E5F71DC924}"/>
              </a:ext>
            </a:extLst>
          </p:cNvPr>
          <p:cNvCxnSpPr>
            <a:cxnSpLocks/>
          </p:cNvCxnSpPr>
          <p:nvPr/>
        </p:nvCxnSpPr>
        <p:spPr>
          <a:xfrm flipV="1">
            <a:off x="9300214" y="2515716"/>
            <a:ext cx="1855009" cy="20370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7315165-3F2F-4961-ADCA-2A1680DACCCC}"/>
              </a:ext>
            </a:extLst>
          </p:cNvPr>
          <p:cNvCxnSpPr>
            <a:cxnSpLocks/>
          </p:cNvCxnSpPr>
          <p:nvPr/>
        </p:nvCxnSpPr>
        <p:spPr>
          <a:xfrm flipH="1" flipV="1">
            <a:off x="9517933" y="3127228"/>
            <a:ext cx="1061004" cy="9614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359C0D2-77D1-4CAB-8F1C-00BBDEBAF7FD}"/>
                  </a:ext>
                </a:extLst>
              </p:cNvPr>
              <p:cNvSpPr txBox="1"/>
              <p:nvPr/>
            </p:nvSpPr>
            <p:spPr>
              <a:xfrm>
                <a:off x="11266671" y="2463756"/>
                <a:ext cx="287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359C0D2-77D1-4CAB-8F1C-00BBDEBA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671" y="2463756"/>
                <a:ext cx="287964" cy="276999"/>
              </a:xfrm>
              <a:prstGeom prst="rect">
                <a:avLst/>
              </a:prstGeom>
              <a:blipFill>
                <a:blip r:embed="rId11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3136074-FF84-4718-AC36-4923000D6E0A}"/>
                  </a:ext>
                </a:extLst>
              </p:cNvPr>
              <p:cNvSpPr txBox="1"/>
              <p:nvPr/>
            </p:nvSpPr>
            <p:spPr>
              <a:xfrm>
                <a:off x="9392286" y="314295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3136074-FF84-4718-AC36-4923000D6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286" y="3142954"/>
                <a:ext cx="293285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Left Brace 151">
            <a:extLst>
              <a:ext uri="{FF2B5EF4-FFF2-40B4-BE49-F238E27FC236}">
                <a16:creationId xmlns:a16="http://schemas.microsoft.com/office/drawing/2014/main" id="{9F209BE2-91A7-4079-8D6E-23CDCCAB631B}"/>
              </a:ext>
            </a:extLst>
          </p:cNvPr>
          <p:cNvSpPr/>
          <p:nvPr/>
        </p:nvSpPr>
        <p:spPr>
          <a:xfrm rot="13318020">
            <a:off x="10670966" y="2673175"/>
            <a:ext cx="255467" cy="2683787"/>
          </a:xfrm>
          <a:prstGeom prst="leftBrace">
            <a:avLst>
              <a:gd name="adj1" fmla="val 569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0E0976B-CC2E-4173-B94A-AC8008FEFB52}"/>
                  </a:ext>
                </a:extLst>
              </p:cNvPr>
              <p:cNvSpPr txBox="1"/>
              <p:nvPr/>
            </p:nvSpPr>
            <p:spPr>
              <a:xfrm>
                <a:off x="10895838" y="4093538"/>
                <a:ext cx="446597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0E0976B-CC2E-4173-B94A-AC8008FEF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838" y="4093538"/>
                <a:ext cx="446597" cy="335413"/>
              </a:xfrm>
              <a:prstGeom prst="rect">
                <a:avLst/>
              </a:prstGeom>
              <a:blipFill>
                <a:blip r:embed="rId13"/>
                <a:stretch>
                  <a:fillRect r="-540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Left Brace 153">
            <a:extLst>
              <a:ext uri="{FF2B5EF4-FFF2-40B4-BE49-F238E27FC236}">
                <a16:creationId xmlns:a16="http://schemas.microsoft.com/office/drawing/2014/main" id="{5E2BF7F4-7C8E-4EB6-A2EC-9B591E2A6A1E}"/>
              </a:ext>
            </a:extLst>
          </p:cNvPr>
          <p:cNvSpPr/>
          <p:nvPr/>
        </p:nvSpPr>
        <p:spPr>
          <a:xfrm rot="7860388">
            <a:off x="11262033" y="1811755"/>
            <a:ext cx="255467" cy="729178"/>
          </a:xfrm>
          <a:prstGeom prst="leftBrace">
            <a:avLst>
              <a:gd name="adj1" fmla="val 569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F2B8292-F609-494A-B124-D65FE9794A2B}"/>
                  </a:ext>
                </a:extLst>
              </p:cNvPr>
              <p:cNvSpPr txBox="1"/>
              <p:nvPr/>
            </p:nvSpPr>
            <p:spPr>
              <a:xfrm>
                <a:off x="11307749" y="1735047"/>
                <a:ext cx="45191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F2B8292-F609-494A-B124-D65FE979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749" y="1735047"/>
                <a:ext cx="451919" cy="335413"/>
              </a:xfrm>
              <a:prstGeom prst="rect">
                <a:avLst/>
              </a:prstGeom>
              <a:blipFill>
                <a:blip r:embed="rId14"/>
                <a:stretch>
                  <a:fillRect r="-540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09C53F22-F4CC-4240-A9BC-CCCF28269FD0}"/>
              </a:ext>
            </a:extLst>
          </p:cNvPr>
          <p:cNvSpPr txBox="1"/>
          <p:nvPr/>
        </p:nvSpPr>
        <p:spPr>
          <a:xfrm>
            <a:off x="40838" y="3975787"/>
            <a:ext cx="104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vector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3856507-6FD2-4428-9F50-8FE2F64D13FE}"/>
              </a:ext>
            </a:extLst>
          </p:cNvPr>
          <p:cNvSpPr txBox="1"/>
          <p:nvPr/>
        </p:nvSpPr>
        <p:spPr>
          <a:xfrm>
            <a:off x="10947660" y="2670304"/>
            <a:ext cx="108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en-US" sz="1400" baseline="30000" dirty="0">
                <a:solidFill>
                  <a:srgbClr val="00B050"/>
                </a:solidFill>
              </a:rPr>
              <a:t>st</a:t>
            </a:r>
            <a:r>
              <a:rPr lang="en-US" sz="1400" dirty="0">
                <a:solidFill>
                  <a:srgbClr val="00B050"/>
                </a:solidFill>
              </a:rPr>
              <a:t> principal </a:t>
            </a:r>
          </a:p>
          <a:p>
            <a:r>
              <a:rPr lang="en-US" sz="1400" dirty="0">
                <a:solidFill>
                  <a:srgbClr val="00B050"/>
                </a:solidFill>
              </a:rPr>
              <a:t>direction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7C603EF-470B-4411-9604-5AD9644F9C05}"/>
              </a:ext>
            </a:extLst>
          </p:cNvPr>
          <p:cNvSpPr txBox="1"/>
          <p:nvPr/>
        </p:nvSpPr>
        <p:spPr>
          <a:xfrm>
            <a:off x="9143922" y="2645600"/>
            <a:ext cx="108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2</a:t>
            </a:r>
            <a:r>
              <a:rPr lang="en-US" sz="1400" baseline="30000" dirty="0">
                <a:solidFill>
                  <a:srgbClr val="00B050"/>
                </a:solidFill>
              </a:rPr>
              <a:t>nd</a:t>
            </a:r>
            <a:r>
              <a:rPr lang="en-US" sz="1400" dirty="0">
                <a:solidFill>
                  <a:srgbClr val="00B050"/>
                </a:solidFill>
              </a:rPr>
              <a:t> principal </a:t>
            </a:r>
          </a:p>
          <a:p>
            <a:r>
              <a:rPr lang="en-US" sz="1400" dirty="0">
                <a:solidFill>
                  <a:srgbClr val="00B050"/>
                </a:solidFill>
              </a:rPr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13865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8" grpId="0"/>
      <p:bldP spid="8" grpId="0"/>
      <p:bldP spid="32" grpId="0"/>
      <p:bldP spid="109" grpId="0"/>
      <p:bldP spid="33" grpId="0"/>
      <p:bldP spid="112" grpId="0"/>
      <p:bldP spid="114" grpId="0"/>
      <p:bldP spid="117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50" grpId="0"/>
      <p:bldP spid="151" grpId="0"/>
      <p:bldP spid="152" grpId="0" animBg="1"/>
      <p:bldP spid="153" grpId="0"/>
      <p:bldP spid="154" grpId="0" animBg="1"/>
      <p:bldP spid="155" grpId="0"/>
      <p:bldP spid="157" grpId="0"/>
      <p:bldP spid="158" grpId="0"/>
      <p:bldP spid="1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652224"/>
                  </p:ext>
                </p:extLst>
              </p:nvPr>
            </p:nvGraphicFramePr>
            <p:xfrm>
              <a:off x="884251" y="1065756"/>
              <a:ext cx="3136655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33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3768029009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188198523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214046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6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C608C0-6107-48AF-B5CE-AA5EEDAE3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652224"/>
                  </p:ext>
                </p:extLst>
              </p:nvPr>
            </p:nvGraphicFramePr>
            <p:xfrm>
              <a:off x="884251" y="1065756"/>
              <a:ext cx="3136655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33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3768029009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188198523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214046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1639" r="-4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1639" r="-3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1639" r="-2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1639" r="-10388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1639" r="-3883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6336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100000" r="-4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100000" r="-3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100000" r="-2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100000" r="-103883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100000" r="-3883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196825" r="-4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196825" r="-3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196825" r="-2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196825" r="-103883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196825" r="-3883" b="-1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306557" r="-4038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306557" r="-3038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306557" r="-2038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306557" r="-388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1" t="-400000" r="-4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71" t="-400000" r="-3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400000" r="-2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71" t="-400000" r="-1038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71" t="-400000" r="-388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409740B1-507A-469A-BCB0-9FED10DB1DBF}"/>
              </a:ext>
            </a:extLst>
          </p:cNvPr>
          <p:cNvSpPr txBox="1"/>
          <p:nvPr/>
        </p:nvSpPr>
        <p:spPr>
          <a:xfrm>
            <a:off x="561975" y="405713"/>
            <a:ext cx="313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Principal Component Analysis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01DB9D5-91D0-444D-AB93-C33565CC999D}"/>
              </a:ext>
            </a:extLst>
          </p:cNvPr>
          <p:cNvCxnSpPr>
            <a:cxnSpLocks/>
          </p:cNvCxnSpPr>
          <p:nvPr/>
        </p:nvCxnSpPr>
        <p:spPr>
          <a:xfrm flipV="1">
            <a:off x="9120425" y="2715939"/>
            <a:ext cx="0" cy="2293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DFF43C-3E8D-43BE-8D66-5DDF2CD34AC0}"/>
              </a:ext>
            </a:extLst>
          </p:cNvPr>
          <p:cNvCxnSpPr>
            <a:cxnSpLocks/>
          </p:cNvCxnSpPr>
          <p:nvPr/>
        </p:nvCxnSpPr>
        <p:spPr>
          <a:xfrm>
            <a:off x="8958500" y="4790010"/>
            <a:ext cx="24905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9807F37-0D92-490A-B487-3780B8329F17}"/>
                  </a:ext>
                </a:extLst>
              </p:cNvPr>
              <p:cNvSpPr txBox="1"/>
              <p:nvPr/>
            </p:nvSpPr>
            <p:spPr>
              <a:xfrm>
                <a:off x="11172949" y="495869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9807F37-0D92-490A-B487-3780B832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949" y="4958690"/>
                <a:ext cx="276101" cy="276999"/>
              </a:xfrm>
              <a:prstGeom prst="rect">
                <a:avLst/>
              </a:prstGeom>
              <a:blipFill>
                <a:blip r:embed="rId8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C48A447-BDA3-46EF-B2E1-01027492F463}"/>
                  </a:ext>
                </a:extLst>
              </p:cNvPr>
              <p:cNvSpPr txBox="1"/>
              <p:nvPr/>
            </p:nvSpPr>
            <p:spPr>
              <a:xfrm>
                <a:off x="8763361" y="243894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C48A447-BDA3-46EF-B2E1-01027492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61" y="2438940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4FFEFDE-6905-4781-92DB-5B33BC2CE23A}"/>
              </a:ext>
            </a:extLst>
          </p:cNvPr>
          <p:cNvSpPr/>
          <p:nvPr/>
        </p:nvSpPr>
        <p:spPr>
          <a:xfrm rot="21254434">
            <a:off x="9304572" y="426167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FDEC0C6-4AC8-4672-A9F6-7B8D0AC12464}"/>
              </a:ext>
            </a:extLst>
          </p:cNvPr>
          <p:cNvSpPr/>
          <p:nvPr/>
        </p:nvSpPr>
        <p:spPr>
          <a:xfrm rot="21254434">
            <a:off x="9472212" y="426167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2DA1FDE-F4F5-4520-8BB3-1B71107F662A}"/>
              </a:ext>
            </a:extLst>
          </p:cNvPr>
          <p:cNvSpPr/>
          <p:nvPr/>
        </p:nvSpPr>
        <p:spPr>
          <a:xfrm rot="21254434">
            <a:off x="9639851" y="385019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B59C575-1AC0-49C1-BB86-9DA50A7E398A}"/>
              </a:ext>
            </a:extLst>
          </p:cNvPr>
          <p:cNvSpPr/>
          <p:nvPr/>
        </p:nvSpPr>
        <p:spPr>
          <a:xfrm rot="21254434">
            <a:off x="9436827" y="41430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E360A88-D305-4B0C-864F-0A9FB621C86D}"/>
              </a:ext>
            </a:extLst>
          </p:cNvPr>
          <p:cNvSpPr/>
          <p:nvPr/>
        </p:nvSpPr>
        <p:spPr>
          <a:xfrm rot="21254434">
            <a:off x="10100366" y="333320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6A5DCB2-6D13-42DE-A5BC-858C6C98240E}"/>
              </a:ext>
            </a:extLst>
          </p:cNvPr>
          <p:cNvSpPr/>
          <p:nvPr/>
        </p:nvSpPr>
        <p:spPr>
          <a:xfrm rot="21254434">
            <a:off x="9721629" y="426560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42674C7-2670-4C9C-84E4-D78B59B2E110}"/>
              </a:ext>
            </a:extLst>
          </p:cNvPr>
          <p:cNvSpPr/>
          <p:nvPr/>
        </p:nvSpPr>
        <p:spPr>
          <a:xfrm rot="21254434">
            <a:off x="9671552" y="385019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EF22E9-83C1-42FD-9E75-FE21E8A96D11}"/>
              </a:ext>
            </a:extLst>
          </p:cNvPr>
          <p:cNvSpPr/>
          <p:nvPr/>
        </p:nvSpPr>
        <p:spPr>
          <a:xfrm rot="21254434">
            <a:off x="9892407" y="37072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A06ACD6-883D-49AD-9D21-2A9A7D93EFE6}"/>
              </a:ext>
            </a:extLst>
          </p:cNvPr>
          <p:cNvSpPr/>
          <p:nvPr/>
        </p:nvSpPr>
        <p:spPr>
          <a:xfrm rot="21254434">
            <a:off x="9602777" y="445694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E1AD34-EF20-4662-9EA2-C2EFCBD15161}"/>
              </a:ext>
            </a:extLst>
          </p:cNvPr>
          <p:cNvSpPr/>
          <p:nvPr/>
        </p:nvSpPr>
        <p:spPr>
          <a:xfrm rot="21254434">
            <a:off x="9740005" y="39953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D7E1E90-081C-4B2A-8BAC-A72A77047543}"/>
              </a:ext>
            </a:extLst>
          </p:cNvPr>
          <p:cNvSpPr/>
          <p:nvPr/>
        </p:nvSpPr>
        <p:spPr>
          <a:xfrm rot="21254434">
            <a:off x="10227672" y="307302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AE4A046-B31C-4B7A-AD9F-A09D3C3840D3}"/>
              </a:ext>
            </a:extLst>
          </p:cNvPr>
          <p:cNvSpPr/>
          <p:nvPr/>
        </p:nvSpPr>
        <p:spPr>
          <a:xfrm rot="21254434">
            <a:off x="9921485" y="390979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4143B6F-07FA-4492-A649-6AB6AB2A5F5B}"/>
              </a:ext>
            </a:extLst>
          </p:cNvPr>
          <p:cNvSpPr/>
          <p:nvPr/>
        </p:nvSpPr>
        <p:spPr>
          <a:xfrm rot="21254434">
            <a:off x="10380817" y="2943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DBA8738-21AF-49A3-8E3D-253BE2A10A53}"/>
              </a:ext>
            </a:extLst>
          </p:cNvPr>
          <p:cNvSpPr/>
          <p:nvPr/>
        </p:nvSpPr>
        <p:spPr>
          <a:xfrm rot="21254434">
            <a:off x="10533217" y="30959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027EFCB-11CF-4583-B171-5F92AF2FAD23}"/>
              </a:ext>
            </a:extLst>
          </p:cNvPr>
          <p:cNvSpPr/>
          <p:nvPr/>
        </p:nvSpPr>
        <p:spPr>
          <a:xfrm rot="21254434">
            <a:off x="10685617" y="32483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B4A713D-C377-41DD-B3E5-D63FE5C1B62A}"/>
              </a:ext>
            </a:extLst>
          </p:cNvPr>
          <p:cNvSpPr/>
          <p:nvPr/>
        </p:nvSpPr>
        <p:spPr>
          <a:xfrm rot="21254434">
            <a:off x="10380816" y="328581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A2F72D3-5C39-444D-95DB-8C3C37311199}"/>
              </a:ext>
            </a:extLst>
          </p:cNvPr>
          <p:cNvSpPr/>
          <p:nvPr/>
        </p:nvSpPr>
        <p:spPr>
          <a:xfrm rot="21254434">
            <a:off x="10737861" y="269503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814E29-75CE-47A9-82A3-85E5F71DC924}"/>
              </a:ext>
            </a:extLst>
          </p:cNvPr>
          <p:cNvCxnSpPr>
            <a:cxnSpLocks/>
          </p:cNvCxnSpPr>
          <p:nvPr/>
        </p:nvCxnSpPr>
        <p:spPr>
          <a:xfrm flipV="1">
            <a:off x="9300214" y="2515716"/>
            <a:ext cx="1855009" cy="20370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7315165-3F2F-4961-ADCA-2A1680DACCCC}"/>
              </a:ext>
            </a:extLst>
          </p:cNvPr>
          <p:cNvCxnSpPr>
            <a:cxnSpLocks/>
          </p:cNvCxnSpPr>
          <p:nvPr/>
        </p:nvCxnSpPr>
        <p:spPr>
          <a:xfrm flipH="1" flipV="1">
            <a:off x="9517933" y="3127228"/>
            <a:ext cx="1061004" cy="9614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359C0D2-77D1-4CAB-8F1C-00BBDEBAF7FD}"/>
                  </a:ext>
                </a:extLst>
              </p:cNvPr>
              <p:cNvSpPr txBox="1"/>
              <p:nvPr/>
            </p:nvSpPr>
            <p:spPr>
              <a:xfrm>
                <a:off x="11266671" y="2463756"/>
                <a:ext cx="287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359C0D2-77D1-4CAB-8F1C-00BBDEBA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671" y="2463756"/>
                <a:ext cx="287964" cy="276999"/>
              </a:xfrm>
              <a:prstGeom prst="rect">
                <a:avLst/>
              </a:prstGeom>
              <a:blipFill>
                <a:blip r:embed="rId10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3136074-FF84-4718-AC36-4923000D6E0A}"/>
                  </a:ext>
                </a:extLst>
              </p:cNvPr>
              <p:cNvSpPr txBox="1"/>
              <p:nvPr/>
            </p:nvSpPr>
            <p:spPr>
              <a:xfrm>
                <a:off x="9392286" y="314295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3136074-FF84-4718-AC36-4923000D6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286" y="3142954"/>
                <a:ext cx="293285" cy="276999"/>
              </a:xfrm>
              <a:prstGeom prst="rect">
                <a:avLst/>
              </a:prstGeom>
              <a:blipFill>
                <a:blip r:embed="rId11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0B24A1-FE93-4A79-AF39-B207B2C8F393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121028-426C-4338-B72B-75E8895131A9}"/>
                  </a:ext>
                </a:extLst>
              </p:cNvPr>
              <p:cNvSpPr txBox="1"/>
              <p:nvPr/>
            </p:nvSpPr>
            <p:spPr>
              <a:xfrm>
                <a:off x="339542" y="1764253"/>
                <a:ext cx="444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121028-426C-4338-B72B-75E889513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42" y="1764253"/>
                <a:ext cx="444865" cy="276999"/>
              </a:xfrm>
              <a:prstGeom prst="rect">
                <a:avLst/>
              </a:prstGeom>
              <a:blipFill>
                <a:blip r:embed="rId12"/>
                <a:stretch>
                  <a:fillRect l="-12329" r="-411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EA9CB-21D2-4798-8ABB-3AFD2C38A4B8}"/>
                  </a:ext>
                </a:extLst>
              </p:cNvPr>
              <p:cNvSpPr txBox="1"/>
              <p:nvPr/>
            </p:nvSpPr>
            <p:spPr>
              <a:xfrm>
                <a:off x="2083994" y="3053636"/>
                <a:ext cx="714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EA9CB-21D2-4798-8ABB-3AFD2C38A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994" y="3053636"/>
                <a:ext cx="714106" cy="276999"/>
              </a:xfrm>
              <a:prstGeom prst="rect">
                <a:avLst/>
              </a:prstGeom>
              <a:blipFill>
                <a:blip r:embed="rId13"/>
                <a:stretch>
                  <a:fillRect l="-4274" r="-769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C86587-6579-4B6D-A63D-BA94C7696395}"/>
                  </a:ext>
                </a:extLst>
              </p:cNvPr>
              <p:cNvSpPr txBox="1"/>
              <p:nvPr/>
            </p:nvSpPr>
            <p:spPr>
              <a:xfrm>
                <a:off x="702393" y="3874452"/>
                <a:ext cx="473179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based on the given data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𝑋𝑈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Throw away minor dimensions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C86587-6579-4B6D-A63D-BA94C769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3" y="3874452"/>
                <a:ext cx="4731791" cy="1754326"/>
              </a:xfrm>
              <a:prstGeom prst="rect">
                <a:avLst/>
              </a:prstGeom>
              <a:blipFill>
                <a:blip r:embed="rId14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8" name="Table 4">
                <a:extLst>
                  <a:ext uri="{FF2B5EF4-FFF2-40B4-BE49-F238E27FC236}">
                    <a16:creationId xmlns:a16="http://schemas.microsoft.com/office/drawing/2014/main" id="{F69AE370-23AC-417A-B3A8-A5A356A8B3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304797"/>
                  </p:ext>
                </p:extLst>
              </p:nvPr>
            </p:nvGraphicFramePr>
            <p:xfrm>
              <a:off x="5118465" y="1028507"/>
              <a:ext cx="3136655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33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3768029009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188198523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214046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6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8" name="Table 4">
                <a:extLst>
                  <a:ext uri="{FF2B5EF4-FFF2-40B4-BE49-F238E27FC236}">
                    <a16:creationId xmlns:a16="http://schemas.microsoft.com/office/drawing/2014/main" id="{F69AE370-23AC-417A-B3A8-A5A356A8B3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304797"/>
                  </p:ext>
                </p:extLst>
              </p:nvPr>
            </p:nvGraphicFramePr>
            <p:xfrm>
              <a:off x="5118465" y="1028507"/>
              <a:ext cx="3136655" cy="187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331">
                      <a:extLst>
                        <a:ext uri="{9D8B030D-6E8A-4147-A177-3AD203B41FA5}">
                          <a16:colId xmlns:a16="http://schemas.microsoft.com/office/drawing/2014/main" val="3064936151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224162167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3768029009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4188198523"/>
                        </a:ext>
                      </a:extLst>
                    </a:gridCol>
                    <a:gridCol w="627331">
                      <a:extLst>
                        <a:ext uri="{9D8B030D-6E8A-4147-A177-3AD203B41FA5}">
                          <a16:colId xmlns:a16="http://schemas.microsoft.com/office/drawing/2014/main" val="2140469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1" t="-1639" r="-404854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971" t="-1639" r="-304854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9038" t="-1639" r="-20192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01942" t="-1639" r="-10388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401942" t="-1639" r="-3883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6336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1" t="-100000" r="-404854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971" t="-100000" r="-304854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9038" t="-100000" r="-201923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01942" t="-100000" r="-103883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401942" t="-100000" r="-3883" b="-3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401704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1" t="-196825" r="-4048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971" t="-196825" r="-3048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9038" t="-196825" r="-20192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01942" t="-196825" r="-1038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401942" t="-196825" r="-38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135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1" t="-306557" r="-4048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971" t="-306557" r="-3048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9038" t="-306557" r="-201923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401942" t="-306557" r="-3883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88457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1" t="-400000" r="-40485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971" t="-400000" r="-30485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9038" t="-400000" r="-201923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01942" t="-400000" r="-103883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401942" t="-400000" r="-3883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098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BB0F3F-9DF2-47B0-ADDD-C7CD922665E4}"/>
                  </a:ext>
                </a:extLst>
              </p:cNvPr>
              <p:cNvSpPr txBox="1"/>
              <p:nvPr/>
            </p:nvSpPr>
            <p:spPr>
              <a:xfrm>
                <a:off x="4588502" y="181983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BB0F3F-9DF2-47B0-ADDD-C7CD92266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502" y="1819833"/>
                <a:ext cx="435247" cy="276999"/>
              </a:xfrm>
              <a:prstGeom prst="rect">
                <a:avLst/>
              </a:prstGeom>
              <a:blipFill>
                <a:blip r:embed="rId16"/>
                <a:stretch>
                  <a:fillRect l="-12676" r="-56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5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223</Words>
  <Application>Microsoft Office PowerPoint</Application>
  <PresentationFormat>Widescreen</PresentationFormat>
  <Paragraphs>128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ECE314 Lab 14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</dc:creator>
  <cp:lastModifiedBy>Zhou, Zeyu</cp:lastModifiedBy>
  <cp:revision>301</cp:revision>
  <dcterms:created xsi:type="dcterms:W3CDTF">2020-03-25T19:18:07Z</dcterms:created>
  <dcterms:modified xsi:type="dcterms:W3CDTF">2020-08-24T06:13:33Z</dcterms:modified>
</cp:coreProperties>
</file>