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>
        <p:guide orient="horz" pos="576"/>
        <p:guide pos="305"/>
        <p:guide pos="5455"/>
        <p:guide pos="2880"/>
        <p:guide pos="2976"/>
        <p:guide pos="3070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fd1888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efd1888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3a2d41b1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43a2d41b1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5a32cea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45a32ceab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3a2d41b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3a2d41b1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779cefee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779cefee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3fd95c88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43fd95c88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fd188891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1efd188891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fd18889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efd18889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97b07c2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397b07c2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91359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21913597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913597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21913597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f7ec01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21f7ec01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Cleansing menggunakan regex menghapus karakter emoticon ataupun tanda baca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 Report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Judul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Pendahuluan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Metode Penilitian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Hasil dan Kesimpulan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b5c5c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fdb5c5c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779cefee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779cefee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3a2d41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43a2d41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www.kaggle.com/datasets/ilhamfp31/indonesian-abusive-and-hate-speech-twitter-text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</a:t>
            </a: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Level</a:t>
            </a: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akhir project ini ada dua: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apat memproses text cleansing dan menghasilkan output berupa teks yang sudah di-cleansing.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Laporan hasil analisis data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dari data teks tersebut.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49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5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laporan (report) mengandung bagian seperti di bawah dengan 1 slide mengandung 1 bagian: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Pendahuluan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5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sudah selesai dengan project API yang kamu kerjakan maka kamu </a:t>
            </a:r>
            <a:r>
              <a:rPr lang="en" sz="11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ke Github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akun pribadimu.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5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5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Oke, setelah upload ke Github sudah selesai kamu masih harus mengumpulkan file project tersebut sob, dengan langkah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Copy paste link Github tempat kamu mengupload project dan masukkan ke </a:t>
            </a:r>
            <a:r>
              <a:rPr lang="en" sz="11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Google Form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diberikan di Google Classroom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Kumpulkan file project (API dan report) ke dalam bentuk .zip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.zip tersebut ke Google Form yang sama tadi sob.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5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367275" y="558225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API dan laporan kamu lengkap, siap-siap ya buat presentasi di kelas biar user paham tentang hasil analisis datanya.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itu, hasil kerjamu akan dinilai oleh fasilitator sebagai challenge Level Gold di Data Science Course ini.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Selamat belajar dan good luck!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/>
        </p:nvSpPr>
        <p:spPr>
          <a:xfrm>
            <a:off x="484625" y="1311700"/>
            <a:ext cx="4149600" cy="27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21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54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" name="Google Shape;323;p54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41"/>
          <p:cNvCxnSpPr>
            <a:stCxn id="163" idx="0"/>
            <a:endCxn id="164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5" name="Google Shape;165;p41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sz="1100" b="1" i="0" u="none" strike="sng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41"/>
          <p:cNvCxnSpPr>
            <a:stCxn id="167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4" name="Google Shape;164;p41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sz="11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sz="11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41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70" name="Google Shape;170;p41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rgbClr val="F2A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1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1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74" name="Google Shape;174;p41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algn="bl" rotWithShape="0">
                <a:srgbClr val="000000">
                  <a:alpha val="423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1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77" name="Google Shape;177;p41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algn="bl" rotWithShape="0">
                <a:srgbClr val="000000">
                  <a:alpha val="423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1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80" name="Google Shape;180;p41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23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1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sz="1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5815675" y="29669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6132609" y="21815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2816048" y="21278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/>
          <p:nvPr/>
        </p:nvCxnSpPr>
        <p:spPr>
          <a:xfrm flipH="1">
            <a:off x="2186825" y="427100"/>
            <a:ext cx="53376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Challenge:</a:t>
            </a:r>
            <a:endParaRPr sz="1600" b="1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Membuat API untuk Cleansing Data dan Laporan Analisis Data</a:t>
            </a:r>
            <a:endParaRPr sz="1100" b="1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4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" name="Google Shape;20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name="adj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sz="1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sz="1000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Melakukan programming menggunakan python: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Data structure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Flow control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File I/O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dalam sebuah API dengan konsep RDBMS &lt;- membuka database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Pandas dan RegEx dalam melakukan cleansing data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matplotlib dan seaborn dalam melakukan visualisasi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proses berpikir analisis data untuk mencapai objektif bisnis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Github dan Git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power point atau slides tool untuk membuat laporan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7" name="Google Shape;21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name="adj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sz="1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dan memahami studi kasus yang diberikan.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fitur-fitur python dan Pandas serta RegEx untuk membersihkan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Memasukkan hasil koding (source code) cleansing data ke Flask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untuk membuat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sebagai database di dalam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input user berupa teks dan file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pemrosesan text cleansing dengan  output berupa teks yang sudah di-cleansing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 dan Github untuk kolaborasi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laporan (report) analisis data dari teks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name="adj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sz="1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1078075" y="1821150"/>
            <a:ext cx="6968700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Terdapat API yang bisa menerima input user berupa teks dan file dengan 2 endpoint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(10%)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API dibuat dengan Flask dan Swagger UI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Penyimpanan data dalam SQLite menggunakan modul SQLite 3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 bisa menghasilkan output berupa teks yang sudah di-cleansing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(10%)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yang bisa memproses text cleansing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report (laporan) dari hasil analisis data teks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</a:t>
            </a:r>
            <a:endParaRPr sz="10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6"/>
          <p:cNvCxnSpPr>
            <a:endCxn id="2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2" name="Google Shape;24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untuk melakukan Data Cleansing </a:t>
            </a:r>
            <a:endParaRPr sz="1300" b="1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Scientist. Nah, usermu membutuhkan API untuk membersihkan data teks secara otomatis.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 yang bakal dibersihkan pun berupa teks non formal.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Masuk ke langkah pertama dalam pengerjaan API~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Pertama, kamu perlu buat </a:t>
            </a:r>
            <a:r>
              <a:rPr lang="en" sz="11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endpoint dari 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isinya adalah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Input teks via form,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file CSV,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7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8"/>
          <p:cNvCxnSpPr>
            <a:endCxn id="26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4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 kamu ambil data teksnya di </a:t>
            </a:r>
            <a:r>
              <a:rPr lang="en" sz="11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ini. Setelah itu pastikan sudah instal library Flask, Swagger UI, dan Pandas, dan RegEx.</a:t>
            </a:r>
            <a:endParaRPr sz="11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harus membuat </a:t>
            </a:r>
            <a:r>
              <a:rPr lang="en" sz="11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endpoint yang bisa menerima input user berupa text dan file.</a:t>
            </a: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Lalu kamu</a:t>
            </a:r>
            <a:r>
              <a:rPr lang="en" sz="11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</a:t>
            </a:r>
            <a:r>
              <a:rPr lang="en" sz="11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fungsi untuk melakukan data cleansing.</a:t>
            </a:r>
            <a:endParaRPr sz="1100" b="1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</vt:lpstr>
      <vt:lpstr>Montserrat</vt:lpstr>
      <vt:lpstr>Montserrat Black</vt:lpstr>
      <vt:lpstr>Montserrat ExtraBold</vt:lpstr>
      <vt:lpstr>Arial</vt:lpstr>
      <vt:lpstr>Simple Light</vt:lpstr>
      <vt:lpstr>Simple Light</vt:lpstr>
      <vt:lpstr>Simple Light</vt:lpstr>
      <vt:lpstr>PowerPoint Presentation</vt:lpstr>
      <vt:lpstr>PowerPoint Presentation</vt:lpstr>
      <vt:lpstr>Studi Kasus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RAKELS A.S.</dc:creator>
  <cp:lastModifiedBy>RAKELS A.S.</cp:lastModifiedBy>
  <cp:revision>1</cp:revision>
  <dcterms:modified xsi:type="dcterms:W3CDTF">2023-03-13T16:45:42Z</dcterms:modified>
</cp:coreProperties>
</file>