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13,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8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1BF840C-1897-27FF-3D1C-6226A0E01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3BD63-DC26-8BE8-4AEC-2DF5CAA0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id-ID" sz="2000" dirty="0">
                <a:solidFill>
                  <a:schemeClr val="bg1"/>
                </a:solidFill>
              </a:rPr>
              <a:t>The phenomenon of Hate Speech Between indonesian twitter user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735F-F828-BA6C-B824-3A913856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id-ID" sz="1200" dirty="0">
                <a:solidFill>
                  <a:schemeClr val="bg1"/>
                </a:solidFill>
              </a:rPr>
              <a:t>Rakels agung setiawan</a:t>
            </a:r>
          </a:p>
          <a:p>
            <a:pPr algn="r"/>
            <a:r>
              <a:rPr lang="id-ID" sz="1200" dirty="0">
                <a:solidFill>
                  <a:schemeClr val="bg1"/>
                </a:solidFill>
              </a:rPr>
              <a:t>Binar dsc project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CBF6-C04B-62E2-586B-4206C6EB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CC0B-C94C-B3DB-FB78-C17B509E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Among </a:t>
            </a:r>
            <a:r>
              <a:rPr lang="en-US" dirty="0">
                <a:effectLst/>
              </a:rPr>
              <a:t>13169</a:t>
            </a:r>
            <a:r>
              <a:rPr lang="en-US" dirty="0"/>
              <a:t> preprocessed tweets, 5</a:t>
            </a:r>
            <a:r>
              <a:rPr lang="id-ID" dirty="0"/>
              <a:t>561</a:t>
            </a:r>
            <a:r>
              <a:rPr lang="en-US" dirty="0"/>
              <a:t> tweets</a:t>
            </a:r>
            <a:r>
              <a:rPr lang="id-ID" dirty="0"/>
              <a:t> are</a:t>
            </a:r>
            <a:r>
              <a:rPr lang="en-US" dirty="0"/>
              <a:t> contain hate speech.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5D27-4C17-D9BC-EF2B-F612F649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" y="2521876"/>
            <a:ext cx="5302577" cy="3871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FD687-4C9B-688D-F77F-87022653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27" y="2521875"/>
            <a:ext cx="5345634" cy="3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42AC-0CCD-8D54-394E-19B25D23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id-ID" sz="3200" spc="750" dirty="0">
                <a:solidFill>
                  <a:schemeClr val="bg1"/>
                </a:solidFill>
              </a:rPr>
              <a:t>Results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F7EB3F23-A5E3-E125-7BE1-7A804B3E26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3813" y="75415"/>
            <a:ext cx="7271098" cy="51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A8953-0EB4-C0CB-8224-B3154796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Most common words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B421C6-E81F-4434-7F33-5B0699CBC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868" y="1190171"/>
            <a:ext cx="7973640" cy="44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87BD-8CBA-02FB-082C-BB174FD7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62BE-3E34-F0CF-18C8-DB4C3742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percentage of tweets contain hate speech in analyzed data is 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around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%.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Tweets contain hate speech were mainly directed at individuals instead of groups of people.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Other type of hate speech was found to be the most type used in tweets contain hate speech.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Most tweets contain hate speech severity level are weak followed by moderate and strong.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Most common word in tweets contain hate speech are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cebong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 ,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partai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komunis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 ,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 , "rakyat" , and "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ganti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Around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55% analyzed tweets potentially cause social conflict</a:t>
            </a:r>
          </a:p>
        </p:txBody>
      </p:sp>
    </p:spTree>
    <p:extLst>
      <p:ext uri="{BB962C8B-B14F-4D97-AF65-F5344CB8AC3E}">
        <p14:creationId xmlns:p14="http://schemas.microsoft.com/office/powerpoint/2010/main" val="205973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709-A482-CA86-28AE-609204B0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B512-B805-9517-E991-43DB669C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2264"/>
            <a:ext cx="12192000" cy="43030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id-ID" sz="1900" dirty="0">
                <a:latin typeface="Verdana" panose="020B0604030504040204" pitchFamily="34" charset="0"/>
                <a:ea typeface="Verdana" panose="020B0604030504040204" pitchFamily="34" charset="0"/>
              </a:rPr>
              <a:t>For Internet / Twitter users :</a:t>
            </a:r>
          </a:p>
          <a:p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Don't be the perpetrators of making and spreading hate speech. </a:t>
            </a: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Activate block chain/block party to perform a positive algorithm. </a:t>
            </a: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Realizing social media is a public space not a personal space, so behave and respect others. </a:t>
            </a: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Remember anything shared will automatically become a digital track record. </a:t>
            </a: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id-ID" sz="1900" dirty="0">
                <a:latin typeface="Verdana" panose="020B0604030504040204" pitchFamily="34" charset="0"/>
                <a:ea typeface="Verdana" panose="020B0604030504040204" pitchFamily="34" charset="0"/>
              </a:rPr>
              <a:t>For Stakeholders :</a:t>
            </a:r>
          </a:p>
          <a:p>
            <a:pPr marL="0" indent="0">
              <a:buNone/>
            </a:pP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Policies towards online free speech need to be re-evaluate and upgrade. </a:t>
            </a:r>
            <a:endParaRPr lang="id-ID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System improvement such as filtering or banning bad words before it reach a greater mass or certain subject.</a:t>
            </a:r>
          </a:p>
        </p:txBody>
      </p:sp>
    </p:spTree>
    <p:extLst>
      <p:ext uri="{BB962C8B-B14F-4D97-AF65-F5344CB8AC3E}">
        <p14:creationId xmlns:p14="http://schemas.microsoft.com/office/powerpoint/2010/main" val="192810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101F7-B834-2E91-88B3-48ED8E0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id-ID" sz="4400" spc="750" dirty="0">
                <a:solidFill>
                  <a:schemeClr val="bg1"/>
                </a:solidFill>
              </a:rPr>
              <a:t>Thanks for the attention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DE6E-18C2-6AEB-3306-F2FC34EB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FB43-D24D-0948-8B4D-BB700E45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 : Background, Problem Statements, and Aims</a:t>
            </a:r>
            <a:endParaRPr lang="id-ID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Methodology : Data description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Preprocessing</a:t>
            </a:r>
            <a:endParaRPr lang="id-ID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Results and Summary : Visualizations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Key Points</a:t>
            </a:r>
          </a:p>
          <a:p>
            <a:pPr marL="0" indent="0">
              <a:buNone/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F7C4-A467-F320-5AA0-5A61F906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B8E-9229-1790-EC0B-9079844E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Twitter was the second biggest platform for online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abuse.</a:t>
            </a: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most significant type of abuse was from online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insults (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O'driscoll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2022).</a:t>
            </a: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Hate speech becomes Indonesia’s most frequently</a:t>
            </a: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reported online crime since 2016 and has been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rapidly increase.</a:t>
            </a: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Indonesia's digital civility index is the worst in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Southeast Asia. This assessment is based on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Indonesia citizen online behavior such as spreading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hoaxes, hate speech, trolling and cyberbullying.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817E-62CE-1D31-32F9-D3EAAE8B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C671-B5D2-C070-9933-E92B90D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frequent tweets contain hate speech appear?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many category does tweets contain hate speech have?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 frequent tweets contain hate speech can lead social conflict?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What is the most common word used in tweet contain hate speech?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4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42B-AF2D-D576-6160-0DF4A0E4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8FCC-2181-1833-0E81-CC717407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 an overview of hate speech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phenomenon in Indonesian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Twitter by it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’s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frequency, category, most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common hate word, and its potential to</a:t>
            </a:r>
            <a:r>
              <a:rPr lang="id-ID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cause social conflict.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FCBF-2D90-0364-6558-BBD3F537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3DE7-D141-B8B3-F6B1-317915F5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Dataset is collected tweets contain hate speech and abusive which already group based on label.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source: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https://www.kaggle.com/datasets/ilhamfp31/indonesian-abusive-and-hate-speech-twitter-text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sources: Twitter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Collection methodology: Crawl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Tweepy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Library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type: string &amp;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24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437FD-B41C-BEFF-ED1D-32E076A4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  <a:effectLst/>
              </a:rPr>
              <a:t>Data description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5C987E-38F5-8D5E-37FC-4870F706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290"/>
          <a:stretch/>
        </p:blipFill>
        <p:spPr>
          <a:xfrm>
            <a:off x="1644072" y="3684"/>
            <a:ext cx="8829963" cy="52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CB9C-315D-E518-121C-2F90DB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864C-9EA5-FFFD-47AC-C9544F1D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Case Folding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Removing symbol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punc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emoticon using re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gex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Stopwords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Drop duplicates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EF296-42C4-4129-AE2D-D84806F4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90" y="43126"/>
            <a:ext cx="3634993" cy="3115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01790-2CB0-1431-152B-49AAB38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09" y="3171666"/>
            <a:ext cx="3426691" cy="31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6CF6-B6D9-C7F9-CF91-BC8F5FA0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E483-FA3C-78A4-65D3-F0D6032F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3"/>
            <a:ext cx="10672354" cy="4279827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tabLst>
                <a:tab pos="2959100" algn="l"/>
              </a:tabLst>
            </a:pPr>
            <a:r>
              <a:rPr lang="id-ID" b="1" dirty="0">
                <a:latin typeface="Verdana" panose="020B0604030504040204" pitchFamily="34" charset="0"/>
                <a:ea typeface="Verdana" panose="020B0604030504040204" pitchFamily="34" charset="0"/>
              </a:rPr>
              <a:t>Categories : </a:t>
            </a:r>
          </a:p>
          <a:p>
            <a:pPr marL="0" indent="0">
              <a:buNone/>
            </a:pPr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Severity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Weak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Moderate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Strong</a:t>
            </a: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Target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Individual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</a:p>
          <a:p>
            <a:pPr marL="228600" lvl="1"/>
            <a:endParaRPr lang="id-ID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Types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Race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Religion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Gender</a:t>
            </a:r>
          </a:p>
          <a:p>
            <a:pPr lvl="1"/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95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Verdana</vt:lpstr>
      <vt:lpstr>GradientRiseVTI</vt:lpstr>
      <vt:lpstr>The phenomenon of Hate Speech Between indonesian twitter user</vt:lpstr>
      <vt:lpstr>Content</vt:lpstr>
      <vt:lpstr>BACKGROUND</vt:lpstr>
      <vt:lpstr>PROBLEM STATEMENTS</vt:lpstr>
      <vt:lpstr>Aims</vt:lpstr>
      <vt:lpstr>METHODOLOGY</vt:lpstr>
      <vt:lpstr>Data description</vt:lpstr>
      <vt:lpstr>Pre-processing</vt:lpstr>
      <vt:lpstr>RESULTS &amp; SUMMARY</vt:lpstr>
      <vt:lpstr>RESULTS</vt:lpstr>
      <vt:lpstr>Results</vt:lpstr>
      <vt:lpstr>Most common words</vt:lpstr>
      <vt:lpstr>SUMMARY</vt:lpstr>
      <vt:lpstr>RECOMMENDATIONS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phenomenon of Hate Speech Between indonesian twitter user</dc:title>
  <dc:creator>RAKELS A.S.</dc:creator>
  <cp:lastModifiedBy>RAKELS A.S.</cp:lastModifiedBy>
  <cp:revision>1</cp:revision>
  <dcterms:created xsi:type="dcterms:W3CDTF">2023-03-13T16:06:07Z</dcterms:created>
  <dcterms:modified xsi:type="dcterms:W3CDTF">2023-03-13T16:58:02Z</dcterms:modified>
</cp:coreProperties>
</file>