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8"/>
    <p:restoredTop sz="94704"/>
  </p:normalViewPr>
  <p:slideViewPr>
    <p:cSldViewPr snapToGrid="0">
      <p:cViewPr varScale="1">
        <p:scale>
          <a:sx n="118" d="100"/>
          <a:sy n="11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3EE4-9099-92E7-8CF5-3244F59E0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FE750-C845-F4A3-D562-4186661ED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124B2-34D0-707C-99D1-9CE13C8C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067-4D8C-714F-8B83-60CA40E4A1A5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4D66-F199-4D09-FC1F-0B4555B6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6E70-8D03-3FD4-703B-F4302314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C9E-AE1E-B64F-8905-A45F7C70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767B-04CA-8344-8EFB-9EA01EF0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F3131-F664-3502-1A51-38E379148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A3B0-2313-68B8-3337-0A57C88A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067-4D8C-714F-8B83-60CA40E4A1A5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36C0-039C-A360-E2BD-ED5205F6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66148-73C6-297B-BFF7-E2A96446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C9E-AE1E-B64F-8905-A45F7C70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2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9E5E6-8552-C8C9-C09F-CCAC7DA03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FF16D-5486-42BC-6DB3-C28F3BDDB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5C08-1D73-6965-A361-BDC0F964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067-4D8C-714F-8B83-60CA40E4A1A5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46E3C-54A1-25A4-F09E-466E199E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48D9-617D-3580-7CD8-EF98B5D4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C9E-AE1E-B64F-8905-A45F7C70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1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42D9-9526-4481-ADFA-6A4FBD8A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EF3AC-5C94-78F4-83E2-5E420D29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9DA1-3848-73C1-2913-53536143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067-4D8C-714F-8B83-60CA40E4A1A5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2FED-2EED-5E3D-D37C-83A61FDA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95904-5934-FAF9-0D5F-A1DA5C2E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C9E-AE1E-B64F-8905-A45F7C70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0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DB7D-96B6-16CB-8D54-5DC9B080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08913-2CBA-0661-2B8B-C3A43A5E5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49BC-E898-F40A-5A9B-47033069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067-4D8C-714F-8B83-60CA40E4A1A5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DD31-39EB-9403-8702-AB3EACE8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989DC-8F25-CC3E-1C96-DEF21ED9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C9E-AE1E-B64F-8905-A45F7C70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5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340F-8212-A404-EFEE-0A162910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72E6-CA2D-FADB-3C67-E6E883C1B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5F054-4DFC-5251-2660-E0340816C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F2624-FBB3-F95A-D696-3401AAFB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067-4D8C-714F-8B83-60CA40E4A1A5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41251-B012-616C-29D0-C8F7FC9C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F26E4-B29E-1610-F2EF-B2C657D7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C9E-AE1E-B64F-8905-A45F7C70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7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60B-B8AB-AED7-8266-0284BAF1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51693-9515-26DF-7C32-901F23F3D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09077-751B-7484-F42E-47EBAE796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94AD3-79B1-8E97-C4BA-E43DAC1A7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29D8E-1D4A-5317-4C5C-6AA441C4F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82D37-6AD9-D36D-8311-71B58217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067-4D8C-714F-8B83-60CA40E4A1A5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62C16-3543-4BB9-F03E-D71D5BBC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7EC93-49F8-FFE3-67C5-CCC9E8EF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C9E-AE1E-B64F-8905-A45F7C70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0CD7-C6C1-9060-7571-202B8056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73411-356E-D53F-4E9E-328DE5F7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067-4D8C-714F-8B83-60CA40E4A1A5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D4EBE-D54A-3D05-5DB2-B9143878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B9428-92D8-EEF2-3914-C555D76C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C9E-AE1E-B64F-8905-A45F7C70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3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8E23B-4FD5-4525-7EF0-A6DB6D56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067-4D8C-714F-8B83-60CA40E4A1A5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834AB-81F6-366D-C161-F3C05321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8E23F-CBEC-3A10-AE34-0077BE0D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C9E-AE1E-B64F-8905-A45F7C70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3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572A-8452-D7AE-0D8B-B133F5A0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A80F-DAAB-278F-A592-77BFB930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3DAA1-F315-694F-0C91-9D75ADFDF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402B8-7877-66D0-2A10-B7FB7D88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067-4D8C-714F-8B83-60CA40E4A1A5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CB72D-A957-D1EE-DA49-F86FDA94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7BA39-ADB7-577E-0D9D-0F103C12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C9E-AE1E-B64F-8905-A45F7C70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4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6065-9A4D-7DE4-8111-A83EEE30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65CF2-AAB6-A0F8-7F31-6A2332D52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E3EA4-DEE8-889B-B670-F4DDC90C0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100A-284E-DB86-A2FC-937F8125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067-4D8C-714F-8B83-60CA40E4A1A5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02E87-1379-BF7A-9697-B820291E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9F99E-C30E-206B-8F5E-CE120115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C9E-AE1E-B64F-8905-A45F7C70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B3DF2-BE37-0215-D1FA-763AC067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3DDB4-6F0E-44FC-7EB0-34CC77B0B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18C5-C4CC-A174-0752-06D2995EF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51067-4D8C-714F-8B83-60CA40E4A1A5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957D9-2482-F1E5-1F11-6A6A38F77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93C58-87D3-7AAA-AFD3-154E27231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7C9E-AE1E-B64F-8905-A45F7C70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9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56AF-BADF-C030-9C23-9B9A6F680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19D6E-B5F5-1C6E-F5E7-7CD97A569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Shaofeng Li</a:t>
            </a:r>
          </a:p>
        </p:txBody>
      </p:sp>
    </p:spTree>
    <p:extLst>
      <p:ext uri="{BB962C8B-B14F-4D97-AF65-F5344CB8AC3E}">
        <p14:creationId xmlns:p14="http://schemas.microsoft.com/office/powerpoint/2010/main" val="249091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56AF-BADF-C030-9C23-9B9A6F680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0" y="308962"/>
            <a:ext cx="11821298" cy="8423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Assignment2—Problem1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A6B3E-5723-C2AA-F269-C1B672BB9D92}"/>
              </a:ext>
            </a:extLst>
          </p:cNvPr>
          <p:cNvSpPr txBox="1"/>
          <p:nvPr/>
        </p:nvSpPr>
        <p:spPr>
          <a:xfrm>
            <a:off x="395416" y="1383957"/>
            <a:ext cx="11516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1) Find the proportion of main colors in a picture. </a:t>
            </a:r>
          </a:p>
        </p:txBody>
      </p:sp>
      <p:pic>
        <p:nvPicPr>
          <p:cNvPr id="8" name="Picture 7" descr="A cat lying down looking up&#10;&#10;Description automatically generated">
            <a:extLst>
              <a:ext uri="{FF2B5EF4-FFF2-40B4-BE49-F238E27FC236}">
                <a16:creationId xmlns:a16="http://schemas.microsoft.com/office/drawing/2014/main" id="{393B6453-1685-9ED3-2EDB-71FB3B208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116" y="2201366"/>
            <a:ext cx="4266890" cy="320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0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56AF-BADF-C030-9C23-9B9A6F680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75" y="406408"/>
            <a:ext cx="11821298" cy="6474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Assignment2—Problem1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A6B3E-5723-C2AA-F269-C1B672BB9D92}"/>
              </a:ext>
            </a:extLst>
          </p:cNvPr>
          <p:cNvSpPr txBox="1"/>
          <p:nvPr/>
        </p:nvSpPr>
        <p:spPr>
          <a:xfrm>
            <a:off x="9841909" y="202107"/>
            <a:ext cx="1956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Approach</a:t>
            </a:r>
          </a:p>
        </p:txBody>
      </p:sp>
      <p:sp>
        <p:nvSpPr>
          <p:cNvPr id="4" name="Data 3">
            <a:extLst>
              <a:ext uri="{FF2B5EF4-FFF2-40B4-BE49-F238E27FC236}">
                <a16:creationId xmlns:a16="http://schemas.microsoft.com/office/drawing/2014/main" id="{716021D8-591B-B701-17D5-4C0EBAA64833}"/>
              </a:ext>
            </a:extLst>
          </p:cNvPr>
          <p:cNvSpPr/>
          <p:nvPr/>
        </p:nvSpPr>
        <p:spPr>
          <a:xfrm>
            <a:off x="4590459" y="1104665"/>
            <a:ext cx="2724150" cy="584775"/>
          </a:xfrm>
          <a:prstGeom prst="flowChartInputOutput">
            <a:avLst/>
          </a:prstGeom>
          <a:solidFill>
            <a:schemeClr val="accent1">
              <a:alpha val="4138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the Image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EA059186-30D6-6735-15B9-637A24482A1E}"/>
              </a:ext>
            </a:extLst>
          </p:cNvPr>
          <p:cNvSpPr/>
          <p:nvPr/>
        </p:nvSpPr>
        <p:spPr>
          <a:xfrm>
            <a:off x="4668247" y="2016285"/>
            <a:ext cx="2568575" cy="609600"/>
          </a:xfrm>
          <a:prstGeom prst="flowChartProcess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Reshape the Image Data(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matplotlib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36B604C6-21BD-C1E3-CC68-C67343400183}"/>
              </a:ext>
            </a:extLst>
          </p:cNvPr>
          <p:cNvSpPr/>
          <p:nvPr/>
        </p:nvSpPr>
        <p:spPr>
          <a:xfrm>
            <a:off x="4668247" y="2952730"/>
            <a:ext cx="2568575" cy="609600"/>
          </a:xfrm>
          <a:prstGeom prst="flowChartProcess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K-means Clustering(</a:t>
            </a:r>
            <a:r>
              <a:rPr lang="en-US" dirty="0" err="1">
                <a:solidFill>
                  <a:schemeClr val="tx1"/>
                </a:solidFill>
              </a:rPr>
              <a:t>Kmeans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FED3FBE0-7482-E8A6-D257-4EDD1324BA84}"/>
              </a:ext>
            </a:extLst>
          </p:cNvPr>
          <p:cNvSpPr/>
          <p:nvPr/>
        </p:nvSpPr>
        <p:spPr>
          <a:xfrm>
            <a:off x="4668247" y="3889175"/>
            <a:ext cx="2568575" cy="609600"/>
          </a:xfrm>
          <a:prstGeom prst="flowChartProcess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Cluster Centers(</a:t>
            </a:r>
            <a:r>
              <a:rPr lang="en-US" dirty="0" err="1">
                <a:solidFill>
                  <a:schemeClr val="tx1"/>
                </a:solidFill>
              </a:rPr>
              <a:t>Kmeans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90D9F79C-9982-ADD6-E8A3-E988452F46FB}"/>
              </a:ext>
            </a:extLst>
          </p:cNvPr>
          <p:cNvSpPr/>
          <p:nvPr/>
        </p:nvSpPr>
        <p:spPr>
          <a:xfrm>
            <a:off x="4668247" y="4825620"/>
            <a:ext cx="2568575" cy="609600"/>
          </a:xfrm>
          <a:prstGeom prst="flowChartProcess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 Labels to Centers(</a:t>
            </a:r>
            <a:r>
              <a:rPr lang="en-US" dirty="0" err="1">
                <a:solidFill>
                  <a:schemeClr val="tx1"/>
                </a:solidFill>
              </a:rPr>
              <a:t>Kmeans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619B95BE-516C-C042-2011-816D279AF4AC}"/>
              </a:ext>
            </a:extLst>
          </p:cNvPr>
          <p:cNvSpPr/>
          <p:nvPr/>
        </p:nvSpPr>
        <p:spPr>
          <a:xfrm>
            <a:off x="4668247" y="5762067"/>
            <a:ext cx="2568575" cy="609600"/>
          </a:xfrm>
          <a:prstGeom prst="flowChartProcess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Proportions and Show Results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9CACAA-3B9F-1512-60A3-568C3E0FA8B5}"/>
              </a:ext>
            </a:extLst>
          </p:cNvPr>
          <p:cNvCxnSpPr>
            <a:cxnSpLocks/>
          </p:cNvCxnSpPr>
          <p:nvPr/>
        </p:nvCxnSpPr>
        <p:spPr>
          <a:xfrm>
            <a:off x="5952534" y="1689440"/>
            <a:ext cx="1" cy="32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B8179-E265-5A3F-B175-D367D2720C82}"/>
              </a:ext>
            </a:extLst>
          </p:cNvPr>
          <p:cNvCxnSpPr>
            <a:cxnSpLocks/>
          </p:cNvCxnSpPr>
          <p:nvPr/>
        </p:nvCxnSpPr>
        <p:spPr>
          <a:xfrm>
            <a:off x="5952534" y="2625885"/>
            <a:ext cx="0" cy="32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6094ED-DD63-C8FB-F3F0-23E39F5403CD}"/>
              </a:ext>
            </a:extLst>
          </p:cNvPr>
          <p:cNvCxnSpPr>
            <a:cxnSpLocks/>
          </p:cNvCxnSpPr>
          <p:nvPr/>
        </p:nvCxnSpPr>
        <p:spPr>
          <a:xfrm>
            <a:off x="5952534" y="3562330"/>
            <a:ext cx="0" cy="32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B25485-9A27-5C03-BBE5-58558E619380}"/>
              </a:ext>
            </a:extLst>
          </p:cNvPr>
          <p:cNvCxnSpPr>
            <a:cxnSpLocks/>
          </p:cNvCxnSpPr>
          <p:nvPr/>
        </p:nvCxnSpPr>
        <p:spPr>
          <a:xfrm>
            <a:off x="5952534" y="4498775"/>
            <a:ext cx="0" cy="32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D24953-52E3-CF77-5317-AEAEEF050ED7}"/>
              </a:ext>
            </a:extLst>
          </p:cNvPr>
          <p:cNvCxnSpPr>
            <a:cxnSpLocks/>
          </p:cNvCxnSpPr>
          <p:nvPr/>
        </p:nvCxnSpPr>
        <p:spPr>
          <a:xfrm>
            <a:off x="5952534" y="5435220"/>
            <a:ext cx="0" cy="3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30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56AF-BADF-C030-9C23-9B9A6F680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0" y="308962"/>
            <a:ext cx="11821298" cy="8423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Assignment2—Problem1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A6B3E-5723-C2AA-F269-C1B672BB9D92}"/>
              </a:ext>
            </a:extLst>
          </p:cNvPr>
          <p:cNvSpPr txBox="1"/>
          <p:nvPr/>
        </p:nvSpPr>
        <p:spPr>
          <a:xfrm>
            <a:off x="395416" y="1383957"/>
            <a:ext cx="11516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Result</a:t>
            </a:r>
          </a:p>
        </p:txBody>
      </p:sp>
      <p:pic>
        <p:nvPicPr>
          <p:cNvPr id="8" name="Picture 7" descr="A cat lying down looking up&#10;&#10;Description automatically generated">
            <a:extLst>
              <a:ext uri="{FF2B5EF4-FFF2-40B4-BE49-F238E27FC236}">
                <a16:creationId xmlns:a16="http://schemas.microsoft.com/office/drawing/2014/main" id="{393B6453-1685-9ED3-2EDB-71FB3B208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0" y="2201366"/>
            <a:ext cx="4814330" cy="3610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F9556C-16A4-F7E7-66A0-B94CA04EF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8024"/>
            <a:ext cx="5746358" cy="31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3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56AF-BADF-C030-9C23-9B9A6F680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0" y="308962"/>
            <a:ext cx="11821298" cy="8423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Assignment2—Problem2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A6B3E-5723-C2AA-F269-C1B672BB9D92}"/>
              </a:ext>
            </a:extLst>
          </p:cNvPr>
          <p:cNvSpPr txBox="1"/>
          <p:nvPr/>
        </p:nvSpPr>
        <p:spPr>
          <a:xfrm>
            <a:off x="395416" y="1383957"/>
            <a:ext cx="1151649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D3B45"/>
                </a:solidFill>
                <a:latin typeface="Lato Extended"/>
              </a:rPr>
              <a:t>2) Find the similarity between two sentences or paragraphs. This assignment will help you to become familiar with NLP functionalities such as tokenization, stemming, and word embeddings.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97180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56AF-BADF-C030-9C23-9B9A6F680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75" y="406408"/>
            <a:ext cx="11821298" cy="6474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Assignment2—Problem2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A6B3E-5723-C2AA-F269-C1B672BB9D92}"/>
              </a:ext>
            </a:extLst>
          </p:cNvPr>
          <p:cNvSpPr txBox="1"/>
          <p:nvPr/>
        </p:nvSpPr>
        <p:spPr>
          <a:xfrm>
            <a:off x="9841909" y="202107"/>
            <a:ext cx="1956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Approach</a:t>
            </a:r>
          </a:p>
        </p:txBody>
      </p:sp>
      <p:sp>
        <p:nvSpPr>
          <p:cNvPr id="4" name="Data 3">
            <a:extLst>
              <a:ext uri="{FF2B5EF4-FFF2-40B4-BE49-F238E27FC236}">
                <a16:creationId xmlns:a16="http://schemas.microsoft.com/office/drawing/2014/main" id="{716021D8-591B-B701-17D5-4C0EBAA64833}"/>
              </a:ext>
            </a:extLst>
          </p:cNvPr>
          <p:cNvSpPr/>
          <p:nvPr/>
        </p:nvSpPr>
        <p:spPr>
          <a:xfrm>
            <a:off x="4590459" y="1104665"/>
            <a:ext cx="2724150" cy="584775"/>
          </a:xfrm>
          <a:prstGeom prst="flowChartInputOutput">
            <a:avLst/>
          </a:prstGeom>
          <a:solidFill>
            <a:schemeClr val="accent1">
              <a:alpha val="4138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the text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EA059186-30D6-6735-15B9-637A24482A1E}"/>
              </a:ext>
            </a:extLst>
          </p:cNvPr>
          <p:cNvSpPr/>
          <p:nvPr/>
        </p:nvSpPr>
        <p:spPr>
          <a:xfrm>
            <a:off x="4668247" y="2016285"/>
            <a:ext cx="2568575" cy="609600"/>
          </a:xfrm>
          <a:prstGeom prst="flowChartProcess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 the text(regex)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36B604C6-21BD-C1E3-CC68-C67343400183}"/>
              </a:ext>
            </a:extLst>
          </p:cNvPr>
          <p:cNvSpPr/>
          <p:nvPr/>
        </p:nvSpPr>
        <p:spPr>
          <a:xfrm>
            <a:off x="4668247" y="2952730"/>
            <a:ext cx="2568575" cy="609600"/>
          </a:xfrm>
          <a:prstGeom prst="flowChartProcess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Tokenization(word2vec)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FED3FBE0-7482-E8A6-D257-4EDD1324BA84}"/>
              </a:ext>
            </a:extLst>
          </p:cNvPr>
          <p:cNvSpPr/>
          <p:nvPr/>
        </p:nvSpPr>
        <p:spPr>
          <a:xfrm>
            <a:off x="4668247" y="3889175"/>
            <a:ext cx="2568575" cy="609600"/>
          </a:xfrm>
          <a:prstGeom prst="flowChartProcess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Stemming(</a:t>
            </a:r>
            <a:r>
              <a:rPr lang="en-US" dirty="0" err="1">
                <a:solidFill>
                  <a:schemeClr val="tx1"/>
                </a:solidFill>
              </a:rPr>
              <a:t>nltk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90D9F79C-9982-ADD6-E8A3-E988452F46FB}"/>
              </a:ext>
            </a:extLst>
          </p:cNvPr>
          <p:cNvSpPr/>
          <p:nvPr/>
        </p:nvSpPr>
        <p:spPr>
          <a:xfrm>
            <a:off x="4668247" y="4825620"/>
            <a:ext cx="2568575" cy="609600"/>
          </a:xfrm>
          <a:prstGeom prst="flowChartProcess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 Embedding(Word2vec)</a:t>
            </a: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619B95BE-516C-C042-2011-816D279AF4AC}"/>
              </a:ext>
            </a:extLst>
          </p:cNvPr>
          <p:cNvSpPr/>
          <p:nvPr/>
        </p:nvSpPr>
        <p:spPr>
          <a:xfrm>
            <a:off x="4668247" y="5762067"/>
            <a:ext cx="2568575" cy="609600"/>
          </a:xfrm>
          <a:prstGeom prst="flowChartProcess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Vector Aggregation &amp; Similarity Calculation: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9CACAA-3B9F-1512-60A3-568C3E0FA8B5}"/>
              </a:ext>
            </a:extLst>
          </p:cNvPr>
          <p:cNvCxnSpPr>
            <a:cxnSpLocks/>
          </p:cNvCxnSpPr>
          <p:nvPr/>
        </p:nvCxnSpPr>
        <p:spPr>
          <a:xfrm>
            <a:off x="5952534" y="1689440"/>
            <a:ext cx="1" cy="32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B8179-E265-5A3F-B175-D367D2720C82}"/>
              </a:ext>
            </a:extLst>
          </p:cNvPr>
          <p:cNvCxnSpPr>
            <a:cxnSpLocks/>
          </p:cNvCxnSpPr>
          <p:nvPr/>
        </p:nvCxnSpPr>
        <p:spPr>
          <a:xfrm>
            <a:off x="5952534" y="2625885"/>
            <a:ext cx="0" cy="32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6094ED-DD63-C8FB-F3F0-23E39F5403CD}"/>
              </a:ext>
            </a:extLst>
          </p:cNvPr>
          <p:cNvCxnSpPr>
            <a:cxnSpLocks/>
          </p:cNvCxnSpPr>
          <p:nvPr/>
        </p:nvCxnSpPr>
        <p:spPr>
          <a:xfrm>
            <a:off x="5952534" y="3562330"/>
            <a:ext cx="0" cy="32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B25485-9A27-5C03-BBE5-58558E619380}"/>
              </a:ext>
            </a:extLst>
          </p:cNvPr>
          <p:cNvCxnSpPr>
            <a:cxnSpLocks/>
          </p:cNvCxnSpPr>
          <p:nvPr/>
        </p:nvCxnSpPr>
        <p:spPr>
          <a:xfrm>
            <a:off x="5952534" y="4498775"/>
            <a:ext cx="0" cy="32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D24953-52E3-CF77-5317-AEAEEF050ED7}"/>
              </a:ext>
            </a:extLst>
          </p:cNvPr>
          <p:cNvCxnSpPr>
            <a:cxnSpLocks/>
          </p:cNvCxnSpPr>
          <p:nvPr/>
        </p:nvCxnSpPr>
        <p:spPr>
          <a:xfrm>
            <a:off x="5952534" y="5435220"/>
            <a:ext cx="0" cy="3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14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56AF-BADF-C030-9C23-9B9A6F680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0" y="308962"/>
            <a:ext cx="11821298" cy="8423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Assignment2—Problem2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A6B3E-5723-C2AA-F269-C1B672BB9D92}"/>
              </a:ext>
            </a:extLst>
          </p:cNvPr>
          <p:cNvSpPr txBox="1"/>
          <p:nvPr/>
        </p:nvSpPr>
        <p:spPr>
          <a:xfrm>
            <a:off x="395416" y="1383957"/>
            <a:ext cx="11516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93C9A-412A-13E4-A251-87A92BA9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822450"/>
            <a:ext cx="74295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4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131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JetBrains Mono</vt:lpstr>
      <vt:lpstr>Lato Extended</vt:lpstr>
      <vt:lpstr>Arial</vt:lpstr>
      <vt:lpstr>Calibri</vt:lpstr>
      <vt:lpstr>Calibri Light</vt:lpstr>
      <vt:lpstr>Office Theme</vt:lpstr>
      <vt:lpstr>Assignment2</vt:lpstr>
      <vt:lpstr>Assignment2—Problem1</vt:lpstr>
      <vt:lpstr>Assignment2—Problem1</vt:lpstr>
      <vt:lpstr>Assignment2—Problem1</vt:lpstr>
      <vt:lpstr>Assignment2—Problem2</vt:lpstr>
      <vt:lpstr>Assignment2—Problem2</vt:lpstr>
      <vt:lpstr>Assignment2—Problem2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Assignment2</dc:title>
  <dc:creator>Shaofeng Li</dc:creator>
  <cp:lastModifiedBy>Shaofeng Li</cp:lastModifiedBy>
  <cp:revision>2</cp:revision>
  <dcterms:created xsi:type="dcterms:W3CDTF">2023-09-19T21:41:45Z</dcterms:created>
  <dcterms:modified xsi:type="dcterms:W3CDTF">2023-09-21T03:59:26Z</dcterms:modified>
</cp:coreProperties>
</file>