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Shape 150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Shape 162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Shape 16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Shape 164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Shape 7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Shape 84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Shape 8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Shape 97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Shape 107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Shape 11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Shape 123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Shape 133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Shape 136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