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6" r:id="rId10"/>
    <p:sldId id="274" r:id="rId11"/>
    <p:sldId id="264" r:id="rId12"/>
    <p:sldId id="266" r:id="rId13"/>
    <p:sldId id="265" r:id="rId14"/>
    <p:sldId id="277" r:id="rId15"/>
    <p:sldId id="278" r:id="rId16"/>
    <p:sldId id="267" r:id="rId17"/>
    <p:sldId id="268" r:id="rId18"/>
    <p:sldId id="279" r:id="rId19"/>
    <p:sldId id="281" r:id="rId20"/>
    <p:sldId id="280" r:id="rId2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517212"/>
            <a:ext cx="9144000" cy="1341120"/>
          </a:xfrm>
          <a:custGeom>
            <a:avLst/>
            <a:gdLst/>
            <a:ahLst/>
            <a:cxnLst/>
            <a:rect l="l" t="t" r="r" b="b"/>
            <a:pathLst>
              <a:path w="9144000" h="1341120">
                <a:moveTo>
                  <a:pt x="9144000" y="1340785"/>
                </a:moveTo>
                <a:lnTo>
                  <a:pt x="9144000" y="0"/>
                </a:lnTo>
                <a:lnTo>
                  <a:pt x="0" y="0"/>
                </a:lnTo>
                <a:lnTo>
                  <a:pt x="0" y="1340785"/>
                </a:lnTo>
                <a:lnTo>
                  <a:pt x="9144000" y="1340785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473" y="2158111"/>
            <a:ext cx="7763052" cy="1154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7130" y="738505"/>
            <a:ext cx="327025" cy="333375"/>
          </a:xfrm>
          <a:custGeom>
            <a:avLst/>
            <a:gdLst/>
            <a:ahLst/>
            <a:cxnLst/>
            <a:rect l="l" t="t" r="r" b="b"/>
            <a:pathLst>
              <a:path w="327025" h="333375">
                <a:moveTo>
                  <a:pt x="282613" y="209804"/>
                </a:moveTo>
                <a:lnTo>
                  <a:pt x="35026" y="209804"/>
                </a:lnTo>
                <a:lnTo>
                  <a:pt x="35026" y="253111"/>
                </a:lnTo>
                <a:lnTo>
                  <a:pt x="231292" y="253111"/>
                </a:lnTo>
                <a:lnTo>
                  <a:pt x="231292" y="332867"/>
                </a:lnTo>
                <a:lnTo>
                  <a:pt x="282613" y="332867"/>
                </a:lnTo>
                <a:lnTo>
                  <a:pt x="282613" y="209804"/>
                </a:lnTo>
                <a:close/>
              </a:path>
              <a:path w="327025" h="333375">
                <a:moveTo>
                  <a:pt x="188290" y="16891"/>
                </a:moveTo>
                <a:lnTo>
                  <a:pt x="15608" y="16891"/>
                </a:lnTo>
                <a:lnTo>
                  <a:pt x="15608" y="60325"/>
                </a:lnTo>
                <a:lnTo>
                  <a:pt x="125183" y="60325"/>
                </a:lnTo>
                <a:lnTo>
                  <a:pt x="124555" y="66087"/>
                </a:lnTo>
                <a:lnTo>
                  <a:pt x="103592" y="100933"/>
                </a:lnTo>
                <a:lnTo>
                  <a:pt x="69524" y="128254"/>
                </a:lnTo>
                <a:lnTo>
                  <a:pt x="24533" y="146954"/>
                </a:lnTo>
                <a:lnTo>
                  <a:pt x="0" y="151130"/>
                </a:lnTo>
                <a:lnTo>
                  <a:pt x="4614" y="156251"/>
                </a:lnTo>
                <a:lnTo>
                  <a:pt x="31203" y="193802"/>
                </a:lnTo>
                <a:lnTo>
                  <a:pt x="68484" y="180252"/>
                </a:lnTo>
                <a:lnTo>
                  <a:pt x="128478" y="143867"/>
                </a:lnTo>
                <a:lnTo>
                  <a:pt x="167421" y="97740"/>
                </a:lnTo>
                <a:lnTo>
                  <a:pt x="185971" y="45682"/>
                </a:lnTo>
                <a:lnTo>
                  <a:pt x="188290" y="16891"/>
                </a:lnTo>
                <a:close/>
              </a:path>
              <a:path w="327025" h="333375">
                <a:moveTo>
                  <a:pt x="264236" y="0"/>
                </a:moveTo>
                <a:lnTo>
                  <a:pt x="231292" y="0"/>
                </a:lnTo>
                <a:lnTo>
                  <a:pt x="231292" y="188595"/>
                </a:lnTo>
                <a:lnTo>
                  <a:pt x="282613" y="188595"/>
                </a:lnTo>
                <a:lnTo>
                  <a:pt x="282613" y="133858"/>
                </a:lnTo>
                <a:lnTo>
                  <a:pt x="326656" y="133858"/>
                </a:lnTo>
                <a:lnTo>
                  <a:pt x="326656" y="88392"/>
                </a:lnTo>
                <a:lnTo>
                  <a:pt x="282613" y="88392"/>
                </a:lnTo>
                <a:lnTo>
                  <a:pt x="282613" y="25781"/>
                </a:lnTo>
                <a:lnTo>
                  <a:pt x="287235" y="9398"/>
                </a:lnTo>
                <a:lnTo>
                  <a:pt x="287820" y="7366"/>
                </a:lnTo>
                <a:lnTo>
                  <a:pt x="287820" y="4572"/>
                </a:lnTo>
                <a:lnTo>
                  <a:pt x="287007" y="3302"/>
                </a:lnTo>
                <a:lnTo>
                  <a:pt x="283540" y="1397"/>
                </a:lnTo>
                <a:lnTo>
                  <a:pt x="280301" y="762"/>
                </a:lnTo>
                <a:lnTo>
                  <a:pt x="275678" y="254"/>
                </a:lnTo>
                <a:lnTo>
                  <a:pt x="264236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95272" y="738505"/>
            <a:ext cx="984250" cy="333375"/>
          </a:xfrm>
          <a:custGeom>
            <a:avLst/>
            <a:gdLst/>
            <a:ahLst/>
            <a:cxnLst/>
            <a:rect l="l" t="t" r="r" b="b"/>
            <a:pathLst>
              <a:path w="984250" h="333375">
                <a:moveTo>
                  <a:pt x="304038" y="191008"/>
                </a:moveTo>
                <a:lnTo>
                  <a:pt x="45085" y="191008"/>
                </a:lnTo>
                <a:lnTo>
                  <a:pt x="45085" y="225679"/>
                </a:lnTo>
                <a:lnTo>
                  <a:pt x="253111" y="225679"/>
                </a:lnTo>
                <a:lnTo>
                  <a:pt x="253111" y="242316"/>
                </a:lnTo>
                <a:lnTo>
                  <a:pt x="45085" y="242316"/>
                </a:lnTo>
                <a:lnTo>
                  <a:pt x="45085" y="328675"/>
                </a:lnTo>
                <a:lnTo>
                  <a:pt x="311023" y="328675"/>
                </a:lnTo>
                <a:lnTo>
                  <a:pt x="311023" y="294005"/>
                </a:lnTo>
                <a:lnTo>
                  <a:pt x="95631" y="294005"/>
                </a:lnTo>
                <a:lnTo>
                  <a:pt x="95631" y="276352"/>
                </a:lnTo>
                <a:lnTo>
                  <a:pt x="304038" y="276352"/>
                </a:lnTo>
                <a:lnTo>
                  <a:pt x="304038" y="191008"/>
                </a:lnTo>
                <a:close/>
              </a:path>
              <a:path w="984250" h="333375">
                <a:moveTo>
                  <a:pt x="580897" y="155702"/>
                </a:moveTo>
                <a:lnTo>
                  <a:pt x="531241" y="155702"/>
                </a:lnTo>
                <a:lnTo>
                  <a:pt x="531241" y="327279"/>
                </a:lnTo>
                <a:lnTo>
                  <a:pt x="580897" y="327279"/>
                </a:lnTo>
                <a:lnTo>
                  <a:pt x="580897" y="155702"/>
                </a:lnTo>
                <a:close/>
              </a:path>
              <a:path w="984250" h="333375">
                <a:moveTo>
                  <a:pt x="425577" y="16891"/>
                </a:moveTo>
                <a:lnTo>
                  <a:pt x="378928" y="37197"/>
                </a:lnTo>
                <a:lnTo>
                  <a:pt x="359310" y="71794"/>
                </a:lnTo>
                <a:lnTo>
                  <a:pt x="349698" y="118467"/>
                </a:lnTo>
                <a:lnTo>
                  <a:pt x="348488" y="146304"/>
                </a:lnTo>
                <a:lnTo>
                  <a:pt x="349698" y="174857"/>
                </a:lnTo>
                <a:lnTo>
                  <a:pt x="359310" y="222152"/>
                </a:lnTo>
                <a:lnTo>
                  <a:pt x="378928" y="256847"/>
                </a:lnTo>
                <a:lnTo>
                  <a:pt x="425577" y="277368"/>
                </a:lnTo>
                <a:lnTo>
                  <a:pt x="442912" y="275083"/>
                </a:lnTo>
                <a:lnTo>
                  <a:pt x="458152" y="268239"/>
                </a:lnTo>
                <a:lnTo>
                  <a:pt x="471297" y="256847"/>
                </a:lnTo>
                <a:lnTo>
                  <a:pt x="482346" y="240919"/>
                </a:lnTo>
                <a:lnTo>
                  <a:pt x="485508" y="234061"/>
                </a:lnTo>
                <a:lnTo>
                  <a:pt x="425196" y="234061"/>
                </a:lnTo>
                <a:lnTo>
                  <a:pt x="418816" y="232683"/>
                </a:lnTo>
                <a:lnTo>
                  <a:pt x="399161" y="184594"/>
                </a:lnTo>
                <a:lnTo>
                  <a:pt x="397383" y="146304"/>
                </a:lnTo>
                <a:lnTo>
                  <a:pt x="397831" y="126400"/>
                </a:lnTo>
                <a:lnTo>
                  <a:pt x="404368" y="81787"/>
                </a:lnTo>
                <a:lnTo>
                  <a:pt x="425196" y="60325"/>
                </a:lnTo>
                <a:lnTo>
                  <a:pt x="485927" y="60325"/>
                </a:lnTo>
                <a:lnTo>
                  <a:pt x="482346" y="52959"/>
                </a:lnTo>
                <a:lnTo>
                  <a:pt x="471297" y="37197"/>
                </a:lnTo>
                <a:lnTo>
                  <a:pt x="458152" y="25923"/>
                </a:lnTo>
                <a:lnTo>
                  <a:pt x="442912" y="19151"/>
                </a:lnTo>
                <a:lnTo>
                  <a:pt x="425577" y="16891"/>
                </a:lnTo>
                <a:close/>
              </a:path>
              <a:path w="984250" h="333375">
                <a:moveTo>
                  <a:pt x="485927" y="60325"/>
                </a:moveTo>
                <a:lnTo>
                  <a:pt x="425196" y="60325"/>
                </a:lnTo>
                <a:lnTo>
                  <a:pt x="431385" y="61660"/>
                </a:lnTo>
                <a:lnTo>
                  <a:pt x="436803" y="65678"/>
                </a:lnTo>
                <a:lnTo>
                  <a:pt x="450977" y="108997"/>
                </a:lnTo>
                <a:lnTo>
                  <a:pt x="452882" y="146304"/>
                </a:lnTo>
                <a:lnTo>
                  <a:pt x="452394" y="166782"/>
                </a:lnTo>
                <a:lnTo>
                  <a:pt x="445262" y="212217"/>
                </a:lnTo>
                <a:lnTo>
                  <a:pt x="425196" y="234061"/>
                </a:lnTo>
                <a:lnTo>
                  <a:pt x="485508" y="234061"/>
                </a:lnTo>
                <a:lnTo>
                  <a:pt x="490273" y="223728"/>
                </a:lnTo>
                <a:lnTo>
                  <a:pt x="496141" y="203787"/>
                </a:lnTo>
                <a:lnTo>
                  <a:pt x="499937" y="181107"/>
                </a:lnTo>
                <a:lnTo>
                  <a:pt x="501650" y="155702"/>
                </a:lnTo>
                <a:lnTo>
                  <a:pt x="580897" y="155702"/>
                </a:lnTo>
                <a:lnTo>
                  <a:pt x="580897" y="112649"/>
                </a:lnTo>
                <a:lnTo>
                  <a:pt x="499872" y="112649"/>
                </a:lnTo>
                <a:lnTo>
                  <a:pt x="497330" y="95500"/>
                </a:lnTo>
                <a:lnTo>
                  <a:pt x="493537" y="79851"/>
                </a:lnTo>
                <a:lnTo>
                  <a:pt x="488529" y="65674"/>
                </a:lnTo>
                <a:lnTo>
                  <a:pt x="485927" y="60325"/>
                </a:lnTo>
                <a:close/>
              </a:path>
              <a:path w="984250" h="333375">
                <a:moveTo>
                  <a:pt x="572262" y="6858"/>
                </a:moveTo>
                <a:lnTo>
                  <a:pt x="531241" y="6858"/>
                </a:lnTo>
                <a:lnTo>
                  <a:pt x="531241" y="112649"/>
                </a:lnTo>
                <a:lnTo>
                  <a:pt x="580897" y="112649"/>
                </a:lnTo>
                <a:lnTo>
                  <a:pt x="580897" y="25781"/>
                </a:lnTo>
                <a:lnTo>
                  <a:pt x="581152" y="24003"/>
                </a:lnTo>
                <a:lnTo>
                  <a:pt x="581533" y="22098"/>
                </a:lnTo>
                <a:lnTo>
                  <a:pt x="581787" y="20955"/>
                </a:lnTo>
                <a:lnTo>
                  <a:pt x="582394" y="19151"/>
                </a:lnTo>
                <a:lnTo>
                  <a:pt x="582929" y="17653"/>
                </a:lnTo>
                <a:lnTo>
                  <a:pt x="584327" y="13208"/>
                </a:lnTo>
                <a:lnTo>
                  <a:pt x="584072" y="10414"/>
                </a:lnTo>
                <a:lnTo>
                  <a:pt x="582295" y="9271"/>
                </a:lnTo>
                <a:lnTo>
                  <a:pt x="579754" y="7747"/>
                </a:lnTo>
                <a:lnTo>
                  <a:pt x="572262" y="6858"/>
                </a:lnTo>
                <a:close/>
              </a:path>
              <a:path w="984250" h="333375">
                <a:moveTo>
                  <a:pt x="954404" y="0"/>
                </a:moveTo>
                <a:lnTo>
                  <a:pt x="926338" y="0"/>
                </a:lnTo>
                <a:lnTo>
                  <a:pt x="926338" y="115062"/>
                </a:lnTo>
                <a:lnTo>
                  <a:pt x="867791" y="115062"/>
                </a:lnTo>
                <a:lnTo>
                  <a:pt x="867791" y="158369"/>
                </a:lnTo>
                <a:lnTo>
                  <a:pt x="926338" y="158369"/>
                </a:lnTo>
                <a:lnTo>
                  <a:pt x="926338" y="332867"/>
                </a:lnTo>
                <a:lnTo>
                  <a:pt x="977646" y="332867"/>
                </a:lnTo>
                <a:lnTo>
                  <a:pt x="977646" y="26289"/>
                </a:lnTo>
                <a:lnTo>
                  <a:pt x="978154" y="22860"/>
                </a:lnTo>
                <a:lnTo>
                  <a:pt x="979043" y="19431"/>
                </a:lnTo>
                <a:lnTo>
                  <a:pt x="979551" y="17272"/>
                </a:lnTo>
                <a:lnTo>
                  <a:pt x="980440" y="14732"/>
                </a:lnTo>
                <a:lnTo>
                  <a:pt x="981837" y="11684"/>
                </a:lnTo>
                <a:lnTo>
                  <a:pt x="983869" y="6604"/>
                </a:lnTo>
                <a:lnTo>
                  <a:pt x="983741" y="3429"/>
                </a:lnTo>
                <a:lnTo>
                  <a:pt x="981456" y="2032"/>
                </a:lnTo>
                <a:lnTo>
                  <a:pt x="978193" y="1125"/>
                </a:lnTo>
                <a:lnTo>
                  <a:pt x="972597" y="492"/>
                </a:lnTo>
                <a:lnTo>
                  <a:pt x="964668" y="121"/>
                </a:lnTo>
                <a:lnTo>
                  <a:pt x="954404" y="0"/>
                </a:lnTo>
                <a:close/>
              </a:path>
              <a:path w="984250" h="333375">
                <a:moveTo>
                  <a:pt x="782066" y="20066"/>
                </a:moveTo>
                <a:lnTo>
                  <a:pt x="752983" y="20066"/>
                </a:lnTo>
                <a:lnTo>
                  <a:pt x="751460" y="60380"/>
                </a:lnTo>
                <a:lnTo>
                  <a:pt x="746881" y="97790"/>
                </a:lnTo>
                <a:lnTo>
                  <a:pt x="728726" y="163322"/>
                </a:lnTo>
                <a:lnTo>
                  <a:pt x="700547" y="214264"/>
                </a:lnTo>
                <a:lnTo>
                  <a:pt x="661797" y="252730"/>
                </a:lnTo>
                <a:lnTo>
                  <a:pt x="667766" y="256921"/>
                </a:lnTo>
                <a:lnTo>
                  <a:pt x="674497" y="262000"/>
                </a:lnTo>
                <a:lnTo>
                  <a:pt x="681863" y="267970"/>
                </a:lnTo>
                <a:lnTo>
                  <a:pt x="689229" y="273812"/>
                </a:lnTo>
                <a:lnTo>
                  <a:pt x="695579" y="279273"/>
                </a:lnTo>
                <a:lnTo>
                  <a:pt x="700913" y="284353"/>
                </a:lnTo>
                <a:lnTo>
                  <a:pt x="713680" y="273373"/>
                </a:lnTo>
                <a:lnTo>
                  <a:pt x="748791" y="227457"/>
                </a:lnTo>
                <a:lnTo>
                  <a:pt x="769383" y="183665"/>
                </a:lnTo>
                <a:lnTo>
                  <a:pt x="773810" y="169925"/>
                </a:lnTo>
                <a:lnTo>
                  <a:pt x="819847" y="169925"/>
                </a:lnTo>
                <a:lnTo>
                  <a:pt x="813925" y="158351"/>
                </a:lnTo>
                <a:lnTo>
                  <a:pt x="805672" y="136953"/>
                </a:lnTo>
                <a:lnTo>
                  <a:pt x="800729" y="116770"/>
                </a:lnTo>
                <a:lnTo>
                  <a:pt x="799084" y="97790"/>
                </a:lnTo>
                <a:lnTo>
                  <a:pt x="799179" y="80263"/>
                </a:lnTo>
                <a:lnTo>
                  <a:pt x="802259" y="45339"/>
                </a:lnTo>
                <a:lnTo>
                  <a:pt x="802385" y="43307"/>
                </a:lnTo>
                <a:lnTo>
                  <a:pt x="803021" y="41275"/>
                </a:lnTo>
                <a:lnTo>
                  <a:pt x="803910" y="39116"/>
                </a:lnTo>
                <a:lnTo>
                  <a:pt x="805179" y="36195"/>
                </a:lnTo>
                <a:lnTo>
                  <a:pt x="809116" y="28321"/>
                </a:lnTo>
                <a:lnTo>
                  <a:pt x="809625" y="24892"/>
                </a:lnTo>
                <a:lnTo>
                  <a:pt x="807720" y="23495"/>
                </a:lnTo>
                <a:lnTo>
                  <a:pt x="804550" y="21994"/>
                </a:lnTo>
                <a:lnTo>
                  <a:pt x="799226" y="20923"/>
                </a:lnTo>
                <a:lnTo>
                  <a:pt x="791735" y="20280"/>
                </a:lnTo>
                <a:lnTo>
                  <a:pt x="782066" y="20066"/>
                </a:lnTo>
                <a:close/>
              </a:path>
              <a:path w="984250" h="333375">
                <a:moveTo>
                  <a:pt x="819847" y="169925"/>
                </a:moveTo>
                <a:lnTo>
                  <a:pt x="773810" y="169925"/>
                </a:lnTo>
                <a:lnTo>
                  <a:pt x="777166" y="182447"/>
                </a:lnTo>
                <a:lnTo>
                  <a:pt x="801116" y="229489"/>
                </a:lnTo>
                <a:lnTo>
                  <a:pt x="824928" y="262112"/>
                </a:lnTo>
                <a:lnTo>
                  <a:pt x="848360" y="284353"/>
                </a:lnTo>
                <a:lnTo>
                  <a:pt x="852122" y="279874"/>
                </a:lnTo>
                <a:lnTo>
                  <a:pt x="856551" y="275193"/>
                </a:lnTo>
                <a:lnTo>
                  <a:pt x="888619" y="248285"/>
                </a:lnTo>
                <a:lnTo>
                  <a:pt x="871380" y="236874"/>
                </a:lnTo>
                <a:lnTo>
                  <a:pt x="855106" y="221869"/>
                </a:lnTo>
                <a:lnTo>
                  <a:pt x="839809" y="203243"/>
                </a:lnTo>
                <a:lnTo>
                  <a:pt x="825500" y="180975"/>
                </a:lnTo>
                <a:lnTo>
                  <a:pt x="819847" y="169925"/>
                </a:lnTo>
                <a:close/>
              </a:path>
              <a:path w="984250" h="333375">
                <a:moveTo>
                  <a:pt x="161908" y="115824"/>
                </a:moveTo>
                <a:lnTo>
                  <a:pt x="108204" y="115824"/>
                </a:lnTo>
                <a:lnTo>
                  <a:pt x="112492" y="125329"/>
                </a:lnTo>
                <a:lnTo>
                  <a:pt x="143220" y="159843"/>
                </a:lnTo>
                <a:lnTo>
                  <a:pt x="180975" y="183007"/>
                </a:lnTo>
                <a:lnTo>
                  <a:pt x="184261" y="177841"/>
                </a:lnTo>
                <a:lnTo>
                  <a:pt x="187833" y="172640"/>
                </a:lnTo>
                <a:lnTo>
                  <a:pt x="212471" y="144145"/>
                </a:lnTo>
                <a:lnTo>
                  <a:pt x="203138" y="141384"/>
                </a:lnTo>
                <a:lnTo>
                  <a:pt x="164685" y="118538"/>
                </a:lnTo>
                <a:lnTo>
                  <a:pt x="161908" y="115824"/>
                </a:lnTo>
                <a:close/>
              </a:path>
              <a:path w="984250" h="333375">
                <a:moveTo>
                  <a:pt x="135509" y="58166"/>
                </a:moveTo>
                <a:lnTo>
                  <a:pt x="83820" y="58166"/>
                </a:lnTo>
                <a:lnTo>
                  <a:pt x="83820" y="69723"/>
                </a:lnTo>
                <a:lnTo>
                  <a:pt x="81915" y="75819"/>
                </a:lnTo>
                <a:lnTo>
                  <a:pt x="54887" y="112738"/>
                </a:lnTo>
                <a:lnTo>
                  <a:pt x="17621" y="137382"/>
                </a:lnTo>
                <a:lnTo>
                  <a:pt x="0" y="142875"/>
                </a:lnTo>
                <a:lnTo>
                  <a:pt x="5167" y="147542"/>
                </a:lnTo>
                <a:lnTo>
                  <a:pt x="33274" y="180975"/>
                </a:lnTo>
                <a:lnTo>
                  <a:pt x="45587" y="175117"/>
                </a:lnTo>
                <a:lnTo>
                  <a:pt x="78359" y="153543"/>
                </a:lnTo>
                <a:lnTo>
                  <a:pt x="108204" y="115824"/>
                </a:lnTo>
                <a:lnTo>
                  <a:pt x="161908" y="115824"/>
                </a:lnTo>
                <a:lnTo>
                  <a:pt x="139700" y="83820"/>
                </a:lnTo>
                <a:lnTo>
                  <a:pt x="135509" y="71628"/>
                </a:lnTo>
                <a:lnTo>
                  <a:pt x="135509" y="58166"/>
                </a:lnTo>
                <a:close/>
              </a:path>
              <a:path w="984250" h="333375">
                <a:moveTo>
                  <a:pt x="280797" y="0"/>
                </a:moveTo>
                <a:lnTo>
                  <a:pt x="252730" y="0"/>
                </a:lnTo>
                <a:lnTo>
                  <a:pt x="252730" y="66167"/>
                </a:lnTo>
                <a:lnTo>
                  <a:pt x="193167" y="66167"/>
                </a:lnTo>
                <a:lnTo>
                  <a:pt x="193167" y="106807"/>
                </a:lnTo>
                <a:lnTo>
                  <a:pt x="252730" y="106807"/>
                </a:lnTo>
                <a:lnTo>
                  <a:pt x="252730" y="178181"/>
                </a:lnTo>
                <a:lnTo>
                  <a:pt x="304038" y="178181"/>
                </a:lnTo>
                <a:lnTo>
                  <a:pt x="304038" y="26289"/>
                </a:lnTo>
                <a:lnTo>
                  <a:pt x="304546" y="22860"/>
                </a:lnTo>
                <a:lnTo>
                  <a:pt x="305435" y="19431"/>
                </a:lnTo>
                <a:lnTo>
                  <a:pt x="305943" y="17272"/>
                </a:lnTo>
                <a:lnTo>
                  <a:pt x="306832" y="14732"/>
                </a:lnTo>
                <a:lnTo>
                  <a:pt x="308229" y="11684"/>
                </a:lnTo>
                <a:lnTo>
                  <a:pt x="310261" y="6604"/>
                </a:lnTo>
                <a:lnTo>
                  <a:pt x="310134" y="3429"/>
                </a:lnTo>
                <a:lnTo>
                  <a:pt x="307848" y="2032"/>
                </a:lnTo>
                <a:lnTo>
                  <a:pt x="304585" y="1125"/>
                </a:lnTo>
                <a:lnTo>
                  <a:pt x="298989" y="492"/>
                </a:lnTo>
                <a:lnTo>
                  <a:pt x="291060" y="121"/>
                </a:lnTo>
                <a:lnTo>
                  <a:pt x="280797" y="0"/>
                </a:lnTo>
                <a:close/>
              </a:path>
              <a:path w="984250" h="333375">
                <a:moveTo>
                  <a:pt x="197612" y="15240"/>
                </a:moveTo>
                <a:lnTo>
                  <a:pt x="21463" y="15240"/>
                </a:lnTo>
                <a:lnTo>
                  <a:pt x="21463" y="58166"/>
                </a:lnTo>
                <a:lnTo>
                  <a:pt x="197612" y="58166"/>
                </a:lnTo>
                <a:lnTo>
                  <a:pt x="197612" y="15240"/>
                </a:lnTo>
                <a:close/>
              </a:path>
              <a:path w="984250" h="333375">
                <a:moveTo>
                  <a:pt x="646810" y="0"/>
                </a:moveTo>
                <a:lnTo>
                  <a:pt x="603377" y="0"/>
                </a:lnTo>
                <a:lnTo>
                  <a:pt x="603377" y="332867"/>
                </a:lnTo>
                <a:lnTo>
                  <a:pt x="653669" y="332867"/>
                </a:lnTo>
                <a:lnTo>
                  <a:pt x="653669" y="21717"/>
                </a:lnTo>
                <a:lnTo>
                  <a:pt x="653922" y="19177"/>
                </a:lnTo>
                <a:lnTo>
                  <a:pt x="654431" y="16637"/>
                </a:lnTo>
                <a:lnTo>
                  <a:pt x="654812" y="14986"/>
                </a:lnTo>
                <a:lnTo>
                  <a:pt x="655574" y="12954"/>
                </a:lnTo>
                <a:lnTo>
                  <a:pt x="656463" y="10414"/>
                </a:lnTo>
                <a:lnTo>
                  <a:pt x="658114" y="5969"/>
                </a:lnTo>
                <a:lnTo>
                  <a:pt x="658114" y="3175"/>
                </a:lnTo>
                <a:lnTo>
                  <a:pt x="656463" y="2032"/>
                </a:lnTo>
                <a:lnTo>
                  <a:pt x="653922" y="635"/>
                </a:lnTo>
                <a:lnTo>
                  <a:pt x="64681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420492" y="738505"/>
            <a:ext cx="989965" cy="333375"/>
          </a:xfrm>
          <a:custGeom>
            <a:avLst/>
            <a:gdLst/>
            <a:ahLst/>
            <a:cxnLst/>
            <a:rect l="l" t="t" r="r" b="b"/>
            <a:pathLst>
              <a:path w="989964" h="333375">
                <a:moveTo>
                  <a:pt x="735838" y="219456"/>
                </a:moveTo>
                <a:lnTo>
                  <a:pt x="692912" y="219456"/>
                </a:lnTo>
                <a:lnTo>
                  <a:pt x="692912" y="323850"/>
                </a:lnTo>
                <a:lnTo>
                  <a:pt x="959231" y="323850"/>
                </a:lnTo>
                <a:lnTo>
                  <a:pt x="959231" y="280543"/>
                </a:lnTo>
                <a:lnTo>
                  <a:pt x="744346" y="280543"/>
                </a:lnTo>
                <a:lnTo>
                  <a:pt x="744346" y="241808"/>
                </a:lnTo>
                <a:lnTo>
                  <a:pt x="744474" y="239395"/>
                </a:lnTo>
                <a:lnTo>
                  <a:pt x="744982" y="237109"/>
                </a:lnTo>
                <a:lnTo>
                  <a:pt x="745489" y="235712"/>
                </a:lnTo>
                <a:lnTo>
                  <a:pt x="745998" y="233807"/>
                </a:lnTo>
                <a:lnTo>
                  <a:pt x="746759" y="231267"/>
                </a:lnTo>
                <a:lnTo>
                  <a:pt x="748283" y="226441"/>
                </a:lnTo>
                <a:lnTo>
                  <a:pt x="748283" y="223393"/>
                </a:lnTo>
                <a:lnTo>
                  <a:pt x="746379" y="222250"/>
                </a:lnTo>
                <a:lnTo>
                  <a:pt x="743584" y="220345"/>
                </a:lnTo>
                <a:lnTo>
                  <a:pt x="735838" y="219456"/>
                </a:lnTo>
                <a:close/>
              </a:path>
              <a:path w="989964" h="333375">
                <a:moveTo>
                  <a:pt x="512190" y="232283"/>
                </a:moveTo>
                <a:lnTo>
                  <a:pt x="461263" y="232283"/>
                </a:lnTo>
                <a:lnTo>
                  <a:pt x="461263" y="332867"/>
                </a:lnTo>
                <a:lnTo>
                  <a:pt x="512190" y="332867"/>
                </a:lnTo>
                <a:lnTo>
                  <a:pt x="512190" y="232283"/>
                </a:lnTo>
                <a:close/>
              </a:path>
              <a:path w="989964" h="333375">
                <a:moveTo>
                  <a:pt x="652652" y="188975"/>
                </a:moveTo>
                <a:lnTo>
                  <a:pt x="319786" y="188975"/>
                </a:lnTo>
                <a:lnTo>
                  <a:pt x="319786" y="232283"/>
                </a:lnTo>
                <a:lnTo>
                  <a:pt x="652652" y="232283"/>
                </a:lnTo>
                <a:lnTo>
                  <a:pt x="652652" y="188975"/>
                </a:lnTo>
                <a:close/>
              </a:path>
              <a:path w="989964" h="333375">
                <a:moveTo>
                  <a:pt x="989457" y="153924"/>
                </a:moveTo>
                <a:lnTo>
                  <a:pt x="656589" y="153924"/>
                </a:lnTo>
                <a:lnTo>
                  <a:pt x="656589" y="197231"/>
                </a:lnTo>
                <a:lnTo>
                  <a:pt x="989457" y="197231"/>
                </a:lnTo>
                <a:lnTo>
                  <a:pt x="989457" y="153924"/>
                </a:lnTo>
                <a:close/>
              </a:path>
              <a:path w="989964" h="333375">
                <a:moveTo>
                  <a:pt x="175387" y="28321"/>
                </a:moveTo>
                <a:lnTo>
                  <a:pt x="0" y="28321"/>
                </a:lnTo>
                <a:lnTo>
                  <a:pt x="0" y="263525"/>
                </a:lnTo>
                <a:lnTo>
                  <a:pt x="42544" y="263525"/>
                </a:lnTo>
                <a:lnTo>
                  <a:pt x="60908" y="263263"/>
                </a:lnTo>
                <a:lnTo>
                  <a:pt x="100445" y="261167"/>
                </a:lnTo>
                <a:lnTo>
                  <a:pt x="143097" y="257071"/>
                </a:lnTo>
                <a:lnTo>
                  <a:pt x="183673" y="251547"/>
                </a:lnTo>
                <a:lnTo>
                  <a:pt x="202819" y="248285"/>
                </a:lnTo>
                <a:lnTo>
                  <a:pt x="199418" y="217678"/>
                </a:lnTo>
                <a:lnTo>
                  <a:pt x="51307" y="217678"/>
                </a:lnTo>
                <a:lnTo>
                  <a:pt x="51307" y="71755"/>
                </a:lnTo>
                <a:lnTo>
                  <a:pt x="175387" y="71755"/>
                </a:lnTo>
                <a:lnTo>
                  <a:pt x="175387" y="28321"/>
                </a:lnTo>
                <a:close/>
              </a:path>
              <a:path w="989964" h="333375">
                <a:moveTo>
                  <a:pt x="197993" y="204850"/>
                </a:moveTo>
                <a:lnTo>
                  <a:pt x="147147" y="212369"/>
                </a:lnTo>
                <a:lnTo>
                  <a:pt x="95313" y="216820"/>
                </a:lnTo>
                <a:lnTo>
                  <a:pt x="65150" y="217678"/>
                </a:lnTo>
                <a:lnTo>
                  <a:pt x="199418" y="217678"/>
                </a:lnTo>
                <a:lnTo>
                  <a:pt x="197993" y="204850"/>
                </a:lnTo>
                <a:close/>
              </a:path>
              <a:path w="989964" h="333375">
                <a:moveTo>
                  <a:pt x="617601" y="14224"/>
                </a:moveTo>
                <a:lnTo>
                  <a:pt x="356107" y="14224"/>
                </a:lnTo>
                <a:lnTo>
                  <a:pt x="356107" y="53340"/>
                </a:lnTo>
                <a:lnTo>
                  <a:pt x="566293" y="53340"/>
                </a:lnTo>
                <a:lnTo>
                  <a:pt x="566293" y="70739"/>
                </a:lnTo>
                <a:lnTo>
                  <a:pt x="356107" y="70739"/>
                </a:lnTo>
                <a:lnTo>
                  <a:pt x="356107" y="170561"/>
                </a:lnTo>
                <a:lnTo>
                  <a:pt x="623824" y="170561"/>
                </a:lnTo>
                <a:lnTo>
                  <a:pt x="623824" y="130683"/>
                </a:lnTo>
                <a:lnTo>
                  <a:pt x="407543" y="130683"/>
                </a:lnTo>
                <a:lnTo>
                  <a:pt x="407543" y="109855"/>
                </a:lnTo>
                <a:lnTo>
                  <a:pt x="617601" y="109855"/>
                </a:lnTo>
                <a:lnTo>
                  <a:pt x="617601" y="14224"/>
                </a:lnTo>
                <a:close/>
              </a:path>
              <a:path w="989964" h="333375">
                <a:moveTo>
                  <a:pt x="736473" y="6223"/>
                </a:moveTo>
                <a:lnTo>
                  <a:pt x="692912" y="6223"/>
                </a:lnTo>
                <a:lnTo>
                  <a:pt x="692912" y="118237"/>
                </a:lnTo>
                <a:lnTo>
                  <a:pt x="959231" y="118237"/>
                </a:lnTo>
                <a:lnTo>
                  <a:pt x="959231" y="75565"/>
                </a:lnTo>
                <a:lnTo>
                  <a:pt x="744346" y="75565"/>
                </a:lnTo>
                <a:lnTo>
                  <a:pt x="744346" y="25400"/>
                </a:lnTo>
                <a:lnTo>
                  <a:pt x="744474" y="23114"/>
                </a:lnTo>
                <a:lnTo>
                  <a:pt x="745236" y="19431"/>
                </a:lnTo>
                <a:lnTo>
                  <a:pt x="746379" y="15494"/>
                </a:lnTo>
                <a:lnTo>
                  <a:pt x="747776" y="11430"/>
                </a:lnTo>
                <a:lnTo>
                  <a:pt x="747521" y="8890"/>
                </a:lnTo>
                <a:lnTo>
                  <a:pt x="745744" y="7874"/>
                </a:lnTo>
                <a:lnTo>
                  <a:pt x="743331" y="6731"/>
                </a:lnTo>
                <a:lnTo>
                  <a:pt x="736473" y="6223"/>
                </a:lnTo>
                <a:close/>
              </a:path>
              <a:path w="989964" h="333375">
                <a:moveTo>
                  <a:pt x="252094" y="0"/>
                </a:moveTo>
                <a:lnTo>
                  <a:pt x="223265" y="0"/>
                </a:lnTo>
                <a:lnTo>
                  <a:pt x="223265" y="332867"/>
                </a:lnTo>
                <a:lnTo>
                  <a:pt x="274574" y="332867"/>
                </a:lnTo>
                <a:lnTo>
                  <a:pt x="274574" y="190373"/>
                </a:lnTo>
                <a:lnTo>
                  <a:pt x="318643" y="190373"/>
                </a:lnTo>
                <a:lnTo>
                  <a:pt x="318643" y="145287"/>
                </a:lnTo>
                <a:lnTo>
                  <a:pt x="274574" y="145287"/>
                </a:lnTo>
                <a:lnTo>
                  <a:pt x="274574" y="25654"/>
                </a:lnTo>
                <a:lnTo>
                  <a:pt x="274955" y="22225"/>
                </a:lnTo>
                <a:lnTo>
                  <a:pt x="275589" y="19050"/>
                </a:lnTo>
                <a:lnTo>
                  <a:pt x="276351" y="17145"/>
                </a:lnTo>
                <a:lnTo>
                  <a:pt x="277240" y="14605"/>
                </a:lnTo>
                <a:lnTo>
                  <a:pt x="278383" y="11430"/>
                </a:lnTo>
                <a:lnTo>
                  <a:pt x="280543" y="6477"/>
                </a:lnTo>
                <a:lnTo>
                  <a:pt x="280543" y="3556"/>
                </a:lnTo>
                <a:lnTo>
                  <a:pt x="278383" y="2412"/>
                </a:lnTo>
                <a:lnTo>
                  <a:pt x="275026" y="1339"/>
                </a:lnTo>
                <a:lnTo>
                  <a:pt x="269525" y="587"/>
                </a:lnTo>
                <a:lnTo>
                  <a:pt x="261881" y="144"/>
                </a:lnTo>
                <a:lnTo>
                  <a:pt x="252094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541014" y="738505"/>
            <a:ext cx="641985" cy="337185"/>
          </a:xfrm>
          <a:custGeom>
            <a:avLst/>
            <a:gdLst/>
            <a:ahLst/>
            <a:cxnLst/>
            <a:rect l="l" t="t" r="r" b="b"/>
            <a:pathLst>
              <a:path w="641985" h="337184">
                <a:moveTo>
                  <a:pt x="475107" y="210439"/>
                </a:moveTo>
                <a:lnTo>
                  <a:pt x="413527" y="215201"/>
                </a:lnTo>
                <a:lnTo>
                  <a:pt x="368046" y="229489"/>
                </a:lnTo>
                <a:lnTo>
                  <a:pt x="337095" y="260653"/>
                </a:lnTo>
                <a:lnTo>
                  <a:pt x="335025" y="273558"/>
                </a:lnTo>
                <a:lnTo>
                  <a:pt x="337095" y="286295"/>
                </a:lnTo>
                <a:lnTo>
                  <a:pt x="368046" y="317246"/>
                </a:lnTo>
                <a:lnTo>
                  <a:pt x="413337" y="331819"/>
                </a:lnTo>
                <a:lnTo>
                  <a:pt x="475107" y="336677"/>
                </a:lnTo>
                <a:lnTo>
                  <a:pt x="508640" y="335462"/>
                </a:lnTo>
                <a:lnTo>
                  <a:pt x="563278" y="325747"/>
                </a:lnTo>
                <a:lnTo>
                  <a:pt x="598975" y="308151"/>
                </a:lnTo>
                <a:lnTo>
                  <a:pt x="604529" y="302641"/>
                </a:lnTo>
                <a:lnTo>
                  <a:pt x="475107" y="302641"/>
                </a:lnTo>
                <a:lnTo>
                  <a:pt x="454155" y="302113"/>
                </a:lnTo>
                <a:lnTo>
                  <a:pt x="407543" y="294005"/>
                </a:lnTo>
                <a:lnTo>
                  <a:pt x="387731" y="274193"/>
                </a:lnTo>
                <a:lnTo>
                  <a:pt x="388969" y="268358"/>
                </a:lnTo>
                <a:lnTo>
                  <a:pt x="435514" y="249713"/>
                </a:lnTo>
                <a:lnTo>
                  <a:pt x="475107" y="247904"/>
                </a:lnTo>
                <a:lnTo>
                  <a:pt x="608281" y="247904"/>
                </a:lnTo>
                <a:lnTo>
                  <a:pt x="598975" y="238607"/>
                </a:lnTo>
                <a:lnTo>
                  <a:pt x="584453" y="229489"/>
                </a:lnTo>
                <a:lnTo>
                  <a:pt x="563278" y="221154"/>
                </a:lnTo>
                <a:lnTo>
                  <a:pt x="538019" y="215201"/>
                </a:lnTo>
                <a:lnTo>
                  <a:pt x="508640" y="211629"/>
                </a:lnTo>
                <a:lnTo>
                  <a:pt x="475107" y="210439"/>
                </a:lnTo>
                <a:close/>
              </a:path>
              <a:path w="641985" h="337184">
                <a:moveTo>
                  <a:pt x="608281" y="247904"/>
                </a:moveTo>
                <a:lnTo>
                  <a:pt x="475107" y="247904"/>
                </a:lnTo>
                <a:lnTo>
                  <a:pt x="497181" y="248356"/>
                </a:lnTo>
                <a:lnTo>
                  <a:pt x="516159" y="249713"/>
                </a:lnTo>
                <a:lnTo>
                  <a:pt x="553664" y="258833"/>
                </a:lnTo>
                <a:lnTo>
                  <a:pt x="565023" y="274193"/>
                </a:lnTo>
                <a:lnTo>
                  <a:pt x="563760" y="280003"/>
                </a:lnTo>
                <a:lnTo>
                  <a:pt x="515635" y="300513"/>
                </a:lnTo>
                <a:lnTo>
                  <a:pt x="475107" y="302641"/>
                </a:lnTo>
                <a:lnTo>
                  <a:pt x="604529" y="302641"/>
                </a:lnTo>
                <a:lnTo>
                  <a:pt x="609384" y="297818"/>
                </a:lnTo>
                <a:lnTo>
                  <a:pt x="615636" y="286295"/>
                </a:lnTo>
                <a:lnTo>
                  <a:pt x="617727" y="273558"/>
                </a:lnTo>
                <a:lnTo>
                  <a:pt x="615636" y="260653"/>
                </a:lnTo>
                <a:lnTo>
                  <a:pt x="609377" y="248999"/>
                </a:lnTo>
                <a:lnTo>
                  <a:pt x="608281" y="247904"/>
                </a:lnTo>
                <a:close/>
              </a:path>
              <a:path w="641985" h="337184">
                <a:moveTo>
                  <a:pt x="641603" y="161162"/>
                </a:moveTo>
                <a:lnTo>
                  <a:pt x="308737" y="161162"/>
                </a:lnTo>
                <a:lnTo>
                  <a:pt x="308737" y="203835"/>
                </a:lnTo>
                <a:lnTo>
                  <a:pt x="641603" y="203835"/>
                </a:lnTo>
                <a:lnTo>
                  <a:pt x="641603" y="161162"/>
                </a:lnTo>
                <a:close/>
              </a:path>
              <a:path w="641985" h="337184">
                <a:moveTo>
                  <a:pt x="474852" y="1397"/>
                </a:moveTo>
                <a:lnTo>
                  <a:pt x="414559" y="6159"/>
                </a:lnTo>
                <a:lnTo>
                  <a:pt x="369697" y="20447"/>
                </a:lnTo>
                <a:lnTo>
                  <a:pt x="338514" y="51504"/>
                </a:lnTo>
                <a:lnTo>
                  <a:pt x="336423" y="64389"/>
                </a:lnTo>
                <a:lnTo>
                  <a:pt x="338514" y="77293"/>
                </a:lnTo>
                <a:lnTo>
                  <a:pt x="369697" y="108458"/>
                </a:lnTo>
                <a:lnTo>
                  <a:pt x="398145" y="119253"/>
                </a:lnTo>
                <a:lnTo>
                  <a:pt x="398145" y="161162"/>
                </a:lnTo>
                <a:lnTo>
                  <a:pt x="447801" y="161162"/>
                </a:lnTo>
                <a:lnTo>
                  <a:pt x="447801" y="130048"/>
                </a:lnTo>
                <a:lnTo>
                  <a:pt x="448056" y="127254"/>
                </a:lnTo>
                <a:lnTo>
                  <a:pt x="448183" y="127000"/>
                </a:lnTo>
                <a:lnTo>
                  <a:pt x="548616" y="127000"/>
                </a:lnTo>
                <a:lnTo>
                  <a:pt x="548894" y="126111"/>
                </a:lnTo>
                <a:lnTo>
                  <a:pt x="549275" y="125095"/>
                </a:lnTo>
                <a:lnTo>
                  <a:pt x="549656" y="123698"/>
                </a:lnTo>
                <a:lnTo>
                  <a:pt x="550290" y="122047"/>
                </a:lnTo>
                <a:lnTo>
                  <a:pt x="550545" y="120523"/>
                </a:lnTo>
                <a:lnTo>
                  <a:pt x="550418" y="119380"/>
                </a:lnTo>
                <a:lnTo>
                  <a:pt x="558202" y="117119"/>
                </a:lnTo>
                <a:lnTo>
                  <a:pt x="593107" y="99339"/>
                </a:lnTo>
                <a:lnTo>
                  <a:pt x="603357" y="88773"/>
                </a:lnTo>
                <a:lnTo>
                  <a:pt x="474090" y="88773"/>
                </a:lnTo>
                <a:lnTo>
                  <a:pt x="453423" y="88300"/>
                </a:lnTo>
                <a:lnTo>
                  <a:pt x="407543" y="81407"/>
                </a:lnTo>
                <a:lnTo>
                  <a:pt x="387731" y="64389"/>
                </a:lnTo>
                <a:lnTo>
                  <a:pt x="388969" y="59172"/>
                </a:lnTo>
                <a:lnTo>
                  <a:pt x="435101" y="42148"/>
                </a:lnTo>
                <a:lnTo>
                  <a:pt x="474090" y="40512"/>
                </a:lnTo>
                <a:lnTo>
                  <a:pt x="603136" y="40512"/>
                </a:lnTo>
                <a:lnTo>
                  <a:pt x="602900" y="40084"/>
                </a:lnTo>
                <a:lnTo>
                  <a:pt x="556988" y="12112"/>
                </a:lnTo>
                <a:lnTo>
                  <a:pt x="505692" y="2587"/>
                </a:lnTo>
                <a:lnTo>
                  <a:pt x="474852" y="1397"/>
                </a:lnTo>
                <a:close/>
              </a:path>
              <a:path w="641985" h="337184">
                <a:moveTo>
                  <a:pt x="548593" y="127127"/>
                </a:moveTo>
                <a:lnTo>
                  <a:pt x="498728" y="127127"/>
                </a:lnTo>
                <a:lnTo>
                  <a:pt x="498728" y="161162"/>
                </a:lnTo>
                <a:lnTo>
                  <a:pt x="548386" y="161162"/>
                </a:lnTo>
                <a:lnTo>
                  <a:pt x="548501" y="127635"/>
                </a:lnTo>
                <a:lnTo>
                  <a:pt x="548593" y="127127"/>
                </a:lnTo>
                <a:close/>
              </a:path>
              <a:path w="641985" h="337184">
                <a:moveTo>
                  <a:pt x="548616" y="127000"/>
                </a:moveTo>
                <a:lnTo>
                  <a:pt x="448183" y="127000"/>
                </a:lnTo>
                <a:lnTo>
                  <a:pt x="454564" y="127406"/>
                </a:lnTo>
                <a:lnTo>
                  <a:pt x="461137" y="127682"/>
                </a:lnTo>
                <a:lnTo>
                  <a:pt x="467899" y="127839"/>
                </a:lnTo>
                <a:lnTo>
                  <a:pt x="474852" y="127889"/>
                </a:lnTo>
                <a:lnTo>
                  <a:pt x="483108" y="127889"/>
                </a:lnTo>
                <a:lnTo>
                  <a:pt x="491109" y="127635"/>
                </a:lnTo>
                <a:lnTo>
                  <a:pt x="498728" y="127127"/>
                </a:lnTo>
                <a:lnTo>
                  <a:pt x="548593" y="127127"/>
                </a:lnTo>
                <a:lnTo>
                  <a:pt x="548616" y="127000"/>
                </a:lnTo>
                <a:close/>
              </a:path>
              <a:path w="641985" h="337184">
                <a:moveTo>
                  <a:pt x="603136" y="40512"/>
                </a:moveTo>
                <a:lnTo>
                  <a:pt x="474090" y="40512"/>
                </a:lnTo>
                <a:lnTo>
                  <a:pt x="494879" y="40919"/>
                </a:lnTo>
                <a:lnTo>
                  <a:pt x="512857" y="42148"/>
                </a:lnTo>
                <a:lnTo>
                  <a:pt x="555180" y="54562"/>
                </a:lnTo>
                <a:lnTo>
                  <a:pt x="560070" y="64389"/>
                </a:lnTo>
                <a:lnTo>
                  <a:pt x="558851" y="69512"/>
                </a:lnTo>
                <a:lnTo>
                  <a:pt x="512667" y="86899"/>
                </a:lnTo>
                <a:lnTo>
                  <a:pt x="474090" y="88773"/>
                </a:lnTo>
                <a:lnTo>
                  <a:pt x="603357" y="88773"/>
                </a:lnTo>
                <a:lnTo>
                  <a:pt x="609351" y="77293"/>
                </a:lnTo>
                <a:lnTo>
                  <a:pt x="611377" y="64389"/>
                </a:lnTo>
                <a:lnTo>
                  <a:pt x="609258" y="51647"/>
                </a:lnTo>
                <a:lnTo>
                  <a:pt x="603136" y="40512"/>
                </a:lnTo>
                <a:close/>
              </a:path>
              <a:path w="641985" h="337184">
                <a:moveTo>
                  <a:pt x="44576" y="25273"/>
                </a:moveTo>
                <a:lnTo>
                  <a:pt x="0" y="25273"/>
                </a:lnTo>
                <a:lnTo>
                  <a:pt x="0" y="263144"/>
                </a:lnTo>
                <a:lnTo>
                  <a:pt x="28066" y="263144"/>
                </a:lnTo>
                <a:lnTo>
                  <a:pt x="44188" y="263022"/>
                </a:lnTo>
                <a:lnTo>
                  <a:pt x="93980" y="261112"/>
                </a:lnTo>
                <a:lnTo>
                  <a:pt x="142057" y="256807"/>
                </a:lnTo>
                <a:lnTo>
                  <a:pt x="155701" y="255143"/>
                </a:lnTo>
                <a:lnTo>
                  <a:pt x="151746" y="217678"/>
                </a:lnTo>
                <a:lnTo>
                  <a:pt x="51308" y="217678"/>
                </a:lnTo>
                <a:lnTo>
                  <a:pt x="51308" y="46990"/>
                </a:lnTo>
                <a:lnTo>
                  <a:pt x="51562" y="44450"/>
                </a:lnTo>
                <a:lnTo>
                  <a:pt x="52070" y="41910"/>
                </a:lnTo>
                <a:lnTo>
                  <a:pt x="52450" y="40512"/>
                </a:lnTo>
                <a:lnTo>
                  <a:pt x="53212" y="38608"/>
                </a:lnTo>
                <a:lnTo>
                  <a:pt x="54101" y="36068"/>
                </a:lnTo>
                <a:lnTo>
                  <a:pt x="55752" y="31623"/>
                </a:lnTo>
                <a:lnTo>
                  <a:pt x="55625" y="28829"/>
                </a:lnTo>
                <a:lnTo>
                  <a:pt x="53721" y="27686"/>
                </a:lnTo>
                <a:lnTo>
                  <a:pt x="51435" y="26035"/>
                </a:lnTo>
                <a:lnTo>
                  <a:pt x="44576" y="25273"/>
                </a:lnTo>
                <a:close/>
              </a:path>
              <a:path w="641985" h="337184">
                <a:moveTo>
                  <a:pt x="151130" y="211836"/>
                </a:moveTo>
                <a:lnTo>
                  <a:pt x="95605" y="216927"/>
                </a:lnTo>
                <a:lnTo>
                  <a:pt x="66548" y="217678"/>
                </a:lnTo>
                <a:lnTo>
                  <a:pt x="151746" y="217678"/>
                </a:lnTo>
                <a:lnTo>
                  <a:pt x="151130" y="211836"/>
                </a:lnTo>
                <a:close/>
              </a:path>
              <a:path w="641985" h="337184">
                <a:moveTo>
                  <a:pt x="291591" y="186562"/>
                </a:moveTo>
                <a:lnTo>
                  <a:pt x="241300" y="186562"/>
                </a:lnTo>
                <a:lnTo>
                  <a:pt x="241300" y="332867"/>
                </a:lnTo>
                <a:lnTo>
                  <a:pt x="291591" y="332867"/>
                </a:lnTo>
                <a:lnTo>
                  <a:pt x="291591" y="186562"/>
                </a:lnTo>
                <a:close/>
              </a:path>
              <a:path w="641985" h="337184">
                <a:moveTo>
                  <a:pt x="211582" y="5842"/>
                </a:moveTo>
                <a:lnTo>
                  <a:pt x="166497" y="5842"/>
                </a:lnTo>
                <a:lnTo>
                  <a:pt x="166497" y="319659"/>
                </a:lnTo>
                <a:lnTo>
                  <a:pt x="216026" y="319659"/>
                </a:lnTo>
                <a:lnTo>
                  <a:pt x="216026" y="186562"/>
                </a:lnTo>
                <a:lnTo>
                  <a:pt x="291591" y="186562"/>
                </a:lnTo>
                <a:lnTo>
                  <a:pt x="291591" y="143129"/>
                </a:lnTo>
                <a:lnTo>
                  <a:pt x="216026" y="143129"/>
                </a:lnTo>
                <a:lnTo>
                  <a:pt x="216026" y="26670"/>
                </a:lnTo>
                <a:lnTo>
                  <a:pt x="221361" y="11430"/>
                </a:lnTo>
                <a:lnTo>
                  <a:pt x="221614" y="8890"/>
                </a:lnTo>
                <a:lnTo>
                  <a:pt x="220218" y="7874"/>
                </a:lnTo>
                <a:lnTo>
                  <a:pt x="218059" y="6477"/>
                </a:lnTo>
                <a:lnTo>
                  <a:pt x="211582" y="5842"/>
                </a:lnTo>
                <a:close/>
              </a:path>
              <a:path w="641985" h="337184">
                <a:moveTo>
                  <a:pt x="284734" y="0"/>
                </a:moveTo>
                <a:lnTo>
                  <a:pt x="241300" y="0"/>
                </a:lnTo>
                <a:lnTo>
                  <a:pt x="241300" y="143129"/>
                </a:lnTo>
                <a:lnTo>
                  <a:pt x="291591" y="143129"/>
                </a:lnTo>
                <a:lnTo>
                  <a:pt x="291617" y="21462"/>
                </a:lnTo>
                <a:lnTo>
                  <a:pt x="291846" y="19177"/>
                </a:lnTo>
                <a:lnTo>
                  <a:pt x="292353" y="16637"/>
                </a:lnTo>
                <a:lnTo>
                  <a:pt x="292735" y="14986"/>
                </a:lnTo>
                <a:lnTo>
                  <a:pt x="293497" y="12954"/>
                </a:lnTo>
                <a:lnTo>
                  <a:pt x="294386" y="10414"/>
                </a:lnTo>
                <a:lnTo>
                  <a:pt x="296037" y="5969"/>
                </a:lnTo>
                <a:lnTo>
                  <a:pt x="296037" y="3175"/>
                </a:lnTo>
                <a:lnTo>
                  <a:pt x="294386" y="2032"/>
                </a:lnTo>
                <a:lnTo>
                  <a:pt x="291846" y="635"/>
                </a:lnTo>
                <a:lnTo>
                  <a:pt x="284734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3532" y="404875"/>
            <a:ext cx="8498205" cy="6048375"/>
          </a:xfrm>
          <a:custGeom>
            <a:avLst/>
            <a:gdLst/>
            <a:ahLst/>
            <a:cxnLst/>
            <a:rect l="l" t="t" r="r" b="b"/>
            <a:pathLst>
              <a:path w="8498205" h="6048375">
                <a:moveTo>
                  <a:pt x="0" y="303149"/>
                </a:moveTo>
                <a:lnTo>
                  <a:pt x="3968" y="253955"/>
                </a:lnTo>
                <a:lnTo>
                  <a:pt x="15457" y="207296"/>
                </a:lnTo>
                <a:lnTo>
                  <a:pt x="33843" y="163795"/>
                </a:lnTo>
                <a:lnTo>
                  <a:pt x="58500" y="124074"/>
                </a:lnTo>
                <a:lnTo>
                  <a:pt x="88806" y="88757"/>
                </a:lnTo>
                <a:lnTo>
                  <a:pt x="124135" y="58464"/>
                </a:lnTo>
                <a:lnTo>
                  <a:pt x="163863" y="33820"/>
                </a:lnTo>
                <a:lnTo>
                  <a:pt x="207366" y="15446"/>
                </a:lnTo>
                <a:lnTo>
                  <a:pt x="254019" y="3965"/>
                </a:lnTo>
                <a:lnTo>
                  <a:pt x="303199" y="0"/>
                </a:lnTo>
                <a:lnTo>
                  <a:pt x="8194738" y="0"/>
                </a:lnTo>
                <a:lnTo>
                  <a:pt x="8243901" y="3965"/>
                </a:lnTo>
                <a:lnTo>
                  <a:pt x="8290542" y="15446"/>
                </a:lnTo>
                <a:lnTo>
                  <a:pt x="8334035" y="33820"/>
                </a:lnTo>
                <a:lnTo>
                  <a:pt x="8373757" y="58464"/>
                </a:lnTo>
                <a:lnTo>
                  <a:pt x="8409082" y="88757"/>
                </a:lnTo>
                <a:lnTo>
                  <a:pt x="8439386" y="124074"/>
                </a:lnTo>
                <a:lnTo>
                  <a:pt x="8464043" y="163795"/>
                </a:lnTo>
                <a:lnTo>
                  <a:pt x="8482429" y="207296"/>
                </a:lnTo>
                <a:lnTo>
                  <a:pt x="8493918" y="253955"/>
                </a:lnTo>
                <a:lnTo>
                  <a:pt x="8497887" y="303149"/>
                </a:lnTo>
                <a:lnTo>
                  <a:pt x="8497887" y="5745111"/>
                </a:lnTo>
                <a:lnTo>
                  <a:pt x="8493918" y="5794291"/>
                </a:lnTo>
                <a:lnTo>
                  <a:pt x="8482429" y="5840945"/>
                </a:lnTo>
                <a:lnTo>
                  <a:pt x="8464043" y="5884448"/>
                </a:lnTo>
                <a:lnTo>
                  <a:pt x="8439386" y="5924176"/>
                </a:lnTo>
                <a:lnTo>
                  <a:pt x="8409082" y="5959505"/>
                </a:lnTo>
                <a:lnTo>
                  <a:pt x="8373757" y="5989810"/>
                </a:lnTo>
                <a:lnTo>
                  <a:pt x="8334035" y="6014468"/>
                </a:lnTo>
                <a:lnTo>
                  <a:pt x="8290542" y="6032853"/>
                </a:lnTo>
                <a:lnTo>
                  <a:pt x="8243901" y="6044343"/>
                </a:lnTo>
                <a:lnTo>
                  <a:pt x="8194738" y="6048311"/>
                </a:lnTo>
                <a:lnTo>
                  <a:pt x="303199" y="6048311"/>
                </a:lnTo>
                <a:lnTo>
                  <a:pt x="254019" y="6044343"/>
                </a:lnTo>
                <a:lnTo>
                  <a:pt x="207366" y="6032853"/>
                </a:lnTo>
                <a:lnTo>
                  <a:pt x="163863" y="6014468"/>
                </a:lnTo>
                <a:lnTo>
                  <a:pt x="124135" y="5989810"/>
                </a:lnTo>
                <a:lnTo>
                  <a:pt x="88806" y="5959505"/>
                </a:lnTo>
                <a:lnTo>
                  <a:pt x="58500" y="5924176"/>
                </a:lnTo>
                <a:lnTo>
                  <a:pt x="33843" y="5884448"/>
                </a:lnTo>
                <a:lnTo>
                  <a:pt x="15457" y="5840945"/>
                </a:lnTo>
                <a:lnTo>
                  <a:pt x="3968" y="5794291"/>
                </a:lnTo>
                <a:lnTo>
                  <a:pt x="0" y="5745111"/>
                </a:lnTo>
                <a:lnTo>
                  <a:pt x="0" y="303149"/>
                </a:lnTo>
                <a:close/>
              </a:path>
            </a:pathLst>
          </a:custGeom>
          <a:ln w="5397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39720" y="764666"/>
            <a:ext cx="2125345" cy="0"/>
          </a:xfrm>
          <a:custGeom>
            <a:avLst/>
            <a:gdLst/>
            <a:ahLst/>
            <a:cxnLst/>
            <a:rect l="l" t="t" r="r" b="b"/>
            <a:pathLst>
              <a:path w="2125345">
                <a:moveTo>
                  <a:pt x="0" y="0"/>
                </a:moveTo>
                <a:lnTo>
                  <a:pt x="2124837" y="0"/>
                </a:lnTo>
              </a:path>
            </a:pathLst>
          </a:custGeom>
          <a:ln w="7620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64558" y="764666"/>
            <a:ext cx="2339975" cy="0"/>
          </a:xfrm>
          <a:custGeom>
            <a:avLst/>
            <a:gdLst/>
            <a:ahLst/>
            <a:cxnLst/>
            <a:rect l="l" t="t" r="r" b="b"/>
            <a:pathLst>
              <a:path w="2339975">
                <a:moveTo>
                  <a:pt x="0" y="0"/>
                </a:moveTo>
                <a:lnTo>
                  <a:pt x="2339720" y="0"/>
                </a:lnTo>
              </a:path>
            </a:pathLst>
          </a:custGeom>
          <a:ln w="7620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04279" y="764666"/>
            <a:ext cx="2339975" cy="0"/>
          </a:xfrm>
          <a:custGeom>
            <a:avLst/>
            <a:gdLst/>
            <a:ahLst/>
            <a:cxnLst/>
            <a:rect l="l" t="t" r="r" b="b"/>
            <a:pathLst>
              <a:path w="2339975">
                <a:moveTo>
                  <a:pt x="0" y="0"/>
                </a:moveTo>
                <a:lnTo>
                  <a:pt x="2339721" y="0"/>
                </a:lnTo>
              </a:path>
            </a:pathLst>
          </a:custGeom>
          <a:ln w="76200">
            <a:solidFill>
              <a:srgbClr val="DCE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64666"/>
            <a:ext cx="2339975" cy="0"/>
          </a:xfrm>
          <a:custGeom>
            <a:avLst/>
            <a:gdLst/>
            <a:ahLst/>
            <a:cxnLst/>
            <a:rect l="l" t="t" r="r" b="b"/>
            <a:pathLst>
              <a:path w="2339975">
                <a:moveTo>
                  <a:pt x="0" y="0"/>
                </a:moveTo>
                <a:lnTo>
                  <a:pt x="2339721" y="0"/>
                </a:lnTo>
              </a:path>
            </a:pathLst>
          </a:custGeom>
          <a:ln w="762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1311" y="1331213"/>
            <a:ext cx="335915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311" y="1660398"/>
            <a:ext cx="3811270" cy="160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x136707760" descr="EMB000039d40145"/>
          <p:cNvPicPr>
            <a:picLocks noChangeAspect="1" noChangeArrowheads="1"/>
          </p:cNvPicPr>
          <p:nvPr/>
        </p:nvPicPr>
        <p:blipFill>
          <a:blip r:embed="rId2"/>
          <a:srcRect l="17891" t="34213" r="51959" b="29068"/>
          <a:stretch>
            <a:fillRect/>
          </a:stretch>
        </p:blipFill>
        <p:spPr bwMode="auto">
          <a:xfrm>
            <a:off x="6553200" y="381000"/>
            <a:ext cx="2162175" cy="1479383"/>
          </a:xfrm>
          <a:prstGeom prst="rect">
            <a:avLst/>
          </a:prstGeom>
          <a:noFill/>
        </p:spPr>
      </p:pic>
      <p:sp>
        <p:nvSpPr>
          <p:cNvPr id="6" name="object 4"/>
          <p:cNvSpPr/>
          <p:nvPr/>
        </p:nvSpPr>
        <p:spPr>
          <a:xfrm>
            <a:off x="1371600" y="2590800"/>
            <a:ext cx="5748020" cy="1329055"/>
          </a:xfrm>
          <a:custGeom>
            <a:avLst/>
            <a:gdLst/>
            <a:ahLst/>
            <a:cxnLst/>
            <a:rect l="l" t="t" r="r" b="b"/>
            <a:pathLst>
              <a:path w="5748020" h="1329054">
                <a:moveTo>
                  <a:pt x="0" y="1328801"/>
                </a:moveTo>
                <a:lnTo>
                  <a:pt x="5747893" y="1328801"/>
                </a:lnTo>
                <a:lnTo>
                  <a:pt x="5747893" y="0"/>
                </a:lnTo>
                <a:lnTo>
                  <a:pt x="0" y="0"/>
                </a:lnTo>
                <a:lnTo>
                  <a:pt x="0" y="1328801"/>
                </a:lnTo>
                <a:close/>
              </a:path>
            </a:pathLst>
          </a:custGeom>
          <a:ln w="12700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제목 13"/>
          <p:cNvSpPr txBox="1">
            <a:spLocks/>
          </p:cNvSpPr>
          <p:nvPr/>
        </p:nvSpPr>
        <p:spPr>
          <a:xfrm>
            <a:off x="1676400" y="2895600"/>
            <a:ext cx="54102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r>
              <a:rPr lang="en-US" altLang="ko-KR" sz="4000" smtClean="0"/>
              <a:t>Python Programming</a:t>
            </a:r>
            <a:endParaRPr lang="ko-KR" altLang="en-US" sz="4000" dirty="0"/>
          </a:p>
        </p:txBody>
      </p:sp>
      <p:sp>
        <p:nvSpPr>
          <p:cNvPr id="9" name="object 4"/>
          <p:cNvSpPr txBox="1">
            <a:spLocks noGrp="1"/>
          </p:cNvSpPr>
          <p:nvPr/>
        </p:nvSpPr>
        <p:spPr>
          <a:xfrm>
            <a:off x="5410200" y="5715000"/>
            <a:ext cx="3048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mtClean="0"/>
              <a:t>Flask </a:t>
            </a:r>
            <a:r>
              <a:rPr lang="ko-KR" altLang="en-US" sz="2400" dirty="0" smtClean="0"/>
              <a:t>활용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60663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/>
              <a:t>라우팅</a:t>
            </a:r>
            <a:r>
              <a:rPr sz="2400" spc="225"/>
              <a:t> </a:t>
            </a:r>
            <a:r>
              <a:rPr sz="2400" spc="190" smtClean="0"/>
              <a:t>설정하기</a:t>
            </a:r>
            <a:r>
              <a:rPr lang="en-US" sz="2400" spc="190" dirty="0" smtClean="0"/>
              <a:t>(Post </a:t>
            </a:r>
            <a:r>
              <a:rPr lang="ko-KR" altLang="en-US" sz="2400" spc="190" dirty="0" smtClean="0"/>
              <a:t>데이터 입력 받기</a:t>
            </a:r>
            <a:r>
              <a:rPr lang="en-US" altLang="ko-KR" sz="2400" spc="190" dirty="0" smtClean="0"/>
              <a:t>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8600" y="5304840"/>
            <a:ext cx="8238033" cy="13336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0" tIns="111760" rIns="0" bIns="0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@</a:t>
            </a:r>
            <a:r>
              <a:rPr lang="en-US" sz="1600" dirty="0" err="1" smtClean="0">
                <a:solidFill>
                  <a:schemeClr val="tx1"/>
                </a:solidFill>
              </a:rPr>
              <a:t>app.route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</a:rPr>
              <a:t>'/</a:t>
            </a:r>
            <a:r>
              <a:rPr lang="en-US" sz="1600" b="1" dirty="0" err="1" smtClean="0">
                <a:solidFill>
                  <a:schemeClr val="tx1"/>
                </a:solidFill>
              </a:rPr>
              <a:t>postData</a:t>
            </a:r>
            <a:r>
              <a:rPr lang="en-US" sz="1600" b="1" dirty="0" smtClean="0">
                <a:solidFill>
                  <a:schemeClr val="tx1"/>
                </a:solidFill>
              </a:rPr>
              <a:t>/'</a:t>
            </a:r>
            <a:r>
              <a:rPr lang="en-US" sz="1600" dirty="0" smtClean="0">
                <a:solidFill>
                  <a:schemeClr val="tx1"/>
                </a:solidFill>
              </a:rPr>
              <a:t>, methods=[</a:t>
            </a:r>
            <a:r>
              <a:rPr lang="en-US" sz="1600" b="1" dirty="0" smtClean="0">
                <a:solidFill>
                  <a:schemeClr val="tx1"/>
                </a:solidFill>
              </a:rPr>
              <a:t>'POST'</a:t>
            </a:r>
            <a:r>
              <a:rPr lang="en-US" sz="1600" dirty="0" smtClean="0">
                <a:solidFill>
                  <a:schemeClr val="tx1"/>
                </a:solidFill>
              </a:rPr>
              <a:t>])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75285" lvl="1" indent="-181610">
              <a:lnSpc>
                <a:spcPct val="100000"/>
              </a:lnSpc>
              <a:spcBef>
                <a:spcPts val="79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lang="en-US" altLang="ko-KR" sz="1600" dirty="0" smtClean="0">
                <a:latin typeface="Noto Sans CJK JP Regular"/>
                <a:cs typeface="Noto Sans CJK JP Regular"/>
              </a:rPr>
              <a:t>methods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를 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POST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방식으로 설정</a:t>
            </a:r>
            <a:endParaRPr lang="en-US" altLang="ko-KR" sz="1600" dirty="0" smtClean="0">
              <a:latin typeface="Noto Sans CJK JP Regular"/>
              <a:cs typeface="Noto Sans CJK JP Regular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uname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request.form</a:t>
            </a:r>
            <a:r>
              <a:rPr lang="en-US" altLang="ko-KR" sz="1600" dirty="0" smtClean="0">
                <a:solidFill>
                  <a:schemeClr val="tx1"/>
                </a:solidFill>
              </a:rPr>
              <a:t>['username']</a:t>
            </a:r>
          </a:p>
          <a:p>
            <a:pPr marL="375285" lvl="1" indent="-181610">
              <a:lnSpc>
                <a:spcPct val="100000"/>
              </a:lnSpc>
              <a:spcBef>
                <a:spcPts val="79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lang="en-US" sz="1600" dirty="0" smtClean="0">
                <a:latin typeface="Noto Sans CJK JP Regular"/>
                <a:cs typeface="Noto Sans CJK JP Regular"/>
              </a:rPr>
              <a:t> </a:t>
            </a:r>
            <a:r>
              <a:rPr lang="en-US" sz="1600" dirty="0" err="1" smtClean="0">
                <a:latin typeface="Noto Sans CJK JP Regular"/>
                <a:cs typeface="Noto Sans CJK JP Regular"/>
              </a:rPr>
              <a:t>request.form</a:t>
            </a:r>
            <a:r>
              <a:rPr lang="en-US" sz="1600" dirty="0" smtClean="0">
                <a:latin typeface="Noto Sans CJK JP Regular"/>
                <a:cs typeface="Noto Sans CJK JP Regular"/>
              </a:rPr>
              <a:t>[‘</a:t>
            </a:r>
            <a:r>
              <a:rPr lang="en-US" sz="1600" dirty="0" err="1" smtClean="0">
                <a:latin typeface="Noto Sans CJK JP Regular"/>
                <a:cs typeface="Noto Sans CJK JP Regular"/>
              </a:rPr>
              <a:t>keyname</a:t>
            </a:r>
            <a:r>
              <a:rPr lang="en-US" sz="1600" dirty="0" smtClean="0">
                <a:latin typeface="Noto Sans CJK JP Regular"/>
                <a:cs typeface="Noto Sans CJK JP Regular"/>
              </a:rPr>
              <a:t>’] 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방식으로 그 값을 반환하여 사용한다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.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219200"/>
            <a:ext cx="8077200" cy="396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from flask import Flask, request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app = Flask(__name__)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en-US" altLang="ko-KR" dirty="0" err="1">
                <a:solidFill>
                  <a:schemeClr val="tx1"/>
                </a:solidFill>
              </a:rPr>
              <a:t>app.route</a:t>
            </a:r>
            <a:r>
              <a:rPr lang="en-US" altLang="ko-KR" dirty="0">
                <a:solidFill>
                  <a:schemeClr val="tx1"/>
                </a:solidFill>
              </a:rPr>
              <a:t>('/</a:t>
            </a:r>
            <a:r>
              <a:rPr lang="en-US" altLang="ko-KR" dirty="0" err="1">
                <a:solidFill>
                  <a:schemeClr val="tx1"/>
                </a:solidFill>
              </a:rPr>
              <a:t>postData</a:t>
            </a:r>
            <a:r>
              <a:rPr lang="en-US" altLang="ko-KR" dirty="0">
                <a:solidFill>
                  <a:schemeClr val="tx1"/>
                </a:solidFill>
              </a:rPr>
              <a:t>', methods=['POST'])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def </a:t>
            </a:r>
            <a:r>
              <a:rPr lang="en-US" altLang="ko-KR" dirty="0" err="1">
                <a:solidFill>
                  <a:schemeClr val="tx1"/>
                </a:solidFill>
              </a:rPr>
              <a:t>postData</a:t>
            </a:r>
            <a:r>
              <a:rPr lang="en-US" altLang="ko-KR" dirty="0" smtClean="0">
                <a:solidFill>
                  <a:schemeClr val="tx1"/>
                </a:solidFill>
              </a:rPr>
              <a:t>():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   if </a:t>
            </a:r>
            <a:r>
              <a:rPr lang="en-US" altLang="ko-KR" dirty="0" err="1">
                <a:solidFill>
                  <a:schemeClr val="tx1"/>
                </a:solidFill>
              </a:rPr>
              <a:t>request.method</a:t>
            </a:r>
            <a:r>
              <a:rPr lang="en-US" altLang="ko-KR" dirty="0">
                <a:solidFill>
                  <a:schemeClr val="tx1"/>
                </a:solidFill>
              </a:rPr>
              <a:t> == 'POST':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uname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request.form</a:t>
            </a:r>
            <a:r>
              <a:rPr lang="en-US" altLang="ko-KR" dirty="0">
                <a:solidFill>
                  <a:schemeClr val="tx1"/>
                </a:solidFill>
              </a:rPr>
              <a:t>['username']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       pw = </a:t>
            </a:r>
            <a:r>
              <a:rPr lang="en-US" altLang="ko-KR" dirty="0" err="1">
                <a:solidFill>
                  <a:schemeClr val="tx1"/>
                </a:solidFill>
              </a:rPr>
              <a:t>request.form</a:t>
            </a:r>
            <a:r>
              <a:rPr lang="en-US" altLang="ko-KR" dirty="0">
                <a:solidFill>
                  <a:schemeClr val="tx1"/>
                </a:solidFill>
              </a:rPr>
              <a:t>['password']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       return 'Username :  %s, pw :  %s' % (</a:t>
            </a:r>
            <a:r>
              <a:rPr lang="en-US" altLang="ko-KR" dirty="0" err="1">
                <a:solidFill>
                  <a:schemeClr val="tx1"/>
                </a:solidFill>
              </a:rPr>
              <a:t>uname</a:t>
            </a:r>
            <a:r>
              <a:rPr lang="en-US" altLang="ko-KR" dirty="0">
                <a:solidFill>
                  <a:schemeClr val="tx1"/>
                </a:solidFill>
              </a:rPr>
              <a:t>, pw)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if __name__ == "__main__" 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   # </a:t>
            </a:r>
            <a:r>
              <a:rPr lang="en-US" altLang="ko-KR" dirty="0" err="1">
                <a:solidFill>
                  <a:schemeClr val="tx1"/>
                </a:solidFill>
              </a:rPr>
              <a:t>app.debug</a:t>
            </a:r>
            <a:r>
              <a:rPr lang="en-US" altLang="ko-KR" dirty="0">
                <a:solidFill>
                  <a:schemeClr val="tx1"/>
                </a:solidFill>
              </a:rPr>
              <a:t> = True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app.run</a:t>
            </a:r>
            <a:r>
              <a:rPr lang="en-US" altLang="ko-KR" dirty="0">
                <a:solidFill>
                  <a:schemeClr val="tx1"/>
                </a:solidFill>
              </a:rPr>
              <a:t>(host='0.0.0.0', port = 80)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165608"/>
            <a:ext cx="28659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Flask</a:t>
            </a:r>
            <a:r>
              <a:rPr sz="2400" spc="5"/>
              <a:t>에 </a:t>
            </a:r>
            <a:r>
              <a:rPr lang="en-US" sz="2400" spc="5" dirty="0" smtClean="0"/>
              <a:t>HTML</a:t>
            </a:r>
            <a:r>
              <a:rPr sz="2400" spc="-5" smtClean="0"/>
              <a:t> </a:t>
            </a:r>
            <a:r>
              <a:rPr sz="2400" spc="190" dirty="0"/>
              <a:t>연동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58267" y="893607"/>
            <a:ext cx="8514080" cy="2462213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77923B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35" dirty="0">
                <a:latin typeface="Noto Sans CJK JP Regular"/>
                <a:cs typeface="Noto Sans CJK JP Regular"/>
              </a:rPr>
              <a:t>Templates</a:t>
            </a:r>
            <a:endParaRPr sz="2000">
              <a:latin typeface="Noto Sans CJK JP Regular"/>
              <a:cs typeface="Noto Sans CJK JP Regular"/>
            </a:endParaRPr>
          </a:p>
          <a:p>
            <a:pPr marL="460375" lvl="1" indent="-180975">
              <a:lnSpc>
                <a:spcPct val="100000"/>
              </a:lnSpc>
              <a:spcBef>
                <a:spcPts val="855"/>
              </a:spcBef>
              <a:buClr>
                <a:srgbClr val="7E7E7E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45" dirty="0">
                <a:latin typeface="Noto Sans CJK JP Regular"/>
                <a:cs typeface="Noto Sans CJK JP Regular"/>
              </a:rPr>
              <a:t>Flask는 </a:t>
            </a:r>
            <a:r>
              <a:rPr sz="1600" spc="-60" dirty="0">
                <a:latin typeface="Noto Sans CJK JP Regular"/>
                <a:cs typeface="Noto Sans CJK JP Regular"/>
              </a:rPr>
              <a:t>template </a:t>
            </a:r>
            <a:r>
              <a:rPr sz="1600" spc="60" dirty="0">
                <a:latin typeface="Noto Sans CJK JP Regular"/>
                <a:cs typeface="Noto Sans CJK JP Regular"/>
              </a:rPr>
              <a:t>엔진( </a:t>
            </a:r>
            <a:r>
              <a:rPr sz="1600" spc="-30" dirty="0">
                <a:latin typeface="Noto Sans CJK JP Regular"/>
                <a:cs typeface="Noto Sans CJK JP Regular"/>
              </a:rPr>
              <a:t>jinja2)을 </a:t>
            </a:r>
            <a:r>
              <a:rPr sz="1600" spc="120" dirty="0">
                <a:latin typeface="Noto Sans CJK JP Regular"/>
                <a:cs typeface="Noto Sans CJK JP Regular"/>
              </a:rPr>
              <a:t>사용하여 파이썬 소스파일과 </a:t>
            </a:r>
            <a:r>
              <a:rPr sz="1600" spc="-60" dirty="0">
                <a:latin typeface="Noto Sans CJK JP Regular"/>
                <a:cs typeface="Noto Sans CJK JP Regular"/>
              </a:rPr>
              <a:t>html </a:t>
            </a:r>
            <a:r>
              <a:rPr sz="1600" spc="120" dirty="0">
                <a:latin typeface="Noto Sans CJK JP Regular"/>
                <a:cs typeface="Noto Sans CJK JP Regular"/>
              </a:rPr>
              <a:t>문서를 분리하여</a:t>
            </a:r>
            <a:r>
              <a:rPr sz="1600" spc="26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관리</a:t>
            </a:r>
            <a:endParaRPr sz="1600">
              <a:latin typeface="Noto Sans CJK JP Regular"/>
              <a:cs typeface="Noto Sans CJK JP Regular"/>
            </a:endParaRPr>
          </a:p>
          <a:p>
            <a:pPr marL="927100">
              <a:lnSpc>
                <a:spcPct val="100000"/>
              </a:lnSpc>
              <a:spcBef>
                <a:spcPts val="780"/>
              </a:spcBef>
            </a:pPr>
            <a:r>
              <a:rPr sz="1600" spc="-75" smtClean="0">
                <a:latin typeface="Noto Sans CJK JP Regular"/>
                <a:cs typeface="Noto Sans CJK JP Regular"/>
              </a:rPr>
              <a:t>webapp</a:t>
            </a:r>
            <a:endParaRPr sz="1600">
              <a:latin typeface="Noto Sans CJK JP Regular"/>
              <a:cs typeface="Noto Sans CJK JP Regular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latin typeface="Noto Sans CJK JP Regular"/>
                <a:cs typeface="Noto Sans CJK JP Regular"/>
              </a:rPr>
              <a:t>├──</a:t>
            </a:r>
            <a:r>
              <a:rPr sz="1600" spc="200" dirty="0">
                <a:latin typeface="Noto Sans CJK JP Regular"/>
                <a:cs typeface="Noto Sans CJK JP Regular"/>
              </a:rPr>
              <a:t> </a:t>
            </a:r>
            <a:r>
              <a:rPr sz="1600" spc="-55" dirty="0">
                <a:latin typeface="Noto Sans CJK JP Regular"/>
                <a:cs typeface="Noto Sans CJK JP Regular"/>
              </a:rPr>
              <a:t>app.py</a:t>
            </a:r>
            <a:endParaRPr sz="1600">
              <a:latin typeface="Noto Sans CJK JP Regular"/>
              <a:cs typeface="Noto Sans CJK JP Regular"/>
            </a:endParaRPr>
          </a:p>
          <a:p>
            <a:pPr marL="92710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Noto Sans CJK JP Regular"/>
                <a:cs typeface="Noto Sans CJK JP Regular"/>
              </a:rPr>
              <a:t>└──</a:t>
            </a:r>
            <a:r>
              <a:rPr sz="1600" spc="200" dirty="0">
                <a:latin typeface="Noto Sans CJK JP Regular"/>
                <a:cs typeface="Noto Sans CJK JP Regular"/>
              </a:rPr>
              <a:t> </a:t>
            </a:r>
            <a:r>
              <a:rPr sz="1600" spc="-60" dirty="0">
                <a:latin typeface="Noto Sans CJK JP Regular"/>
                <a:cs typeface="Noto Sans CJK JP Regular"/>
              </a:rPr>
              <a:t>templates</a:t>
            </a:r>
            <a:endParaRPr sz="1600">
              <a:latin typeface="Noto Sans CJK JP Regular"/>
              <a:cs typeface="Noto Sans CJK JP Regular"/>
            </a:endParaRPr>
          </a:p>
          <a:p>
            <a:pPr marL="121031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Noto Sans CJK JP Regular"/>
                <a:cs typeface="Noto Sans CJK JP Regular"/>
              </a:rPr>
              <a:t>└──</a:t>
            </a:r>
            <a:r>
              <a:rPr sz="1600" spc="210" dirty="0">
                <a:latin typeface="Noto Sans CJK JP Regular"/>
                <a:cs typeface="Noto Sans CJK JP Regular"/>
              </a:rPr>
              <a:t> </a:t>
            </a:r>
            <a:r>
              <a:rPr sz="1600" spc="-65" dirty="0">
                <a:latin typeface="Noto Sans CJK JP Regular"/>
                <a:cs typeface="Noto Sans CJK JP Regular"/>
              </a:rPr>
              <a:t>index.html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181600"/>
            <a:ext cx="4124325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880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75" smtClean="0">
                <a:latin typeface="Noto Sans CJK JP Regular"/>
                <a:cs typeface="Noto Sans CJK JP Regular"/>
              </a:rPr>
              <a:t>webapp </a:t>
            </a:r>
            <a:r>
              <a:rPr sz="1600" spc="120" smtClean="0">
                <a:latin typeface="Noto Sans CJK JP Regular"/>
                <a:cs typeface="Noto Sans CJK JP Regular"/>
              </a:rPr>
              <a:t>에 </a:t>
            </a:r>
            <a:r>
              <a:rPr sz="1600" spc="-60" dirty="0">
                <a:latin typeface="Noto Sans CJK JP Regular"/>
                <a:cs typeface="Noto Sans CJK JP Regular"/>
              </a:rPr>
              <a:t>app.py</a:t>
            </a:r>
            <a:r>
              <a:rPr sz="1600" spc="3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작성</a:t>
            </a:r>
            <a:endParaRPr sz="1600">
              <a:latin typeface="Noto Sans CJK JP Regular"/>
              <a:cs typeface="Noto Sans CJK JP Regular"/>
            </a:endParaRPr>
          </a:p>
          <a:p>
            <a:pPr marL="193675" indent="-180975">
              <a:lnSpc>
                <a:spcPct val="100000"/>
              </a:lnSpc>
              <a:spcBef>
                <a:spcPts val="780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lang="en-US" sz="1600" spc="-20" dirty="0" smtClean="0">
                <a:latin typeface="Noto Sans CJK JP Regular"/>
                <a:cs typeface="Noto Sans CJK JP Regular"/>
              </a:rPr>
              <a:t>t</a:t>
            </a:r>
            <a:r>
              <a:rPr sz="1600" spc="-20" smtClean="0">
                <a:latin typeface="Noto Sans CJK JP Regular"/>
                <a:cs typeface="Noto Sans CJK JP Regular"/>
              </a:rPr>
              <a:t>emplates디렉토리</a:t>
            </a:r>
            <a:r>
              <a:rPr sz="1600" spc="120" smtClean="0">
                <a:latin typeface="Noto Sans CJK JP Regular"/>
                <a:cs typeface="Noto Sans CJK JP Regular"/>
              </a:rPr>
              <a:t>에 </a:t>
            </a:r>
            <a:r>
              <a:rPr sz="1600" spc="-45" dirty="0">
                <a:latin typeface="Noto Sans CJK JP Regular"/>
                <a:cs typeface="Noto Sans CJK JP Regular"/>
              </a:rPr>
              <a:t>index.html를</a:t>
            </a:r>
            <a:r>
              <a:rPr sz="1600" spc="204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작성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3581400"/>
            <a:ext cx="7129145" cy="93662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600" spc="-10" dirty="0">
                <a:latin typeface="Noto Sans CJK JP Regular"/>
                <a:cs typeface="Noto Sans CJK JP Regular"/>
              </a:rPr>
              <a:t>$ </a:t>
            </a:r>
            <a:r>
              <a:rPr sz="1600" spc="-70" dirty="0">
                <a:latin typeface="Noto Sans CJK JP Regular"/>
                <a:cs typeface="Noto Sans CJK JP Regular"/>
              </a:rPr>
              <a:t>mkdir</a:t>
            </a:r>
            <a:r>
              <a:rPr sz="1600" spc="85" dirty="0">
                <a:latin typeface="Noto Sans CJK JP Regular"/>
                <a:cs typeface="Noto Sans CJK JP Regular"/>
              </a:rPr>
              <a:t> </a:t>
            </a:r>
            <a:r>
              <a:rPr sz="1600" spc="-60" dirty="0">
                <a:latin typeface="Noto Sans CJK JP Regular"/>
                <a:cs typeface="Noto Sans CJK JP Regular"/>
              </a:rPr>
              <a:t>webapp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Noto Sans CJK JP Regular"/>
                <a:cs typeface="Noto Sans CJK JP Regular"/>
              </a:rPr>
              <a:t>$ </a:t>
            </a:r>
            <a:r>
              <a:rPr sz="1600" spc="-50" dirty="0">
                <a:latin typeface="Noto Sans CJK JP Regular"/>
                <a:cs typeface="Noto Sans CJK JP Regular"/>
              </a:rPr>
              <a:t>cd</a:t>
            </a:r>
            <a:r>
              <a:rPr sz="1600" spc="65" dirty="0">
                <a:latin typeface="Noto Sans CJK JP Regular"/>
                <a:cs typeface="Noto Sans CJK JP Regular"/>
              </a:rPr>
              <a:t> </a:t>
            </a:r>
            <a:r>
              <a:rPr sz="1600" spc="-60" dirty="0">
                <a:latin typeface="Noto Sans CJK JP Regular"/>
                <a:cs typeface="Noto Sans CJK JP Regular"/>
              </a:rPr>
              <a:t>webapp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Noto Sans CJK JP Regular"/>
                <a:cs typeface="Noto Sans CJK JP Regular"/>
              </a:rPr>
              <a:t>$ </a:t>
            </a:r>
            <a:r>
              <a:rPr sz="1600" spc="-70" dirty="0">
                <a:latin typeface="Noto Sans CJK JP Regular"/>
                <a:cs typeface="Noto Sans CJK JP Regular"/>
              </a:rPr>
              <a:t>mkdir</a:t>
            </a:r>
            <a:r>
              <a:rPr sz="1600" spc="85" dirty="0">
                <a:latin typeface="Noto Sans CJK JP Regular"/>
                <a:cs typeface="Noto Sans CJK JP Regular"/>
              </a:rPr>
              <a:t> </a:t>
            </a:r>
            <a:r>
              <a:rPr sz="1600" spc="-60" dirty="0">
                <a:latin typeface="Noto Sans CJK JP Regular"/>
                <a:cs typeface="Noto Sans CJK JP Regular"/>
              </a:rPr>
              <a:t>templates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2543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Flask에 </a:t>
            </a:r>
            <a:r>
              <a:rPr sz="2400" spc="-5" dirty="0"/>
              <a:t>html </a:t>
            </a:r>
            <a:r>
              <a:rPr sz="2400" spc="190" dirty="0"/>
              <a:t>연동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4966" y="839241"/>
            <a:ext cx="7095034" cy="30931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0" tIns="11176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880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pc="-70" dirty="0">
                <a:latin typeface="Noto Sans CJK JP Regular"/>
                <a:cs typeface="Noto Sans CJK JP Regular"/>
              </a:rPr>
              <a:t>render_template</a:t>
            </a:r>
            <a:endParaRPr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ct val="100000"/>
              </a:lnSpc>
              <a:spcBef>
                <a:spcPts val="78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pc="120" dirty="0">
                <a:latin typeface="Noto Sans CJK JP Regular"/>
                <a:cs typeface="Noto Sans CJK JP Regular"/>
              </a:rPr>
              <a:t>웹 브라우져로 템플릿을 보내주기 위한</a:t>
            </a:r>
            <a:r>
              <a:rPr spc="580" dirty="0">
                <a:latin typeface="Noto Sans CJK JP Regular"/>
                <a:cs typeface="Noto Sans CJK JP Regular"/>
              </a:rPr>
              <a:t> </a:t>
            </a:r>
            <a:r>
              <a:rPr spc="120" dirty="0">
                <a:latin typeface="Noto Sans CJK JP Regular"/>
                <a:cs typeface="Noto Sans CJK JP Regular"/>
              </a:rPr>
              <a:t>함수</a:t>
            </a:r>
            <a:endParaRPr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ct val="100000"/>
              </a:lnSpc>
              <a:spcBef>
                <a:spcPts val="685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pc="120" dirty="0">
                <a:latin typeface="Noto Sans CJK JP Regular"/>
                <a:cs typeface="Noto Sans CJK JP Regular"/>
              </a:rPr>
              <a:t>첫번째 인자 </a:t>
            </a:r>
            <a:r>
              <a:rPr spc="-100" dirty="0">
                <a:latin typeface="Noto Sans CJK JP Regular"/>
                <a:cs typeface="Noto Sans CJK JP Regular"/>
              </a:rPr>
              <a:t>: </a:t>
            </a:r>
            <a:r>
              <a:rPr spc="120" dirty="0">
                <a:latin typeface="Noto Sans CJK JP Regular"/>
                <a:cs typeface="Noto Sans CJK JP Regular"/>
              </a:rPr>
              <a:t>템플릿 </a:t>
            </a:r>
            <a:r>
              <a:rPr dirty="0">
                <a:latin typeface="Noto Sans CJK JP Regular"/>
                <a:cs typeface="Noto Sans CJK JP Regular"/>
              </a:rPr>
              <a:t>파일(html)의</a:t>
            </a:r>
            <a:r>
              <a:rPr spc="155" dirty="0">
                <a:latin typeface="Noto Sans CJK JP Regular"/>
                <a:cs typeface="Noto Sans CJK JP Regular"/>
              </a:rPr>
              <a:t> </a:t>
            </a:r>
            <a:r>
              <a:rPr spc="120" dirty="0">
                <a:latin typeface="Noto Sans CJK JP Regular"/>
                <a:cs typeface="Noto Sans CJK JP Regular"/>
              </a:rPr>
              <a:t>이름</a:t>
            </a:r>
            <a:endParaRPr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ct val="100000"/>
              </a:lnSpc>
              <a:spcBef>
                <a:spcPts val="685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pc="120" dirty="0">
                <a:latin typeface="Noto Sans CJK JP Regular"/>
                <a:cs typeface="Noto Sans CJK JP Regular"/>
              </a:rPr>
              <a:t>두번째 인자 </a:t>
            </a:r>
            <a:r>
              <a:rPr spc="-100" dirty="0">
                <a:latin typeface="Noto Sans CJK JP Regular"/>
                <a:cs typeface="Noto Sans CJK JP Regular"/>
              </a:rPr>
              <a:t>: </a:t>
            </a:r>
            <a:r>
              <a:rPr spc="120" dirty="0">
                <a:latin typeface="Noto Sans CJK JP Regular"/>
                <a:cs typeface="Noto Sans CJK JP Regular"/>
              </a:rPr>
              <a:t>템플릿에서 사용되는 변수명과 </a:t>
            </a:r>
            <a:r>
              <a:rPr spc="120">
                <a:latin typeface="Noto Sans CJK JP Regular"/>
                <a:cs typeface="Noto Sans CJK JP Regular"/>
              </a:rPr>
              <a:t>변수값을</a:t>
            </a:r>
            <a:r>
              <a:rPr spc="254">
                <a:latin typeface="Noto Sans CJK JP Regular"/>
                <a:cs typeface="Noto Sans CJK JP Regular"/>
              </a:rPr>
              <a:t> </a:t>
            </a:r>
            <a:r>
              <a:rPr lang="ko-KR" altLang="en-US" spc="120" dirty="0">
                <a:latin typeface="Noto Sans CJK JP Regular"/>
                <a:cs typeface="Noto Sans CJK JP Regular"/>
              </a:rPr>
              <a:t>전</a:t>
            </a:r>
            <a:r>
              <a:rPr spc="120" smtClean="0">
                <a:latin typeface="Noto Sans CJK JP Regular"/>
                <a:cs typeface="Noto Sans CJK JP Regular"/>
              </a:rPr>
              <a:t>달</a:t>
            </a:r>
            <a:endParaRPr>
              <a:latin typeface="Noto Sans CJK JP Regular"/>
              <a:cs typeface="Noto Sans CJK JP Regular"/>
            </a:endParaRPr>
          </a:p>
          <a:p>
            <a:pPr>
              <a:buClr>
                <a:srgbClr val="7E7E7E"/>
              </a:buClr>
            </a:pPr>
            <a:r>
              <a:rPr lang="en-US" dirty="0" smtClean="0">
                <a:latin typeface="Times New Roman"/>
                <a:cs typeface="Times New Roman"/>
              </a:rPr>
              <a:t>  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예문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pc="-60" dirty="0" smtClean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return </a:t>
            </a:r>
            <a:r>
              <a:rPr lang="en-US" spc="-65" dirty="0" err="1" smtClean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render_template</a:t>
            </a:r>
            <a:r>
              <a:rPr lang="en-US" spc="-65" dirty="0" smtClean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(‘index.html',</a:t>
            </a:r>
            <a:r>
              <a:rPr lang="en-US" spc="220" dirty="0" smtClean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 </a:t>
            </a:r>
            <a:r>
              <a:rPr lang="en-US" spc="-40" dirty="0" smtClean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name=‘</a:t>
            </a:r>
            <a:r>
              <a:rPr lang="en-US" spc="-40" dirty="0" err="1" smtClean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kim</a:t>
            </a:r>
            <a:r>
              <a:rPr lang="en-US" spc="-40" dirty="0" smtClean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')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Noto Sans CJK JP Regular"/>
              <a:cs typeface="Noto Sans CJK JP Regular"/>
            </a:endParaRPr>
          </a:p>
          <a:p>
            <a:pPr>
              <a:buClr>
                <a:srgbClr val="7E7E7E"/>
              </a:buClr>
            </a:pPr>
            <a:endParaRPr>
              <a:latin typeface="Times New Roman"/>
              <a:cs typeface="Times New Roman"/>
            </a:endParaRPr>
          </a:p>
          <a:p>
            <a:pPr marL="193675" indent="-180975"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pc="-55" dirty="0">
                <a:latin typeface="Noto Sans CJK JP Regular"/>
                <a:cs typeface="Noto Sans CJK JP Regular"/>
              </a:rPr>
              <a:t>{{ </a:t>
            </a:r>
            <a:r>
              <a:rPr spc="-65" dirty="0">
                <a:latin typeface="Noto Sans CJK JP Regular"/>
                <a:cs typeface="Noto Sans CJK JP Regular"/>
              </a:rPr>
              <a:t>name</a:t>
            </a:r>
            <a:r>
              <a:rPr spc="160" dirty="0">
                <a:latin typeface="Noto Sans CJK JP Regular"/>
                <a:cs typeface="Noto Sans CJK JP Regular"/>
              </a:rPr>
              <a:t> </a:t>
            </a:r>
            <a:r>
              <a:rPr spc="-50" dirty="0">
                <a:latin typeface="Noto Sans CJK JP Regular"/>
                <a:cs typeface="Noto Sans CJK JP Regular"/>
              </a:rPr>
              <a:t>}}</a:t>
            </a:r>
            <a:endParaRPr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ct val="100000"/>
              </a:lnSpc>
              <a:spcBef>
                <a:spcPts val="78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pc="120" dirty="0">
                <a:latin typeface="Noto Sans CJK JP Regular"/>
                <a:cs typeface="Noto Sans CJK JP Regular"/>
              </a:rPr>
              <a:t>파이썬 </a:t>
            </a:r>
            <a:r>
              <a:rPr spc="20" dirty="0">
                <a:latin typeface="Noto Sans CJK JP Regular"/>
                <a:cs typeface="Noto Sans CJK JP Regular"/>
              </a:rPr>
              <a:t>app에서 </a:t>
            </a:r>
            <a:r>
              <a:rPr spc="120" dirty="0">
                <a:latin typeface="Noto Sans CJK JP Regular"/>
                <a:cs typeface="Noto Sans CJK JP Regular"/>
              </a:rPr>
              <a:t>젂달한 </a:t>
            </a:r>
            <a:r>
              <a:rPr spc="-65" dirty="0">
                <a:latin typeface="Noto Sans CJK JP Regular"/>
                <a:cs typeface="Noto Sans CJK JP Regular"/>
              </a:rPr>
              <a:t>name </a:t>
            </a:r>
            <a:r>
              <a:rPr spc="120" dirty="0">
                <a:latin typeface="Noto Sans CJK JP Regular"/>
                <a:cs typeface="Noto Sans CJK JP Regular"/>
              </a:rPr>
              <a:t>변수 값을 </a:t>
            </a:r>
            <a:r>
              <a:rPr spc="120">
                <a:latin typeface="Noto Sans CJK JP Regular"/>
                <a:cs typeface="Noto Sans CJK JP Regular"/>
              </a:rPr>
              <a:t>참조하여</a:t>
            </a:r>
            <a:r>
              <a:rPr spc="365">
                <a:latin typeface="Noto Sans CJK JP Regular"/>
                <a:cs typeface="Noto Sans CJK JP Regular"/>
              </a:rPr>
              <a:t> </a:t>
            </a:r>
            <a:r>
              <a:rPr spc="120" smtClean="0">
                <a:latin typeface="Noto Sans CJK JP Regular"/>
                <a:cs typeface="Noto Sans CJK JP Regular"/>
              </a:rPr>
              <a:t>출력</a:t>
            </a:r>
            <a:endParaRPr lang="en-US" spc="120" dirty="0" smtClean="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ct val="100000"/>
              </a:lnSpc>
              <a:spcBef>
                <a:spcPts val="780"/>
              </a:spcBef>
              <a:buClr>
                <a:srgbClr val="7E7E7E"/>
              </a:buClr>
              <a:tabLst>
                <a:tab pos="375920" algn="l"/>
              </a:tabLst>
            </a:pPr>
            <a:r>
              <a:rPr lang="ko-KR" altLang="en-US" spc="-60" dirty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예문 </a:t>
            </a:r>
            <a:r>
              <a:rPr lang="en-US" altLang="ko-KR" spc="-60" dirty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: </a:t>
            </a:r>
            <a:r>
              <a:rPr lang="ko-KR" altLang="en-US" spc="-60" dirty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이름이 있습니다</a:t>
            </a:r>
            <a:r>
              <a:rPr lang="en-US" altLang="ko-KR" spc="-60" dirty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. {{ name </a:t>
            </a:r>
            <a:r>
              <a:rPr lang="en-US" altLang="ko-KR" spc="-60" dirty="0" smtClean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}} &lt;</a:t>
            </a:r>
            <a:r>
              <a:rPr lang="en-US" altLang="ko-KR" spc="-60" dirty="0" err="1" smtClean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br</a:t>
            </a:r>
            <a:r>
              <a:rPr lang="en-US" altLang="ko-KR" spc="-60" dirty="0" smtClean="0">
                <a:solidFill>
                  <a:schemeClr val="accent2">
                    <a:lumMod val="75000"/>
                  </a:schemeClr>
                </a:solidFill>
                <a:latin typeface="Noto Sans CJK JP Regular"/>
                <a:cs typeface="Noto Sans CJK JP Regular"/>
              </a:rPr>
              <a:t>&gt;</a:t>
            </a:r>
            <a:endParaRPr lang="en-US" spc="-60" dirty="0">
              <a:solidFill>
                <a:schemeClr val="accent2">
                  <a:lumMod val="75000"/>
                </a:schemeClr>
              </a:solidFill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66" y="4237396"/>
            <a:ext cx="694263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웹 어플리케이션 실행 </a:t>
            </a:r>
            <a:r>
              <a:rPr sz="1600" spc="-35" dirty="0">
                <a:latin typeface="Noto Sans CJK JP Regular"/>
                <a:cs typeface="Noto Sans CJK JP Regular"/>
              </a:rPr>
              <a:t>(flask에 </a:t>
            </a:r>
            <a:r>
              <a:rPr sz="1600" spc="120" dirty="0">
                <a:latin typeface="Noto Sans CJK JP Regular"/>
                <a:cs typeface="Noto Sans CJK JP Regular"/>
              </a:rPr>
              <a:t>내장된 웹 서버도 함께</a:t>
            </a:r>
            <a:r>
              <a:rPr sz="1600" spc="215" dirty="0">
                <a:latin typeface="Noto Sans CJK JP Regular"/>
                <a:cs typeface="Noto Sans CJK JP Regular"/>
              </a:rPr>
              <a:t> </a:t>
            </a:r>
            <a:r>
              <a:rPr sz="1600" spc="75" dirty="0">
                <a:latin typeface="Noto Sans CJK JP Regular"/>
                <a:cs typeface="Noto Sans CJK JP Regular"/>
              </a:rPr>
              <a:t>실행됨)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953000"/>
            <a:ext cx="7129145" cy="289823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600" spc="-10" dirty="0">
                <a:latin typeface="Noto Sans CJK JP Regular"/>
                <a:cs typeface="Noto Sans CJK JP Regular"/>
              </a:rPr>
              <a:t>$ </a:t>
            </a:r>
            <a:r>
              <a:rPr sz="1600" spc="-45">
                <a:latin typeface="Noto Sans CJK JP Regular"/>
                <a:cs typeface="Noto Sans CJK JP Regular"/>
              </a:rPr>
              <a:t>sudo </a:t>
            </a:r>
            <a:r>
              <a:rPr sz="1600" spc="-45" smtClean="0">
                <a:latin typeface="Noto Sans CJK JP Regular"/>
                <a:cs typeface="Noto Sans CJK JP Regular"/>
              </a:rPr>
              <a:t>python</a:t>
            </a:r>
            <a:r>
              <a:rPr lang="en-US" sz="1600" spc="-45" dirty="0" smtClean="0">
                <a:latin typeface="Noto Sans CJK JP Regular"/>
                <a:cs typeface="Noto Sans CJK JP Regular"/>
              </a:rPr>
              <a:t>3</a:t>
            </a:r>
            <a:r>
              <a:rPr sz="1600" spc="-5" smtClean="0">
                <a:latin typeface="Noto Sans CJK JP Regular"/>
                <a:cs typeface="Noto Sans CJK JP Regular"/>
              </a:rPr>
              <a:t> </a:t>
            </a:r>
            <a:r>
              <a:rPr sz="1600" spc="-55" dirty="0">
                <a:latin typeface="Noto Sans CJK JP Regular"/>
                <a:cs typeface="Noto Sans CJK JP Regular"/>
              </a:rPr>
              <a:t>app.py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2543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Flask에 </a:t>
            </a:r>
            <a:r>
              <a:rPr sz="2400" spc="-5" dirty="0"/>
              <a:t>html </a:t>
            </a:r>
            <a:r>
              <a:rPr sz="2400" spc="190" dirty="0"/>
              <a:t>연동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55573" y="908685"/>
            <a:ext cx="7129145" cy="302450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sz="1600" spc="35" dirty="0">
                <a:latin typeface="Noto Sans CJK JP Regular"/>
                <a:cs typeface="Noto Sans CJK JP Regular"/>
              </a:rPr>
              <a:t>&lt;html&gt;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0"/>
              </a:spcBef>
            </a:pPr>
            <a:r>
              <a:rPr sz="1600" spc="55" dirty="0">
                <a:latin typeface="Noto Sans CJK JP Regular"/>
                <a:cs typeface="Noto Sans CJK JP Regular"/>
              </a:rPr>
              <a:t>&lt;body&gt;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20" dirty="0">
                <a:latin typeface="Noto Sans CJK JP Regular"/>
                <a:cs typeface="Noto Sans CJK JP Regular"/>
              </a:rPr>
              <a:t>&lt;h1&gt;Hello </a:t>
            </a:r>
            <a:r>
              <a:rPr sz="1600" spc="-50" dirty="0">
                <a:latin typeface="Noto Sans CJK JP Regular"/>
                <a:cs typeface="Noto Sans CJK JP Regular"/>
              </a:rPr>
              <a:t>from </a:t>
            </a:r>
            <a:r>
              <a:rPr sz="1600" spc="-75" dirty="0">
                <a:latin typeface="Noto Sans CJK JP Regular"/>
                <a:cs typeface="Noto Sans CJK JP Regular"/>
              </a:rPr>
              <a:t>a</a:t>
            </a:r>
            <a:r>
              <a:rPr sz="1600" spc="20" dirty="0">
                <a:latin typeface="Noto Sans CJK JP Regular"/>
                <a:cs typeface="Noto Sans CJK JP Regular"/>
              </a:rPr>
              <a:t> </a:t>
            </a:r>
            <a:r>
              <a:rPr sz="1600" spc="-10" dirty="0">
                <a:latin typeface="Noto Sans CJK JP Regular"/>
                <a:cs typeface="Noto Sans CJK JP Regular"/>
              </a:rPr>
              <a:t>template!&lt;/h1&gt;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-100" dirty="0">
                <a:latin typeface="Noto Sans CJK JP Regular"/>
                <a:cs typeface="Noto Sans CJK JP Regular"/>
              </a:rPr>
              <a:t>{% </a:t>
            </a:r>
            <a:r>
              <a:rPr sz="1600" spc="-35" dirty="0">
                <a:latin typeface="Noto Sans CJK JP Regular"/>
                <a:cs typeface="Noto Sans CJK JP Regular"/>
              </a:rPr>
              <a:t>if </a:t>
            </a:r>
            <a:r>
              <a:rPr sz="1600" spc="-65" dirty="0">
                <a:latin typeface="Noto Sans CJK JP Regular"/>
                <a:cs typeface="Noto Sans CJK JP Regular"/>
              </a:rPr>
              <a:t>name</a:t>
            </a:r>
            <a:r>
              <a:rPr sz="1600" spc="180" dirty="0">
                <a:latin typeface="Noto Sans CJK JP Regular"/>
                <a:cs typeface="Noto Sans CJK JP Regular"/>
              </a:rPr>
              <a:t> </a:t>
            </a:r>
            <a:r>
              <a:rPr sz="1600" spc="-105" dirty="0">
                <a:latin typeface="Noto Sans CJK JP Regular"/>
                <a:cs typeface="Noto Sans CJK JP Regular"/>
              </a:rPr>
              <a:t>%}</a:t>
            </a:r>
            <a:endParaRPr sz="1600">
              <a:latin typeface="Noto Sans CJK JP Regular"/>
              <a:cs typeface="Noto Sans CJK JP Regular"/>
            </a:endParaRPr>
          </a:p>
          <a:p>
            <a:pPr marL="233045">
              <a:lnSpc>
                <a:spcPct val="100000"/>
              </a:lnSpc>
              <a:spcBef>
                <a:spcPts val="385"/>
              </a:spcBef>
            </a:pPr>
            <a:r>
              <a:rPr sz="1600" spc="20" dirty="0">
                <a:latin typeface="Noto Sans CJK JP Regular"/>
                <a:cs typeface="Noto Sans CJK JP Regular"/>
              </a:rPr>
              <a:t>&lt;h1&gt;Hello </a:t>
            </a:r>
            <a:r>
              <a:rPr sz="1600" spc="-55" dirty="0">
                <a:latin typeface="Noto Sans CJK JP Regular"/>
                <a:cs typeface="Noto Sans CJK JP Regular"/>
              </a:rPr>
              <a:t>{{ </a:t>
            </a:r>
            <a:r>
              <a:rPr sz="1600" spc="-65" dirty="0">
                <a:latin typeface="Noto Sans CJK JP Regular"/>
                <a:cs typeface="Noto Sans CJK JP Regular"/>
              </a:rPr>
              <a:t>name</a:t>
            </a:r>
            <a:r>
              <a:rPr sz="1600" spc="20" dirty="0">
                <a:latin typeface="Noto Sans CJK JP Regular"/>
                <a:cs typeface="Noto Sans CJK JP Regular"/>
              </a:rPr>
              <a:t> </a:t>
            </a:r>
            <a:r>
              <a:rPr sz="1600" spc="25" dirty="0">
                <a:latin typeface="Noto Sans CJK JP Regular"/>
                <a:cs typeface="Noto Sans CJK JP Regular"/>
              </a:rPr>
              <a:t>}}!&lt;/h1&gt;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-100" dirty="0">
                <a:latin typeface="Noto Sans CJK JP Regular"/>
                <a:cs typeface="Noto Sans CJK JP Regular"/>
              </a:rPr>
              <a:t>{% </a:t>
            </a:r>
            <a:r>
              <a:rPr sz="1600" spc="-50" dirty="0">
                <a:latin typeface="Noto Sans CJK JP Regular"/>
                <a:cs typeface="Noto Sans CJK JP Regular"/>
              </a:rPr>
              <a:t>else</a:t>
            </a:r>
            <a:r>
              <a:rPr sz="1600" spc="240" dirty="0">
                <a:latin typeface="Noto Sans CJK JP Regular"/>
                <a:cs typeface="Noto Sans CJK JP Regular"/>
              </a:rPr>
              <a:t> </a:t>
            </a:r>
            <a:r>
              <a:rPr sz="1600" spc="-105" dirty="0">
                <a:latin typeface="Noto Sans CJK JP Regular"/>
                <a:cs typeface="Noto Sans CJK JP Regular"/>
              </a:rPr>
              <a:t>%}</a:t>
            </a:r>
            <a:endParaRPr sz="1600">
              <a:latin typeface="Noto Sans CJK JP Regular"/>
              <a:cs typeface="Noto Sans CJK JP Regular"/>
            </a:endParaRPr>
          </a:p>
          <a:p>
            <a:pPr marL="233045">
              <a:lnSpc>
                <a:spcPct val="100000"/>
              </a:lnSpc>
              <a:spcBef>
                <a:spcPts val="384"/>
              </a:spcBef>
            </a:pPr>
            <a:r>
              <a:rPr sz="1600" spc="20" dirty="0">
                <a:latin typeface="Noto Sans CJK JP Regular"/>
                <a:cs typeface="Noto Sans CJK JP Regular"/>
              </a:rPr>
              <a:t>&lt;h1&gt;Hello</a:t>
            </a:r>
            <a:r>
              <a:rPr sz="1600" spc="250" dirty="0">
                <a:latin typeface="Noto Sans CJK JP Regular"/>
                <a:cs typeface="Noto Sans CJK JP Regular"/>
              </a:rPr>
              <a:t> </a:t>
            </a:r>
            <a:r>
              <a:rPr sz="1600" spc="20" dirty="0">
                <a:latin typeface="Noto Sans CJK JP Regular"/>
                <a:cs typeface="Noto Sans CJK JP Regular"/>
              </a:rPr>
              <a:t>World!&lt;/h1&gt;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-100" dirty="0">
                <a:latin typeface="Noto Sans CJK JP Regular"/>
                <a:cs typeface="Noto Sans CJK JP Regular"/>
              </a:rPr>
              <a:t>{% </a:t>
            </a:r>
            <a:r>
              <a:rPr sz="1600" spc="-40" dirty="0">
                <a:latin typeface="Noto Sans CJK JP Regular"/>
                <a:cs typeface="Noto Sans CJK JP Regular"/>
              </a:rPr>
              <a:t>endif</a:t>
            </a:r>
            <a:r>
              <a:rPr sz="1600" spc="260" dirty="0">
                <a:latin typeface="Noto Sans CJK JP Regular"/>
                <a:cs typeface="Noto Sans CJK JP Regular"/>
              </a:rPr>
              <a:t> </a:t>
            </a:r>
            <a:r>
              <a:rPr sz="1600" spc="-105" dirty="0">
                <a:latin typeface="Noto Sans CJK JP Regular"/>
                <a:cs typeface="Noto Sans CJK JP Regular"/>
              </a:rPr>
              <a:t>%}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45" dirty="0">
                <a:latin typeface="Noto Sans CJK JP Regular"/>
                <a:cs typeface="Noto Sans CJK JP Regular"/>
              </a:rPr>
              <a:t>&lt;/body&gt;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30" dirty="0">
                <a:latin typeface="Noto Sans CJK JP Regular"/>
                <a:cs typeface="Noto Sans CJK JP Regular"/>
              </a:rPr>
              <a:t>&lt;/html&gt;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4005024"/>
            <a:ext cx="7129145" cy="2736850"/>
          </a:xfrm>
          <a:custGeom>
            <a:avLst/>
            <a:gdLst/>
            <a:ahLst/>
            <a:cxnLst/>
            <a:rect l="l" t="t" r="r" b="b"/>
            <a:pathLst>
              <a:path w="7129145" h="2736850">
                <a:moveTo>
                  <a:pt x="0" y="2736341"/>
                </a:moveTo>
                <a:lnTo>
                  <a:pt x="7128764" y="2736341"/>
                </a:lnTo>
                <a:lnTo>
                  <a:pt x="7128764" y="0"/>
                </a:lnTo>
                <a:lnTo>
                  <a:pt x="0" y="0"/>
                </a:lnTo>
                <a:lnTo>
                  <a:pt x="0" y="2736341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339" y="3986555"/>
            <a:ext cx="3776345" cy="616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5" dirty="0">
                <a:latin typeface="Noto Sans CJK JP Regular"/>
                <a:cs typeface="Noto Sans CJK JP Regular"/>
              </a:rPr>
              <a:t>from </a:t>
            </a:r>
            <a:r>
              <a:rPr sz="1600" spc="-60" dirty="0">
                <a:latin typeface="Noto Sans CJK JP Regular"/>
                <a:cs typeface="Noto Sans CJK JP Regular"/>
              </a:rPr>
              <a:t>flask </a:t>
            </a:r>
            <a:r>
              <a:rPr sz="1600" spc="-45" dirty="0">
                <a:latin typeface="Noto Sans CJK JP Regular"/>
                <a:cs typeface="Noto Sans CJK JP Regular"/>
              </a:rPr>
              <a:t>import </a:t>
            </a:r>
            <a:r>
              <a:rPr sz="1600" spc="-65" dirty="0">
                <a:latin typeface="Noto Sans CJK JP Regular"/>
                <a:cs typeface="Noto Sans CJK JP Regular"/>
              </a:rPr>
              <a:t>Flask, </a:t>
            </a:r>
            <a:r>
              <a:rPr sz="1600" spc="-70">
                <a:latin typeface="Noto Sans CJK JP Regular"/>
                <a:cs typeface="Noto Sans CJK JP Regular"/>
              </a:rPr>
              <a:t>render_template  </a:t>
            </a:r>
            <a:endParaRPr lang="en-US" sz="1600" spc="-70" dirty="0" smtClean="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0" smtClean="0">
                <a:latin typeface="Noto Sans CJK JP Regular"/>
                <a:cs typeface="Noto Sans CJK JP Regular"/>
              </a:rPr>
              <a:t>app </a:t>
            </a:r>
            <a:r>
              <a:rPr sz="1600" spc="229">
                <a:latin typeface="Noto Sans CJK JP Regular"/>
                <a:cs typeface="Noto Sans CJK JP Regular"/>
              </a:rPr>
              <a:t>= </a:t>
            </a:r>
            <a:r>
              <a:rPr sz="1600" spc="-70" smtClean="0">
                <a:latin typeface="Noto Sans CJK JP Regular"/>
                <a:cs typeface="Noto Sans CJK JP Regular"/>
              </a:rPr>
              <a:t>Flask(</a:t>
            </a:r>
            <a:r>
              <a:rPr lang="en-US" sz="1600" u="sng" spc="-7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60" smtClean="0">
                <a:latin typeface="Noto Sans CJK JP Regular"/>
                <a:cs typeface="Noto Sans CJK JP Regular"/>
              </a:rPr>
              <a:t>name</a:t>
            </a:r>
            <a:r>
              <a:rPr lang="en-US" sz="1600" u="sng" spc="-6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55" smtClean="0">
                <a:latin typeface="Noto Sans CJK JP Regular"/>
                <a:cs typeface="Noto Sans CJK JP Regular"/>
              </a:rPr>
              <a:t>)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339" y="4864442"/>
            <a:ext cx="4862195" cy="180113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0" dirty="0">
                <a:latin typeface="Noto Sans CJK JP Regular"/>
                <a:cs typeface="Noto Sans CJK JP Regular"/>
              </a:rPr>
              <a:t>@app.route('/')</a:t>
            </a:r>
            <a:endParaRPr sz="16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30" dirty="0">
                <a:latin typeface="Noto Sans CJK JP Regular"/>
                <a:cs typeface="Noto Sans CJK JP Regular"/>
              </a:rPr>
              <a:t>def</a:t>
            </a:r>
            <a:r>
              <a:rPr sz="1600" spc="210" dirty="0">
                <a:latin typeface="Noto Sans CJK JP Regular"/>
                <a:cs typeface="Noto Sans CJK JP Regular"/>
              </a:rPr>
              <a:t> </a:t>
            </a:r>
            <a:r>
              <a:rPr sz="1600" spc="-60" dirty="0">
                <a:latin typeface="Noto Sans CJK JP Regular"/>
                <a:cs typeface="Noto Sans CJK JP Regular"/>
              </a:rPr>
              <a:t>index():</a:t>
            </a:r>
            <a:endParaRPr sz="1600">
              <a:latin typeface="Noto Sans CJK JP Regular"/>
              <a:cs typeface="Noto Sans CJK JP Regular"/>
            </a:endParaRPr>
          </a:p>
          <a:p>
            <a:pPr marL="295910">
              <a:lnSpc>
                <a:spcPct val="100000"/>
              </a:lnSpc>
              <a:spcBef>
                <a:spcPts val="384"/>
              </a:spcBef>
            </a:pPr>
            <a:r>
              <a:rPr sz="1600" spc="-60" dirty="0">
                <a:latin typeface="Noto Sans CJK JP Regular"/>
                <a:cs typeface="Noto Sans CJK JP Regular"/>
              </a:rPr>
              <a:t>return </a:t>
            </a:r>
            <a:r>
              <a:rPr sz="1600" spc="-65" dirty="0">
                <a:latin typeface="Noto Sans CJK JP Regular"/>
                <a:cs typeface="Noto Sans CJK JP Regular"/>
              </a:rPr>
              <a:t>render_template(‘index.html',</a:t>
            </a:r>
            <a:r>
              <a:rPr sz="1600" spc="220" dirty="0">
                <a:latin typeface="Noto Sans CJK JP Regular"/>
                <a:cs typeface="Noto Sans CJK JP Regular"/>
              </a:rPr>
              <a:t> </a:t>
            </a:r>
            <a:r>
              <a:rPr sz="1600" spc="-40">
                <a:latin typeface="Noto Sans CJK JP Regular"/>
                <a:cs typeface="Noto Sans CJK JP Regular"/>
              </a:rPr>
              <a:t>name</a:t>
            </a:r>
            <a:r>
              <a:rPr sz="1600" spc="-40" smtClean="0">
                <a:latin typeface="Noto Sans CJK JP Regular"/>
                <a:cs typeface="Noto Sans CJK JP Regular"/>
              </a:rPr>
              <a:t>=</a:t>
            </a:r>
            <a:r>
              <a:rPr lang="en-US" sz="1600" spc="-40" dirty="0" smtClean="0">
                <a:latin typeface="Noto Sans CJK JP Regular"/>
                <a:cs typeface="Noto Sans CJK JP Regular"/>
              </a:rPr>
              <a:t>‘</a:t>
            </a:r>
            <a:r>
              <a:rPr lang="en-US" sz="1600" spc="-40" dirty="0" err="1" smtClean="0">
                <a:latin typeface="Noto Sans CJK JP Regular"/>
                <a:cs typeface="Noto Sans CJK JP Regular"/>
              </a:rPr>
              <a:t>kim</a:t>
            </a:r>
            <a:r>
              <a:rPr sz="1600" spc="-40" smtClean="0">
                <a:latin typeface="Noto Sans CJK JP Regular"/>
                <a:cs typeface="Noto Sans CJK JP Regular"/>
              </a:rPr>
              <a:t>')</a:t>
            </a:r>
            <a:endParaRPr sz="16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20140" algn="l"/>
              </a:tabLst>
            </a:pPr>
            <a:r>
              <a:rPr sz="1600" spc="-35" dirty="0">
                <a:latin typeface="Noto Sans CJK JP Regular"/>
                <a:cs typeface="Noto Sans CJK JP Regular"/>
              </a:rPr>
              <a:t>if  </a:t>
            </a:r>
            <a:r>
              <a:rPr sz="1600" u="sng" spc="-3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 </a:t>
            </a:r>
            <a:r>
              <a:rPr sz="1600" u="sng" spc="27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sz="1600" spc="-65" dirty="0">
                <a:latin typeface="Noto Sans CJK JP Regular"/>
                <a:cs typeface="Noto Sans CJK JP Regular"/>
              </a:rPr>
              <a:t>name</a:t>
            </a:r>
            <a:r>
              <a:rPr sz="1600" u="sng" spc="-6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	</a:t>
            </a:r>
            <a:r>
              <a:rPr sz="1600" spc="229">
                <a:latin typeface="Noto Sans CJK JP Regular"/>
                <a:cs typeface="Noto Sans CJK JP Regular"/>
              </a:rPr>
              <a:t>== </a:t>
            </a:r>
            <a:r>
              <a:rPr sz="1600" spc="-130" smtClean="0">
                <a:latin typeface="Noto Sans CJK JP Regular"/>
                <a:cs typeface="Noto Sans CJK JP Regular"/>
              </a:rPr>
              <a:t>"</a:t>
            </a:r>
            <a:r>
              <a:rPr lang="en-US" sz="1600" u="sng" spc="-13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65" smtClean="0">
                <a:latin typeface="Noto Sans CJK JP Regular"/>
                <a:cs typeface="Noto Sans CJK JP Regular"/>
              </a:rPr>
              <a:t>main</a:t>
            </a:r>
            <a:r>
              <a:rPr lang="en-US" sz="1600" u="sng" spc="9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114" smtClean="0">
                <a:latin typeface="Noto Sans CJK JP Regular"/>
                <a:cs typeface="Noto Sans CJK JP Regular"/>
              </a:rPr>
              <a:t>":</a:t>
            </a:r>
            <a:endParaRPr sz="1600">
              <a:latin typeface="Noto Sans CJK JP Regular"/>
              <a:cs typeface="Noto Sans CJK JP Regular"/>
            </a:endParaRPr>
          </a:p>
          <a:p>
            <a:pPr marL="225425">
              <a:lnSpc>
                <a:spcPct val="100000"/>
              </a:lnSpc>
              <a:spcBef>
                <a:spcPts val="390"/>
              </a:spcBef>
            </a:pPr>
            <a:r>
              <a:rPr sz="1600" spc="-45" dirty="0">
                <a:latin typeface="Noto Sans CJK JP Regular"/>
                <a:cs typeface="Noto Sans CJK JP Regular"/>
              </a:rPr>
              <a:t>app.run(host='0.0.0.0', </a:t>
            </a:r>
            <a:r>
              <a:rPr sz="1600" dirty="0">
                <a:latin typeface="Noto Sans CJK JP Regular"/>
                <a:cs typeface="Noto Sans CJK JP Regular"/>
              </a:rPr>
              <a:t>port=80,</a:t>
            </a:r>
            <a:r>
              <a:rPr sz="1600" spc="204" dirty="0">
                <a:latin typeface="Noto Sans CJK JP Regular"/>
                <a:cs typeface="Noto Sans CJK JP Regular"/>
              </a:rPr>
              <a:t> </a:t>
            </a:r>
            <a:r>
              <a:rPr sz="1600" spc="-30" dirty="0">
                <a:latin typeface="Noto Sans CJK JP Regular"/>
                <a:cs typeface="Noto Sans CJK JP Regular"/>
              </a:rPr>
              <a:t>debug=True)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189" y="1124699"/>
            <a:ext cx="1268730" cy="369570"/>
          </a:xfrm>
          <a:prstGeom prst="rect">
            <a:avLst/>
          </a:prstGeom>
          <a:solidFill>
            <a:srgbClr val="8EB4E2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spc="-65" dirty="0">
                <a:latin typeface="Noto Sans CJK JP Regular"/>
                <a:cs typeface="Noto Sans CJK JP Regular"/>
              </a:rPr>
              <a:t>index.html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8871" y="4293095"/>
            <a:ext cx="883919" cy="369570"/>
          </a:xfrm>
          <a:prstGeom prst="rect">
            <a:avLst/>
          </a:prstGeom>
          <a:solidFill>
            <a:srgbClr val="8EB4E2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spc="-60" dirty="0">
                <a:latin typeface="Noto Sans CJK JP Regular"/>
                <a:cs typeface="Noto Sans CJK JP Regular"/>
              </a:rPr>
              <a:t>app.py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165608"/>
            <a:ext cx="46185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Flask에 </a:t>
            </a:r>
            <a:r>
              <a:rPr sz="2400" spc="-5"/>
              <a:t>html </a:t>
            </a:r>
            <a:r>
              <a:rPr sz="2400" spc="190" smtClean="0"/>
              <a:t>연동</a:t>
            </a:r>
            <a:r>
              <a:rPr lang="en-US" sz="2400" spc="190" dirty="0" smtClean="0"/>
              <a:t>(</a:t>
            </a:r>
            <a:r>
              <a:rPr lang="ko-KR" altLang="en-US" sz="2400" spc="190" dirty="0" smtClean="0"/>
              <a:t>리스트 출력</a:t>
            </a:r>
            <a:r>
              <a:rPr lang="en-US" altLang="ko-KR" sz="2400" spc="190" dirty="0" smtClean="0"/>
              <a:t>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55573" y="908685"/>
            <a:ext cx="7129145" cy="3036087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lang="en-US" sz="1600" dirty="0" smtClean="0"/>
              <a:t>&lt;!DOCTYPE </a:t>
            </a:r>
            <a:r>
              <a:rPr lang="en-US" sz="1600" b="1" dirty="0" smtClean="0"/>
              <a:t>html</a:t>
            </a:r>
            <a:r>
              <a:rPr lang="en-US" sz="1600" dirty="0" smtClean="0"/>
              <a:t>&gt;</a:t>
            </a:r>
          </a:p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lang="en-US" sz="1600" dirty="0" smtClean="0"/>
              <a:t>&lt;</a:t>
            </a:r>
            <a:r>
              <a:rPr lang="en-US" sz="1600" b="1" dirty="0"/>
              <a:t>head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 &lt;</a:t>
            </a:r>
            <a:r>
              <a:rPr lang="en-US" sz="1600" b="1" dirty="0"/>
              <a:t>meta </a:t>
            </a:r>
            <a:r>
              <a:rPr lang="en-US" sz="1600" b="1" dirty="0" err="1"/>
              <a:t>charset</a:t>
            </a:r>
            <a:r>
              <a:rPr lang="en-US" sz="1600" b="1" dirty="0"/>
              <a:t>="</a:t>
            </a:r>
            <a:r>
              <a:rPr lang="en-US" sz="1600" b="1" dirty="0" smtClean="0"/>
              <a:t>UTF-8“</a:t>
            </a:r>
            <a:r>
              <a:rPr lang="en-US" sz="1600" dirty="0" smtClean="0"/>
              <a:t>&gt;    &lt;</a:t>
            </a:r>
            <a:r>
              <a:rPr lang="en-US" sz="1600" b="1" dirty="0"/>
              <a:t>title</a:t>
            </a:r>
            <a:r>
              <a:rPr lang="en-US" sz="1600" dirty="0" smtClean="0"/>
              <a:t>&gt;flask list&lt;/</a:t>
            </a:r>
            <a:r>
              <a:rPr lang="en-US" sz="1600" b="1" dirty="0"/>
              <a:t>title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&lt;/</a:t>
            </a:r>
            <a:r>
              <a:rPr lang="en-US" sz="1600" b="1" dirty="0"/>
              <a:t>head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b="1" dirty="0"/>
              <a:t>body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b="1" dirty="0" err="1"/>
              <a:t>ul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{% for item in </a:t>
            </a:r>
            <a:r>
              <a:rPr lang="en-US" sz="1600" dirty="0" err="1" smtClean="0"/>
              <a:t>plist</a:t>
            </a:r>
            <a:r>
              <a:rPr lang="en-US" sz="1600" dirty="0" smtClean="0"/>
              <a:t> %}</a:t>
            </a:r>
            <a:br>
              <a:rPr lang="en-US" sz="1600" dirty="0" smtClean="0"/>
            </a:br>
            <a:r>
              <a:rPr lang="en-US" sz="1600" dirty="0" smtClean="0"/>
              <a:t>    &lt;</a:t>
            </a:r>
            <a:r>
              <a:rPr lang="en-US" sz="1600" b="1" dirty="0" err="1"/>
              <a:t>li</a:t>
            </a:r>
            <a:r>
              <a:rPr lang="en-US" sz="1600" dirty="0" smtClean="0"/>
              <a:t>&gt;</a:t>
            </a:r>
            <a:r>
              <a:rPr lang="ko-KR" altLang="en-US" sz="1600" dirty="0" smtClean="0"/>
              <a:t>상품명 </a:t>
            </a:r>
            <a:r>
              <a:rPr lang="en-US" altLang="ko-KR" sz="1600" dirty="0" smtClean="0"/>
              <a:t>: {{ </a:t>
            </a:r>
            <a:r>
              <a:rPr lang="en-US" sz="1600" dirty="0" smtClean="0"/>
              <a:t>item }} &lt;/</a:t>
            </a:r>
            <a:r>
              <a:rPr lang="en-US" sz="1600" b="1" dirty="0" err="1"/>
              <a:t>li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{% </a:t>
            </a:r>
            <a:r>
              <a:rPr lang="en-US" sz="1600" dirty="0" err="1" smtClean="0"/>
              <a:t>endfor</a:t>
            </a:r>
            <a:r>
              <a:rPr lang="en-US" sz="1600" dirty="0" smtClean="0"/>
              <a:t> %}</a:t>
            </a:r>
            <a:br>
              <a:rPr lang="en-US" sz="1600" dirty="0" smtClean="0"/>
            </a:br>
            <a:r>
              <a:rPr lang="en-US" sz="1600" dirty="0" smtClean="0"/>
              <a:t>&lt;/</a:t>
            </a:r>
            <a:r>
              <a:rPr lang="en-US" sz="1600" b="1" dirty="0" err="1"/>
              <a:t>ul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&lt;/</a:t>
            </a:r>
            <a:r>
              <a:rPr lang="en-US" sz="1600" b="1" dirty="0"/>
              <a:t>body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&lt;/</a:t>
            </a:r>
            <a:r>
              <a:rPr lang="en-US" sz="1600" b="1" dirty="0"/>
              <a:t>html</a:t>
            </a:r>
            <a:r>
              <a:rPr lang="en-US" sz="1600" dirty="0" smtClean="0"/>
              <a:t>&gt;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4005024"/>
            <a:ext cx="7129145" cy="2736850"/>
          </a:xfrm>
          <a:custGeom>
            <a:avLst/>
            <a:gdLst/>
            <a:ahLst/>
            <a:cxnLst/>
            <a:rect l="l" t="t" r="r" b="b"/>
            <a:pathLst>
              <a:path w="7129145" h="2736850">
                <a:moveTo>
                  <a:pt x="0" y="2736341"/>
                </a:moveTo>
                <a:lnTo>
                  <a:pt x="7128764" y="2736341"/>
                </a:lnTo>
                <a:lnTo>
                  <a:pt x="7128764" y="0"/>
                </a:lnTo>
                <a:lnTo>
                  <a:pt x="0" y="0"/>
                </a:lnTo>
                <a:lnTo>
                  <a:pt x="0" y="2736341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339" y="3986555"/>
            <a:ext cx="3776345" cy="616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5" dirty="0">
                <a:latin typeface="Noto Sans CJK JP Regular"/>
                <a:cs typeface="Noto Sans CJK JP Regular"/>
              </a:rPr>
              <a:t>from </a:t>
            </a:r>
            <a:r>
              <a:rPr sz="1600" spc="-60" dirty="0">
                <a:latin typeface="Noto Sans CJK JP Regular"/>
                <a:cs typeface="Noto Sans CJK JP Regular"/>
              </a:rPr>
              <a:t>flask </a:t>
            </a:r>
            <a:r>
              <a:rPr sz="1600" spc="-45" dirty="0">
                <a:latin typeface="Noto Sans CJK JP Regular"/>
                <a:cs typeface="Noto Sans CJK JP Regular"/>
              </a:rPr>
              <a:t>import </a:t>
            </a:r>
            <a:r>
              <a:rPr sz="1600" spc="-65" dirty="0">
                <a:latin typeface="Noto Sans CJK JP Regular"/>
                <a:cs typeface="Noto Sans CJK JP Regular"/>
              </a:rPr>
              <a:t>Flask, </a:t>
            </a:r>
            <a:r>
              <a:rPr sz="1600" spc="-70">
                <a:latin typeface="Noto Sans CJK JP Regular"/>
                <a:cs typeface="Noto Sans CJK JP Regular"/>
              </a:rPr>
              <a:t>render_template  </a:t>
            </a:r>
            <a:endParaRPr lang="en-US" sz="1600" spc="-70" dirty="0" smtClean="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0" smtClean="0">
                <a:latin typeface="Noto Sans CJK JP Regular"/>
                <a:cs typeface="Noto Sans CJK JP Regular"/>
              </a:rPr>
              <a:t>app </a:t>
            </a:r>
            <a:r>
              <a:rPr sz="1600" spc="229">
                <a:latin typeface="Noto Sans CJK JP Regular"/>
                <a:cs typeface="Noto Sans CJK JP Regular"/>
              </a:rPr>
              <a:t>= </a:t>
            </a:r>
            <a:r>
              <a:rPr sz="1600" spc="-70" smtClean="0">
                <a:latin typeface="Noto Sans CJK JP Regular"/>
                <a:cs typeface="Noto Sans CJK JP Regular"/>
              </a:rPr>
              <a:t>Flask(</a:t>
            </a:r>
            <a:r>
              <a:rPr lang="en-US" sz="1600" u="sng" spc="-7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60" smtClean="0">
                <a:latin typeface="Noto Sans CJK JP Regular"/>
                <a:cs typeface="Noto Sans CJK JP Regular"/>
              </a:rPr>
              <a:t>name</a:t>
            </a:r>
            <a:r>
              <a:rPr lang="en-US" sz="1600" u="sng" spc="-6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55" smtClean="0">
                <a:latin typeface="Noto Sans CJK JP Regular"/>
                <a:cs typeface="Noto Sans CJK JP Regular"/>
              </a:rPr>
              <a:t>)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648200"/>
            <a:ext cx="5718861" cy="200888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en-US" sz="1600" dirty="0"/>
              <a:t>@</a:t>
            </a:r>
            <a:r>
              <a:rPr lang="en-US" sz="1600" dirty="0" err="1"/>
              <a:t>app.route</a:t>
            </a:r>
            <a:r>
              <a:rPr lang="en-US" sz="1600" dirty="0" smtClean="0"/>
              <a:t>(</a:t>
            </a:r>
            <a:r>
              <a:rPr lang="en-US" sz="1600" b="1" dirty="0"/>
              <a:t>"/</a:t>
            </a:r>
            <a:r>
              <a:rPr lang="en-US" sz="1600" b="1" dirty="0" err="1"/>
              <a:t>plist</a:t>
            </a:r>
            <a:r>
              <a:rPr lang="en-US" sz="1600" b="1" dirty="0"/>
              <a:t>/"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b="1" dirty="0"/>
              <a:t>def </a:t>
            </a:r>
            <a:r>
              <a:rPr lang="en-US" sz="1600" dirty="0" err="1" smtClean="0"/>
              <a:t>plist</a:t>
            </a:r>
            <a:r>
              <a:rPr lang="en-US" sz="1600" dirty="0" smtClean="0"/>
              <a:t>() :</a:t>
            </a:r>
            <a:br>
              <a:rPr lang="en-US" sz="1600" dirty="0" smtClean="0"/>
            </a:br>
            <a:r>
              <a:rPr lang="en-US" sz="1600" dirty="0" smtClean="0"/>
              <a:t>    list = {</a:t>
            </a:r>
            <a:r>
              <a:rPr lang="en-US" sz="1600" b="1" dirty="0"/>
              <a:t>"</a:t>
            </a:r>
            <a:r>
              <a:rPr lang="en-US" sz="1600" b="1" dirty="0" err="1"/>
              <a:t>motor"</a:t>
            </a:r>
            <a:r>
              <a:rPr lang="en-US" sz="1600" dirty="0" err="1" smtClean="0"/>
              <a:t>,</a:t>
            </a:r>
            <a:r>
              <a:rPr lang="en-US" sz="1600" b="1" dirty="0" err="1"/>
              <a:t>"servor"</a:t>
            </a:r>
            <a:r>
              <a:rPr lang="en-US" sz="1600" dirty="0" err="1" smtClean="0"/>
              <a:t>,</a:t>
            </a:r>
            <a:r>
              <a:rPr lang="en-US" sz="1600" b="1" dirty="0" err="1"/>
              <a:t>"door"</a:t>
            </a:r>
            <a:r>
              <a:rPr lang="en-US" sz="1600" dirty="0" err="1" smtClean="0"/>
              <a:t>,</a:t>
            </a:r>
            <a:r>
              <a:rPr lang="en-US" sz="1600" b="1" dirty="0" err="1"/>
              <a:t>"pir"</a:t>
            </a:r>
            <a:r>
              <a:rPr lang="en-US" sz="1600" dirty="0" err="1" smtClean="0"/>
              <a:t>,</a:t>
            </a:r>
            <a:r>
              <a:rPr lang="en-US" sz="1600" b="1" dirty="0" err="1"/>
              <a:t>"sound</a:t>
            </a:r>
            <a:r>
              <a:rPr lang="en-US" sz="1600" b="1" dirty="0"/>
              <a:t>"</a:t>
            </a:r>
            <a:r>
              <a:rPr lang="en-US" sz="1600" dirty="0" smtClean="0"/>
              <a:t>}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/>
              <a:t>return </a:t>
            </a:r>
            <a:r>
              <a:rPr lang="en-US" sz="1600" dirty="0" err="1" smtClean="0"/>
              <a:t>render_template</a:t>
            </a:r>
            <a:r>
              <a:rPr lang="en-US" sz="1600" dirty="0" smtClean="0"/>
              <a:t>(</a:t>
            </a:r>
            <a:r>
              <a:rPr lang="en-US" sz="1600" b="1" dirty="0"/>
              <a:t>"pList.html"</a:t>
            </a:r>
            <a:r>
              <a:rPr lang="en-US" sz="1600" dirty="0" smtClean="0"/>
              <a:t>, </a:t>
            </a:r>
            <a:r>
              <a:rPr lang="en-US" sz="1600" dirty="0" err="1"/>
              <a:t>plist</a:t>
            </a:r>
            <a:r>
              <a:rPr lang="en-US" sz="1600" dirty="0"/>
              <a:t> </a:t>
            </a:r>
            <a:r>
              <a:rPr lang="en-US" sz="1600" dirty="0" smtClean="0"/>
              <a:t>= list)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20140" algn="l"/>
              </a:tabLst>
            </a:pPr>
            <a:r>
              <a:rPr sz="1600" spc="-35" dirty="0">
                <a:latin typeface="Noto Sans CJK JP Regular"/>
                <a:cs typeface="Noto Sans CJK JP Regular"/>
              </a:rPr>
              <a:t>if  </a:t>
            </a:r>
            <a:r>
              <a:rPr sz="1600" u="sng" spc="-3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 </a:t>
            </a:r>
            <a:r>
              <a:rPr sz="1600" u="sng" spc="27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sz="1600" spc="-65" dirty="0">
                <a:latin typeface="Noto Sans CJK JP Regular"/>
                <a:cs typeface="Noto Sans CJK JP Regular"/>
              </a:rPr>
              <a:t>name</a:t>
            </a:r>
            <a:r>
              <a:rPr sz="1600" u="sng" spc="-6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	</a:t>
            </a:r>
            <a:r>
              <a:rPr sz="1600" spc="229">
                <a:latin typeface="Noto Sans CJK JP Regular"/>
                <a:cs typeface="Noto Sans CJK JP Regular"/>
              </a:rPr>
              <a:t>== </a:t>
            </a:r>
            <a:r>
              <a:rPr sz="1600" spc="-130" smtClean="0">
                <a:latin typeface="Noto Sans CJK JP Regular"/>
                <a:cs typeface="Noto Sans CJK JP Regular"/>
              </a:rPr>
              <a:t>"</a:t>
            </a:r>
            <a:r>
              <a:rPr lang="en-US" sz="1600" u="sng" spc="-13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65" smtClean="0">
                <a:latin typeface="Noto Sans CJK JP Regular"/>
                <a:cs typeface="Noto Sans CJK JP Regular"/>
              </a:rPr>
              <a:t>main</a:t>
            </a:r>
            <a:r>
              <a:rPr lang="en-US" sz="1600" u="sng" spc="9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114" smtClean="0">
                <a:latin typeface="Noto Sans CJK JP Regular"/>
                <a:cs typeface="Noto Sans CJK JP Regular"/>
              </a:rPr>
              <a:t>":</a:t>
            </a:r>
            <a:endParaRPr sz="1600">
              <a:latin typeface="Noto Sans CJK JP Regular"/>
              <a:cs typeface="Noto Sans CJK JP Regular"/>
            </a:endParaRPr>
          </a:p>
          <a:p>
            <a:pPr marL="225425">
              <a:lnSpc>
                <a:spcPct val="100000"/>
              </a:lnSpc>
              <a:spcBef>
                <a:spcPts val="390"/>
              </a:spcBef>
            </a:pPr>
            <a:r>
              <a:rPr sz="1600" spc="-45" dirty="0">
                <a:latin typeface="Noto Sans CJK JP Regular"/>
                <a:cs typeface="Noto Sans CJK JP Regular"/>
              </a:rPr>
              <a:t>app.run(host='0.0.0.0', </a:t>
            </a:r>
            <a:r>
              <a:rPr sz="1600" dirty="0">
                <a:latin typeface="Noto Sans CJK JP Regular"/>
                <a:cs typeface="Noto Sans CJK JP Regular"/>
              </a:rPr>
              <a:t>port=80,</a:t>
            </a:r>
            <a:r>
              <a:rPr sz="1600" spc="204" dirty="0">
                <a:latin typeface="Noto Sans CJK JP Regular"/>
                <a:cs typeface="Noto Sans CJK JP Regular"/>
              </a:rPr>
              <a:t> </a:t>
            </a:r>
            <a:r>
              <a:rPr sz="1600" spc="-30" dirty="0">
                <a:latin typeface="Noto Sans CJK JP Regular"/>
                <a:cs typeface="Noto Sans CJK JP Regular"/>
              </a:rPr>
              <a:t>debug=True)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189" y="1124699"/>
            <a:ext cx="1268730" cy="318677"/>
          </a:xfrm>
          <a:prstGeom prst="rect">
            <a:avLst/>
          </a:prstGeom>
          <a:solidFill>
            <a:srgbClr val="8EB4E2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lang="en-US" sz="1800" spc="-65" dirty="0" err="1" smtClean="0">
                <a:latin typeface="Noto Sans CJK JP Regular"/>
                <a:cs typeface="Noto Sans CJK JP Regular"/>
              </a:rPr>
              <a:t>pList</a:t>
            </a:r>
            <a:r>
              <a:rPr sz="1800" spc="-65" smtClean="0">
                <a:latin typeface="Noto Sans CJK JP Regular"/>
                <a:cs typeface="Noto Sans CJK JP Regular"/>
              </a:rPr>
              <a:t>.html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8871" y="4293095"/>
            <a:ext cx="883919" cy="369570"/>
          </a:xfrm>
          <a:prstGeom prst="rect">
            <a:avLst/>
          </a:prstGeom>
          <a:solidFill>
            <a:srgbClr val="8EB4E2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spc="-60" dirty="0">
                <a:latin typeface="Noto Sans CJK JP Regular"/>
                <a:cs typeface="Noto Sans CJK JP Regular"/>
              </a:rPr>
              <a:t>app.py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5907736" descr="EMB000043ec46a1"/>
          <p:cNvPicPr>
            <a:picLocks noChangeAspect="1" noChangeArrowheads="1"/>
          </p:cNvPicPr>
          <p:nvPr/>
        </p:nvPicPr>
        <p:blipFill>
          <a:blip r:embed="rId2"/>
          <a:srcRect l="16055" t="27301" r="69090" b="56223"/>
          <a:stretch>
            <a:fillRect/>
          </a:stretch>
        </p:blipFill>
        <p:spPr bwMode="auto">
          <a:xfrm>
            <a:off x="5410200" y="1600200"/>
            <a:ext cx="3484563" cy="217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165608"/>
            <a:ext cx="52281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Flask에 </a:t>
            </a:r>
            <a:r>
              <a:rPr sz="2400" spc="-5"/>
              <a:t>html </a:t>
            </a:r>
            <a:r>
              <a:rPr sz="2400" spc="190" smtClean="0"/>
              <a:t>연동</a:t>
            </a:r>
            <a:r>
              <a:rPr lang="en-US" sz="2400" spc="190" dirty="0" smtClean="0"/>
              <a:t>(dictionary</a:t>
            </a:r>
            <a:r>
              <a:rPr lang="ko-KR" altLang="en-US" sz="2400" spc="190" dirty="0" smtClean="0"/>
              <a:t> 출력</a:t>
            </a:r>
            <a:r>
              <a:rPr lang="en-US" altLang="ko-KR" sz="2400" spc="190" dirty="0" smtClean="0"/>
              <a:t>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55573" y="908685"/>
            <a:ext cx="7129145" cy="2751393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lang="en-US" sz="1600" dirty="0" smtClean="0"/>
              <a:t>&lt;!DOCTYPE </a:t>
            </a:r>
            <a:r>
              <a:rPr lang="en-US" sz="1600" b="1" dirty="0" smtClean="0"/>
              <a:t>html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b="1" dirty="0"/>
              <a:t>head</a:t>
            </a:r>
            <a:r>
              <a:rPr lang="en-US" sz="1600" dirty="0" smtClean="0"/>
              <a:t>&gt;    &lt;</a:t>
            </a:r>
            <a:r>
              <a:rPr lang="en-US" sz="1600" b="1" dirty="0"/>
              <a:t>meta </a:t>
            </a:r>
            <a:r>
              <a:rPr lang="en-US" sz="1600" b="1" dirty="0" err="1"/>
              <a:t>charset</a:t>
            </a:r>
            <a:r>
              <a:rPr lang="en-US" sz="1600" b="1" dirty="0"/>
              <a:t>="</a:t>
            </a:r>
            <a:r>
              <a:rPr lang="en-US" sz="1600" b="1" dirty="0" smtClean="0"/>
              <a:t>UTF-8“</a:t>
            </a:r>
            <a:r>
              <a:rPr lang="en-US" sz="1600" dirty="0" smtClean="0"/>
              <a:t>&gt;    &lt;</a:t>
            </a:r>
            <a:r>
              <a:rPr lang="en-US" sz="1600" b="1" dirty="0"/>
              <a:t>title</a:t>
            </a:r>
            <a:r>
              <a:rPr lang="en-US" sz="1600" dirty="0" smtClean="0"/>
              <a:t>&gt;flask list&lt;/</a:t>
            </a:r>
            <a:r>
              <a:rPr lang="en-US" sz="1600" b="1" dirty="0"/>
              <a:t>title</a:t>
            </a:r>
            <a:r>
              <a:rPr lang="en-US" sz="1600" dirty="0" smtClean="0"/>
              <a:t>&gt;&lt;/</a:t>
            </a:r>
            <a:r>
              <a:rPr lang="en-US" sz="1600" b="1" dirty="0"/>
              <a:t>head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b="1" dirty="0"/>
              <a:t>body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ko-KR" altLang="en-US" sz="1600" dirty="0" smtClean="0"/>
              <a:t>품목 리스트 </a:t>
            </a:r>
            <a:r>
              <a:rPr lang="en-US" altLang="ko-KR" sz="1600" dirty="0" smtClean="0"/>
              <a:t>&lt;</a:t>
            </a:r>
            <a:r>
              <a:rPr lang="en-US" sz="1600" b="1" dirty="0" err="1"/>
              <a:t>br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b="1" dirty="0" err="1"/>
              <a:t>ul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{% for key, value in </a:t>
            </a:r>
            <a:r>
              <a:rPr lang="en-US" sz="1600" dirty="0" err="1" smtClean="0"/>
              <a:t>ulist.items</a:t>
            </a:r>
            <a:r>
              <a:rPr lang="en-US" sz="1600" dirty="0" smtClean="0"/>
              <a:t>() %}</a:t>
            </a:r>
            <a:br>
              <a:rPr lang="en-US" sz="1600" dirty="0" smtClean="0"/>
            </a:br>
            <a:r>
              <a:rPr lang="en-US" sz="1600" dirty="0" smtClean="0"/>
              <a:t>   &lt;</a:t>
            </a:r>
            <a:r>
              <a:rPr lang="en-US" sz="1600" b="1" dirty="0" err="1"/>
              <a:t>li</a:t>
            </a:r>
            <a:r>
              <a:rPr lang="en-US" sz="1600" dirty="0" smtClean="0"/>
              <a:t>&gt;key : {{ key }}, value : {{ value }} &lt;/</a:t>
            </a:r>
            <a:r>
              <a:rPr lang="en-US" sz="1600" b="1" dirty="0" err="1"/>
              <a:t>li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{% </a:t>
            </a:r>
            <a:r>
              <a:rPr lang="en-US" sz="1600" dirty="0" err="1" smtClean="0"/>
              <a:t>endfor</a:t>
            </a:r>
            <a:r>
              <a:rPr lang="en-US" sz="1600" dirty="0" smtClean="0"/>
              <a:t> %}</a:t>
            </a:r>
            <a:br>
              <a:rPr lang="en-US" sz="1600" dirty="0" smtClean="0"/>
            </a:br>
            <a:r>
              <a:rPr lang="en-US" sz="1600" dirty="0" smtClean="0"/>
              <a:t>&lt;/</a:t>
            </a:r>
            <a:r>
              <a:rPr lang="en-US" sz="1600" b="1" dirty="0" err="1"/>
              <a:t>ul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&lt;/</a:t>
            </a:r>
            <a:r>
              <a:rPr lang="en-US" sz="1600" b="1" dirty="0"/>
              <a:t>body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&lt;/</a:t>
            </a:r>
            <a:r>
              <a:rPr lang="en-US" sz="1600" b="1" dirty="0"/>
              <a:t>html</a:t>
            </a:r>
            <a:r>
              <a:rPr lang="en-US" sz="1600" dirty="0" smtClean="0"/>
              <a:t>&gt;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4005024"/>
            <a:ext cx="7129145" cy="2736850"/>
          </a:xfrm>
          <a:custGeom>
            <a:avLst/>
            <a:gdLst/>
            <a:ahLst/>
            <a:cxnLst/>
            <a:rect l="l" t="t" r="r" b="b"/>
            <a:pathLst>
              <a:path w="7129145" h="2736850">
                <a:moveTo>
                  <a:pt x="0" y="2736341"/>
                </a:moveTo>
                <a:lnTo>
                  <a:pt x="7128764" y="2736341"/>
                </a:lnTo>
                <a:lnTo>
                  <a:pt x="7128764" y="0"/>
                </a:lnTo>
                <a:lnTo>
                  <a:pt x="0" y="0"/>
                </a:lnTo>
                <a:lnTo>
                  <a:pt x="0" y="2736341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339" y="3986555"/>
            <a:ext cx="3776345" cy="616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5" dirty="0">
                <a:latin typeface="Noto Sans CJK JP Regular"/>
                <a:cs typeface="Noto Sans CJK JP Regular"/>
              </a:rPr>
              <a:t>from </a:t>
            </a:r>
            <a:r>
              <a:rPr sz="1600" spc="-60" dirty="0">
                <a:latin typeface="Noto Sans CJK JP Regular"/>
                <a:cs typeface="Noto Sans CJK JP Regular"/>
              </a:rPr>
              <a:t>flask </a:t>
            </a:r>
            <a:r>
              <a:rPr sz="1600" spc="-45" dirty="0">
                <a:latin typeface="Noto Sans CJK JP Regular"/>
                <a:cs typeface="Noto Sans CJK JP Regular"/>
              </a:rPr>
              <a:t>import </a:t>
            </a:r>
            <a:r>
              <a:rPr sz="1600" spc="-65" dirty="0">
                <a:latin typeface="Noto Sans CJK JP Regular"/>
                <a:cs typeface="Noto Sans CJK JP Regular"/>
              </a:rPr>
              <a:t>Flask, </a:t>
            </a:r>
            <a:r>
              <a:rPr sz="1600" spc="-70">
                <a:latin typeface="Noto Sans CJK JP Regular"/>
                <a:cs typeface="Noto Sans CJK JP Regular"/>
              </a:rPr>
              <a:t>render_template  </a:t>
            </a:r>
            <a:endParaRPr lang="en-US" sz="1600" spc="-70" dirty="0" smtClean="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0" smtClean="0">
                <a:latin typeface="Noto Sans CJK JP Regular"/>
                <a:cs typeface="Noto Sans CJK JP Regular"/>
              </a:rPr>
              <a:t>app </a:t>
            </a:r>
            <a:r>
              <a:rPr sz="1600" spc="229">
                <a:latin typeface="Noto Sans CJK JP Regular"/>
                <a:cs typeface="Noto Sans CJK JP Regular"/>
              </a:rPr>
              <a:t>= </a:t>
            </a:r>
            <a:r>
              <a:rPr sz="1600" spc="-70" smtClean="0">
                <a:latin typeface="Noto Sans CJK JP Regular"/>
                <a:cs typeface="Noto Sans CJK JP Regular"/>
              </a:rPr>
              <a:t>Flask(</a:t>
            </a:r>
            <a:r>
              <a:rPr lang="en-US" sz="1600" u="sng" spc="-7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60" smtClean="0">
                <a:latin typeface="Noto Sans CJK JP Regular"/>
                <a:cs typeface="Noto Sans CJK JP Regular"/>
              </a:rPr>
              <a:t>name</a:t>
            </a:r>
            <a:r>
              <a:rPr lang="en-US" sz="1600" u="sng" spc="-6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55" smtClean="0">
                <a:latin typeface="Noto Sans CJK JP Regular"/>
                <a:cs typeface="Noto Sans CJK JP Regular"/>
              </a:rPr>
              <a:t>)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648200"/>
            <a:ext cx="6477000" cy="200888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en-US" sz="1600" dirty="0"/>
              <a:t>@</a:t>
            </a:r>
            <a:r>
              <a:rPr lang="en-US" sz="1600" dirty="0" err="1"/>
              <a:t>app.route</a:t>
            </a:r>
            <a:r>
              <a:rPr lang="en-US" sz="1600" dirty="0" smtClean="0"/>
              <a:t>(</a:t>
            </a:r>
            <a:r>
              <a:rPr lang="en-US" sz="1600" b="1" dirty="0"/>
              <a:t>"/</a:t>
            </a:r>
            <a:r>
              <a:rPr lang="en-US" sz="1600" b="1" dirty="0" err="1"/>
              <a:t>ulist</a:t>
            </a:r>
            <a:r>
              <a:rPr lang="en-US" sz="1600" b="1" dirty="0"/>
              <a:t>/"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b="1" dirty="0"/>
              <a:t>def </a:t>
            </a:r>
            <a:r>
              <a:rPr lang="en-US" sz="1600" dirty="0" err="1" smtClean="0"/>
              <a:t>ulist</a:t>
            </a:r>
            <a:r>
              <a:rPr lang="en-US" sz="1600" dirty="0" smtClean="0"/>
              <a:t>() :</a:t>
            </a:r>
            <a:br>
              <a:rPr lang="en-US" sz="1600" dirty="0" smtClean="0"/>
            </a:br>
            <a:r>
              <a:rPr lang="en-US" sz="1600" dirty="0" smtClean="0"/>
              <a:t>    list = {</a:t>
            </a:r>
            <a:r>
              <a:rPr lang="en-US" sz="1600" b="1" dirty="0"/>
              <a:t>"led1"</a:t>
            </a:r>
            <a:r>
              <a:rPr lang="en-US" sz="1600" dirty="0" smtClean="0"/>
              <a:t>:</a:t>
            </a:r>
            <a:r>
              <a:rPr lang="en-US" sz="1600" b="1" dirty="0"/>
              <a:t>"ON"</a:t>
            </a:r>
            <a:r>
              <a:rPr lang="en-US" sz="1600" dirty="0" smtClean="0"/>
              <a:t>,</a:t>
            </a:r>
            <a:r>
              <a:rPr lang="en-US" sz="1600" b="1" dirty="0"/>
              <a:t>"led2"</a:t>
            </a:r>
            <a:r>
              <a:rPr lang="en-US" sz="1600" dirty="0" smtClean="0"/>
              <a:t>:</a:t>
            </a:r>
            <a:r>
              <a:rPr lang="en-US" sz="1600" b="1" dirty="0"/>
              <a:t>"OFF"</a:t>
            </a:r>
            <a:r>
              <a:rPr lang="en-US" sz="1600" dirty="0" smtClean="0"/>
              <a:t>,</a:t>
            </a:r>
            <a:r>
              <a:rPr lang="en-US" sz="1600" b="1" dirty="0"/>
              <a:t>"led3"</a:t>
            </a:r>
            <a:r>
              <a:rPr lang="en-US" sz="1600" dirty="0" smtClean="0"/>
              <a:t>:</a:t>
            </a:r>
            <a:r>
              <a:rPr lang="en-US" sz="1600" b="1" dirty="0"/>
              <a:t>"</a:t>
            </a:r>
            <a:r>
              <a:rPr lang="en-US" sz="1600" b="1" dirty="0" err="1"/>
              <a:t>ON"</a:t>
            </a:r>
            <a:r>
              <a:rPr lang="en-US" sz="1600" dirty="0" err="1" smtClean="0"/>
              <a:t>,</a:t>
            </a:r>
            <a:r>
              <a:rPr lang="en-US" sz="1600" b="1" dirty="0" err="1"/>
              <a:t>"temp</a:t>
            </a:r>
            <a:r>
              <a:rPr lang="en-US" sz="1600" b="1" dirty="0"/>
              <a:t>"</a:t>
            </a:r>
            <a:r>
              <a:rPr lang="en-US" sz="1600" dirty="0" smtClean="0"/>
              <a:t>:</a:t>
            </a:r>
            <a:r>
              <a:rPr lang="en-US" sz="1600" dirty="0"/>
              <a:t>32</a:t>
            </a:r>
            <a:r>
              <a:rPr lang="en-US" sz="1600" dirty="0" smtClean="0"/>
              <a:t>,</a:t>
            </a:r>
            <a:r>
              <a:rPr lang="en-US" sz="1600" b="1" dirty="0"/>
              <a:t>"moter"</a:t>
            </a:r>
            <a:r>
              <a:rPr lang="en-US" sz="1600" dirty="0" smtClean="0"/>
              <a:t>:</a:t>
            </a:r>
            <a:r>
              <a:rPr lang="en-US" sz="1600" dirty="0"/>
              <a:t>90</a:t>
            </a:r>
            <a:r>
              <a:rPr lang="en-US" sz="1600" dirty="0" smtClean="0"/>
              <a:t>}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/>
              <a:t>return </a:t>
            </a:r>
            <a:r>
              <a:rPr lang="en-US" sz="1600" dirty="0" err="1" smtClean="0"/>
              <a:t>render_template</a:t>
            </a:r>
            <a:r>
              <a:rPr lang="en-US" sz="1600" dirty="0" smtClean="0"/>
              <a:t>(</a:t>
            </a:r>
            <a:r>
              <a:rPr lang="en-US" sz="1600" b="1" dirty="0"/>
              <a:t>"list.html"</a:t>
            </a:r>
            <a:r>
              <a:rPr lang="en-US" sz="1600" dirty="0" smtClean="0"/>
              <a:t>, </a:t>
            </a:r>
            <a:r>
              <a:rPr lang="en-US" sz="1600" dirty="0" err="1"/>
              <a:t>ulist</a:t>
            </a:r>
            <a:r>
              <a:rPr lang="en-US" sz="1600" dirty="0"/>
              <a:t> </a:t>
            </a:r>
            <a:r>
              <a:rPr lang="en-US" sz="1600" dirty="0" smtClean="0"/>
              <a:t>= list)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20140" algn="l"/>
              </a:tabLst>
            </a:pPr>
            <a:r>
              <a:rPr sz="1600" spc="-35" dirty="0">
                <a:latin typeface="Noto Sans CJK JP Regular"/>
                <a:cs typeface="Noto Sans CJK JP Regular"/>
              </a:rPr>
              <a:t>if  </a:t>
            </a:r>
            <a:r>
              <a:rPr sz="1600" u="sng" spc="-3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 </a:t>
            </a:r>
            <a:r>
              <a:rPr sz="1600" u="sng" spc="27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sz="1600" spc="-65" dirty="0">
                <a:latin typeface="Noto Sans CJK JP Regular"/>
                <a:cs typeface="Noto Sans CJK JP Regular"/>
              </a:rPr>
              <a:t>name</a:t>
            </a:r>
            <a:r>
              <a:rPr sz="1600" u="sng" spc="-6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	</a:t>
            </a:r>
            <a:r>
              <a:rPr sz="1600" spc="229">
                <a:latin typeface="Noto Sans CJK JP Regular"/>
                <a:cs typeface="Noto Sans CJK JP Regular"/>
              </a:rPr>
              <a:t>== </a:t>
            </a:r>
            <a:r>
              <a:rPr sz="1600" spc="-130" smtClean="0">
                <a:latin typeface="Noto Sans CJK JP Regular"/>
                <a:cs typeface="Noto Sans CJK JP Regular"/>
              </a:rPr>
              <a:t>"</a:t>
            </a:r>
            <a:r>
              <a:rPr lang="en-US" sz="1600" u="sng" spc="-13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65" smtClean="0">
                <a:latin typeface="Noto Sans CJK JP Regular"/>
                <a:cs typeface="Noto Sans CJK JP Regular"/>
              </a:rPr>
              <a:t>main</a:t>
            </a:r>
            <a:r>
              <a:rPr lang="en-US" sz="1600" u="sng" spc="9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114" smtClean="0">
                <a:latin typeface="Noto Sans CJK JP Regular"/>
                <a:cs typeface="Noto Sans CJK JP Regular"/>
              </a:rPr>
              <a:t>":</a:t>
            </a:r>
            <a:endParaRPr sz="1600">
              <a:latin typeface="Noto Sans CJK JP Regular"/>
              <a:cs typeface="Noto Sans CJK JP Regular"/>
            </a:endParaRPr>
          </a:p>
          <a:p>
            <a:pPr marL="225425">
              <a:lnSpc>
                <a:spcPct val="100000"/>
              </a:lnSpc>
              <a:spcBef>
                <a:spcPts val="390"/>
              </a:spcBef>
            </a:pPr>
            <a:r>
              <a:rPr sz="1600" spc="-45" dirty="0">
                <a:latin typeface="Noto Sans CJK JP Regular"/>
                <a:cs typeface="Noto Sans CJK JP Regular"/>
              </a:rPr>
              <a:t>app.run(host='0.0.0.0', </a:t>
            </a:r>
            <a:r>
              <a:rPr sz="1600" dirty="0">
                <a:latin typeface="Noto Sans CJK JP Regular"/>
                <a:cs typeface="Noto Sans CJK JP Regular"/>
              </a:rPr>
              <a:t>port=80,</a:t>
            </a:r>
            <a:r>
              <a:rPr sz="1600" spc="204" dirty="0">
                <a:latin typeface="Noto Sans CJK JP Regular"/>
                <a:cs typeface="Noto Sans CJK JP Regular"/>
              </a:rPr>
              <a:t> </a:t>
            </a:r>
            <a:r>
              <a:rPr sz="1600" spc="-30" dirty="0">
                <a:latin typeface="Noto Sans CJK JP Regular"/>
                <a:cs typeface="Noto Sans CJK JP Regular"/>
              </a:rPr>
              <a:t>debug=True)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3200" y="914400"/>
            <a:ext cx="1268730" cy="318677"/>
          </a:xfrm>
          <a:prstGeom prst="rect">
            <a:avLst/>
          </a:prstGeom>
          <a:solidFill>
            <a:srgbClr val="8EB4E2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lang="en-US" sz="1800" spc="-65" dirty="0" smtClean="0">
                <a:latin typeface="Noto Sans CJK JP Regular"/>
                <a:cs typeface="Noto Sans CJK JP Regular"/>
              </a:rPr>
              <a:t>list</a:t>
            </a:r>
            <a:r>
              <a:rPr sz="1800" spc="-65" smtClean="0">
                <a:latin typeface="Noto Sans CJK JP Regular"/>
                <a:cs typeface="Noto Sans CJK JP Regular"/>
              </a:rPr>
              <a:t>.html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200" y="4038600"/>
            <a:ext cx="883919" cy="369570"/>
          </a:xfrm>
          <a:prstGeom prst="rect">
            <a:avLst/>
          </a:prstGeom>
          <a:solidFill>
            <a:srgbClr val="8EB4E2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spc="-60" dirty="0">
                <a:latin typeface="Noto Sans CJK JP Regular"/>
                <a:cs typeface="Noto Sans CJK JP Regular"/>
              </a:rPr>
              <a:t>app.py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135910216" descr="EMB000043ec46a4"/>
          <p:cNvPicPr>
            <a:picLocks noChangeAspect="1" noChangeArrowheads="1"/>
          </p:cNvPicPr>
          <p:nvPr/>
        </p:nvPicPr>
        <p:blipFill>
          <a:blip r:embed="rId2"/>
          <a:srcRect l="22443" t="38661" r="60942" b="40886"/>
          <a:stretch>
            <a:fillRect/>
          </a:stretch>
        </p:blipFill>
        <p:spPr bwMode="auto">
          <a:xfrm>
            <a:off x="5791200" y="1447800"/>
            <a:ext cx="2642639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309453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Flask </a:t>
            </a:r>
            <a:r>
              <a:rPr sz="2400" spc="190" dirty="0"/>
              <a:t>에 </a:t>
            </a:r>
            <a:r>
              <a:rPr sz="2400" spc="-50" dirty="0"/>
              <a:t>CSS</a:t>
            </a:r>
            <a:r>
              <a:rPr sz="2400" spc="210" dirty="0"/>
              <a:t> </a:t>
            </a:r>
            <a:r>
              <a:rPr sz="2400" spc="190" dirty="0"/>
              <a:t>연동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9546" y="4221111"/>
            <a:ext cx="7993380" cy="122428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600" spc="-35" dirty="0">
                <a:latin typeface="Noto Sans CJK JP Regular"/>
                <a:cs typeface="Noto Sans CJK JP Regular"/>
              </a:rPr>
              <a:t>body</a:t>
            </a:r>
            <a:r>
              <a:rPr sz="1600" spc="195" dirty="0">
                <a:latin typeface="Noto Sans CJK JP Regular"/>
                <a:cs typeface="Noto Sans CJK JP Regular"/>
              </a:rPr>
              <a:t> </a:t>
            </a:r>
            <a:r>
              <a:rPr sz="1600" spc="-55" dirty="0">
                <a:latin typeface="Noto Sans CJK JP Regular"/>
                <a:cs typeface="Noto Sans CJK JP Regular"/>
              </a:rPr>
              <a:t>{</a:t>
            </a:r>
            <a:endParaRPr sz="1600">
              <a:latin typeface="Noto Sans CJK JP Regular"/>
              <a:cs typeface="Noto Sans CJK JP Regular"/>
            </a:endParaRPr>
          </a:p>
          <a:p>
            <a:pPr marL="374650" marR="6059170">
              <a:lnSpc>
                <a:spcPct val="120000"/>
              </a:lnSpc>
            </a:pPr>
            <a:r>
              <a:rPr sz="1600" spc="-55" dirty="0">
                <a:latin typeface="Noto Sans CJK JP Regular"/>
                <a:cs typeface="Noto Sans CJK JP Regular"/>
              </a:rPr>
              <a:t>background: </a:t>
            </a:r>
            <a:r>
              <a:rPr sz="1600" spc="-65" dirty="0">
                <a:latin typeface="Noto Sans CJK JP Regular"/>
                <a:cs typeface="Noto Sans CJK JP Regular"/>
              </a:rPr>
              <a:t>red;  </a:t>
            </a:r>
            <a:r>
              <a:rPr sz="1600" spc="-40" dirty="0">
                <a:latin typeface="Noto Sans CJK JP Regular"/>
                <a:cs typeface="Noto Sans CJK JP Regular"/>
              </a:rPr>
              <a:t>color:</a:t>
            </a:r>
            <a:r>
              <a:rPr sz="1600" spc="195" dirty="0">
                <a:latin typeface="Noto Sans CJK JP Regular"/>
                <a:cs typeface="Noto Sans CJK JP Regular"/>
              </a:rPr>
              <a:t> </a:t>
            </a:r>
            <a:r>
              <a:rPr sz="1600" spc="-65" dirty="0">
                <a:latin typeface="Noto Sans CJK JP Regular"/>
                <a:cs typeface="Noto Sans CJK JP Regular"/>
              </a:rPr>
              <a:t>yellow;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0"/>
              </a:spcBef>
            </a:pPr>
            <a:r>
              <a:rPr sz="1600" spc="-55" dirty="0">
                <a:latin typeface="Noto Sans CJK JP Regular"/>
                <a:cs typeface="Noto Sans CJK JP Regular"/>
              </a:rPr>
              <a:t>}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66" y="845132"/>
            <a:ext cx="5875833" cy="32734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835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65" dirty="0">
                <a:latin typeface="Noto Sans CJK JP Regular"/>
                <a:cs typeface="Noto Sans CJK JP Regular"/>
              </a:rPr>
              <a:t>CSS </a:t>
            </a:r>
            <a:r>
              <a:rPr sz="1600" spc="120" dirty="0">
                <a:latin typeface="Noto Sans CJK JP Regular"/>
                <a:cs typeface="Noto Sans CJK JP Regular"/>
              </a:rPr>
              <a:t>를 위한 </a:t>
            </a:r>
            <a:r>
              <a:rPr sz="1600" spc="-60" dirty="0">
                <a:latin typeface="Noto Sans CJK JP Regular"/>
                <a:cs typeface="Noto Sans CJK JP Regular"/>
              </a:rPr>
              <a:t>static </a:t>
            </a:r>
            <a:r>
              <a:rPr sz="1600" spc="120" dirty="0">
                <a:latin typeface="Noto Sans CJK JP Regular"/>
                <a:cs typeface="Noto Sans CJK JP Regular"/>
              </a:rPr>
              <a:t>경로와 </a:t>
            </a:r>
            <a:r>
              <a:rPr sz="1600" spc="-60" dirty="0">
                <a:latin typeface="Noto Sans CJK JP Regular"/>
                <a:cs typeface="Noto Sans CJK JP Regular"/>
              </a:rPr>
              <a:t>style.css </a:t>
            </a:r>
            <a:r>
              <a:rPr sz="1600" spc="120" dirty="0">
                <a:latin typeface="Noto Sans CJK JP Regular"/>
                <a:cs typeface="Noto Sans CJK JP Regular"/>
              </a:rPr>
              <a:t>파일</a:t>
            </a:r>
            <a:r>
              <a:rPr sz="1600" spc="36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생성</a:t>
            </a:r>
            <a:endParaRPr sz="1600">
              <a:latin typeface="Noto Sans CJK JP Regular"/>
              <a:cs typeface="Noto Sans CJK JP Regular"/>
            </a:endParaRPr>
          </a:p>
          <a:p>
            <a:pPr marL="193675">
              <a:lnSpc>
                <a:spcPct val="100000"/>
              </a:lnSpc>
              <a:spcBef>
                <a:spcPts val="830"/>
              </a:spcBef>
            </a:pPr>
            <a:r>
              <a:rPr sz="1800" spc="-80" smtClean="0">
                <a:latin typeface="Noto Sans CJK JP Regular"/>
                <a:cs typeface="Noto Sans CJK JP Regular"/>
              </a:rPr>
              <a:t>webapp</a:t>
            </a:r>
            <a:endParaRPr sz="1800">
              <a:latin typeface="Noto Sans CJK JP Regular"/>
              <a:cs typeface="Noto Sans CJK JP Regular"/>
            </a:endParaRPr>
          </a:p>
          <a:p>
            <a:pPr marL="660400">
              <a:lnSpc>
                <a:spcPct val="100000"/>
              </a:lnSpc>
              <a:spcBef>
                <a:spcPts val="735"/>
              </a:spcBef>
            </a:pPr>
            <a:r>
              <a:rPr sz="1800" dirty="0">
                <a:latin typeface="Noto Sans CJK JP Regular"/>
                <a:cs typeface="Noto Sans CJK JP Regular"/>
              </a:rPr>
              <a:t>├──</a:t>
            </a:r>
            <a:r>
              <a:rPr sz="1800" spc="215" dirty="0">
                <a:latin typeface="Noto Sans CJK JP Regular"/>
                <a:cs typeface="Noto Sans CJK JP Regular"/>
              </a:rPr>
              <a:t> </a:t>
            </a:r>
            <a:r>
              <a:rPr sz="1800" spc="-60" dirty="0">
                <a:latin typeface="Noto Sans CJK JP Regular"/>
                <a:cs typeface="Noto Sans CJK JP Regular"/>
              </a:rPr>
              <a:t>app.py</a:t>
            </a:r>
            <a:endParaRPr sz="1800">
              <a:latin typeface="Noto Sans CJK JP Regular"/>
              <a:cs typeface="Noto Sans CJK JP Regular"/>
            </a:endParaRPr>
          </a:p>
          <a:p>
            <a:pPr marL="660400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latin typeface="Noto Sans CJK JP Regular"/>
                <a:cs typeface="Noto Sans CJK JP Regular"/>
              </a:rPr>
              <a:t>└──</a:t>
            </a:r>
            <a:r>
              <a:rPr sz="1800" spc="210" dirty="0">
                <a:latin typeface="Noto Sans CJK JP Regular"/>
                <a:cs typeface="Noto Sans CJK JP Regular"/>
              </a:rPr>
              <a:t> </a:t>
            </a:r>
            <a:r>
              <a:rPr sz="1800" spc="-65" dirty="0">
                <a:latin typeface="Noto Sans CJK JP Regular"/>
                <a:cs typeface="Noto Sans CJK JP Regular"/>
              </a:rPr>
              <a:t>templates</a:t>
            </a:r>
            <a:endParaRPr sz="1800">
              <a:latin typeface="Noto Sans CJK JP Regular"/>
              <a:cs typeface="Noto Sans CJK JP Regular"/>
            </a:endParaRPr>
          </a:p>
          <a:p>
            <a:pPr marL="981710">
              <a:lnSpc>
                <a:spcPct val="100000"/>
              </a:lnSpc>
              <a:spcBef>
                <a:spcPts val="735"/>
              </a:spcBef>
            </a:pPr>
            <a:r>
              <a:rPr sz="1800" dirty="0">
                <a:latin typeface="Noto Sans CJK JP Regular"/>
                <a:cs typeface="Noto Sans CJK JP Regular"/>
              </a:rPr>
              <a:t>└──</a:t>
            </a:r>
            <a:r>
              <a:rPr sz="1800" spc="229" dirty="0">
                <a:latin typeface="Noto Sans CJK JP Regular"/>
                <a:cs typeface="Noto Sans CJK JP Regular"/>
              </a:rPr>
              <a:t> </a:t>
            </a:r>
            <a:r>
              <a:rPr sz="1800" spc="-65" dirty="0">
                <a:latin typeface="Noto Sans CJK JP Regular"/>
                <a:cs typeface="Noto Sans CJK JP Regular"/>
              </a:rPr>
              <a:t>index.html</a:t>
            </a:r>
            <a:endParaRPr sz="1800">
              <a:latin typeface="Noto Sans CJK JP Regular"/>
              <a:cs typeface="Noto Sans CJK JP Regular"/>
            </a:endParaRPr>
          </a:p>
          <a:p>
            <a:pPr marL="660400">
              <a:lnSpc>
                <a:spcPct val="100000"/>
              </a:lnSpc>
              <a:spcBef>
                <a:spcPts val="735"/>
              </a:spcBef>
            </a:pPr>
            <a:r>
              <a:rPr sz="1800" dirty="0">
                <a:latin typeface="Noto Sans CJK JP Regular"/>
                <a:cs typeface="Noto Sans CJK JP Regular"/>
              </a:rPr>
              <a:t>└──</a:t>
            </a:r>
            <a:r>
              <a:rPr sz="1800" spc="215" dirty="0">
                <a:latin typeface="Noto Sans CJK JP Regular"/>
                <a:cs typeface="Noto Sans CJK JP Regular"/>
              </a:rPr>
              <a:t> </a:t>
            </a:r>
            <a:r>
              <a:rPr sz="1800" spc="-70" dirty="0">
                <a:latin typeface="Noto Sans CJK JP Regular"/>
                <a:cs typeface="Noto Sans CJK JP Regular"/>
              </a:rPr>
              <a:t>static</a:t>
            </a:r>
            <a:endParaRPr sz="1800">
              <a:latin typeface="Noto Sans CJK JP Regular"/>
              <a:cs typeface="Noto Sans CJK JP Regular"/>
            </a:endParaRPr>
          </a:p>
          <a:p>
            <a:pPr marL="981710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latin typeface="Noto Sans CJK JP Regular"/>
                <a:cs typeface="Noto Sans CJK JP Regular"/>
              </a:rPr>
              <a:t>└──</a:t>
            </a:r>
            <a:r>
              <a:rPr sz="1800" spc="235" dirty="0">
                <a:latin typeface="Noto Sans CJK JP Regular"/>
                <a:cs typeface="Noto Sans CJK JP Regular"/>
              </a:rPr>
              <a:t> </a:t>
            </a:r>
            <a:r>
              <a:rPr sz="1800" spc="-70" dirty="0">
                <a:latin typeface="Noto Sans CJK JP Regular"/>
                <a:cs typeface="Noto Sans CJK JP Regular"/>
              </a:rPr>
              <a:t>style.css</a:t>
            </a:r>
            <a:endParaRPr sz="1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93675" indent="-180975"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-70" dirty="0">
                <a:latin typeface="Noto Sans CJK JP Regular"/>
                <a:cs typeface="Noto Sans CJK JP Regular"/>
              </a:rPr>
              <a:t>style.css</a:t>
            </a:r>
            <a:r>
              <a:rPr sz="1800" spc="2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편집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278973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Flask </a:t>
            </a:r>
            <a:r>
              <a:rPr sz="2400" spc="190" dirty="0"/>
              <a:t>에 </a:t>
            </a:r>
            <a:r>
              <a:rPr sz="2400" spc="-50" dirty="0"/>
              <a:t>CSS</a:t>
            </a:r>
            <a:r>
              <a:rPr sz="2400" spc="210" dirty="0"/>
              <a:t> </a:t>
            </a:r>
            <a:r>
              <a:rPr sz="2400" spc="190" dirty="0"/>
              <a:t>연동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769150" y="1850263"/>
            <a:ext cx="7691755" cy="244856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600" spc="35" dirty="0">
                <a:latin typeface="Noto Sans CJK JP Regular"/>
                <a:cs typeface="Noto Sans CJK JP Regular"/>
              </a:rPr>
              <a:t>&lt;html&gt;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4"/>
              </a:spcBef>
            </a:pPr>
            <a:r>
              <a:rPr sz="1600" spc="40" dirty="0">
                <a:latin typeface="Noto Sans CJK JP Regular"/>
                <a:cs typeface="Noto Sans CJK JP Regular"/>
              </a:rPr>
              <a:t>&lt;head&gt;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Noto Sans CJK JP Regular"/>
                <a:cs typeface="Noto Sans CJK JP Regular"/>
              </a:rPr>
              <a:t>&lt;link </a:t>
            </a:r>
            <a:r>
              <a:rPr sz="1600" spc="-50" dirty="0">
                <a:latin typeface="Noto Sans CJK JP Regular"/>
                <a:cs typeface="Noto Sans CJK JP Regular"/>
              </a:rPr>
              <a:t>rel="stylesheet" </a:t>
            </a:r>
            <a:r>
              <a:rPr sz="1600" spc="-40" dirty="0">
                <a:latin typeface="Noto Sans CJK JP Regular"/>
                <a:cs typeface="Noto Sans CJK JP Regular"/>
              </a:rPr>
              <a:t>href='/static/style.css'</a:t>
            </a:r>
            <a:r>
              <a:rPr sz="1600" spc="75" dirty="0">
                <a:latin typeface="Noto Sans CJK JP Regular"/>
                <a:cs typeface="Noto Sans CJK JP Regular"/>
              </a:rPr>
              <a:t> </a:t>
            </a:r>
            <a:r>
              <a:rPr sz="1600" spc="114" dirty="0">
                <a:latin typeface="Noto Sans CJK JP Regular"/>
                <a:cs typeface="Noto Sans CJK JP Regular"/>
              </a:rPr>
              <a:t>/&gt;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0"/>
              </a:spcBef>
            </a:pPr>
            <a:r>
              <a:rPr sz="1600" spc="40" dirty="0">
                <a:latin typeface="Noto Sans CJK JP Regular"/>
                <a:cs typeface="Noto Sans CJK JP Regular"/>
              </a:rPr>
              <a:t>&lt;/head&gt;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55" dirty="0">
                <a:latin typeface="Noto Sans CJK JP Regular"/>
                <a:cs typeface="Noto Sans CJK JP Regular"/>
              </a:rPr>
              <a:t>&lt;body&gt;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20" dirty="0">
                <a:latin typeface="Noto Sans CJK JP Regular"/>
                <a:cs typeface="Noto Sans CJK JP Regular"/>
              </a:rPr>
              <a:t>&lt;h1&gt;Hello </a:t>
            </a:r>
            <a:r>
              <a:rPr sz="1600" spc="-55" dirty="0">
                <a:latin typeface="Noto Sans CJK JP Regular"/>
                <a:cs typeface="Noto Sans CJK JP Regular"/>
              </a:rPr>
              <a:t>from </a:t>
            </a:r>
            <a:r>
              <a:rPr sz="1600" spc="-75" dirty="0">
                <a:latin typeface="Noto Sans CJK JP Regular"/>
                <a:cs typeface="Noto Sans CJK JP Regular"/>
              </a:rPr>
              <a:t>a</a:t>
            </a:r>
            <a:r>
              <a:rPr sz="1600" spc="30" dirty="0">
                <a:latin typeface="Noto Sans CJK JP Regular"/>
                <a:cs typeface="Noto Sans CJK JP Regular"/>
              </a:rPr>
              <a:t> </a:t>
            </a:r>
            <a:r>
              <a:rPr sz="1600" spc="-10" dirty="0">
                <a:latin typeface="Noto Sans CJK JP Regular"/>
                <a:cs typeface="Noto Sans CJK JP Regular"/>
              </a:rPr>
              <a:t>template!&lt;/h1&gt;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45" dirty="0">
                <a:latin typeface="Noto Sans CJK JP Regular"/>
                <a:cs typeface="Noto Sans CJK JP Regular"/>
              </a:rPr>
              <a:t>&lt;/body&gt;</a:t>
            </a:r>
            <a:endParaRPr sz="1600">
              <a:latin typeface="Noto Sans CJK JP Regular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600" spc="30" dirty="0">
                <a:latin typeface="Noto Sans CJK JP Regular"/>
                <a:cs typeface="Noto Sans CJK JP Regular"/>
              </a:rPr>
              <a:t>&lt;/html&gt;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786" y="1447038"/>
            <a:ext cx="2064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0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-70" dirty="0">
                <a:latin typeface="Noto Sans CJK JP Regular"/>
                <a:cs typeface="Noto Sans CJK JP Regular"/>
              </a:rPr>
              <a:t>style.css</a:t>
            </a:r>
            <a:r>
              <a:rPr sz="1800" spc="15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편집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573" y="4869218"/>
            <a:ext cx="7705090" cy="36004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600" spc="-10" dirty="0">
                <a:latin typeface="Noto Sans CJK JP Regular"/>
                <a:cs typeface="Noto Sans CJK JP Regular"/>
              </a:rPr>
              <a:t>$ </a:t>
            </a:r>
            <a:r>
              <a:rPr sz="1600" spc="-45" dirty="0">
                <a:latin typeface="Noto Sans CJK JP Regular"/>
                <a:cs typeface="Noto Sans CJK JP Regular"/>
              </a:rPr>
              <a:t>sudo </a:t>
            </a:r>
            <a:r>
              <a:rPr sz="1600" spc="-40" dirty="0">
                <a:latin typeface="Noto Sans CJK JP Regular"/>
                <a:cs typeface="Noto Sans CJK JP Regular"/>
              </a:rPr>
              <a:t>python3</a:t>
            </a:r>
            <a:r>
              <a:rPr sz="1600" spc="5" dirty="0">
                <a:latin typeface="Noto Sans CJK JP Regular"/>
                <a:cs typeface="Noto Sans CJK JP Regular"/>
              </a:rPr>
              <a:t> </a:t>
            </a:r>
            <a:r>
              <a:rPr sz="1600" spc="-50" dirty="0">
                <a:latin typeface="Noto Sans CJK JP Regular"/>
                <a:cs typeface="Noto Sans CJK JP Regular"/>
              </a:rPr>
              <a:t>app2.py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466590"/>
            <a:ext cx="93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0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800" spc="140" dirty="0">
                <a:latin typeface="Noto Sans CJK JP Regular"/>
                <a:cs typeface="Noto Sans CJK JP Regular"/>
              </a:rPr>
              <a:t>실행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398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smtClean="0"/>
              <a:t>Flask</a:t>
            </a:r>
            <a:r>
              <a:rPr lang="ko-KR" altLang="en-US" sz="2400" spc="5" dirty="0" smtClean="0"/>
              <a:t>에서 </a:t>
            </a:r>
            <a:r>
              <a:rPr lang="en-US" altLang="ko-KR" sz="2400" spc="5" dirty="0" smtClean="0"/>
              <a:t>JSON </a:t>
            </a:r>
            <a:r>
              <a:rPr lang="ko-KR" altLang="en-US" sz="2400" spc="5" dirty="0" smtClean="0"/>
              <a:t>출력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04800" y="990600"/>
            <a:ext cx="8390255" cy="3657600"/>
          </a:xfrm>
          <a:custGeom>
            <a:avLst/>
            <a:gdLst/>
            <a:ahLst/>
            <a:cxnLst/>
            <a:rect l="l" t="t" r="r" b="b"/>
            <a:pathLst>
              <a:path w="8390255" h="4753610">
                <a:moveTo>
                  <a:pt x="0" y="4753229"/>
                </a:moveTo>
                <a:lnTo>
                  <a:pt x="8389874" y="4753229"/>
                </a:lnTo>
                <a:lnTo>
                  <a:pt x="8389874" y="0"/>
                </a:lnTo>
                <a:lnTo>
                  <a:pt x="0" y="0"/>
                </a:lnTo>
                <a:lnTo>
                  <a:pt x="0" y="4753229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r>
              <a:rPr lang="en-US" b="1" dirty="0" smtClean="0"/>
              <a:t>import </a:t>
            </a:r>
            <a:r>
              <a:rPr lang="en-US" dirty="0" err="1" smtClean="0"/>
              <a:t>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= {</a:t>
            </a:r>
            <a:r>
              <a:rPr lang="en-US" b="1" dirty="0" smtClean="0"/>
              <a:t>'key'</a:t>
            </a:r>
            <a:r>
              <a:rPr lang="en-US" dirty="0" smtClean="0"/>
              <a:t>: [</a:t>
            </a:r>
            <a:r>
              <a:rPr lang="en-US" b="1" dirty="0" smtClean="0"/>
              <a:t>'value1'</a:t>
            </a:r>
            <a:r>
              <a:rPr lang="en-US" dirty="0" smtClean="0"/>
              <a:t>, </a:t>
            </a:r>
            <a:r>
              <a:rPr lang="en-US" b="1" dirty="0" smtClean="0"/>
              <a:t>'value2'</a:t>
            </a:r>
            <a:r>
              <a:rPr lang="en-US" dirty="0" smtClean="0"/>
              <a:t>]}</a:t>
            </a:r>
            <a:br>
              <a:rPr lang="en-US" dirty="0" smtClean="0"/>
            </a:br>
            <a:r>
              <a:rPr lang="en-US" dirty="0" err="1" smtClean="0"/>
              <a:t>json_data</a:t>
            </a:r>
            <a:r>
              <a:rPr lang="en-US" dirty="0" smtClean="0"/>
              <a:t> = </a:t>
            </a:r>
            <a:r>
              <a:rPr lang="en-US" dirty="0" err="1" smtClean="0"/>
              <a:t>json.dumps</a:t>
            </a:r>
            <a:r>
              <a:rPr lang="en-US" dirty="0" smtClean="0"/>
              <a:t>(data, indent=4, </a:t>
            </a:r>
            <a:r>
              <a:rPr lang="en-US" dirty="0" err="1" smtClean="0"/>
              <a:t>ensure_ascii</a:t>
            </a:r>
            <a:r>
              <a:rPr lang="en-US" dirty="0" smtClean="0"/>
              <a:t>=</a:t>
            </a:r>
            <a:r>
              <a:rPr lang="en-US" b="1" dirty="0" smtClean="0"/>
              <a:t>False</a:t>
            </a:r>
            <a:r>
              <a:rPr lang="en-US" dirty="0" smtClean="0"/>
              <a:t>)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 indent </a:t>
            </a:r>
            <a:r>
              <a:rPr lang="ko-KR" altLang="en-US" dirty="0" smtClean="0">
                <a:solidFill>
                  <a:srgbClr val="00B050"/>
                </a:solidFill>
              </a:rPr>
              <a:t>는 들여쓰기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ensure_ascii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는 한글 처리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print(</a:t>
            </a:r>
            <a:r>
              <a:rPr lang="en-US" dirty="0" err="1" smtClean="0"/>
              <a:t>json_data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python_data</a:t>
            </a:r>
            <a:r>
              <a:rPr lang="en-US" dirty="0" smtClean="0"/>
              <a:t> = </a:t>
            </a:r>
            <a:r>
              <a:rPr lang="en-US" dirty="0" err="1" smtClean="0"/>
              <a:t>json.loads</a:t>
            </a:r>
            <a:r>
              <a:rPr lang="en-US" dirty="0" smtClean="0"/>
              <a:t>(</a:t>
            </a:r>
            <a:r>
              <a:rPr lang="en-US" dirty="0" err="1" smtClean="0"/>
              <a:t>json_data</a:t>
            </a:r>
            <a:r>
              <a:rPr lang="en-US" dirty="0" smtClean="0"/>
              <a:t>)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print(</a:t>
            </a:r>
            <a:r>
              <a:rPr lang="en-US" dirty="0" err="1" smtClean="0"/>
              <a:t>python_data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print(type(</a:t>
            </a:r>
            <a:r>
              <a:rPr lang="en-US" dirty="0" err="1" smtClean="0"/>
              <a:t>json_data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print(type(</a:t>
            </a:r>
            <a:r>
              <a:rPr lang="en-US" dirty="0" err="1" smtClean="0"/>
              <a:t>python_data</a:t>
            </a:r>
            <a:r>
              <a:rPr lang="en-US" dirty="0" smtClean="0"/>
              <a:t>))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96367" y="4776867"/>
            <a:ext cx="8390433" cy="1928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0" tIns="111760" rIns="0" bIns="0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b="1" dirty="0" smtClean="0"/>
              <a:t>import </a:t>
            </a:r>
            <a:r>
              <a:rPr lang="en-US" sz="1600" dirty="0" err="1" smtClean="0"/>
              <a:t>json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75285" lvl="1" indent="-181610">
              <a:lnSpc>
                <a:spcPct val="100000"/>
              </a:lnSpc>
              <a:spcBef>
                <a:spcPts val="79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lang="ko-KR" altLang="en-US" sz="1600" dirty="0" smtClean="0">
                <a:latin typeface="Noto Sans CJK JP Regular"/>
                <a:cs typeface="Noto Sans CJK JP Regular"/>
              </a:rPr>
              <a:t>내장 모듈인 </a:t>
            </a:r>
            <a:r>
              <a:rPr lang="en-US" altLang="ko-KR" sz="1600" dirty="0" err="1" smtClean="0">
                <a:latin typeface="Noto Sans CJK JP Regular"/>
                <a:cs typeface="Noto Sans CJK JP Regular"/>
              </a:rPr>
              <a:t>json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 </a:t>
            </a:r>
            <a:r>
              <a:rPr lang="ko-KR" altLang="en-US" sz="1600" dirty="0" err="1" smtClean="0">
                <a:latin typeface="Noto Sans CJK JP Regular"/>
                <a:cs typeface="Noto Sans CJK JP Regular"/>
              </a:rPr>
              <a:t>객체을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 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import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한다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/>
              <a:t>json_data</a:t>
            </a:r>
            <a:r>
              <a:rPr lang="en-US" sz="1600" dirty="0" smtClean="0"/>
              <a:t> = 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(data, indent=4)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75285" lvl="1" indent="-181610">
              <a:lnSpc>
                <a:spcPct val="100000"/>
              </a:lnSpc>
              <a:spcBef>
                <a:spcPts val="79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lang="en-US" sz="1600" dirty="0" smtClean="0">
                <a:latin typeface="Noto Sans CJK JP Regular"/>
                <a:cs typeface="Noto Sans CJK JP Regular"/>
              </a:rPr>
              <a:t> dumps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함수를 이용해서 </a:t>
            </a:r>
            <a:r>
              <a:rPr lang="en-US" altLang="ko-KR" sz="1600" dirty="0" err="1" smtClean="0">
                <a:latin typeface="Noto Sans CJK JP Regular"/>
                <a:cs typeface="Noto Sans CJK JP Regular"/>
              </a:rPr>
              <a:t>json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문자열을 얻어낸다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err="1" smtClean="0"/>
              <a:t>python_data</a:t>
            </a:r>
            <a:r>
              <a:rPr lang="en-US" sz="1600" dirty="0" smtClean="0"/>
              <a:t> = </a:t>
            </a:r>
            <a:r>
              <a:rPr lang="en-US" sz="1600" dirty="0" err="1" smtClean="0"/>
              <a:t>json.loads</a:t>
            </a:r>
            <a:r>
              <a:rPr lang="en-US" sz="1600" dirty="0" smtClean="0"/>
              <a:t>(</a:t>
            </a:r>
            <a:r>
              <a:rPr lang="en-US" sz="1600" dirty="0" err="1" smtClean="0"/>
              <a:t>json_data</a:t>
            </a:r>
            <a:r>
              <a:rPr lang="en-US" sz="1600" dirty="0" smtClean="0"/>
              <a:t>)</a:t>
            </a:r>
            <a:endParaRPr lang="en-US" altLang="ko-KR" sz="1600" dirty="0" smtClean="0"/>
          </a:p>
          <a:p>
            <a:pPr marL="375285" lvl="1" indent="-181610">
              <a:lnSpc>
                <a:spcPct val="100000"/>
              </a:lnSpc>
              <a:spcBef>
                <a:spcPts val="79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lang="en-US" sz="1600" dirty="0" smtClean="0">
                <a:latin typeface="Noto Sans CJK JP Regular"/>
                <a:cs typeface="Noto Sans CJK JP Regular"/>
              </a:rPr>
              <a:t> loads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함수를 이용해서 </a:t>
            </a:r>
            <a:r>
              <a:rPr lang="en-US" altLang="ko-KR" sz="1600" dirty="0" err="1" smtClean="0">
                <a:latin typeface="Noto Sans CJK JP Regular"/>
                <a:cs typeface="Noto Sans CJK JP Regular"/>
              </a:rPr>
              <a:t>dict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 </a:t>
            </a:r>
            <a:r>
              <a:rPr lang="ko-KR" altLang="en-US" sz="1600" dirty="0" err="1" smtClean="0">
                <a:latin typeface="Noto Sans CJK JP Regular"/>
                <a:cs typeface="Noto Sans CJK JP Regular"/>
              </a:rPr>
              <a:t>객체롤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 반환한다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.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54567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 smtClean="0"/>
              <a:t>Flask</a:t>
            </a:r>
            <a:r>
              <a:rPr lang="ko-KR" altLang="en-US" sz="2400" spc="5" dirty="0" smtClean="0"/>
              <a:t>에서 </a:t>
            </a:r>
            <a:r>
              <a:rPr lang="en-US" altLang="ko-KR" sz="2400" spc="5" dirty="0" smtClean="0"/>
              <a:t>JSON </a:t>
            </a:r>
            <a:r>
              <a:rPr lang="ko-KR" altLang="en-US" sz="2400" spc="5" dirty="0" smtClean="0"/>
              <a:t>출력</a:t>
            </a:r>
            <a:r>
              <a:rPr lang="en-US" altLang="ko-KR" sz="2400" spc="5" dirty="0" smtClean="0"/>
              <a:t>(class </a:t>
            </a:r>
            <a:r>
              <a:rPr lang="ko-KR" altLang="en-US" sz="2400" spc="5" dirty="0" smtClean="0"/>
              <a:t>리스트</a:t>
            </a:r>
            <a:r>
              <a:rPr lang="en-US" altLang="ko-KR" sz="2400" spc="5" dirty="0" smtClean="0"/>
              <a:t>)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304800" y="1143000"/>
            <a:ext cx="8390255" cy="2286000"/>
          </a:xfrm>
          <a:custGeom>
            <a:avLst/>
            <a:gdLst/>
            <a:ahLst/>
            <a:cxnLst/>
            <a:rect l="l" t="t" r="r" b="b"/>
            <a:pathLst>
              <a:path w="8390255" h="4753610">
                <a:moveTo>
                  <a:pt x="0" y="4753229"/>
                </a:moveTo>
                <a:lnTo>
                  <a:pt x="8389874" y="4753229"/>
                </a:lnTo>
                <a:lnTo>
                  <a:pt x="8389874" y="0"/>
                </a:lnTo>
                <a:lnTo>
                  <a:pt x="0" y="0"/>
                </a:lnTo>
                <a:lnTo>
                  <a:pt x="0" y="4753229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r>
              <a:rPr lang="en-US" b="1" dirty="0" smtClean="0"/>
              <a:t>class </a:t>
            </a:r>
            <a:r>
              <a:rPr lang="en-US" dirty="0" smtClean="0"/>
              <a:t>Employee():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def </a:t>
            </a:r>
            <a:r>
              <a:rPr lang="en-US" dirty="0" smtClean="0"/>
              <a:t>__init__(</a:t>
            </a:r>
            <a:r>
              <a:rPr lang="en-US" dirty="0" err="1" smtClean="0"/>
              <a:t>self,firstName,lastName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self.firstName</a:t>
            </a:r>
            <a:r>
              <a:rPr lang="en-US" dirty="0" smtClean="0"/>
              <a:t> = </a:t>
            </a:r>
            <a:r>
              <a:rPr lang="en-US" dirty="0" err="1" smtClean="0"/>
              <a:t>firstName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self.lastName</a:t>
            </a:r>
            <a:r>
              <a:rPr lang="en-US" dirty="0" smtClean="0"/>
              <a:t> = </a:t>
            </a:r>
            <a:r>
              <a:rPr lang="en-US" dirty="0" err="1" smtClean="0"/>
              <a:t>lastName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def </a:t>
            </a:r>
            <a:r>
              <a:rPr lang="en-US" dirty="0" err="1" smtClean="0"/>
              <a:t>toJSON</a:t>
            </a:r>
            <a:r>
              <a:rPr lang="en-US" dirty="0" smtClean="0"/>
              <a:t>(self):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return </a:t>
            </a:r>
            <a:r>
              <a:rPr lang="en-US" dirty="0" smtClean="0"/>
              <a:t>{</a:t>
            </a:r>
            <a:r>
              <a:rPr lang="en-US" b="1" dirty="0" smtClean="0"/>
              <a:t>"</a:t>
            </a:r>
            <a:r>
              <a:rPr lang="en-US" b="1" dirty="0" err="1" smtClean="0"/>
              <a:t>emp</a:t>
            </a:r>
            <a:r>
              <a:rPr lang="en-US" b="1" dirty="0" smtClean="0"/>
              <a:t>"</a:t>
            </a:r>
            <a:r>
              <a:rPr lang="en-US" dirty="0" smtClean="0"/>
              <a:t>: {</a:t>
            </a:r>
            <a:r>
              <a:rPr lang="en-US" b="1" dirty="0" smtClean="0"/>
              <a:t>'</a:t>
            </a:r>
            <a:r>
              <a:rPr lang="en-US" b="1" dirty="0" err="1" smtClean="0"/>
              <a:t>firstName</a:t>
            </a:r>
            <a:r>
              <a:rPr lang="en-US" b="1" dirty="0" smtClean="0"/>
              <a:t>'</a:t>
            </a:r>
            <a:r>
              <a:rPr lang="en-US" dirty="0" smtClean="0"/>
              <a:t>: </a:t>
            </a:r>
            <a:r>
              <a:rPr lang="en-US" dirty="0" err="1" smtClean="0"/>
              <a:t>self.firstName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      </a:t>
            </a:r>
            <a:r>
              <a:rPr lang="en-US" b="1" dirty="0" smtClean="0"/>
              <a:t>'</a:t>
            </a:r>
            <a:r>
              <a:rPr lang="en-US" b="1" dirty="0" err="1" smtClean="0"/>
              <a:t>lastName</a:t>
            </a:r>
            <a:r>
              <a:rPr lang="en-US" b="1" dirty="0" smtClean="0"/>
              <a:t>'</a:t>
            </a:r>
            <a:r>
              <a:rPr lang="en-US" dirty="0" smtClean="0"/>
              <a:t>: </a:t>
            </a:r>
            <a:r>
              <a:rPr lang="en-US" dirty="0" err="1" smtClean="0"/>
              <a:t>self.lastName</a:t>
            </a:r>
            <a:r>
              <a:rPr lang="en-US" dirty="0" smtClean="0"/>
              <a:t>}}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6705600" y="1219200"/>
            <a:ext cx="1878330" cy="318677"/>
          </a:xfrm>
          <a:prstGeom prst="rect">
            <a:avLst/>
          </a:prstGeom>
          <a:solidFill>
            <a:srgbClr val="8EB4E2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lang="en-US" sz="1800" dirty="0" smtClean="0">
                <a:latin typeface="Noto Sans CJK JP Regular"/>
                <a:cs typeface="Noto Sans CJK JP Regular"/>
              </a:rPr>
              <a:t>Employee.py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7480136" descr="EMB000043ec46a7"/>
          <p:cNvPicPr>
            <a:picLocks noChangeAspect="1" noChangeArrowheads="1"/>
          </p:cNvPicPr>
          <p:nvPr/>
        </p:nvPicPr>
        <p:blipFill>
          <a:blip r:embed="rId2"/>
          <a:srcRect l="19569" t="17078" r="57108" b="34355"/>
          <a:stretch>
            <a:fillRect/>
          </a:stretch>
        </p:blipFill>
        <p:spPr bwMode="auto">
          <a:xfrm>
            <a:off x="5486400" y="2819400"/>
            <a:ext cx="2895600" cy="33921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8" y="1534413"/>
            <a:ext cx="6633261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160" dirty="0">
                <a:latin typeface="Noto Sans CJK JP Regular"/>
                <a:cs typeface="Noto Sans CJK JP Regular"/>
              </a:rPr>
              <a:t>웹 서버</a:t>
            </a:r>
            <a:r>
              <a:rPr sz="2000" spc="310" dirty="0"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latin typeface="Noto Sans CJK JP Regular"/>
                <a:cs typeface="Noto Sans CJK JP Regular"/>
              </a:rPr>
              <a:t>개요</a:t>
            </a:r>
            <a:endParaRPr sz="2000" dirty="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90" dirty="0">
                <a:latin typeface="Noto Sans CJK JP Regular"/>
                <a:cs typeface="Noto Sans CJK JP Regular"/>
              </a:rPr>
              <a:t>Flask </a:t>
            </a:r>
            <a:r>
              <a:rPr sz="2000" spc="165" dirty="0">
                <a:latin typeface="Noto Sans CJK JP Regular"/>
                <a:cs typeface="Noto Sans CJK JP Regular"/>
              </a:rPr>
              <a:t>웹 어플리케이션</a:t>
            </a:r>
            <a:r>
              <a:rPr sz="2000" spc="215" dirty="0">
                <a:latin typeface="Noto Sans CJK JP Regular"/>
                <a:cs typeface="Noto Sans CJK JP Regular"/>
              </a:rPr>
              <a:t> </a:t>
            </a:r>
            <a:r>
              <a:rPr sz="2000" spc="165" dirty="0">
                <a:latin typeface="Noto Sans CJK JP Regular"/>
                <a:cs typeface="Noto Sans CJK JP Regular"/>
              </a:rPr>
              <a:t>설치</a:t>
            </a:r>
            <a:endParaRPr sz="2000" dirty="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90" dirty="0">
                <a:latin typeface="Noto Sans CJK JP Regular"/>
                <a:cs typeface="Noto Sans CJK JP Regular"/>
              </a:rPr>
              <a:t>Flask </a:t>
            </a:r>
            <a:r>
              <a:rPr sz="2000" spc="160" dirty="0">
                <a:latin typeface="Noto Sans CJK JP Regular"/>
                <a:cs typeface="Noto Sans CJK JP Regular"/>
              </a:rPr>
              <a:t>웹 어플리케이션 기본</a:t>
            </a:r>
            <a:r>
              <a:rPr sz="2000" spc="295" dirty="0"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latin typeface="Noto Sans CJK JP Regular"/>
                <a:cs typeface="Noto Sans CJK JP Regular"/>
              </a:rPr>
              <a:t>골격</a:t>
            </a:r>
            <a:endParaRPr sz="2000" dirty="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160" dirty="0">
                <a:latin typeface="Noto Sans CJK JP Regular"/>
                <a:cs typeface="Noto Sans CJK JP Regular"/>
              </a:rPr>
              <a:t>라우팅</a:t>
            </a:r>
            <a:r>
              <a:rPr sz="2000" spc="210" dirty="0"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latin typeface="Noto Sans CJK JP Regular"/>
                <a:cs typeface="Noto Sans CJK JP Regular"/>
              </a:rPr>
              <a:t>설정하기</a:t>
            </a:r>
            <a:endParaRPr sz="2000" dirty="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90" dirty="0">
                <a:latin typeface="Noto Sans CJK JP Regular"/>
                <a:cs typeface="Noto Sans CJK JP Regular"/>
              </a:rPr>
              <a:t>Flask </a:t>
            </a:r>
            <a:r>
              <a:rPr sz="2000" spc="160" dirty="0">
                <a:latin typeface="Noto Sans CJK JP Regular"/>
                <a:cs typeface="Noto Sans CJK JP Regular"/>
              </a:rPr>
              <a:t>에 </a:t>
            </a:r>
            <a:r>
              <a:rPr sz="2000" spc="-15" dirty="0">
                <a:latin typeface="Noto Sans CJK JP Regular"/>
                <a:cs typeface="Noto Sans CJK JP Regular"/>
              </a:rPr>
              <a:t>HTML</a:t>
            </a:r>
            <a:r>
              <a:rPr sz="2000" spc="270" dirty="0"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latin typeface="Noto Sans CJK JP Regular"/>
                <a:cs typeface="Noto Sans CJK JP Regular"/>
              </a:rPr>
              <a:t>연동</a:t>
            </a:r>
            <a:endParaRPr sz="2000" dirty="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90" dirty="0">
                <a:latin typeface="Noto Sans CJK JP Regular"/>
                <a:cs typeface="Noto Sans CJK JP Regular"/>
              </a:rPr>
              <a:t>Flask </a:t>
            </a:r>
            <a:r>
              <a:rPr sz="2000" spc="160" dirty="0">
                <a:latin typeface="Noto Sans CJK JP Regular"/>
                <a:cs typeface="Noto Sans CJK JP Regular"/>
              </a:rPr>
              <a:t>에 </a:t>
            </a:r>
            <a:r>
              <a:rPr sz="2000" spc="-75" dirty="0">
                <a:latin typeface="Noto Sans CJK JP Regular"/>
                <a:cs typeface="Noto Sans CJK JP Regular"/>
              </a:rPr>
              <a:t>CSS</a:t>
            </a:r>
            <a:r>
              <a:rPr sz="2000" spc="285" dirty="0"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latin typeface="Noto Sans CJK JP Regular"/>
                <a:cs typeface="Noto Sans CJK JP Regular"/>
              </a:rPr>
              <a:t>연동</a:t>
            </a:r>
            <a:endParaRPr sz="2000" dirty="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0" dirty="0" err="1">
                <a:latin typeface="Noto Sans CJK JP Regular"/>
                <a:cs typeface="Noto Sans CJK JP Regular"/>
              </a:rPr>
              <a:t>Flask에</a:t>
            </a:r>
            <a:r>
              <a:rPr sz="2000" spc="-50" dirty="0">
                <a:latin typeface="Noto Sans CJK JP Regular"/>
                <a:cs typeface="Noto Sans CJK JP Regular"/>
              </a:rPr>
              <a:t> </a:t>
            </a:r>
            <a:r>
              <a:rPr lang="en-US" sz="2000" spc="-50" dirty="0" smtClean="0">
                <a:latin typeface="Noto Sans CJK JP Regular"/>
                <a:cs typeface="Noto Sans CJK JP Regular"/>
              </a:rPr>
              <a:t>JSON </a:t>
            </a:r>
            <a:r>
              <a:rPr lang="ko-KR" altLang="en-US" sz="2000" spc="-50" dirty="0" smtClean="0">
                <a:latin typeface="Noto Sans CJK JP Regular"/>
                <a:cs typeface="Noto Sans CJK JP Regular"/>
              </a:rPr>
              <a:t>연동</a:t>
            </a:r>
            <a:endParaRPr sz="20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56091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 smtClean="0"/>
              <a:t>Flask</a:t>
            </a:r>
            <a:r>
              <a:rPr lang="ko-KR" altLang="en-US" sz="2400" spc="5" dirty="0" smtClean="0"/>
              <a:t>에서 </a:t>
            </a:r>
            <a:r>
              <a:rPr lang="en-US" altLang="ko-KR" sz="2400" spc="5" dirty="0" smtClean="0"/>
              <a:t>JSON </a:t>
            </a:r>
            <a:r>
              <a:rPr lang="ko-KR" altLang="en-US" sz="2400" spc="5" dirty="0" smtClean="0"/>
              <a:t>출력</a:t>
            </a:r>
            <a:r>
              <a:rPr lang="en-US" altLang="ko-KR" sz="2400" spc="5" dirty="0" smtClean="0"/>
              <a:t>(class </a:t>
            </a:r>
            <a:r>
              <a:rPr lang="ko-KR" altLang="en-US" sz="2400" spc="5" dirty="0" smtClean="0"/>
              <a:t>리스트</a:t>
            </a:r>
            <a:r>
              <a:rPr lang="en-US" altLang="ko-KR" sz="2400" spc="5" dirty="0" smtClean="0"/>
              <a:t>)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304800" y="914400"/>
            <a:ext cx="8390255" cy="5715000"/>
          </a:xfrm>
          <a:custGeom>
            <a:avLst/>
            <a:gdLst/>
            <a:ahLst/>
            <a:cxnLst/>
            <a:rect l="l" t="t" r="r" b="b"/>
            <a:pathLst>
              <a:path w="8390255" h="4753610">
                <a:moveTo>
                  <a:pt x="0" y="4753229"/>
                </a:moveTo>
                <a:lnTo>
                  <a:pt x="8389874" y="4753229"/>
                </a:lnTo>
                <a:lnTo>
                  <a:pt x="8389874" y="0"/>
                </a:lnTo>
                <a:lnTo>
                  <a:pt x="0" y="0"/>
                </a:lnTo>
                <a:lnTo>
                  <a:pt x="0" y="4753229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r>
              <a:rPr lang="en-US" sz="1600" b="1" dirty="0" smtClean="0"/>
              <a:t>from </a:t>
            </a:r>
            <a:r>
              <a:rPr lang="en-US" sz="1600" dirty="0" smtClean="0"/>
              <a:t>flask </a:t>
            </a:r>
            <a:r>
              <a:rPr lang="en-US" sz="1600" b="1" dirty="0" smtClean="0"/>
              <a:t>import </a:t>
            </a:r>
            <a:r>
              <a:rPr lang="en-US" sz="1600" dirty="0" smtClean="0"/>
              <a:t>Flask, </a:t>
            </a:r>
            <a:r>
              <a:rPr lang="en-US" sz="1600" dirty="0" err="1" smtClean="0"/>
              <a:t>json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from </a:t>
            </a:r>
            <a:r>
              <a:rPr lang="en-US" sz="1600" dirty="0" smtClean="0"/>
              <a:t>Employee </a:t>
            </a:r>
            <a:r>
              <a:rPr lang="en-US" sz="1600" b="1" dirty="0" smtClean="0"/>
              <a:t>import </a:t>
            </a:r>
            <a:r>
              <a:rPr lang="en-US" sz="1600" dirty="0" smtClean="0"/>
              <a:t>Employee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app = Flask(__name__)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@</a:t>
            </a:r>
            <a:r>
              <a:rPr lang="en-US" sz="1600" dirty="0" err="1" smtClean="0"/>
              <a:t>app.route</a:t>
            </a:r>
            <a:r>
              <a:rPr lang="en-US" sz="1600" dirty="0" smtClean="0"/>
              <a:t>(</a:t>
            </a:r>
            <a:r>
              <a:rPr lang="en-US" sz="1600" b="1" dirty="0" smtClean="0"/>
              <a:t>"/"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b="1" dirty="0" smtClean="0"/>
              <a:t>def </a:t>
            </a:r>
            <a:r>
              <a:rPr lang="en-US" sz="1600" dirty="0" err="1" smtClean="0"/>
              <a:t>getEmployeeList</a:t>
            </a:r>
            <a:r>
              <a:rPr lang="en-US" sz="1600" dirty="0" smtClean="0"/>
              <a:t>():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 smtClean="0"/>
              <a:t>try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dirty="0" err="1" smtClean="0"/>
              <a:t>employeeList</a:t>
            </a:r>
            <a:r>
              <a:rPr lang="en-US" sz="1600" dirty="0" smtClean="0"/>
              <a:t> = []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dirty="0" err="1" smtClean="0"/>
              <a:t>employeeList.append</a:t>
            </a:r>
            <a:r>
              <a:rPr lang="en-US" sz="1600" dirty="0" smtClean="0"/>
              <a:t>(Employee(</a:t>
            </a:r>
            <a:r>
              <a:rPr lang="en-US" sz="1600" b="1" dirty="0" smtClean="0"/>
              <a:t>"</a:t>
            </a:r>
            <a:r>
              <a:rPr lang="ko-KR" altLang="en-US" sz="1600" b="1" dirty="0" smtClean="0"/>
              <a:t>김</a:t>
            </a:r>
            <a:r>
              <a:rPr lang="en-US" altLang="ko-KR" sz="1600" b="1" dirty="0" smtClean="0"/>
              <a:t>"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/>
              <a:t>"</a:t>
            </a:r>
            <a:r>
              <a:rPr lang="ko-KR" altLang="en-US" sz="1600" b="1" dirty="0" smtClean="0"/>
              <a:t>재웅</a:t>
            </a:r>
            <a:r>
              <a:rPr lang="en-US" altLang="ko-KR" sz="1600" b="1" dirty="0" smtClean="0"/>
              <a:t>"</a:t>
            </a:r>
            <a:r>
              <a:rPr lang="en-US" altLang="ko-KR" sz="1600" dirty="0" smtClean="0"/>
              <a:t>))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</a:t>
            </a:r>
            <a:r>
              <a:rPr lang="en-US" sz="1600" dirty="0" err="1" smtClean="0"/>
              <a:t>employeeList.append</a:t>
            </a:r>
            <a:r>
              <a:rPr lang="en-US" sz="1600" dirty="0" smtClean="0"/>
              <a:t>(Employee(</a:t>
            </a:r>
            <a:r>
              <a:rPr lang="en-US" sz="1600" b="1" dirty="0" smtClean="0"/>
              <a:t>"</a:t>
            </a:r>
            <a:r>
              <a:rPr lang="ko-KR" altLang="en-US" sz="1600" b="1" dirty="0" smtClean="0"/>
              <a:t>홍</a:t>
            </a:r>
            <a:r>
              <a:rPr lang="en-US" altLang="ko-KR" sz="1600" b="1" dirty="0" smtClean="0"/>
              <a:t>"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/>
              <a:t>"</a:t>
            </a:r>
            <a:r>
              <a:rPr lang="ko-KR" altLang="en-US" sz="1600" b="1" dirty="0" smtClean="0"/>
              <a:t>길동</a:t>
            </a:r>
            <a:r>
              <a:rPr lang="en-US" altLang="ko-KR" sz="1600" b="1" dirty="0" smtClean="0"/>
              <a:t>"</a:t>
            </a:r>
            <a:r>
              <a:rPr lang="en-US" altLang="ko-KR" sz="1600" dirty="0" smtClean="0"/>
              <a:t>))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</a:t>
            </a:r>
            <a:r>
              <a:rPr lang="en-US" sz="1600" dirty="0" err="1" smtClean="0"/>
              <a:t>employeeList.append</a:t>
            </a:r>
            <a:r>
              <a:rPr lang="en-US" sz="1600" dirty="0" smtClean="0"/>
              <a:t>(Employee(</a:t>
            </a:r>
            <a:r>
              <a:rPr lang="en-US" sz="1600" b="1" dirty="0" smtClean="0"/>
              <a:t>"</a:t>
            </a:r>
            <a:r>
              <a:rPr lang="ko-KR" altLang="en-US" sz="1600" b="1" dirty="0" smtClean="0"/>
              <a:t>이</a:t>
            </a:r>
            <a:r>
              <a:rPr lang="en-US" altLang="ko-KR" sz="1600" b="1" dirty="0" smtClean="0"/>
              <a:t>"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/>
              <a:t>"</a:t>
            </a:r>
            <a:r>
              <a:rPr lang="ko-KR" altLang="en-US" sz="1600" b="1" dirty="0" smtClean="0"/>
              <a:t>명희</a:t>
            </a:r>
            <a:r>
              <a:rPr lang="en-US" altLang="ko-KR" sz="1600" b="1" dirty="0" smtClean="0"/>
              <a:t>"</a:t>
            </a:r>
            <a:r>
              <a:rPr lang="en-US" altLang="ko-KR" sz="1600" dirty="0" smtClean="0"/>
              <a:t>))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</a:t>
            </a:r>
            <a:r>
              <a:rPr lang="en-US" sz="1600" dirty="0" err="1" smtClean="0"/>
              <a:t>employeeList.append</a:t>
            </a:r>
            <a:r>
              <a:rPr lang="en-US" sz="1600" dirty="0" smtClean="0"/>
              <a:t>(Employee(</a:t>
            </a:r>
            <a:r>
              <a:rPr lang="en-US" sz="1600" b="1" dirty="0" smtClean="0"/>
              <a:t>"</a:t>
            </a:r>
            <a:r>
              <a:rPr lang="ko-KR" altLang="en-US" sz="1600" b="1" dirty="0" smtClean="0"/>
              <a:t>박</a:t>
            </a:r>
            <a:r>
              <a:rPr lang="en-US" altLang="ko-KR" sz="1600" b="1" dirty="0" smtClean="0"/>
              <a:t>"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/>
              <a:t>"</a:t>
            </a:r>
            <a:r>
              <a:rPr lang="ko-KR" altLang="en-US" sz="1600" b="1" dirty="0" smtClean="0"/>
              <a:t>찬길</a:t>
            </a:r>
            <a:r>
              <a:rPr lang="en-US" altLang="ko-KR" sz="1600" b="1" dirty="0" smtClean="0"/>
              <a:t>"</a:t>
            </a:r>
            <a:r>
              <a:rPr lang="en-US" altLang="ko-KR" sz="1600" dirty="0" smtClean="0"/>
              <a:t>))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</a:t>
            </a:r>
            <a:r>
              <a:rPr lang="en-US" sz="1600" dirty="0" err="1" smtClean="0"/>
              <a:t>employeeList.append</a:t>
            </a:r>
            <a:r>
              <a:rPr lang="en-US" sz="1600" dirty="0" smtClean="0"/>
              <a:t>(Employee(</a:t>
            </a:r>
            <a:r>
              <a:rPr lang="en-US" sz="1600" b="1" dirty="0" smtClean="0"/>
              <a:t>"</a:t>
            </a:r>
            <a:r>
              <a:rPr lang="ko-KR" altLang="en-US" sz="1600" b="1" dirty="0" smtClean="0"/>
              <a:t>최</a:t>
            </a:r>
            <a:r>
              <a:rPr lang="en-US" altLang="ko-KR" sz="1600" b="1" dirty="0" smtClean="0"/>
              <a:t>"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/>
              <a:t>"</a:t>
            </a:r>
            <a:r>
              <a:rPr lang="ko-KR" altLang="en-US" sz="1600" b="1" dirty="0" smtClean="0"/>
              <a:t>호길</a:t>
            </a:r>
            <a:r>
              <a:rPr lang="en-US" altLang="ko-KR" sz="1600" b="1" dirty="0" smtClean="0"/>
              <a:t>"</a:t>
            </a:r>
            <a:r>
              <a:rPr lang="en-US" altLang="ko-KR" sz="1600" dirty="0" smtClean="0"/>
              <a:t>))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</a:t>
            </a:r>
            <a:r>
              <a:rPr lang="en-US" sz="1600" dirty="0" err="1" smtClean="0"/>
              <a:t>jsonStr</a:t>
            </a:r>
            <a:r>
              <a:rPr lang="en-US" sz="1600" dirty="0" smtClean="0"/>
              <a:t> = 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([</a:t>
            </a:r>
            <a:r>
              <a:rPr lang="en-US" sz="1600" dirty="0" err="1" smtClean="0"/>
              <a:t>e.toJSON</a:t>
            </a:r>
            <a:r>
              <a:rPr lang="en-US" sz="1600" dirty="0" smtClean="0"/>
              <a:t>() </a:t>
            </a:r>
            <a:r>
              <a:rPr lang="en-US" sz="1600" b="1" dirty="0" smtClean="0"/>
              <a:t>for </a:t>
            </a:r>
            <a:r>
              <a:rPr lang="en-US" sz="1600" dirty="0" smtClean="0"/>
              <a:t>e </a:t>
            </a:r>
            <a:r>
              <a:rPr lang="en-US" sz="1600" b="1" dirty="0" smtClean="0"/>
              <a:t>in </a:t>
            </a:r>
            <a:r>
              <a:rPr lang="en-US" sz="1600" dirty="0" err="1" smtClean="0"/>
              <a:t>employeeList</a:t>
            </a:r>
            <a:r>
              <a:rPr lang="en-US" sz="1600" dirty="0" smtClean="0"/>
              <a:t>],  </a:t>
            </a:r>
            <a:r>
              <a:rPr lang="en-US" sz="1600" dirty="0" err="1" smtClean="0"/>
              <a:t>ensure_ascii</a:t>
            </a:r>
            <a:r>
              <a:rPr lang="en-US" sz="1600" dirty="0" smtClean="0"/>
              <a:t>=</a:t>
            </a:r>
            <a:r>
              <a:rPr lang="en-US" sz="1600" b="1" dirty="0" smtClean="0"/>
              <a:t>False</a:t>
            </a:r>
            <a:r>
              <a:rPr lang="en-US" sz="1600" dirty="0" smtClean="0"/>
              <a:t>, indent=4)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 smtClean="0"/>
              <a:t>except 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b="1" dirty="0" smtClean="0"/>
              <a:t>pass</a:t>
            </a:r>
            <a:br>
              <a:rPr lang="en-US" sz="1600" b="1" dirty="0" smtClean="0"/>
            </a:br>
            <a:r>
              <a:rPr lang="en-US" sz="1600" b="1" dirty="0" smtClean="0"/>
              <a:t>    return </a:t>
            </a:r>
            <a:r>
              <a:rPr lang="en-US" sz="1600" dirty="0" err="1" smtClean="0"/>
              <a:t>jsonStr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if </a:t>
            </a:r>
            <a:r>
              <a:rPr lang="en-US" sz="1600" dirty="0" smtClean="0"/>
              <a:t>__name__ == </a:t>
            </a:r>
            <a:r>
              <a:rPr lang="en-US" sz="1600" b="1" dirty="0" smtClean="0"/>
              <a:t>"__main__"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app.run</a:t>
            </a:r>
            <a:r>
              <a:rPr lang="en-US" sz="1600" dirty="0" smtClean="0"/>
              <a:t>(host = </a:t>
            </a:r>
            <a:r>
              <a:rPr lang="en-US" sz="1600" b="1" dirty="0" smtClean="0"/>
              <a:t>"0.0.0.0"</a:t>
            </a:r>
            <a:r>
              <a:rPr lang="en-US" sz="1600" dirty="0" smtClean="0"/>
              <a:t>, port=80)</a:t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7467600" y="1219200"/>
            <a:ext cx="1116330" cy="318677"/>
          </a:xfrm>
          <a:prstGeom prst="rect">
            <a:avLst/>
          </a:prstGeom>
          <a:solidFill>
            <a:srgbClr val="8EB4E2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lang="en-US" sz="1800" dirty="0" smtClean="0">
                <a:latin typeface="Noto Sans CJK JP Regular"/>
                <a:cs typeface="Noto Sans CJK JP Regular"/>
              </a:rPr>
              <a:t>app.py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165608"/>
            <a:ext cx="195153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/>
              <a:t>웹서버</a:t>
            </a:r>
            <a:r>
              <a:rPr sz="2400" spc="220" dirty="0"/>
              <a:t> </a:t>
            </a:r>
            <a:r>
              <a:rPr sz="2400" spc="190" dirty="0"/>
              <a:t>개요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58267" y="762000"/>
            <a:ext cx="8502015" cy="606319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77923B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160" dirty="0">
                <a:latin typeface="Noto Sans CJK JP Regular"/>
                <a:cs typeface="Noto Sans CJK JP Regular"/>
              </a:rPr>
              <a:t>웹서버</a:t>
            </a:r>
            <a:endParaRPr sz="2000">
              <a:latin typeface="Noto Sans CJK JP Regular"/>
              <a:cs typeface="Noto Sans CJK JP Regular"/>
            </a:endParaRPr>
          </a:p>
          <a:p>
            <a:pPr marL="460375" lvl="1" indent="-180975">
              <a:lnSpc>
                <a:spcPct val="100000"/>
              </a:lnSpc>
              <a:spcBef>
                <a:spcPts val="855"/>
              </a:spcBef>
              <a:buClr>
                <a:srgbClr val="7E7E7E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클라이언트가 브라우저를 통해서 요청하는 데이터를 </a:t>
            </a:r>
            <a:r>
              <a:rPr sz="1600" spc="-75" dirty="0">
                <a:latin typeface="Noto Sans CJK JP Regular"/>
                <a:cs typeface="Noto Sans CJK JP Regular"/>
              </a:rPr>
              <a:t>HTTP </a:t>
            </a:r>
            <a:r>
              <a:rPr sz="1600" spc="120" dirty="0">
                <a:latin typeface="Noto Sans CJK JP Regular"/>
                <a:cs typeface="Noto Sans CJK JP Regular"/>
              </a:rPr>
              <a:t>프로토콜을 </a:t>
            </a:r>
            <a:r>
              <a:rPr sz="1600" spc="120">
                <a:latin typeface="Noto Sans CJK JP Regular"/>
                <a:cs typeface="Noto Sans CJK JP Regular"/>
              </a:rPr>
              <a:t>사용해</a:t>
            </a:r>
            <a:r>
              <a:rPr sz="1600" spc="285">
                <a:latin typeface="Noto Sans CJK JP Regular"/>
                <a:cs typeface="Noto Sans CJK JP Regular"/>
              </a:rPr>
              <a:t> </a:t>
            </a:r>
            <a:r>
              <a:rPr sz="1600" spc="120" smtClean="0">
                <a:latin typeface="Noto Sans CJK JP Regular"/>
                <a:cs typeface="Noto Sans CJK JP Regular"/>
              </a:rPr>
              <a:t>제공하는</a:t>
            </a:r>
            <a:r>
              <a:rPr lang="en-US" sz="1600" spc="120" dirty="0" smtClean="0">
                <a:latin typeface="Noto Sans CJK JP Regular"/>
                <a:cs typeface="Noto Sans CJK JP Regular"/>
              </a:rPr>
              <a:t> </a:t>
            </a:r>
            <a:r>
              <a:rPr sz="1600" spc="120" smtClean="0">
                <a:latin typeface="Noto Sans CJK JP Regular"/>
                <a:cs typeface="Noto Sans CJK JP Regular"/>
              </a:rPr>
              <a:t>인터넷 </a:t>
            </a:r>
            <a:r>
              <a:rPr sz="1600" spc="120" dirty="0">
                <a:latin typeface="Noto Sans CJK JP Regular"/>
                <a:cs typeface="Noto Sans CJK JP Regular"/>
              </a:rPr>
              <a:t>서비스 프로그램 </a:t>
            </a:r>
            <a:r>
              <a:rPr sz="1600" spc="-65" dirty="0">
                <a:latin typeface="Noto Sans CJK JP Regular"/>
                <a:cs typeface="Noto Sans CJK JP Regular"/>
              </a:rPr>
              <a:t>(apache, </a:t>
            </a:r>
            <a:r>
              <a:rPr sz="1600" spc="-45" dirty="0">
                <a:latin typeface="Noto Sans CJK JP Regular"/>
                <a:cs typeface="Noto Sans CJK JP Regular"/>
              </a:rPr>
              <a:t>lighttpd,</a:t>
            </a:r>
            <a:r>
              <a:rPr sz="1600" spc="180" dirty="0">
                <a:latin typeface="Noto Sans CJK JP Regular"/>
                <a:cs typeface="Noto Sans CJK JP Regular"/>
              </a:rPr>
              <a:t> </a:t>
            </a:r>
            <a:r>
              <a:rPr sz="1600" spc="-40" dirty="0">
                <a:latin typeface="Noto Sans CJK JP Regular"/>
                <a:cs typeface="Noto Sans CJK JP Regular"/>
              </a:rPr>
              <a:t>nginx)</a:t>
            </a:r>
            <a:endParaRPr sz="1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Clr>
                <a:srgbClr val="77923B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160" dirty="0">
                <a:latin typeface="Noto Sans CJK JP Regular"/>
                <a:cs typeface="Noto Sans CJK JP Regular"/>
              </a:rPr>
              <a:t>웹</a:t>
            </a:r>
            <a:r>
              <a:rPr sz="2000" spc="229" dirty="0"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latin typeface="Noto Sans CJK JP Regular"/>
                <a:cs typeface="Noto Sans CJK JP Regular"/>
              </a:rPr>
              <a:t>클리아언트</a:t>
            </a:r>
            <a:endParaRPr sz="2000">
              <a:latin typeface="Noto Sans CJK JP Regular"/>
              <a:cs typeface="Noto Sans CJK JP Regular"/>
            </a:endParaRPr>
          </a:p>
          <a:p>
            <a:pPr marL="460375" lvl="1" indent="-180975">
              <a:lnSpc>
                <a:spcPct val="100000"/>
              </a:lnSpc>
              <a:spcBef>
                <a:spcPts val="855"/>
              </a:spcBef>
              <a:buClr>
                <a:srgbClr val="7E7E7E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대표적인 웹 브라우저로 </a:t>
            </a:r>
            <a:r>
              <a:rPr sz="1600" spc="50" dirty="0">
                <a:latin typeface="Noto Sans CJK JP Regular"/>
                <a:cs typeface="Noto Sans CJK JP Regular"/>
              </a:rPr>
              <a:t>크롬, </a:t>
            </a:r>
            <a:r>
              <a:rPr sz="1600" spc="-50" dirty="0">
                <a:latin typeface="Noto Sans CJK JP Regular"/>
                <a:cs typeface="Noto Sans CJK JP Regular"/>
              </a:rPr>
              <a:t>firefox</a:t>
            </a:r>
            <a:r>
              <a:rPr sz="1600" spc="-50">
                <a:latin typeface="Noto Sans CJK JP Regular"/>
                <a:cs typeface="Noto Sans CJK JP Regular"/>
              </a:rPr>
              <a:t>, </a:t>
            </a:r>
            <a:r>
              <a:rPr sz="1600" spc="-5" smtClean="0">
                <a:latin typeface="Noto Sans CJK JP Regular"/>
                <a:cs typeface="Noto Sans CJK JP Regular"/>
              </a:rPr>
              <a:t>explor</a:t>
            </a:r>
            <a:r>
              <a:rPr lang="en-US" sz="1600" spc="-5" dirty="0" smtClean="0">
                <a:latin typeface="Noto Sans CJK JP Regular"/>
                <a:cs typeface="Noto Sans CJK JP Regular"/>
              </a:rPr>
              <a:t>e </a:t>
            </a:r>
            <a:r>
              <a:rPr sz="1600" spc="-5" smtClean="0">
                <a:latin typeface="Noto Sans CJK JP Regular"/>
                <a:cs typeface="Noto Sans CJK JP Regular"/>
              </a:rPr>
              <a:t>등이</a:t>
            </a:r>
            <a:r>
              <a:rPr sz="1600" spc="245" smtClean="0">
                <a:latin typeface="Noto Sans CJK JP Regular"/>
                <a:cs typeface="Noto Sans CJK JP Regular"/>
              </a:rPr>
              <a:t> </a:t>
            </a:r>
            <a:r>
              <a:rPr sz="1600" spc="50" dirty="0">
                <a:latin typeface="Noto Sans CJK JP Regular"/>
                <a:cs typeface="Noto Sans CJK JP Regular"/>
              </a:rPr>
              <a:t>있음.</a:t>
            </a:r>
            <a:endParaRPr sz="1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77923B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5" dirty="0">
                <a:latin typeface="Noto Sans CJK JP Regular"/>
                <a:cs typeface="Noto Sans CJK JP Regular"/>
              </a:rPr>
              <a:t>HTML </a:t>
            </a:r>
            <a:r>
              <a:rPr sz="2000" spc="-50" dirty="0">
                <a:latin typeface="Noto Sans CJK JP Regular"/>
                <a:cs typeface="Noto Sans CJK JP Regular"/>
              </a:rPr>
              <a:t>(Hyper </a:t>
            </a:r>
            <a:r>
              <a:rPr sz="2000" spc="-135" dirty="0">
                <a:latin typeface="Noto Sans CJK JP Regular"/>
                <a:cs typeface="Noto Sans CJK JP Regular"/>
              </a:rPr>
              <a:t>Text </a:t>
            </a:r>
            <a:r>
              <a:rPr sz="2000" spc="-25" dirty="0">
                <a:latin typeface="Noto Sans CJK JP Regular"/>
                <a:cs typeface="Noto Sans CJK JP Regular"/>
              </a:rPr>
              <a:t>Markup</a:t>
            </a:r>
            <a:r>
              <a:rPr sz="2000" spc="20" dirty="0">
                <a:latin typeface="Noto Sans CJK JP Regular"/>
                <a:cs typeface="Noto Sans CJK JP Regular"/>
              </a:rPr>
              <a:t> </a:t>
            </a:r>
            <a:r>
              <a:rPr sz="2000" spc="-40" dirty="0">
                <a:latin typeface="Noto Sans CJK JP Regular"/>
                <a:cs typeface="Noto Sans CJK JP Regular"/>
              </a:rPr>
              <a:t>Language)</a:t>
            </a:r>
            <a:endParaRPr sz="2000">
              <a:latin typeface="Noto Sans CJK JP Regular"/>
              <a:cs typeface="Noto Sans CJK JP Regular"/>
            </a:endParaRPr>
          </a:p>
          <a:p>
            <a:pPr marL="460375" lvl="1" indent="-180975">
              <a:lnSpc>
                <a:spcPct val="100000"/>
              </a:lnSpc>
              <a:spcBef>
                <a:spcPts val="855"/>
              </a:spcBef>
              <a:buClr>
                <a:srgbClr val="7E7E7E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클라이언트가</a:t>
            </a:r>
            <a:r>
              <a:rPr sz="1600" spc="22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웹서버에게</a:t>
            </a:r>
            <a:r>
              <a:rPr sz="1600" spc="22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데이터를</a:t>
            </a:r>
            <a:r>
              <a:rPr sz="1600" spc="229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요청을</a:t>
            </a:r>
            <a:r>
              <a:rPr sz="1600" spc="22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할</a:t>
            </a:r>
            <a:r>
              <a:rPr sz="1600" spc="204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때</a:t>
            </a:r>
            <a:r>
              <a:rPr sz="1600" spc="2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제공하는</a:t>
            </a:r>
            <a:r>
              <a:rPr sz="1600" spc="2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정적인</a:t>
            </a:r>
            <a:r>
              <a:rPr sz="1600" spc="22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문서를</a:t>
            </a:r>
            <a:r>
              <a:rPr sz="1600" spc="22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기술하는</a:t>
            </a:r>
            <a:r>
              <a:rPr sz="1600" spc="22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언어</a:t>
            </a:r>
            <a:endParaRPr sz="1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Clr>
                <a:srgbClr val="77923B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75" dirty="0">
                <a:latin typeface="Noto Sans CJK JP Regular"/>
                <a:cs typeface="Noto Sans CJK JP Regular"/>
              </a:rPr>
              <a:t>CSS </a:t>
            </a:r>
            <a:r>
              <a:rPr sz="2000" spc="-55" dirty="0">
                <a:latin typeface="Noto Sans CJK JP Regular"/>
                <a:cs typeface="Noto Sans CJK JP Regular"/>
              </a:rPr>
              <a:t>(cascading </a:t>
            </a:r>
            <a:r>
              <a:rPr sz="2000" spc="-65" dirty="0">
                <a:latin typeface="Noto Sans CJK JP Regular"/>
                <a:cs typeface="Noto Sans CJK JP Regular"/>
              </a:rPr>
              <a:t>style</a:t>
            </a:r>
            <a:r>
              <a:rPr sz="2000" spc="50" dirty="0">
                <a:latin typeface="Noto Sans CJK JP Regular"/>
                <a:cs typeface="Noto Sans CJK JP Regular"/>
              </a:rPr>
              <a:t> </a:t>
            </a:r>
            <a:r>
              <a:rPr sz="2000" spc="-60" dirty="0">
                <a:latin typeface="Noto Sans CJK JP Regular"/>
                <a:cs typeface="Noto Sans CJK JP Regular"/>
              </a:rPr>
              <a:t>sheets)</a:t>
            </a:r>
            <a:endParaRPr sz="2000">
              <a:latin typeface="Noto Sans CJK JP Regular"/>
              <a:cs typeface="Noto Sans CJK JP Regular"/>
            </a:endParaRPr>
          </a:p>
          <a:p>
            <a:pPr marL="460375" lvl="1" indent="-180975">
              <a:lnSpc>
                <a:spcPct val="100000"/>
              </a:lnSpc>
              <a:spcBef>
                <a:spcPts val="855"/>
              </a:spcBef>
              <a:buClr>
                <a:srgbClr val="7E7E7E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30" dirty="0">
                <a:latin typeface="Noto Sans CJK JP Regular"/>
                <a:cs typeface="Noto Sans CJK JP Regular"/>
              </a:rPr>
              <a:t>HTML에서 </a:t>
            </a:r>
            <a:r>
              <a:rPr sz="1600" spc="120" dirty="0">
                <a:latin typeface="Noto Sans CJK JP Regular"/>
                <a:cs typeface="Noto Sans CJK JP Regular"/>
              </a:rPr>
              <a:t>디자인을 분리하고 여러 </a:t>
            </a:r>
            <a:r>
              <a:rPr sz="1600" spc="10" dirty="0">
                <a:latin typeface="Noto Sans CJK JP Regular"/>
                <a:cs typeface="Noto Sans CJK JP Regular"/>
              </a:rPr>
              <a:t>HTML로 </a:t>
            </a:r>
            <a:r>
              <a:rPr sz="1600" spc="120" dirty="0">
                <a:latin typeface="Noto Sans CJK JP Regular"/>
                <a:cs typeface="Noto Sans CJK JP Regular"/>
              </a:rPr>
              <a:t>기술한 문서에 일관된 스타일을</a:t>
            </a:r>
            <a:r>
              <a:rPr sz="1600" spc="409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적용</a:t>
            </a:r>
            <a:endParaRPr sz="1600">
              <a:latin typeface="Noto Sans CJK JP Regular"/>
              <a:cs typeface="Noto Sans CJK JP Regular"/>
            </a:endParaRPr>
          </a:p>
          <a:p>
            <a:pPr marL="460375" lvl="1" indent="-180975">
              <a:lnSpc>
                <a:spcPct val="100000"/>
              </a:lnSpc>
              <a:spcBef>
                <a:spcPts val="785"/>
              </a:spcBef>
              <a:buClr>
                <a:srgbClr val="7E7E7E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글자의 </a:t>
            </a:r>
            <a:r>
              <a:rPr sz="1600" spc="50" dirty="0">
                <a:latin typeface="Noto Sans CJK JP Regular"/>
                <a:cs typeface="Noto Sans CJK JP Regular"/>
              </a:rPr>
              <a:t>크기, </a:t>
            </a:r>
            <a:r>
              <a:rPr sz="1600" spc="65" dirty="0">
                <a:latin typeface="Noto Sans CJK JP Regular"/>
                <a:cs typeface="Noto Sans CJK JP Regular"/>
              </a:rPr>
              <a:t>글자체, </a:t>
            </a:r>
            <a:r>
              <a:rPr sz="1600" spc="120" dirty="0">
                <a:latin typeface="Noto Sans CJK JP Regular"/>
                <a:cs typeface="Noto Sans CJK JP Regular"/>
              </a:rPr>
              <a:t>줄 </a:t>
            </a:r>
            <a:r>
              <a:rPr sz="1600" spc="50" dirty="0">
                <a:latin typeface="Noto Sans CJK JP Regular"/>
                <a:cs typeface="Noto Sans CJK JP Regular"/>
              </a:rPr>
              <a:t>간격, </a:t>
            </a:r>
            <a:r>
              <a:rPr sz="1600" spc="120" dirty="0">
                <a:latin typeface="Noto Sans CJK JP Regular"/>
                <a:cs typeface="Noto Sans CJK JP Regular"/>
              </a:rPr>
              <a:t>배경 </a:t>
            </a:r>
            <a:r>
              <a:rPr sz="1600" spc="50" dirty="0">
                <a:latin typeface="Noto Sans CJK JP Regular"/>
                <a:cs typeface="Noto Sans CJK JP Regular"/>
              </a:rPr>
              <a:t>색상, </a:t>
            </a:r>
            <a:r>
              <a:rPr sz="1600" spc="120" dirty="0">
                <a:latin typeface="Noto Sans CJK JP Regular"/>
                <a:cs typeface="Noto Sans CJK JP Regular"/>
              </a:rPr>
              <a:t>배열 위치</a:t>
            </a:r>
            <a:r>
              <a:rPr sz="1600" spc="-4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등</a:t>
            </a:r>
            <a:endParaRPr sz="1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35"/>
              </a:spcBef>
              <a:buClr>
                <a:srgbClr val="77923B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160" dirty="0">
                <a:latin typeface="Noto Sans CJK JP Regular"/>
                <a:cs typeface="Noto Sans CJK JP Regular"/>
              </a:rPr>
              <a:t>웹 응용</a:t>
            </a:r>
            <a:r>
              <a:rPr sz="2000" spc="315" dirty="0"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latin typeface="Noto Sans CJK JP Regular"/>
                <a:cs typeface="Noto Sans CJK JP Regular"/>
              </a:rPr>
              <a:t>프로그램</a:t>
            </a:r>
            <a:endParaRPr sz="2000">
              <a:latin typeface="Noto Sans CJK JP Regular"/>
              <a:cs typeface="Noto Sans CJK JP Regular"/>
            </a:endParaRPr>
          </a:p>
          <a:p>
            <a:pPr marL="460375" lvl="1" indent="-180975">
              <a:lnSpc>
                <a:spcPct val="100000"/>
              </a:lnSpc>
              <a:spcBef>
                <a:spcPts val="855"/>
              </a:spcBef>
              <a:buClr>
                <a:srgbClr val="7E7E7E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동적인 웹 컨텐츠를 생성하는</a:t>
            </a:r>
            <a:r>
              <a:rPr sz="1600" spc="484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프로그램</a:t>
            </a:r>
            <a:endParaRPr sz="1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Clr>
                <a:srgbClr val="77923B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160" dirty="0">
                <a:latin typeface="Noto Sans CJK JP Regular"/>
                <a:cs typeface="Noto Sans CJK JP Regular"/>
              </a:rPr>
              <a:t>웹 응용</a:t>
            </a:r>
            <a:r>
              <a:rPr sz="2000" spc="315" dirty="0">
                <a:latin typeface="Noto Sans CJK JP Regular"/>
                <a:cs typeface="Noto Sans CJK JP Regular"/>
              </a:rPr>
              <a:t> </a:t>
            </a:r>
            <a:r>
              <a:rPr sz="2000" spc="160" dirty="0">
                <a:latin typeface="Noto Sans CJK JP Regular"/>
                <a:cs typeface="Noto Sans CJK JP Regular"/>
              </a:rPr>
              <a:t>프레임워크</a:t>
            </a:r>
            <a:endParaRPr sz="2000">
              <a:latin typeface="Noto Sans CJK JP Regular"/>
              <a:cs typeface="Noto Sans CJK JP Regular"/>
            </a:endParaRPr>
          </a:p>
          <a:p>
            <a:pPr marL="460375" lvl="1" indent="-180975">
              <a:lnSpc>
                <a:spcPct val="100000"/>
              </a:lnSpc>
              <a:spcBef>
                <a:spcPts val="855"/>
              </a:spcBef>
              <a:buClr>
                <a:srgbClr val="7E7E7E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웹 응용 프로그램의 개발에 필요한 서비스와 </a:t>
            </a:r>
            <a:r>
              <a:rPr sz="1600" spc="50" dirty="0">
                <a:latin typeface="Noto Sans CJK JP Regular"/>
                <a:cs typeface="Noto Sans CJK JP Regular"/>
              </a:rPr>
              <a:t>자원, </a:t>
            </a:r>
            <a:r>
              <a:rPr sz="1600" spc="15" dirty="0">
                <a:latin typeface="Noto Sans CJK JP Regular"/>
                <a:cs typeface="Noto Sans CJK JP Regular"/>
              </a:rPr>
              <a:t>API를</a:t>
            </a:r>
            <a:r>
              <a:rPr sz="1600" spc="13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제공</a:t>
            </a:r>
            <a:endParaRPr sz="1600">
              <a:latin typeface="Noto Sans CJK JP Regular"/>
              <a:cs typeface="Noto Sans CJK JP Regular"/>
            </a:endParaRPr>
          </a:p>
          <a:p>
            <a:pPr marL="460375" lvl="1" indent="-180975">
              <a:lnSpc>
                <a:spcPct val="100000"/>
              </a:lnSpc>
              <a:spcBef>
                <a:spcPts val="780"/>
              </a:spcBef>
              <a:buClr>
                <a:srgbClr val="7E7E7E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45" dirty="0">
                <a:latin typeface="Noto Sans CJK JP Regular"/>
                <a:cs typeface="Noto Sans CJK JP Regular"/>
              </a:rPr>
              <a:t>Sping, </a:t>
            </a:r>
            <a:r>
              <a:rPr sz="1600" spc="-60" dirty="0">
                <a:latin typeface="Noto Sans CJK JP Regular"/>
                <a:cs typeface="Noto Sans CJK JP Regular"/>
              </a:rPr>
              <a:t>node.js, </a:t>
            </a:r>
            <a:r>
              <a:rPr sz="1600" spc="-45" dirty="0">
                <a:latin typeface="Noto Sans CJK JP Regular"/>
                <a:cs typeface="Noto Sans CJK JP Regular"/>
              </a:rPr>
              <a:t>Zend </a:t>
            </a:r>
            <a:r>
              <a:rPr sz="1600" spc="-60" dirty="0">
                <a:latin typeface="Noto Sans CJK JP Regular"/>
                <a:cs typeface="Noto Sans CJK JP Regular"/>
              </a:rPr>
              <a:t>framework, </a:t>
            </a:r>
            <a:r>
              <a:rPr sz="1600" spc="-50" dirty="0">
                <a:latin typeface="Noto Sans CJK JP Regular"/>
                <a:cs typeface="Noto Sans CJK JP Regular"/>
              </a:rPr>
              <a:t>bottle</a:t>
            </a:r>
            <a:r>
              <a:rPr sz="1600" spc="-50">
                <a:latin typeface="Noto Sans CJK JP Regular"/>
                <a:cs typeface="Noto Sans CJK JP Regular"/>
              </a:rPr>
              <a:t>, </a:t>
            </a:r>
            <a:r>
              <a:rPr sz="1600" b="1" spc="-6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flask</a:t>
            </a:r>
            <a:r>
              <a:rPr lang="en-US" sz="1600" spc="-60" dirty="0" smtClean="0">
                <a:latin typeface="Noto Sans CJK JP Regular"/>
                <a:cs typeface="Noto Sans CJK JP Regular"/>
              </a:rPr>
              <a:t>, </a:t>
            </a:r>
            <a:r>
              <a:rPr lang="en-US" sz="1600" spc="-60" dirty="0" err="1" smtClean="0">
                <a:latin typeface="Noto Sans CJK JP Regular"/>
                <a:cs typeface="Noto Sans CJK JP Regular"/>
              </a:rPr>
              <a:t>Django</a:t>
            </a:r>
            <a:r>
              <a:rPr sz="1600" spc="80" smtClean="0">
                <a:latin typeface="Noto Sans CJK JP Regular"/>
                <a:cs typeface="Noto Sans CJK JP Regular"/>
              </a:rPr>
              <a:t> </a:t>
            </a:r>
            <a:r>
              <a:rPr sz="1600" spc="120" smtClean="0">
                <a:latin typeface="Noto Sans CJK JP Regular"/>
                <a:cs typeface="Noto Sans CJK JP Regular"/>
              </a:rPr>
              <a:t>등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408513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/>
              <a:t>FLASK </a:t>
            </a:r>
            <a:r>
              <a:rPr sz="2400" spc="190" dirty="0"/>
              <a:t>웹 응용</a:t>
            </a:r>
            <a:r>
              <a:rPr sz="2400" spc="110" dirty="0"/>
              <a:t> </a:t>
            </a:r>
            <a:r>
              <a:rPr sz="2400" spc="190" dirty="0"/>
              <a:t>프레임워크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635" y="4339869"/>
            <a:ext cx="7771765" cy="231088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880"/>
              </a:spcBef>
              <a:buClr>
                <a:srgbClr val="7E7E7E"/>
              </a:buClr>
              <a:buFont typeface="Wingdings"/>
              <a:buChar char=""/>
              <a:tabLst>
                <a:tab pos="194945" algn="l"/>
              </a:tabLst>
            </a:pPr>
            <a:r>
              <a:rPr sz="1600" spc="120" smtClean="0">
                <a:latin typeface="Noto Sans CJK JP Regular"/>
                <a:cs typeface="Noto Sans CJK JP Regular"/>
              </a:rPr>
              <a:t>쉬운 </a:t>
            </a:r>
            <a:r>
              <a:rPr sz="1600" spc="120" dirty="0">
                <a:latin typeface="Noto Sans CJK JP Regular"/>
                <a:cs typeface="Noto Sans CJK JP Regular"/>
              </a:rPr>
              <a:t>웹 개발을 위해 서비스를 제공하는 </a:t>
            </a:r>
            <a:r>
              <a:rPr sz="1600" spc="120">
                <a:latin typeface="Noto Sans CJK JP Regular"/>
                <a:cs typeface="Noto Sans CJK JP Regular"/>
              </a:rPr>
              <a:t>마이크로 </a:t>
            </a:r>
            <a:r>
              <a:rPr sz="1600" spc="120" smtClean="0">
                <a:latin typeface="Noto Sans CJK JP Regular"/>
                <a:cs typeface="Noto Sans CJK JP Regular"/>
              </a:rPr>
              <a:t>프레임워크</a:t>
            </a:r>
            <a:r>
              <a:rPr lang="en-US" sz="1600" spc="120" dirty="0" smtClean="0">
                <a:latin typeface="Noto Sans CJK JP Regular"/>
                <a:cs typeface="Noto Sans CJK JP Regular"/>
              </a:rPr>
              <a:t> </a:t>
            </a:r>
            <a:r>
              <a:rPr sz="1600" spc="-15" smtClean="0">
                <a:latin typeface="Noto Sans CJK JP Regular"/>
                <a:cs typeface="Noto Sans CJK JP Regular"/>
              </a:rPr>
              <a:t>VS </a:t>
            </a:r>
            <a:r>
              <a:rPr sz="1600" spc="-35" smtClean="0">
                <a:latin typeface="Noto Sans CJK JP Regular"/>
                <a:cs typeface="Noto Sans CJK JP Regular"/>
              </a:rPr>
              <a:t>Django(full </a:t>
            </a:r>
            <a:r>
              <a:rPr sz="1600" spc="-65" dirty="0">
                <a:latin typeface="Noto Sans CJK JP Regular"/>
                <a:cs typeface="Noto Sans CJK JP Regular"/>
              </a:rPr>
              <a:t>stack)</a:t>
            </a:r>
            <a:endParaRPr sz="1600">
              <a:latin typeface="Noto Sans CJK JP Regular"/>
              <a:cs typeface="Noto Sans CJK JP Regular"/>
            </a:endParaRPr>
          </a:p>
          <a:p>
            <a:pPr marL="194310" indent="-181610">
              <a:lnSpc>
                <a:spcPct val="100000"/>
              </a:lnSpc>
              <a:spcBef>
                <a:spcPts val="780"/>
              </a:spcBef>
              <a:buClr>
                <a:srgbClr val="7E7E7E"/>
              </a:buClr>
              <a:buFont typeface="Wingdings"/>
              <a:buChar char=""/>
              <a:tabLst>
                <a:tab pos="194945" algn="l"/>
              </a:tabLst>
            </a:pPr>
            <a:r>
              <a:rPr sz="1600" spc="-65" dirty="0">
                <a:latin typeface="Noto Sans CJK JP Regular"/>
                <a:cs typeface="Noto Sans CJK JP Regular"/>
              </a:rPr>
              <a:t>Jinja를 </a:t>
            </a:r>
            <a:r>
              <a:rPr sz="1600" spc="120" dirty="0">
                <a:latin typeface="Noto Sans CJK JP Regular"/>
                <a:cs typeface="Noto Sans CJK JP Regular"/>
              </a:rPr>
              <a:t>통한</a:t>
            </a:r>
            <a:r>
              <a:rPr sz="1600" spc="18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지원</a:t>
            </a:r>
            <a:endParaRPr sz="1600">
              <a:latin typeface="Noto Sans CJK JP Regular"/>
              <a:cs typeface="Noto Sans CJK JP Regular"/>
            </a:endParaRPr>
          </a:p>
          <a:p>
            <a:pPr marL="375285" lvl="1" indent="-180975">
              <a:lnSpc>
                <a:spcPct val="100000"/>
              </a:lnSpc>
              <a:spcBef>
                <a:spcPts val="795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5" dirty="0">
                <a:latin typeface="Noto Sans CJK JP Regular"/>
                <a:cs typeface="Noto Sans CJK JP Regular"/>
              </a:rPr>
              <a:t>WSGI </a:t>
            </a:r>
            <a:r>
              <a:rPr sz="1600" spc="-100" dirty="0">
                <a:latin typeface="Noto Sans CJK JP Regular"/>
                <a:cs typeface="Noto Sans CJK JP Regular"/>
              </a:rPr>
              <a:t>: </a:t>
            </a:r>
            <a:r>
              <a:rPr sz="1600" spc="120" dirty="0">
                <a:latin typeface="Noto Sans CJK JP Regular"/>
                <a:cs typeface="Noto Sans CJK JP Regular"/>
              </a:rPr>
              <a:t>파이썬 </a:t>
            </a:r>
            <a:r>
              <a:rPr sz="1600" spc="125" dirty="0">
                <a:latin typeface="Noto Sans CJK JP Regular"/>
                <a:cs typeface="Noto Sans CJK JP Regular"/>
              </a:rPr>
              <a:t>웹 </a:t>
            </a:r>
            <a:r>
              <a:rPr sz="1600" spc="120" dirty="0">
                <a:latin typeface="Noto Sans CJK JP Regular"/>
                <a:cs typeface="Noto Sans CJK JP Regular"/>
              </a:rPr>
              <a:t>서버 인터페이스 </a:t>
            </a:r>
            <a:r>
              <a:rPr sz="1600" spc="35" dirty="0">
                <a:latin typeface="Noto Sans CJK JP Regular"/>
                <a:cs typeface="Noto Sans CJK JP Regular"/>
              </a:rPr>
              <a:t>(웹 </a:t>
            </a:r>
            <a:r>
              <a:rPr sz="1600" spc="120" dirty="0">
                <a:latin typeface="Noto Sans CJK JP Regular"/>
                <a:cs typeface="Noto Sans CJK JP Regular"/>
              </a:rPr>
              <a:t>프로그램과 웹브라우저간</a:t>
            </a:r>
            <a:r>
              <a:rPr sz="1600" spc="365" dirty="0">
                <a:latin typeface="Noto Sans CJK JP Regular"/>
                <a:cs typeface="Noto Sans CJK JP Regular"/>
              </a:rPr>
              <a:t> </a:t>
            </a:r>
            <a:r>
              <a:rPr sz="1600" spc="60" dirty="0">
                <a:latin typeface="Noto Sans CJK JP Regular"/>
                <a:cs typeface="Noto Sans CJK JP Regular"/>
              </a:rPr>
              <a:t>통신)</a:t>
            </a:r>
            <a:endParaRPr sz="1600">
              <a:latin typeface="Noto Sans CJK JP Regular"/>
              <a:cs typeface="Noto Sans CJK JP Regular"/>
            </a:endParaRPr>
          </a:p>
          <a:p>
            <a:pPr marL="375285" lvl="1" indent="-180975">
              <a:lnSpc>
                <a:spcPct val="100000"/>
              </a:lnSpc>
              <a:spcBef>
                <a:spcPts val="68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65" dirty="0">
                <a:latin typeface="Noto Sans CJK JP Regular"/>
                <a:cs typeface="Noto Sans CJK JP Regular"/>
              </a:rPr>
              <a:t>URL </a:t>
            </a:r>
            <a:r>
              <a:rPr sz="1600" spc="120" dirty="0">
                <a:latin typeface="Noto Sans CJK JP Regular"/>
                <a:cs typeface="Noto Sans CJK JP Regular"/>
              </a:rPr>
              <a:t>라우팅을</a:t>
            </a:r>
            <a:r>
              <a:rPr sz="1600" spc="19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지원</a:t>
            </a:r>
            <a:endParaRPr sz="1600">
              <a:latin typeface="Noto Sans CJK JP Regular"/>
              <a:cs typeface="Noto Sans CJK JP Regular"/>
            </a:endParaRPr>
          </a:p>
          <a:p>
            <a:pPr marL="375285" lvl="1" indent="-180975">
              <a:lnSpc>
                <a:spcPct val="100000"/>
              </a:lnSpc>
              <a:spcBef>
                <a:spcPts val="685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60" dirty="0">
                <a:latin typeface="Noto Sans CJK JP Regular"/>
                <a:cs typeface="Noto Sans CJK JP Regular"/>
              </a:rPr>
              <a:t>app.run() </a:t>
            </a:r>
            <a:r>
              <a:rPr sz="1600" spc="120" dirty="0">
                <a:latin typeface="Noto Sans CJK JP Regular"/>
                <a:cs typeface="Noto Sans CJK JP Regular"/>
              </a:rPr>
              <a:t>함수로 웹 서버를 쉽게 구축하고 실행할 수</a:t>
            </a:r>
            <a:r>
              <a:rPr sz="1600" spc="24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있음</a:t>
            </a:r>
            <a:endParaRPr sz="1600">
              <a:latin typeface="Noto Sans CJK JP Regular"/>
              <a:cs typeface="Noto Sans CJK JP Regular"/>
            </a:endParaRPr>
          </a:p>
          <a:p>
            <a:pPr marL="194310" indent="-181610">
              <a:lnSpc>
                <a:spcPct val="100000"/>
              </a:lnSpc>
              <a:spcBef>
                <a:spcPts val="685"/>
              </a:spcBef>
              <a:buClr>
                <a:srgbClr val="7E7E7E"/>
              </a:buClr>
              <a:buFont typeface="Wingdings"/>
              <a:buChar char=""/>
              <a:tabLst>
                <a:tab pos="194945" algn="l"/>
              </a:tabLst>
            </a:pPr>
            <a:r>
              <a:rPr sz="1600" spc="-25" dirty="0">
                <a:latin typeface="Noto Sans CJK JP Regular"/>
                <a:cs typeface="Noto Sans CJK JP Regular"/>
              </a:rPr>
              <a:t>SQLAlchemy를 </a:t>
            </a:r>
            <a:r>
              <a:rPr sz="1600" spc="120" dirty="0">
                <a:latin typeface="Noto Sans CJK JP Regular"/>
                <a:cs typeface="Noto Sans CJK JP Regular"/>
              </a:rPr>
              <a:t>통한 데이터베이스의 </a:t>
            </a:r>
            <a:r>
              <a:rPr sz="1600" spc="120">
                <a:latin typeface="Noto Sans CJK JP Regular"/>
                <a:cs typeface="Noto Sans CJK JP Regular"/>
              </a:rPr>
              <a:t>접근을</a:t>
            </a:r>
            <a:r>
              <a:rPr sz="1600" spc="325">
                <a:latin typeface="Noto Sans CJK JP Regular"/>
                <a:cs typeface="Noto Sans CJK JP Regular"/>
              </a:rPr>
              <a:t> </a:t>
            </a:r>
            <a:r>
              <a:rPr sz="1600" spc="120" smtClean="0">
                <a:latin typeface="Noto Sans CJK JP Regular"/>
                <a:cs typeface="Noto Sans CJK JP Regular"/>
              </a:rPr>
              <a:t>제공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080" y="936615"/>
            <a:ext cx="5608763" cy="3393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9676" y="1772792"/>
            <a:ext cx="3240405" cy="1656714"/>
          </a:xfrm>
          <a:custGeom>
            <a:avLst/>
            <a:gdLst/>
            <a:ahLst/>
            <a:cxnLst/>
            <a:rect l="l" t="t" r="r" b="b"/>
            <a:pathLst>
              <a:path w="3240404" h="1656714">
                <a:moveTo>
                  <a:pt x="0" y="1656206"/>
                </a:moveTo>
                <a:lnTo>
                  <a:pt x="3240404" y="1656206"/>
                </a:lnTo>
                <a:lnTo>
                  <a:pt x="3240404" y="0"/>
                </a:lnTo>
                <a:lnTo>
                  <a:pt x="0" y="0"/>
                </a:lnTo>
                <a:lnTo>
                  <a:pt x="0" y="165620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6" y="165608"/>
            <a:ext cx="69045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Flask </a:t>
            </a:r>
            <a:r>
              <a:rPr sz="2400" spc="190" dirty="0"/>
              <a:t>설치 및 </a:t>
            </a:r>
            <a:r>
              <a:rPr sz="2400" spc="-35" dirty="0"/>
              <a:t>Flask </a:t>
            </a:r>
            <a:r>
              <a:rPr sz="2400" spc="190" dirty="0"/>
              <a:t>웹 어플리케이션 기본</a:t>
            </a:r>
            <a:r>
              <a:rPr sz="2400" spc="450" dirty="0"/>
              <a:t> </a:t>
            </a:r>
            <a:r>
              <a:rPr sz="2400" spc="190" dirty="0"/>
              <a:t>골격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07605" y="1828800"/>
            <a:ext cx="7069595" cy="4899418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1174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25"/>
              </a:spcBef>
            </a:pPr>
            <a:r>
              <a:rPr spc="-45" dirty="0">
                <a:latin typeface="+mn-ea"/>
                <a:cs typeface="Noto Sans CJK JP Regular"/>
              </a:rPr>
              <a:t>from flask import Flask</a:t>
            </a:r>
            <a:endParaRPr spc="-45">
              <a:latin typeface="+mn-ea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1340"/>
              </a:spcBef>
            </a:pPr>
            <a:r>
              <a:rPr spc="-45" dirty="0">
                <a:latin typeface="+mn-ea"/>
                <a:cs typeface="Noto Sans CJK JP Regular"/>
              </a:rPr>
              <a:t>app = </a:t>
            </a:r>
            <a:r>
              <a:rPr spc="-45">
                <a:latin typeface="+mn-ea"/>
                <a:cs typeface="Noto Sans CJK JP Regular"/>
              </a:rPr>
              <a:t>Flask(</a:t>
            </a:r>
            <a:r>
              <a:rPr lang="en-US" spc="-45" dirty="0">
                <a:latin typeface="+mn-ea"/>
                <a:cs typeface="Noto Sans CJK JP Regular"/>
              </a:rPr>
              <a:t>__</a:t>
            </a:r>
            <a:r>
              <a:rPr spc="-45">
                <a:latin typeface="+mn-ea"/>
                <a:cs typeface="Noto Sans CJK JP Regular"/>
              </a:rPr>
              <a:t>name</a:t>
            </a:r>
            <a:r>
              <a:rPr lang="en-US" spc="-45" dirty="0">
                <a:latin typeface="+mn-ea"/>
                <a:cs typeface="Noto Sans CJK JP Regular"/>
              </a:rPr>
              <a:t>__</a:t>
            </a:r>
            <a:r>
              <a:rPr spc="-45">
                <a:latin typeface="+mn-ea"/>
                <a:cs typeface="Noto Sans CJK JP Regular"/>
              </a:rPr>
              <a:t>)</a:t>
            </a:r>
          </a:p>
          <a:p>
            <a:pPr marL="91440">
              <a:lnSpc>
                <a:spcPct val="100000"/>
              </a:lnSpc>
              <a:spcBef>
                <a:spcPts val="1350"/>
              </a:spcBef>
            </a:pPr>
            <a:r>
              <a:rPr spc="-45" dirty="0">
                <a:latin typeface="+mn-ea"/>
                <a:cs typeface="Noto Sans CJK JP Regular"/>
              </a:rPr>
              <a:t>@app.route('/')</a:t>
            </a:r>
            <a:endParaRPr spc="-45">
              <a:latin typeface="+mn-ea"/>
              <a:cs typeface="Noto Sans CJK JP Regular"/>
            </a:endParaRPr>
          </a:p>
          <a:p>
            <a:pPr marL="91440">
              <a:lnSpc>
                <a:spcPct val="100000"/>
              </a:lnSpc>
              <a:spcBef>
                <a:spcPts val="1345"/>
              </a:spcBef>
            </a:pPr>
            <a:r>
              <a:rPr spc="-45" dirty="0">
                <a:latin typeface="+mn-ea"/>
                <a:cs typeface="Noto Sans CJK JP Regular"/>
              </a:rPr>
              <a:t>def index():</a:t>
            </a:r>
            <a:endParaRPr spc="-45">
              <a:latin typeface="+mn-ea"/>
              <a:cs typeface="Noto Sans CJK JP Regular"/>
            </a:endParaRPr>
          </a:p>
          <a:p>
            <a:pPr marL="374650">
              <a:lnSpc>
                <a:spcPct val="100000"/>
              </a:lnSpc>
              <a:spcBef>
                <a:spcPts val="1340"/>
              </a:spcBef>
            </a:pPr>
            <a:r>
              <a:rPr spc="-45" dirty="0">
                <a:latin typeface="+mn-ea"/>
                <a:cs typeface="Noto Sans CJK JP Regular"/>
              </a:rPr>
              <a:t>return 'Hello world'</a:t>
            </a:r>
            <a:endParaRPr spc="-45">
              <a:latin typeface="+mn-ea"/>
              <a:cs typeface="Noto Sans CJK JP Regular"/>
            </a:endParaRPr>
          </a:p>
          <a:p>
            <a:pPr marL="374650" marR="3466465" indent="-283845">
              <a:lnSpc>
                <a:spcPts val="3270"/>
              </a:lnSpc>
              <a:spcBef>
                <a:spcPts val="330"/>
              </a:spcBef>
              <a:tabLst>
                <a:tab pos="1198880" algn="l"/>
              </a:tabLst>
            </a:pPr>
            <a:r>
              <a:rPr spc="-45">
                <a:latin typeface="+mn-ea"/>
                <a:cs typeface="Noto Sans CJK JP Regular"/>
              </a:rPr>
              <a:t>if  </a:t>
            </a:r>
            <a:r>
              <a:rPr spc="-45" smtClean="0">
                <a:latin typeface="+mn-ea"/>
                <a:cs typeface="Noto Sans CJK JP Regular"/>
              </a:rPr>
              <a:t>name == </a:t>
            </a:r>
            <a:r>
              <a:rPr spc="-45">
                <a:latin typeface="+mn-ea"/>
                <a:cs typeface="Noto Sans CJK JP Regular"/>
              </a:rPr>
              <a:t>'</a:t>
            </a:r>
            <a:r>
              <a:rPr lang="en-US" spc="-45" dirty="0">
                <a:latin typeface="+mn-ea"/>
                <a:cs typeface="Noto Sans CJK JP Regular"/>
              </a:rPr>
              <a:t>__</a:t>
            </a:r>
            <a:r>
              <a:rPr spc="-45">
                <a:latin typeface="+mn-ea"/>
                <a:cs typeface="Noto Sans CJK JP Regular"/>
              </a:rPr>
              <a:t>main</a:t>
            </a:r>
            <a:r>
              <a:rPr lang="en-US" spc="-45" dirty="0">
                <a:latin typeface="+mn-ea"/>
                <a:cs typeface="Noto Sans CJK JP Regular"/>
              </a:rPr>
              <a:t>__</a:t>
            </a:r>
            <a:r>
              <a:rPr spc="-45">
                <a:latin typeface="+mn-ea"/>
                <a:cs typeface="Noto Sans CJK JP Regular"/>
              </a:rPr>
              <a:t>':  </a:t>
            </a:r>
            <a:endParaRPr lang="en-US" spc="-45" dirty="0">
              <a:latin typeface="+mn-ea"/>
              <a:cs typeface="Noto Sans CJK JP Regular"/>
            </a:endParaRPr>
          </a:p>
          <a:p>
            <a:pPr marL="374650" marR="3466465" indent="-283845">
              <a:lnSpc>
                <a:spcPts val="3270"/>
              </a:lnSpc>
              <a:spcBef>
                <a:spcPts val="330"/>
              </a:spcBef>
              <a:tabLst>
                <a:tab pos="1198880" algn="l"/>
              </a:tabLst>
            </a:pPr>
            <a:r>
              <a:rPr lang="en-US" spc="-45" dirty="0">
                <a:latin typeface="+mn-ea"/>
                <a:cs typeface="Noto Sans CJK JP Regular"/>
              </a:rPr>
              <a:t>    </a:t>
            </a:r>
            <a:r>
              <a:rPr spc="-45">
                <a:latin typeface="+mn-ea"/>
                <a:cs typeface="Noto Sans CJK JP Regular"/>
              </a:rPr>
              <a:t>app.run()</a:t>
            </a:r>
            <a:endParaRPr lang="en-US" spc="-45" dirty="0">
              <a:latin typeface="+mn-ea"/>
              <a:cs typeface="Noto Sans CJK JP Regular"/>
            </a:endParaRPr>
          </a:p>
          <a:p>
            <a:pPr marL="374650" marR="3466465" indent="-283845">
              <a:spcBef>
                <a:spcPts val="330"/>
              </a:spcBef>
              <a:tabLst>
                <a:tab pos="1198880" algn="l"/>
              </a:tabLst>
            </a:pPr>
            <a:r>
              <a:rPr lang="en-US" spc="-45" dirty="0">
                <a:solidFill>
                  <a:srgbClr val="00B050"/>
                </a:solidFill>
                <a:latin typeface="+mn-ea"/>
                <a:cs typeface="Noto Sans CJK JP Regular"/>
              </a:rPr>
              <a:t>#  </a:t>
            </a:r>
            <a:r>
              <a:rPr lang="en-US" spc="-45" dirty="0" err="1">
                <a:solidFill>
                  <a:srgbClr val="00B050"/>
                </a:solidFill>
                <a:latin typeface="+mn-ea"/>
                <a:cs typeface="Noto Sans CJK JP Regular"/>
              </a:rPr>
              <a:t>app.run</a:t>
            </a:r>
            <a:r>
              <a:rPr lang="en-US" spc="-45" dirty="0">
                <a:solidFill>
                  <a:srgbClr val="00B050"/>
                </a:solidFill>
                <a:latin typeface="+mn-ea"/>
                <a:cs typeface="Noto Sans CJK JP Regular"/>
              </a:rPr>
              <a:t>(debug=True, host='0.0.0.0’ )  </a:t>
            </a:r>
            <a:r>
              <a:rPr lang="ko-KR" altLang="en-US" spc="-45" dirty="0">
                <a:solidFill>
                  <a:srgbClr val="00B050"/>
                </a:solidFill>
                <a:latin typeface="+mn-ea"/>
                <a:cs typeface="Noto Sans CJK JP Regular"/>
              </a:rPr>
              <a:t>원격 컴퓨터에서 접속 가능한 설정 시작</a:t>
            </a:r>
            <a:endParaRPr lang="en-US" spc="-45" dirty="0">
              <a:solidFill>
                <a:srgbClr val="00B050"/>
              </a:solidFill>
              <a:latin typeface="+mn-ea"/>
              <a:cs typeface="Noto Sans CJK JP Regular"/>
            </a:endParaRPr>
          </a:p>
          <a:p>
            <a:pPr marL="374650" marR="3466465" indent="-283845">
              <a:lnSpc>
                <a:spcPts val="3270"/>
              </a:lnSpc>
              <a:spcBef>
                <a:spcPts val="330"/>
              </a:spcBef>
              <a:tabLst>
                <a:tab pos="1198880" algn="l"/>
              </a:tabLst>
            </a:pPr>
            <a:r>
              <a:rPr lang="en-US" spc="-45" dirty="0">
                <a:solidFill>
                  <a:srgbClr val="00B050"/>
                </a:solidFill>
                <a:latin typeface="+mn-ea"/>
                <a:cs typeface="Noto Sans CJK JP Regular"/>
              </a:rPr>
              <a:t>#  </a:t>
            </a:r>
            <a:r>
              <a:rPr lang="en-US" spc="-45" dirty="0" err="1">
                <a:solidFill>
                  <a:srgbClr val="00B050"/>
                </a:solidFill>
                <a:latin typeface="+mn-ea"/>
                <a:cs typeface="Noto Sans CJK JP Regular"/>
              </a:rPr>
              <a:t>app.debug</a:t>
            </a:r>
            <a:r>
              <a:rPr lang="en-US" spc="-45" dirty="0">
                <a:solidFill>
                  <a:srgbClr val="00B050"/>
                </a:solidFill>
                <a:latin typeface="+mn-ea"/>
                <a:cs typeface="Noto Sans CJK JP Regular"/>
              </a:rPr>
              <a:t>=True</a:t>
            </a:r>
          </a:p>
          <a:p>
            <a:pPr marL="374650" marR="3466465" indent="-283845">
              <a:lnSpc>
                <a:spcPts val="3270"/>
              </a:lnSpc>
              <a:spcBef>
                <a:spcPts val="330"/>
              </a:spcBef>
              <a:tabLst>
                <a:tab pos="1198880" algn="l"/>
              </a:tabLst>
            </a:pPr>
            <a:r>
              <a:rPr lang="en-US" spc="-45" dirty="0">
                <a:solidFill>
                  <a:srgbClr val="00B050"/>
                </a:solidFill>
                <a:latin typeface="+mn-ea"/>
                <a:cs typeface="Noto Sans CJK JP Regular"/>
              </a:rPr>
              <a:t>#   </a:t>
            </a:r>
            <a:r>
              <a:rPr lang="en-US" spc="-45" dirty="0" err="1">
                <a:solidFill>
                  <a:srgbClr val="00B050"/>
                </a:solidFill>
                <a:latin typeface="+mn-ea"/>
                <a:cs typeface="Noto Sans CJK JP Regular"/>
              </a:rPr>
              <a:t>app.run</a:t>
            </a:r>
            <a:r>
              <a:rPr lang="en-US" spc="-45" dirty="0">
                <a:solidFill>
                  <a:srgbClr val="00B050"/>
                </a:solidFill>
                <a:latin typeface="+mn-ea"/>
                <a:cs typeface="Noto Sans CJK JP Regular"/>
              </a:rPr>
              <a:t>(host='0.0.0.0</a:t>
            </a:r>
            <a:r>
              <a:rPr lang="en-US" spc="-45" dirty="0" smtClean="0">
                <a:solidFill>
                  <a:srgbClr val="00B050"/>
                </a:solidFill>
                <a:latin typeface="+mn-ea"/>
                <a:cs typeface="Noto Sans CJK JP Regular"/>
              </a:rPr>
              <a:t>‘, port = 80)</a:t>
            </a:r>
            <a:endParaRPr spc="-45">
              <a:solidFill>
                <a:srgbClr val="00B050"/>
              </a:solidFill>
              <a:latin typeface="+mn-ea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605" y="1196733"/>
            <a:ext cx="7129145" cy="404597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1263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94"/>
              </a:spcBef>
            </a:pPr>
            <a:r>
              <a:rPr sz="1800" spc="-45" dirty="0">
                <a:latin typeface="바탕체" pitchFamily="17" charset="-127"/>
                <a:ea typeface="바탕체" pitchFamily="17" charset="-127"/>
                <a:cs typeface="Noto Sans CJK JP Regular"/>
              </a:rPr>
              <a:t>sudo </a:t>
            </a:r>
            <a:r>
              <a:rPr sz="1800" spc="-30" dirty="0">
                <a:latin typeface="바탕체" pitchFamily="17" charset="-127"/>
                <a:ea typeface="바탕체" pitchFamily="17" charset="-127"/>
                <a:cs typeface="Noto Sans CJK JP Regular"/>
              </a:rPr>
              <a:t>apt-get </a:t>
            </a:r>
            <a:r>
              <a:rPr sz="1800" spc="-70">
                <a:latin typeface="바탕체" pitchFamily="17" charset="-127"/>
                <a:ea typeface="바탕체" pitchFamily="17" charset="-127"/>
                <a:cs typeface="Noto Sans CJK JP Regular"/>
              </a:rPr>
              <a:t>install</a:t>
            </a:r>
            <a:r>
              <a:rPr sz="1800" spc="10">
                <a:latin typeface="바탕체" pitchFamily="17" charset="-127"/>
                <a:ea typeface="바탕체" pitchFamily="17" charset="-127"/>
                <a:cs typeface="Noto Sans CJK JP Regular"/>
              </a:rPr>
              <a:t> </a:t>
            </a:r>
            <a:r>
              <a:rPr sz="1800" spc="-40" smtClean="0">
                <a:latin typeface="바탕체" pitchFamily="17" charset="-127"/>
                <a:ea typeface="바탕체" pitchFamily="17" charset="-127"/>
                <a:cs typeface="Noto Sans CJK JP Regular"/>
              </a:rPr>
              <a:t>python3-flask</a:t>
            </a:r>
            <a:endParaRPr sz="1800">
              <a:latin typeface="바탕체" pitchFamily="17" charset="-127"/>
              <a:ea typeface="바탕체" pitchFamily="17" charset="-127"/>
              <a:cs typeface="Noto Sans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49233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Flask </a:t>
            </a:r>
            <a:r>
              <a:rPr sz="2400" spc="190" dirty="0"/>
              <a:t>웹 어플리케이션 기본</a:t>
            </a:r>
            <a:r>
              <a:rPr sz="2400" spc="330" dirty="0"/>
              <a:t> </a:t>
            </a:r>
            <a:r>
              <a:rPr sz="2400" spc="190" dirty="0"/>
              <a:t>골격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4966" y="1014607"/>
            <a:ext cx="8085633" cy="54623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ts val="15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5" dirty="0">
                <a:latin typeface="Noto Sans CJK JP Regular"/>
                <a:cs typeface="Noto Sans CJK JP Regular"/>
              </a:rPr>
              <a:t>from </a:t>
            </a:r>
            <a:r>
              <a:rPr sz="1600" spc="-60" dirty="0">
                <a:latin typeface="Noto Sans CJK JP Regular"/>
                <a:cs typeface="Noto Sans CJK JP Regular"/>
              </a:rPr>
              <a:t>flask </a:t>
            </a:r>
            <a:r>
              <a:rPr sz="1600" spc="-45" dirty="0">
                <a:latin typeface="Noto Sans CJK JP Regular"/>
                <a:cs typeface="Noto Sans CJK JP Regular"/>
              </a:rPr>
              <a:t>import</a:t>
            </a:r>
            <a:r>
              <a:rPr sz="1600" spc="170" dirty="0">
                <a:latin typeface="Noto Sans CJK JP Regular"/>
                <a:cs typeface="Noto Sans CJK JP Regular"/>
              </a:rPr>
              <a:t> </a:t>
            </a:r>
            <a:r>
              <a:rPr sz="1600" spc="-75" dirty="0">
                <a:latin typeface="Noto Sans CJK JP Regular"/>
                <a:cs typeface="Noto Sans CJK JP Regular"/>
              </a:rPr>
              <a:t>Flask</a:t>
            </a:r>
            <a:endParaRPr sz="160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ts val="1500"/>
              </a:lnSpc>
              <a:spcBef>
                <a:spcPts val="1739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60" dirty="0">
                <a:latin typeface="Noto Sans CJK JP Regular"/>
                <a:cs typeface="Noto Sans CJK JP Regular"/>
              </a:rPr>
              <a:t>flask </a:t>
            </a:r>
            <a:r>
              <a:rPr sz="1600" spc="120" dirty="0">
                <a:latin typeface="Noto Sans CJK JP Regular"/>
                <a:cs typeface="Noto Sans CJK JP Regular"/>
              </a:rPr>
              <a:t>클래스를</a:t>
            </a:r>
            <a:r>
              <a:rPr sz="1600" spc="19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가져옴</a:t>
            </a:r>
            <a:endParaRPr sz="1600">
              <a:latin typeface="Noto Sans CJK JP Regular"/>
              <a:cs typeface="Noto Sans CJK JP Regular"/>
            </a:endParaRPr>
          </a:p>
          <a:p>
            <a:pPr marL="193675" indent="-180975">
              <a:lnSpc>
                <a:spcPts val="1500"/>
              </a:lnSpc>
              <a:spcBef>
                <a:spcPts val="1645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0" dirty="0">
                <a:latin typeface="Noto Sans CJK JP Regular"/>
                <a:cs typeface="Noto Sans CJK JP Regular"/>
              </a:rPr>
              <a:t>app </a:t>
            </a:r>
            <a:r>
              <a:rPr sz="1600" spc="229" dirty="0">
                <a:latin typeface="Noto Sans CJK JP Regular"/>
                <a:cs typeface="Noto Sans CJK JP Regular"/>
              </a:rPr>
              <a:t>= </a:t>
            </a:r>
            <a:r>
              <a:rPr sz="1600" spc="-75">
                <a:latin typeface="Noto Sans CJK JP Regular"/>
                <a:cs typeface="Noto Sans CJK JP Regular"/>
              </a:rPr>
              <a:t>Flask</a:t>
            </a:r>
            <a:r>
              <a:rPr sz="1600" spc="-75" smtClean="0">
                <a:latin typeface="Noto Sans CJK JP Regular"/>
                <a:cs typeface="Noto Sans CJK JP Regular"/>
              </a:rPr>
              <a:t>(</a:t>
            </a:r>
            <a:r>
              <a:rPr lang="en-US" sz="1600" spc="70" dirty="0" smtClean="0">
                <a:latin typeface="Noto Sans CJK JP Regular"/>
                <a:cs typeface="Noto Sans CJK JP Regular"/>
              </a:rPr>
              <a:t>__</a:t>
            </a:r>
            <a:r>
              <a:rPr sz="1600" spc="-105" smtClean="0">
                <a:latin typeface="Noto Sans CJK JP Regular"/>
                <a:cs typeface="Noto Sans CJK JP Regular"/>
              </a:rPr>
              <a:t>name</a:t>
            </a:r>
            <a:r>
              <a:rPr lang="en-US" sz="1600" spc="-105" dirty="0" smtClean="0">
                <a:latin typeface="Noto Sans CJK JP Regular"/>
                <a:cs typeface="Noto Sans CJK JP Regular"/>
              </a:rPr>
              <a:t>__</a:t>
            </a:r>
            <a:r>
              <a:rPr sz="1600" spc="-105" smtClean="0">
                <a:latin typeface="Noto Sans CJK JP Regular"/>
                <a:cs typeface="Noto Sans CJK JP Regular"/>
              </a:rPr>
              <a:t>)</a:t>
            </a:r>
            <a:endParaRPr sz="1600">
              <a:latin typeface="Noto Sans CJK JP Regular"/>
              <a:cs typeface="Noto Sans CJK JP Regular"/>
            </a:endParaRPr>
          </a:p>
          <a:p>
            <a:pPr marL="445134" lvl="1" indent="-251460">
              <a:lnSpc>
                <a:spcPts val="1500"/>
              </a:lnSpc>
              <a:spcBef>
                <a:spcPts val="1755"/>
              </a:spcBef>
              <a:buClr>
                <a:srgbClr val="7E7E7E"/>
              </a:buClr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1600" spc="-60" dirty="0">
                <a:latin typeface="Noto Sans CJK JP Regular"/>
                <a:cs typeface="Noto Sans CJK JP Regular"/>
              </a:rPr>
              <a:t>flask </a:t>
            </a:r>
            <a:r>
              <a:rPr sz="1600" spc="120" dirty="0">
                <a:latin typeface="Noto Sans CJK JP Regular"/>
                <a:cs typeface="Noto Sans CJK JP Regular"/>
              </a:rPr>
              <a:t>객체</a:t>
            </a:r>
            <a:r>
              <a:rPr sz="1600" spc="19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생성</a:t>
            </a:r>
            <a:endParaRPr sz="160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ts val="1500"/>
              </a:lnSpc>
              <a:spcBef>
                <a:spcPts val="1645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  <a:tab pos="1210310" algn="l"/>
              </a:tabLst>
            </a:pPr>
            <a:r>
              <a:rPr lang="en-US" sz="1600" spc="-95" dirty="0" smtClean="0">
                <a:latin typeface="Noto Sans CJK JP Regular"/>
                <a:cs typeface="Noto Sans CJK JP Regular"/>
              </a:rPr>
              <a:t>__</a:t>
            </a:r>
            <a:r>
              <a:rPr sz="1600" spc="-95" smtClean="0">
                <a:latin typeface="Noto Sans CJK JP Regular"/>
                <a:cs typeface="Noto Sans CJK JP Regular"/>
              </a:rPr>
              <a:t>name</a:t>
            </a:r>
            <a:r>
              <a:rPr sz="1600" u="sng" spc="-95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sz="1600" u="sng" spc="-9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	</a:t>
            </a:r>
            <a:r>
              <a:rPr sz="1600" spc="-100" dirty="0">
                <a:latin typeface="Noto Sans CJK JP Regular"/>
                <a:cs typeface="Noto Sans CJK JP Regular"/>
              </a:rPr>
              <a:t>: </a:t>
            </a:r>
            <a:r>
              <a:rPr sz="1600" spc="120" dirty="0">
                <a:latin typeface="Noto Sans CJK JP Regular"/>
                <a:cs typeface="Noto Sans CJK JP Regular"/>
              </a:rPr>
              <a:t>현재 실행 중인 모듈의 이름을 </a:t>
            </a:r>
            <a:r>
              <a:rPr sz="1600" spc="50" dirty="0">
                <a:latin typeface="Noto Sans CJK JP Regular"/>
                <a:cs typeface="Noto Sans CJK JP Regular"/>
              </a:rPr>
              <a:t>젂달, </a:t>
            </a:r>
            <a:r>
              <a:rPr sz="1600" spc="120" dirty="0">
                <a:latin typeface="Noto Sans CJK JP Regular"/>
                <a:cs typeface="Noto Sans CJK JP Regular"/>
              </a:rPr>
              <a:t>임의이 문자열로 변경</a:t>
            </a:r>
            <a:r>
              <a:rPr sz="1600" spc="18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가능</a:t>
            </a:r>
            <a:endParaRPr sz="1600">
              <a:latin typeface="Noto Sans CJK JP Regular"/>
              <a:cs typeface="Noto Sans CJK JP Regular"/>
            </a:endParaRPr>
          </a:p>
          <a:p>
            <a:pPr marL="193675" indent="-180975">
              <a:lnSpc>
                <a:spcPts val="1500"/>
              </a:lnSpc>
              <a:spcBef>
                <a:spcPts val="1645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75" dirty="0">
                <a:latin typeface="Noto Sans CJK JP Regular"/>
                <a:cs typeface="Noto Sans CJK JP Regular"/>
              </a:rPr>
              <a:t>Flask</a:t>
            </a:r>
            <a:r>
              <a:rPr sz="1600" spc="204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객체</a:t>
            </a:r>
            <a:endParaRPr sz="160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ts val="1500"/>
              </a:lnSpc>
              <a:spcBef>
                <a:spcPts val="174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웹 어플리케이션의 젂반에 대해 영향을 끼치는</a:t>
            </a:r>
            <a:r>
              <a:rPr sz="1600" spc="28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메인 객체</a:t>
            </a:r>
            <a:endParaRPr sz="1600">
              <a:latin typeface="Noto Sans CJK JP Regular"/>
              <a:cs typeface="Noto Sans CJK JP Regular"/>
            </a:endParaRPr>
          </a:p>
          <a:p>
            <a:pPr marL="193675" indent="-180975">
              <a:lnSpc>
                <a:spcPts val="1500"/>
              </a:lnSpc>
              <a:spcBef>
                <a:spcPts val="1639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0" dirty="0">
                <a:latin typeface="Noto Sans CJK JP Regular"/>
                <a:cs typeface="Noto Sans CJK JP Regular"/>
              </a:rPr>
              <a:t>@app.route('/')</a:t>
            </a:r>
            <a:endParaRPr sz="160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ts val="1500"/>
              </a:lnSpc>
              <a:spcBef>
                <a:spcPts val="1745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65" dirty="0">
                <a:latin typeface="Noto Sans CJK JP Regular"/>
                <a:cs typeface="Noto Sans CJK JP Regular"/>
              </a:rPr>
              <a:t>URL </a:t>
            </a:r>
            <a:r>
              <a:rPr sz="1600" spc="65" dirty="0">
                <a:latin typeface="Noto Sans CJK JP Regular"/>
                <a:cs typeface="Noto Sans CJK JP Regular"/>
              </a:rPr>
              <a:t>/로 </a:t>
            </a:r>
            <a:r>
              <a:rPr sz="1600" spc="120" dirty="0">
                <a:latin typeface="Noto Sans CJK JP Regular"/>
                <a:cs typeface="Noto Sans CJK JP Regular"/>
              </a:rPr>
              <a:t>접속 시 실행할 함수를 </a:t>
            </a:r>
            <a:r>
              <a:rPr sz="1600" spc="50" dirty="0">
                <a:latin typeface="Noto Sans CJK JP Regular"/>
                <a:cs typeface="Noto Sans CJK JP Regular"/>
              </a:rPr>
              <a:t>지정, </a:t>
            </a:r>
            <a:r>
              <a:rPr sz="1600" spc="120" dirty="0">
                <a:latin typeface="Noto Sans CJK JP Regular"/>
                <a:cs typeface="Noto Sans CJK JP Regular"/>
              </a:rPr>
              <a:t>현재는 </a:t>
            </a:r>
            <a:r>
              <a:rPr sz="1600" spc="-40" dirty="0">
                <a:latin typeface="Noto Sans CJK JP Regular"/>
                <a:cs typeface="Noto Sans CJK JP Regular"/>
              </a:rPr>
              <a:t>index():로</a:t>
            </a:r>
            <a:r>
              <a:rPr sz="1600" spc="114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지정됨</a:t>
            </a:r>
            <a:endParaRPr sz="160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ts val="1500"/>
              </a:lnSpc>
              <a:spcBef>
                <a:spcPts val="1645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15" dirty="0">
                <a:latin typeface="Noto Sans CJK JP Regular"/>
                <a:cs typeface="Noto Sans CJK JP Regular"/>
              </a:rPr>
              <a:t>index()에서 </a:t>
            </a:r>
            <a:r>
              <a:rPr sz="1600" spc="-60" dirty="0">
                <a:latin typeface="Noto Sans CJK JP Regular"/>
                <a:cs typeface="Noto Sans CJK JP Regular"/>
              </a:rPr>
              <a:t>return </a:t>
            </a:r>
            <a:r>
              <a:rPr sz="1600" spc="120" dirty="0">
                <a:latin typeface="Noto Sans CJK JP Regular"/>
                <a:cs typeface="Noto Sans CJK JP Regular"/>
              </a:rPr>
              <a:t>한 </a:t>
            </a:r>
            <a:r>
              <a:rPr sz="1600" spc="-45" dirty="0">
                <a:latin typeface="Noto Sans CJK JP Regular"/>
                <a:cs typeface="Noto Sans CJK JP Regular"/>
              </a:rPr>
              <a:t>hello </a:t>
            </a:r>
            <a:r>
              <a:rPr sz="1600" spc="-60" dirty="0">
                <a:latin typeface="Noto Sans CJK JP Regular"/>
                <a:cs typeface="Noto Sans CJK JP Regular"/>
              </a:rPr>
              <a:t>world </a:t>
            </a:r>
            <a:r>
              <a:rPr sz="1600" spc="120" dirty="0">
                <a:latin typeface="Noto Sans CJK JP Regular"/>
                <a:cs typeface="Noto Sans CJK JP Regular"/>
              </a:rPr>
              <a:t>문자열이 </a:t>
            </a:r>
            <a:r>
              <a:rPr sz="1600" spc="90" dirty="0">
                <a:latin typeface="Noto Sans CJK JP Regular"/>
                <a:cs typeface="Noto Sans CJK JP Regular"/>
              </a:rPr>
              <a:t>클라이언트(브라우저) </a:t>
            </a:r>
            <a:r>
              <a:rPr sz="1600" spc="120" dirty="0">
                <a:latin typeface="Noto Sans CJK JP Regular"/>
                <a:cs typeface="Noto Sans CJK JP Regular"/>
              </a:rPr>
              <a:t>로</a:t>
            </a:r>
            <a:r>
              <a:rPr sz="1600" spc="-9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반환됨</a:t>
            </a:r>
            <a:endParaRPr sz="1600">
              <a:latin typeface="Noto Sans CJK JP Regular"/>
              <a:cs typeface="Noto Sans CJK JP Regular"/>
            </a:endParaRPr>
          </a:p>
          <a:p>
            <a:pPr marL="193675" indent="-180975">
              <a:lnSpc>
                <a:spcPts val="1500"/>
              </a:lnSpc>
              <a:spcBef>
                <a:spcPts val="1645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45" dirty="0">
                <a:latin typeface="Noto Sans CJK JP Regular"/>
                <a:cs typeface="Noto Sans CJK JP Regular"/>
              </a:rPr>
              <a:t>app.run(debug=True,</a:t>
            </a:r>
            <a:r>
              <a:rPr sz="1600" spc="235" dirty="0">
                <a:latin typeface="Noto Sans CJK JP Regular"/>
                <a:cs typeface="Noto Sans CJK JP Regular"/>
              </a:rPr>
              <a:t> </a:t>
            </a:r>
            <a:r>
              <a:rPr sz="1600" spc="-35" dirty="0">
                <a:latin typeface="Noto Sans CJK JP Regular"/>
                <a:cs typeface="Noto Sans CJK JP Regular"/>
              </a:rPr>
              <a:t>host=</a:t>
            </a:r>
            <a:r>
              <a:rPr sz="1600" spc="-35">
                <a:latin typeface="Noto Sans CJK JP Regular"/>
                <a:cs typeface="Noto Sans CJK JP Regular"/>
              </a:rPr>
              <a:t>'0.0.0.0</a:t>
            </a:r>
            <a:r>
              <a:rPr sz="1600" spc="-35" smtClean="0">
                <a:latin typeface="Noto Sans CJK JP Regular"/>
                <a:cs typeface="Noto Sans CJK JP Regular"/>
              </a:rPr>
              <a:t>'</a:t>
            </a:r>
            <a:r>
              <a:rPr lang="en-US" sz="1600" spc="-35" dirty="0" smtClean="0">
                <a:latin typeface="Noto Sans CJK JP Regular"/>
                <a:cs typeface="Noto Sans CJK JP Regular"/>
              </a:rPr>
              <a:t>, port = 80</a:t>
            </a:r>
            <a:r>
              <a:rPr sz="1600" spc="-35" smtClean="0">
                <a:latin typeface="Noto Sans CJK JP Regular"/>
                <a:cs typeface="Noto Sans CJK JP Regular"/>
              </a:rPr>
              <a:t>)</a:t>
            </a:r>
            <a:endParaRPr sz="160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ts val="1500"/>
              </a:lnSpc>
              <a:spcBef>
                <a:spcPts val="175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-75" dirty="0">
                <a:latin typeface="Noto Sans CJK JP Regular"/>
                <a:cs typeface="Noto Sans CJK JP Regular"/>
              </a:rPr>
              <a:t>Flask </a:t>
            </a:r>
            <a:r>
              <a:rPr sz="1600" spc="120" dirty="0">
                <a:latin typeface="Noto Sans CJK JP Regular"/>
                <a:cs typeface="Noto Sans CJK JP Regular"/>
              </a:rPr>
              <a:t>프레임 워크에 포함된 내장 웹 서버를 실행하는</a:t>
            </a:r>
            <a:r>
              <a:rPr sz="1600" spc="28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코드</a:t>
            </a:r>
            <a:endParaRPr sz="160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ts val="1500"/>
              </a:lnSpc>
              <a:spcBef>
                <a:spcPts val="1645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  <a:tab pos="1921510" algn="l"/>
              </a:tabLst>
            </a:pPr>
            <a:r>
              <a:rPr lang="en-US" sz="1600" spc="-25" dirty="0" smtClean="0">
                <a:latin typeface="Noto Sans CJK JP Regular"/>
                <a:cs typeface="Noto Sans CJK JP Regular"/>
              </a:rPr>
              <a:t>h</a:t>
            </a:r>
            <a:r>
              <a:rPr sz="1600" spc="-25" smtClean="0">
                <a:latin typeface="Noto Sans CJK JP Regular"/>
                <a:cs typeface="Noto Sans CJK JP Regular"/>
              </a:rPr>
              <a:t>ost</a:t>
            </a:r>
            <a:r>
              <a:rPr sz="1600" spc="-25" dirty="0">
                <a:latin typeface="Noto Sans CJK JP Regular"/>
                <a:cs typeface="Noto Sans CJK JP Regular"/>
              </a:rPr>
              <a:t>=＇0.0.0.0'	</a:t>
            </a:r>
            <a:r>
              <a:rPr sz="1600" spc="75" dirty="0">
                <a:latin typeface="Noto Sans CJK JP Regular"/>
                <a:cs typeface="Noto Sans CJK JP Regular"/>
              </a:rPr>
              <a:t># </a:t>
            </a:r>
            <a:r>
              <a:rPr sz="1600" spc="120" dirty="0">
                <a:latin typeface="Noto Sans CJK JP Regular"/>
                <a:cs typeface="Noto Sans CJK JP Regular"/>
              </a:rPr>
              <a:t>네트워크의 어떤 디바이스도 접근할 수 </a:t>
            </a:r>
            <a:r>
              <a:rPr sz="1600" spc="120">
                <a:latin typeface="Noto Sans CJK JP Regular"/>
                <a:cs typeface="Noto Sans CJK JP Regular"/>
              </a:rPr>
              <a:t>있다는</a:t>
            </a:r>
            <a:r>
              <a:rPr sz="1600" spc="375">
                <a:latin typeface="Noto Sans CJK JP Regular"/>
                <a:cs typeface="Noto Sans CJK JP Regular"/>
              </a:rPr>
              <a:t> </a:t>
            </a:r>
            <a:r>
              <a:rPr sz="1600" spc="120" smtClean="0">
                <a:latin typeface="Noto Sans CJK JP Regular"/>
                <a:cs typeface="Noto Sans CJK JP Regular"/>
              </a:rPr>
              <a:t>의미</a:t>
            </a:r>
            <a:endParaRPr lang="en-US" sz="1600" spc="120" dirty="0" smtClean="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ts val="1500"/>
              </a:lnSpc>
              <a:spcBef>
                <a:spcPts val="1645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  <a:tab pos="1921510" algn="l"/>
              </a:tabLst>
            </a:pPr>
            <a:r>
              <a:rPr lang="en-US" altLang="ko-KR" sz="1600" spc="-25" dirty="0" smtClean="0">
                <a:latin typeface="Noto Sans CJK JP Regular"/>
                <a:cs typeface="Noto Sans CJK JP Regular"/>
              </a:rPr>
              <a:t>port=</a:t>
            </a:r>
            <a:r>
              <a:rPr lang="ko-KR" altLang="en-US" sz="1600" spc="-25" dirty="0" smtClean="0">
                <a:latin typeface="Noto Sans CJK JP Regular"/>
                <a:cs typeface="Noto Sans CJK JP Regular"/>
              </a:rPr>
              <a:t>‘</a:t>
            </a:r>
            <a:r>
              <a:rPr lang="en-US" altLang="ko-KR" sz="1600" spc="-25" dirty="0" smtClean="0">
                <a:latin typeface="Noto Sans CJK JP Regular"/>
                <a:cs typeface="Noto Sans CJK JP Regular"/>
              </a:rPr>
              <a:t>80'	</a:t>
            </a:r>
            <a:r>
              <a:rPr lang="en-US" altLang="ko-KR" sz="1600" spc="75" dirty="0" smtClean="0">
                <a:latin typeface="Noto Sans CJK JP Regular"/>
                <a:cs typeface="Noto Sans CJK JP Regular"/>
              </a:rPr>
              <a:t># </a:t>
            </a:r>
            <a:r>
              <a:rPr lang="ko-KR" altLang="en-US" sz="1600" spc="120" dirty="0" smtClean="0">
                <a:latin typeface="Noto Sans CJK JP Regular"/>
                <a:cs typeface="Noto Sans CJK JP Regular"/>
              </a:rPr>
              <a:t>기본 </a:t>
            </a:r>
            <a:r>
              <a:rPr lang="en-US" altLang="ko-KR" sz="1600" spc="120" dirty="0" smtClean="0">
                <a:latin typeface="Noto Sans CJK JP Regular"/>
                <a:cs typeface="Noto Sans CJK JP Regular"/>
              </a:rPr>
              <a:t>port</a:t>
            </a:r>
            <a:r>
              <a:rPr lang="ko-KR" altLang="en-US" sz="1600" spc="120" dirty="0" smtClean="0">
                <a:latin typeface="Noto Sans CJK JP Regular"/>
                <a:cs typeface="Noto Sans CJK JP Regular"/>
              </a:rPr>
              <a:t>는 </a:t>
            </a:r>
            <a:r>
              <a:rPr lang="en-US" altLang="ko-KR" sz="1600" spc="120" dirty="0" smtClean="0">
                <a:latin typeface="Noto Sans CJK JP Regular"/>
                <a:cs typeface="Noto Sans CJK JP Regular"/>
              </a:rPr>
              <a:t>5000, </a:t>
            </a:r>
            <a:r>
              <a:rPr lang="ko-KR" altLang="en-US" sz="1600" spc="120" dirty="0" smtClean="0">
                <a:latin typeface="Noto Sans CJK JP Regular"/>
                <a:cs typeface="Noto Sans CJK JP Regular"/>
              </a:rPr>
              <a:t>변경하고자 하는 경우 입력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248493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/>
              <a:t>라우팅</a:t>
            </a:r>
            <a:r>
              <a:rPr sz="2400" spc="225" dirty="0"/>
              <a:t> </a:t>
            </a:r>
            <a:r>
              <a:rPr sz="2400" spc="190" dirty="0"/>
              <a:t>설정하기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8600" y="4953000"/>
            <a:ext cx="8686800" cy="1386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0" tIns="11176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880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0" dirty="0">
                <a:latin typeface="Noto Sans CJK JP Regular"/>
                <a:cs typeface="Noto Sans CJK JP Regular"/>
              </a:rPr>
              <a:t>@app.route('/')</a:t>
            </a:r>
            <a:endParaRPr sz="1600" dirty="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ct val="100000"/>
              </a:lnSpc>
              <a:spcBef>
                <a:spcPts val="78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웹 브라우저에서 </a:t>
            </a:r>
            <a:r>
              <a:rPr sz="1600" spc="-35" dirty="0">
                <a:latin typeface="Noto Sans CJK JP Regular"/>
                <a:cs typeface="Noto Sans CJK JP Regular"/>
              </a:rPr>
              <a:t>http://127.0.0.1:5000/ </a:t>
            </a:r>
            <a:r>
              <a:rPr sz="1600" spc="120" dirty="0">
                <a:latin typeface="Noto Sans CJK JP Regular"/>
                <a:cs typeface="Noto Sans CJK JP Regular"/>
              </a:rPr>
              <a:t>로 접속 시에 실행될 </a:t>
            </a:r>
            <a:r>
              <a:rPr sz="1600" spc="-50" dirty="0">
                <a:latin typeface="Noto Sans CJK JP Regular"/>
                <a:cs typeface="Noto Sans CJK JP Regular"/>
              </a:rPr>
              <a:t>index </a:t>
            </a:r>
            <a:r>
              <a:rPr sz="1600" spc="120" dirty="0">
                <a:latin typeface="Noto Sans CJK JP Regular"/>
                <a:cs typeface="Noto Sans CJK JP Regular"/>
              </a:rPr>
              <a:t>함수</a:t>
            </a:r>
            <a:r>
              <a:rPr sz="1600" spc="229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지정</a:t>
            </a:r>
            <a:endParaRPr sz="1600" dirty="0">
              <a:latin typeface="Noto Sans CJK JP Regular"/>
              <a:cs typeface="Noto Sans CJK JP Regular"/>
            </a:endParaRPr>
          </a:p>
          <a:p>
            <a:pPr marL="193675" indent="-180975">
              <a:lnSpc>
                <a:spcPct val="100000"/>
              </a:lnSpc>
              <a:spcBef>
                <a:spcPts val="685"/>
              </a:spcBef>
              <a:buClr>
                <a:srgbClr val="7E7E7E"/>
              </a:buClr>
              <a:buFont typeface="Wingdings"/>
              <a:buChar char=""/>
              <a:tabLst>
                <a:tab pos="194310" algn="l"/>
              </a:tabLst>
            </a:pPr>
            <a:r>
              <a:rPr sz="1600" spc="-55" dirty="0">
                <a:latin typeface="Noto Sans CJK JP Regular"/>
                <a:cs typeface="Noto Sans CJK JP Regular"/>
              </a:rPr>
              <a:t>@app.route('/cakes')</a:t>
            </a:r>
            <a:endParaRPr sz="1600" dirty="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ct val="100000"/>
              </a:lnSpc>
              <a:spcBef>
                <a:spcPts val="79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웹 브라우저에서 </a:t>
            </a:r>
            <a:r>
              <a:rPr sz="1600" spc="-40" dirty="0">
                <a:latin typeface="Noto Sans CJK JP Regular"/>
                <a:cs typeface="Noto Sans CJK JP Regular"/>
              </a:rPr>
              <a:t>http://127.0.0.1:5000/cakes </a:t>
            </a:r>
            <a:r>
              <a:rPr sz="1600" spc="120" dirty="0">
                <a:latin typeface="Noto Sans CJK JP Regular"/>
                <a:cs typeface="Noto Sans CJK JP Regular"/>
              </a:rPr>
              <a:t>로 접속 시에 실행될 </a:t>
            </a:r>
            <a:r>
              <a:rPr sz="1600" spc="-50" dirty="0">
                <a:latin typeface="Noto Sans CJK JP Regular"/>
                <a:cs typeface="Noto Sans CJK JP Regular"/>
              </a:rPr>
              <a:t>index </a:t>
            </a:r>
            <a:r>
              <a:rPr sz="1600" spc="120" dirty="0">
                <a:latin typeface="Noto Sans CJK JP Regular"/>
                <a:cs typeface="Noto Sans CJK JP Regular"/>
              </a:rPr>
              <a:t>함수</a:t>
            </a:r>
            <a:r>
              <a:rPr sz="1600" spc="26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지정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3" y="980694"/>
            <a:ext cx="7901877" cy="3468898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805">
              <a:spcBef>
                <a:spcPts val="330"/>
              </a:spcBef>
            </a:pPr>
            <a:r>
              <a:rPr sz="1600" spc="-55" dirty="0">
                <a:latin typeface="Noto Sans CJK JP Regular"/>
                <a:cs typeface="Noto Sans CJK JP Regular"/>
              </a:rPr>
              <a:t>from </a:t>
            </a:r>
            <a:r>
              <a:rPr sz="1600" spc="-60" dirty="0">
                <a:latin typeface="Noto Sans CJK JP Regular"/>
                <a:cs typeface="Noto Sans CJK JP Regular"/>
              </a:rPr>
              <a:t>flask </a:t>
            </a:r>
            <a:r>
              <a:rPr sz="1600" spc="-45" dirty="0">
                <a:latin typeface="Noto Sans CJK JP Regular"/>
                <a:cs typeface="Noto Sans CJK JP Regular"/>
              </a:rPr>
              <a:t>import</a:t>
            </a:r>
            <a:r>
              <a:rPr sz="1600" spc="155" dirty="0">
                <a:latin typeface="Noto Sans CJK JP Regular"/>
                <a:cs typeface="Noto Sans CJK JP Regular"/>
              </a:rPr>
              <a:t> </a:t>
            </a:r>
            <a:r>
              <a:rPr sz="1600" spc="-75" dirty="0">
                <a:latin typeface="Noto Sans CJK JP Regular"/>
                <a:cs typeface="Noto Sans CJK JP Regular"/>
              </a:rPr>
              <a:t>Flask</a:t>
            </a:r>
            <a:endParaRPr sz="1600" dirty="0">
              <a:latin typeface="Noto Sans CJK JP Regular"/>
              <a:cs typeface="Noto Sans CJK JP Regular"/>
            </a:endParaRPr>
          </a:p>
          <a:p>
            <a:pPr marL="90805" marR="4966335">
              <a:spcBef>
                <a:spcPts val="5"/>
              </a:spcBef>
            </a:pPr>
            <a:r>
              <a:rPr sz="1600" spc="-50" dirty="0">
                <a:latin typeface="Noto Sans CJK JP Regular"/>
                <a:cs typeface="Noto Sans CJK JP Regular"/>
              </a:rPr>
              <a:t>app </a:t>
            </a:r>
            <a:r>
              <a:rPr sz="1600" spc="229" dirty="0">
                <a:latin typeface="Noto Sans CJK JP Regular"/>
                <a:cs typeface="Noto Sans CJK JP Regular"/>
              </a:rPr>
              <a:t>= </a:t>
            </a:r>
            <a:r>
              <a:rPr sz="1600" spc="-70" dirty="0">
                <a:latin typeface="Noto Sans CJK JP Regular"/>
                <a:cs typeface="Noto Sans CJK JP Regular"/>
              </a:rPr>
              <a:t>Flask</a:t>
            </a:r>
            <a:r>
              <a:rPr sz="1600" spc="-70" dirty="0" smtClean="0">
                <a:latin typeface="Noto Sans CJK JP Regular"/>
                <a:cs typeface="Noto Sans CJK JP Regular"/>
              </a:rPr>
              <a:t>(</a:t>
            </a:r>
            <a:r>
              <a:rPr lang="en-US" sz="1600" u="sng" spc="-7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60" dirty="0" smtClean="0">
                <a:latin typeface="Noto Sans CJK JP Regular"/>
                <a:cs typeface="Noto Sans CJK JP Regular"/>
              </a:rPr>
              <a:t>name</a:t>
            </a:r>
            <a:r>
              <a:rPr lang="en-US" sz="1600" u="sng" spc="-60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55" dirty="0" smtClean="0">
                <a:latin typeface="Noto Sans CJK JP Regular"/>
                <a:cs typeface="Noto Sans CJK JP Regular"/>
              </a:rPr>
              <a:t>)  </a:t>
            </a:r>
            <a:endParaRPr lang="en-US" sz="1600" spc="-55" dirty="0" smtClean="0">
              <a:latin typeface="Noto Sans CJK JP Regular"/>
              <a:cs typeface="Noto Sans CJK JP Regular"/>
            </a:endParaRPr>
          </a:p>
          <a:p>
            <a:pPr marL="90805" marR="4966335">
              <a:spcBef>
                <a:spcPts val="5"/>
              </a:spcBef>
            </a:pPr>
            <a:endParaRPr lang="en-US" sz="1600" spc="-55" dirty="0" smtClean="0">
              <a:latin typeface="Noto Sans CJK JP Regular"/>
              <a:cs typeface="Noto Sans CJK JP Regular"/>
            </a:endParaRPr>
          </a:p>
          <a:p>
            <a:pPr marL="90805" marR="4966335">
              <a:spcBef>
                <a:spcPts val="5"/>
              </a:spcBef>
            </a:pPr>
            <a:r>
              <a:rPr sz="1600" spc="-50" dirty="0" smtClean="0">
                <a:latin typeface="Noto Sans CJK JP Regular"/>
                <a:cs typeface="Noto Sans CJK JP Regular"/>
              </a:rPr>
              <a:t>@</a:t>
            </a:r>
            <a:r>
              <a:rPr sz="1600" spc="-50" dirty="0" err="1">
                <a:latin typeface="Noto Sans CJK JP Regular"/>
                <a:cs typeface="Noto Sans CJK JP Regular"/>
              </a:rPr>
              <a:t>app.route</a:t>
            </a:r>
            <a:r>
              <a:rPr sz="1600" spc="-50" dirty="0" smtClean="0">
                <a:latin typeface="Noto Sans CJK JP Regular"/>
                <a:cs typeface="Noto Sans CJK JP Regular"/>
              </a:rPr>
              <a:t>('/')</a:t>
            </a:r>
            <a:endParaRPr lang="en-US" sz="1600" spc="-50" dirty="0" smtClean="0">
              <a:latin typeface="Noto Sans CJK JP Regular"/>
              <a:cs typeface="Noto Sans CJK JP Regular"/>
            </a:endParaRPr>
          </a:p>
          <a:p>
            <a:pPr marL="90805" marR="4966335">
              <a:spcBef>
                <a:spcPts val="5"/>
              </a:spcBef>
            </a:pPr>
            <a:r>
              <a:rPr sz="1600" spc="-30" dirty="0" err="1" smtClean="0">
                <a:latin typeface="Noto Sans CJK JP Regular"/>
                <a:cs typeface="Noto Sans CJK JP Regular"/>
              </a:rPr>
              <a:t>def</a:t>
            </a:r>
            <a:r>
              <a:rPr sz="1600" spc="210" dirty="0" smtClean="0">
                <a:latin typeface="Noto Sans CJK JP Regular"/>
                <a:cs typeface="Noto Sans CJK JP Regular"/>
              </a:rPr>
              <a:t> </a:t>
            </a:r>
            <a:r>
              <a:rPr sz="1600" spc="-60" dirty="0">
                <a:latin typeface="Noto Sans CJK JP Regular"/>
                <a:cs typeface="Noto Sans CJK JP Regular"/>
              </a:rPr>
              <a:t>index():</a:t>
            </a:r>
            <a:endParaRPr sz="1600" dirty="0">
              <a:latin typeface="Noto Sans CJK JP Regular"/>
              <a:cs typeface="Noto Sans CJK JP Regular"/>
            </a:endParaRPr>
          </a:p>
          <a:p>
            <a:pPr marL="304165">
              <a:spcBef>
                <a:spcPts val="385"/>
              </a:spcBef>
            </a:pPr>
            <a:r>
              <a:rPr sz="1600" spc="-60" dirty="0">
                <a:latin typeface="Noto Sans CJK JP Regular"/>
                <a:cs typeface="Noto Sans CJK JP Regular"/>
              </a:rPr>
              <a:t>return </a:t>
            </a:r>
            <a:r>
              <a:rPr sz="1600" spc="-45" dirty="0">
                <a:latin typeface="Noto Sans CJK JP Regular"/>
                <a:cs typeface="Noto Sans CJK JP Regular"/>
              </a:rPr>
              <a:t>'Hello</a:t>
            </a:r>
            <a:r>
              <a:rPr sz="1600" spc="195" dirty="0">
                <a:latin typeface="Noto Sans CJK JP Regular"/>
                <a:cs typeface="Noto Sans CJK JP Regular"/>
              </a:rPr>
              <a:t> </a:t>
            </a:r>
            <a:r>
              <a:rPr sz="1600" spc="-65" dirty="0">
                <a:latin typeface="Noto Sans CJK JP Regular"/>
                <a:cs typeface="Noto Sans CJK JP Regular"/>
              </a:rPr>
              <a:t>flask!'</a:t>
            </a:r>
            <a:endParaRPr sz="1600" dirty="0">
              <a:latin typeface="Noto Sans CJK JP Regular"/>
              <a:cs typeface="Noto Sans CJK JP Regular"/>
            </a:endParaRPr>
          </a:p>
          <a:p>
            <a:pPr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0805" marR="5157470"/>
            <a:r>
              <a:rPr sz="1600" spc="-55" dirty="0">
                <a:latin typeface="Noto Sans CJK JP Regular"/>
                <a:cs typeface="Noto Sans CJK JP Regular"/>
              </a:rPr>
              <a:t>@app.route('/cakes')  </a:t>
            </a:r>
            <a:endParaRPr lang="en-US" sz="1600" spc="-55" dirty="0" smtClean="0">
              <a:latin typeface="Noto Sans CJK JP Regular"/>
              <a:cs typeface="Noto Sans CJK JP Regular"/>
            </a:endParaRPr>
          </a:p>
          <a:p>
            <a:pPr marL="90805" marR="5157470"/>
            <a:r>
              <a:rPr sz="1600" spc="-30" dirty="0" err="1" smtClean="0">
                <a:latin typeface="Noto Sans CJK JP Regular"/>
                <a:cs typeface="Noto Sans CJK JP Regular"/>
              </a:rPr>
              <a:t>def</a:t>
            </a:r>
            <a:r>
              <a:rPr sz="1600" spc="204" dirty="0" smtClean="0">
                <a:latin typeface="Noto Sans CJK JP Regular"/>
                <a:cs typeface="Noto Sans CJK JP Regular"/>
              </a:rPr>
              <a:t> </a:t>
            </a:r>
            <a:r>
              <a:rPr sz="1600" spc="-70" dirty="0">
                <a:latin typeface="Noto Sans CJK JP Regular"/>
                <a:cs typeface="Noto Sans CJK JP Regular"/>
              </a:rPr>
              <a:t>cakes():</a:t>
            </a:r>
            <a:endParaRPr sz="1600" dirty="0">
              <a:latin typeface="Noto Sans CJK JP Regular"/>
              <a:cs typeface="Noto Sans CJK JP Regular"/>
            </a:endParaRPr>
          </a:p>
          <a:p>
            <a:pPr marL="304165">
              <a:spcBef>
                <a:spcPts val="385"/>
              </a:spcBef>
            </a:pPr>
            <a:r>
              <a:rPr sz="1600" spc="-60" dirty="0">
                <a:latin typeface="Noto Sans CJK JP Regular"/>
                <a:cs typeface="Noto Sans CJK JP Regular"/>
              </a:rPr>
              <a:t>return </a:t>
            </a:r>
            <a:r>
              <a:rPr sz="1600" spc="-70" dirty="0">
                <a:latin typeface="Noto Sans CJK JP Regular"/>
                <a:cs typeface="Noto Sans CJK JP Regular"/>
              </a:rPr>
              <a:t>'Yummy</a:t>
            </a:r>
            <a:r>
              <a:rPr sz="1600" spc="180" dirty="0">
                <a:latin typeface="Noto Sans CJK JP Regular"/>
                <a:cs typeface="Noto Sans CJK JP Regular"/>
              </a:rPr>
              <a:t> </a:t>
            </a:r>
            <a:r>
              <a:rPr sz="1600" spc="-70" dirty="0">
                <a:latin typeface="Noto Sans CJK JP Regular"/>
                <a:cs typeface="Noto Sans CJK JP Regular"/>
              </a:rPr>
              <a:t>cakes</a:t>
            </a:r>
            <a:r>
              <a:rPr sz="1600" spc="-70" dirty="0" smtClean="0">
                <a:latin typeface="Noto Sans CJK JP Regular"/>
                <a:cs typeface="Noto Sans CJK JP Regular"/>
              </a:rPr>
              <a:t>!'</a:t>
            </a:r>
            <a:r>
              <a:rPr lang="en-US" sz="1600" spc="-70" dirty="0" smtClean="0">
                <a:latin typeface="Noto Sans CJK JP Regular"/>
                <a:cs typeface="Noto Sans CJK JP Regular"/>
              </a:rPr>
              <a:t>   </a:t>
            </a:r>
            <a:endParaRPr sz="1600" dirty="0">
              <a:latin typeface="Noto Sans CJK JP Regular"/>
              <a:cs typeface="Noto Sans CJK JP Regular"/>
            </a:endParaRPr>
          </a:p>
          <a:p>
            <a:pPr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04165" marR="3538220" indent="-213360">
              <a:tabLst>
                <a:tab pos="1198880" algn="l"/>
              </a:tabLst>
            </a:pPr>
            <a:r>
              <a:rPr sz="1600" spc="-35" dirty="0">
                <a:latin typeface="Noto Sans CJK JP Regular"/>
                <a:cs typeface="Noto Sans CJK JP Regular"/>
              </a:rPr>
              <a:t>if  </a:t>
            </a:r>
            <a:r>
              <a:rPr sz="1600" u="sng" spc="-3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 </a:t>
            </a:r>
            <a:r>
              <a:rPr sz="1600" u="sng" spc="27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sz="1600" spc="-65" dirty="0">
                <a:latin typeface="Noto Sans CJK JP Regular"/>
                <a:cs typeface="Noto Sans CJK JP Regular"/>
              </a:rPr>
              <a:t>name</a:t>
            </a:r>
            <a:r>
              <a:rPr sz="1600" u="sng" spc="-65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	</a:t>
            </a:r>
            <a:r>
              <a:rPr sz="1600" spc="229" dirty="0">
                <a:latin typeface="Noto Sans CJK JP Regular"/>
                <a:cs typeface="Noto Sans CJK JP Regular"/>
              </a:rPr>
              <a:t>== </a:t>
            </a:r>
            <a:r>
              <a:rPr sz="1600" spc="-75" dirty="0" smtClean="0">
                <a:latin typeface="Noto Sans CJK JP Regular"/>
                <a:cs typeface="Noto Sans CJK JP Regular"/>
              </a:rPr>
              <a:t>'</a:t>
            </a:r>
            <a:r>
              <a:rPr lang="en-US" sz="1600" u="sng" spc="-75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65" dirty="0" smtClean="0">
                <a:latin typeface="Noto Sans CJK JP Regular"/>
                <a:cs typeface="Noto Sans CJK JP Regular"/>
              </a:rPr>
              <a:t>main</a:t>
            </a:r>
            <a:r>
              <a:rPr lang="en-US" sz="1600" u="sng" spc="-65" dirty="0" smtClean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__</a:t>
            </a:r>
            <a:r>
              <a:rPr sz="1600" spc="-85" dirty="0" smtClean="0">
                <a:latin typeface="Noto Sans CJK JP Regular"/>
                <a:cs typeface="Noto Sans CJK JP Regular"/>
              </a:rPr>
              <a:t>':  </a:t>
            </a:r>
            <a:endParaRPr lang="en-US" sz="1600" spc="-85" dirty="0" smtClean="0">
              <a:latin typeface="Noto Sans CJK JP Regular"/>
              <a:cs typeface="Noto Sans CJK JP Regular"/>
            </a:endParaRPr>
          </a:p>
          <a:p>
            <a:pPr marL="304165" marR="3538220" indent="-213360">
              <a:tabLst>
                <a:tab pos="1198880" algn="l"/>
              </a:tabLst>
            </a:pPr>
            <a:r>
              <a:rPr lang="en-US" sz="1600" spc="-85" dirty="0">
                <a:latin typeface="Noto Sans CJK JP Regular"/>
                <a:cs typeface="Noto Sans CJK JP Regular"/>
              </a:rPr>
              <a:t> </a:t>
            </a:r>
            <a:r>
              <a:rPr lang="en-US" sz="1600" spc="-85" dirty="0" smtClean="0">
                <a:latin typeface="Noto Sans CJK JP Regular"/>
                <a:cs typeface="Noto Sans CJK JP Regular"/>
              </a:rPr>
              <a:t>   </a:t>
            </a:r>
            <a:r>
              <a:rPr sz="1600" spc="-45" dirty="0" err="1" smtClean="0">
                <a:latin typeface="Noto Sans CJK JP Regular"/>
                <a:cs typeface="Noto Sans CJK JP Regular"/>
              </a:rPr>
              <a:t>app.run</a:t>
            </a:r>
            <a:r>
              <a:rPr sz="1600" spc="-45" dirty="0" smtClean="0">
                <a:latin typeface="Noto Sans CJK JP Regular"/>
                <a:cs typeface="Noto Sans CJK JP Regular"/>
              </a:rPr>
              <a:t>(debug=True</a:t>
            </a:r>
            <a:r>
              <a:rPr sz="1600" spc="-45" dirty="0">
                <a:latin typeface="Noto Sans CJK JP Regular"/>
                <a:cs typeface="Noto Sans CJK JP Regular"/>
              </a:rPr>
              <a:t>,</a:t>
            </a:r>
            <a:r>
              <a:rPr sz="1600" spc="229" dirty="0">
                <a:latin typeface="Noto Sans CJK JP Regular"/>
                <a:cs typeface="Noto Sans CJK JP Regular"/>
              </a:rPr>
              <a:t> </a:t>
            </a:r>
            <a:r>
              <a:rPr sz="1600" spc="-35" dirty="0">
                <a:latin typeface="Noto Sans CJK JP Regular"/>
                <a:cs typeface="Noto Sans CJK JP Regular"/>
              </a:rPr>
              <a:t>host='0.0.0.0')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60663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/>
              <a:t>라우팅</a:t>
            </a:r>
            <a:r>
              <a:rPr sz="2400" spc="225"/>
              <a:t> </a:t>
            </a:r>
            <a:r>
              <a:rPr sz="2400" spc="190" smtClean="0"/>
              <a:t>설정하기</a:t>
            </a:r>
            <a:r>
              <a:rPr lang="en-US" sz="2400" spc="190" dirty="0" smtClean="0"/>
              <a:t>(Get/Post </a:t>
            </a:r>
            <a:r>
              <a:rPr lang="ko-KR" altLang="en-US" sz="2400" spc="190" dirty="0" smtClean="0"/>
              <a:t>구분하기</a:t>
            </a:r>
            <a:r>
              <a:rPr lang="en-US" altLang="ko-KR" sz="2400" spc="190" dirty="0" smtClean="0"/>
              <a:t>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8600" y="5304840"/>
            <a:ext cx="8238033" cy="13336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0" tIns="111760" rIns="0" bIns="0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@</a:t>
            </a:r>
            <a:r>
              <a:rPr lang="en-US" sz="1600" dirty="0" err="1" smtClean="0">
                <a:solidFill>
                  <a:schemeClr val="tx1"/>
                </a:solidFill>
              </a:rPr>
              <a:t>app.route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</a:rPr>
              <a:t>'/method/'</a:t>
            </a:r>
            <a:r>
              <a:rPr lang="en-US" sz="1600" dirty="0" smtClean="0">
                <a:solidFill>
                  <a:schemeClr val="tx1"/>
                </a:solidFill>
              </a:rPr>
              <a:t>, methods=[</a:t>
            </a:r>
            <a:r>
              <a:rPr lang="en-US" sz="1600" b="1" dirty="0" smtClean="0">
                <a:solidFill>
                  <a:schemeClr val="tx1"/>
                </a:solidFill>
              </a:rPr>
              <a:t>'GET'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b="1" dirty="0" smtClean="0">
                <a:solidFill>
                  <a:schemeClr val="tx1"/>
                </a:solidFill>
              </a:rPr>
              <a:t>'POST'</a:t>
            </a:r>
            <a:r>
              <a:rPr lang="en-US" sz="1600" dirty="0" smtClean="0">
                <a:solidFill>
                  <a:schemeClr val="tx1"/>
                </a:solidFill>
              </a:rPr>
              <a:t>])</a:t>
            </a:r>
            <a:endParaRPr lang="en-US" altLang="ko-KR" sz="1600" dirty="0">
              <a:latin typeface="Noto Sans CJK JP Regular"/>
              <a:cs typeface="Noto Sans CJK JP Regular"/>
            </a:endParaRPr>
          </a:p>
          <a:p>
            <a:pPr marL="375285" lvl="1" indent="-181610">
              <a:lnSpc>
                <a:spcPct val="100000"/>
              </a:lnSpc>
              <a:spcBef>
                <a:spcPts val="78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lang="ko-KR" altLang="en-US" sz="1600" dirty="0" err="1" smtClean="0">
                <a:latin typeface="Noto Sans CJK JP Regular"/>
                <a:cs typeface="Noto Sans CJK JP Regular"/>
              </a:rPr>
              <a:t>라우팅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 주소에 </a:t>
            </a:r>
            <a:r>
              <a:rPr lang="en-US" sz="1600" dirty="0" smtClean="0">
                <a:solidFill>
                  <a:schemeClr val="tx1"/>
                </a:solidFill>
              </a:rPr>
              <a:t>methods 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변수에 </a:t>
            </a:r>
            <a:r>
              <a:rPr lang="en-US" altLang="ko-KR" sz="1600" dirty="0" smtClean="0">
                <a:solidFill>
                  <a:schemeClr val="tx1"/>
                </a:solidFill>
              </a:rPr>
              <a:t>GET, POST </a:t>
            </a:r>
            <a:r>
              <a:rPr lang="ko-KR" altLang="en-US" sz="1600" dirty="0" smtClean="0">
                <a:solidFill>
                  <a:schemeClr val="tx1"/>
                </a:solidFill>
                <a:latin typeface="Noto Sans CJK JP Regular"/>
              </a:rPr>
              <a:t>문자열 설정한다</a:t>
            </a:r>
            <a:r>
              <a:rPr lang="en-US" altLang="ko-KR" sz="1600" dirty="0" smtClean="0">
                <a:solidFill>
                  <a:schemeClr val="tx1"/>
                </a:solidFill>
                <a:latin typeface="Noto Sans CJK JP Regular"/>
              </a:rPr>
              <a:t>.</a:t>
            </a:r>
            <a:endParaRPr sz="1600">
              <a:latin typeface="Noto Sans CJK JP Regular"/>
              <a:cs typeface="Noto Sans CJK JP Regular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request.method</a:t>
            </a:r>
            <a:r>
              <a:rPr lang="en-US" sz="1600" dirty="0" smtClean="0">
                <a:solidFill>
                  <a:schemeClr val="tx1"/>
                </a:solidFill>
              </a:rPr>
              <a:t> == </a:t>
            </a:r>
            <a:r>
              <a:rPr lang="en-US" sz="1600" b="1" dirty="0" smtClean="0">
                <a:solidFill>
                  <a:schemeClr val="tx1"/>
                </a:solidFill>
              </a:rPr>
              <a:t>'POST'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75285" lvl="1" indent="-181610">
              <a:lnSpc>
                <a:spcPct val="100000"/>
              </a:lnSpc>
              <a:spcBef>
                <a:spcPts val="79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lang="en-US" sz="1600" dirty="0" err="1" smtClean="0">
                <a:solidFill>
                  <a:schemeClr val="tx1"/>
                </a:solidFill>
              </a:rPr>
              <a:t>request.method</a:t>
            </a:r>
            <a:r>
              <a:rPr lang="en-US" sz="1600" dirty="0"/>
              <a:t> </a:t>
            </a:r>
            <a:r>
              <a:rPr lang="ko-KR" altLang="en-US" sz="1600" dirty="0" smtClean="0"/>
              <a:t>값의 문자열을 반환 </a:t>
            </a:r>
            <a:r>
              <a:rPr lang="ko-KR" altLang="en-US" sz="1600" smtClean="0"/>
              <a:t>받아서 활용한다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219200"/>
            <a:ext cx="8077200" cy="396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from flask import Flask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app = Flask(__name__)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app.route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'/method/'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methods</a:t>
            </a:r>
            <a:r>
              <a:rPr lang="en-US" dirty="0" smtClean="0">
                <a:solidFill>
                  <a:schemeClr val="tx1"/>
                </a:solidFill>
              </a:rPr>
              <a:t>=[</a:t>
            </a:r>
            <a:r>
              <a:rPr lang="en-US" b="1" dirty="0">
                <a:solidFill>
                  <a:schemeClr val="tx1"/>
                </a:solidFill>
              </a:rPr>
              <a:t>'GET'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'POST'</a:t>
            </a:r>
            <a:r>
              <a:rPr lang="en-US" dirty="0" smtClean="0">
                <a:solidFill>
                  <a:schemeClr val="tx1"/>
                </a:solidFill>
              </a:rPr>
              <a:t>])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def </a:t>
            </a:r>
            <a:r>
              <a:rPr lang="en-US" dirty="0" smtClean="0">
                <a:solidFill>
                  <a:schemeClr val="tx1"/>
                </a:solidFill>
              </a:rPr>
              <a:t>login():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dirty="0" err="1" smtClean="0">
                <a:solidFill>
                  <a:schemeClr val="tx1"/>
                </a:solidFill>
              </a:rPr>
              <a:t>request.method</a:t>
            </a:r>
            <a:r>
              <a:rPr lang="en-US" dirty="0" smtClean="0">
                <a:solidFill>
                  <a:schemeClr val="tx1"/>
                </a:solidFill>
              </a:rPr>
              <a:t> == </a:t>
            </a:r>
            <a:r>
              <a:rPr lang="en-US" b="1" dirty="0">
                <a:solidFill>
                  <a:schemeClr val="tx1"/>
                </a:solidFill>
              </a:rPr>
              <a:t>'POST'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b="1" dirty="0">
                <a:solidFill>
                  <a:schemeClr val="tx1"/>
                </a:solidFill>
              </a:rPr>
              <a:t>return "Post"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   else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b="1" dirty="0">
                <a:solidFill>
                  <a:schemeClr val="tx1"/>
                </a:solidFill>
              </a:rPr>
              <a:t>return "Get"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if     name 	== '__main__': 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app.run</a:t>
            </a:r>
            <a:r>
              <a:rPr lang="en-US" altLang="ko-KR" dirty="0" smtClean="0">
                <a:solidFill>
                  <a:schemeClr val="tx1"/>
                </a:solidFill>
              </a:rPr>
              <a:t>(debug=True, host='0.0.0.0')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65608"/>
            <a:ext cx="60663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/>
              <a:t>라우팅</a:t>
            </a:r>
            <a:r>
              <a:rPr sz="2400" spc="225"/>
              <a:t> </a:t>
            </a:r>
            <a:r>
              <a:rPr sz="2400" spc="190" smtClean="0"/>
              <a:t>설정하기</a:t>
            </a:r>
            <a:r>
              <a:rPr lang="en-US" sz="2400" spc="190" dirty="0" smtClean="0"/>
              <a:t>(Get </a:t>
            </a:r>
            <a:r>
              <a:rPr lang="ko-KR" altLang="en-US" sz="2400" spc="190" dirty="0" smtClean="0"/>
              <a:t>데이터 입력 받기</a:t>
            </a:r>
            <a:r>
              <a:rPr lang="en-US" altLang="ko-KR" sz="2400" spc="190" dirty="0" smtClean="0"/>
              <a:t>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8600" y="5304840"/>
            <a:ext cx="8238033" cy="13336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0" tIns="111760" rIns="0" bIns="0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@</a:t>
            </a:r>
            <a:r>
              <a:rPr lang="en-US" sz="1600" dirty="0" err="1" smtClean="0">
                <a:solidFill>
                  <a:schemeClr val="tx1"/>
                </a:solidFill>
                <a:latin typeface="+mn-ea"/>
              </a:rPr>
              <a:t>app.route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  <a:latin typeface="+mn-ea"/>
              </a:rPr>
              <a:t>'/user/&lt;username&gt;/&lt;</a:t>
            </a:r>
            <a:r>
              <a:rPr lang="en-US" sz="1600" b="1" dirty="0" err="1" smtClean="0">
                <a:solidFill>
                  <a:schemeClr val="tx1"/>
                </a:solidFill>
                <a:latin typeface="+mn-ea"/>
              </a:rPr>
              <a:t>int:age</a:t>
            </a:r>
            <a:r>
              <a:rPr lang="en-US" sz="1600" b="1" dirty="0" smtClean="0">
                <a:solidFill>
                  <a:schemeClr val="tx1"/>
                </a:solidFill>
                <a:latin typeface="+mn-ea"/>
              </a:rPr>
              <a:t>&gt;'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75285" lvl="1" indent="-181610">
              <a:lnSpc>
                <a:spcPct val="100000"/>
              </a:lnSpc>
              <a:spcBef>
                <a:spcPts val="79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lang="en-US" altLang="ko-KR" sz="1600" dirty="0" smtClean="0">
                <a:latin typeface="Noto Sans CJK JP Regular"/>
                <a:cs typeface="Noto Sans CJK JP Regular"/>
              </a:rPr>
              <a:t>route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설정에 </a:t>
            </a:r>
            <a:r>
              <a:rPr lang="ko-KR" altLang="en-US" sz="1600" dirty="0" err="1" smtClean="0">
                <a:latin typeface="Noto Sans CJK JP Regular"/>
                <a:cs typeface="Noto Sans CJK JP Regular"/>
              </a:rPr>
              <a:t>변수명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 값을 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&lt; &gt; 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사이에 값을 적는다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+mn-ea"/>
              </a:rPr>
              <a:t>def </a:t>
            </a:r>
            <a:r>
              <a:rPr lang="en-US" sz="1600" dirty="0" err="1" smtClean="0">
                <a:solidFill>
                  <a:schemeClr val="tx1"/>
                </a:solidFill>
                <a:latin typeface="+mn-ea"/>
              </a:rPr>
              <a:t>show_user_profile_age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(username, age):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75285" lvl="1" indent="-181610">
              <a:lnSpc>
                <a:spcPct val="100000"/>
              </a:lnSpc>
              <a:spcBef>
                <a:spcPts val="790"/>
              </a:spcBef>
              <a:buClr>
                <a:srgbClr val="7E7E7E"/>
              </a:buClr>
              <a:buFont typeface="Arial"/>
              <a:buChar char="•"/>
              <a:tabLst>
                <a:tab pos="375920" algn="l"/>
              </a:tabLst>
            </a:pPr>
            <a:r>
              <a:rPr lang="en-US" sz="1600" dirty="0" smtClean="0">
                <a:latin typeface="Noto Sans CJK JP Regular"/>
                <a:cs typeface="Noto Sans CJK JP Regular"/>
              </a:rPr>
              <a:t> </a:t>
            </a:r>
            <a:r>
              <a:rPr lang="ko-KR" altLang="en-US" sz="1600" dirty="0" err="1" smtClean="0">
                <a:latin typeface="Noto Sans CJK JP Regular"/>
                <a:cs typeface="Noto Sans CJK JP Regular"/>
              </a:rPr>
              <a:t>메소드의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 매개변수에서 그 </a:t>
            </a:r>
            <a:r>
              <a:rPr lang="ko-KR" altLang="en-US" sz="1600" dirty="0" err="1" smtClean="0">
                <a:latin typeface="Noto Sans CJK JP Regular"/>
                <a:cs typeface="Noto Sans CJK JP Regular"/>
              </a:rPr>
              <a:t>변수값을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 적어 값을 </a:t>
            </a:r>
            <a:r>
              <a:rPr lang="ko-KR" altLang="en-US" sz="1600" dirty="0" err="1" smtClean="0">
                <a:latin typeface="Noto Sans CJK JP Regular"/>
                <a:cs typeface="Noto Sans CJK JP Regular"/>
              </a:rPr>
              <a:t>반환받아</a:t>
            </a:r>
            <a:r>
              <a:rPr lang="ko-KR" altLang="en-US" sz="1600" dirty="0" smtClean="0">
                <a:latin typeface="Noto Sans CJK JP Regular"/>
                <a:cs typeface="Noto Sans CJK JP Regular"/>
              </a:rPr>
              <a:t> 사용한다</a:t>
            </a:r>
            <a:r>
              <a:rPr lang="en-US" altLang="ko-KR" sz="1600" dirty="0" smtClean="0">
                <a:latin typeface="Noto Sans CJK JP Regular"/>
                <a:cs typeface="Noto Sans CJK JP Regular"/>
              </a:rPr>
              <a:t>.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" y="1219200"/>
            <a:ext cx="8077200" cy="396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from flask import Flask, request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app = Flask(__name__)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sz="1600" dirty="0">
                <a:solidFill>
                  <a:schemeClr val="tx1"/>
                </a:solidFill>
                <a:latin typeface="+mn-ea"/>
              </a:rPr>
              <a:t>@</a:t>
            </a:r>
            <a:r>
              <a:rPr lang="en-US" sz="1600" dirty="0" err="1">
                <a:solidFill>
                  <a:schemeClr val="tx1"/>
                </a:solidFill>
                <a:latin typeface="+mn-ea"/>
              </a:rPr>
              <a:t>app.route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+mn-ea"/>
              </a:rPr>
              <a:t>'/user/&lt;username&gt;'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)</a:t>
            </a:r>
            <a:br>
              <a:rPr lang="en-US" sz="1600" dirty="0" smtClean="0">
                <a:solidFill>
                  <a:schemeClr val="tx1"/>
                </a:solidFill>
                <a:latin typeface="+mn-ea"/>
              </a:rPr>
            </a:br>
            <a:r>
              <a:rPr lang="en-US" sz="1600" b="1" dirty="0">
                <a:solidFill>
                  <a:schemeClr val="tx1"/>
                </a:solidFill>
                <a:latin typeface="+mn-ea"/>
              </a:rPr>
              <a:t>def </a:t>
            </a:r>
            <a:r>
              <a:rPr lang="en-US" sz="1600" dirty="0" err="1" smtClean="0">
                <a:solidFill>
                  <a:schemeClr val="tx1"/>
                </a:solidFill>
                <a:latin typeface="+mn-ea"/>
              </a:rPr>
              <a:t>show_user_profile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(username):</a:t>
            </a:r>
            <a:br>
              <a:rPr lang="en-US" sz="1600" dirty="0" smtClean="0">
                <a:solidFill>
                  <a:schemeClr val="tx1"/>
                </a:solidFill>
                <a:latin typeface="+mn-ea"/>
              </a:rPr>
            </a:b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sz="1600" i="1" dirty="0">
                <a:solidFill>
                  <a:schemeClr val="tx1"/>
                </a:solidFill>
                <a:latin typeface="+mn-ea"/>
              </a:rPr>
              <a:t># show the user profile for that user</a:t>
            </a:r>
            <a:br>
              <a:rPr lang="en-US" sz="1600" i="1" dirty="0">
                <a:solidFill>
                  <a:schemeClr val="tx1"/>
                </a:solidFill>
                <a:latin typeface="+mn-ea"/>
              </a:rPr>
            </a:br>
            <a:r>
              <a:rPr lang="en-US" sz="1600" i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+mn-ea"/>
              </a:rPr>
              <a:t>return 'User %s' 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% username</a:t>
            </a:r>
            <a:br>
              <a:rPr lang="en-US" sz="1600" dirty="0" smtClean="0">
                <a:solidFill>
                  <a:schemeClr val="tx1"/>
                </a:solidFill>
                <a:latin typeface="+mn-ea"/>
              </a:rPr>
            </a:br>
            <a:r>
              <a:rPr lang="en-US" sz="16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+mn-ea"/>
              </a:rPr>
            </a:br>
            <a:r>
              <a:rPr lang="en-US" sz="1600" dirty="0">
                <a:solidFill>
                  <a:schemeClr val="tx1"/>
                </a:solidFill>
                <a:latin typeface="+mn-ea"/>
              </a:rPr>
              <a:t>@</a:t>
            </a:r>
            <a:r>
              <a:rPr lang="en-US" sz="1600" dirty="0" err="1">
                <a:solidFill>
                  <a:schemeClr val="tx1"/>
                </a:solidFill>
                <a:latin typeface="+mn-ea"/>
              </a:rPr>
              <a:t>app.route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+mn-ea"/>
              </a:rPr>
              <a:t>'/user/&lt;username&gt;/&lt;</a:t>
            </a:r>
            <a:r>
              <a:rPr lang="en-US" sz="1600" b="1" dirty="0" err="1">
                <a:solidFill>
                  <a:schemeClr val="tx1"/>
                </a:solidFill>
                <a:latin typeface="+mn-ea"/>
              </a:rPr>
              <a:t>int:age</a:t>
            </a:r>
            <a:r>
              <a:rPr lang="en-US" sz="1600" b="1" dirty="0">
                <a:solidFill>
                  <a:schemeClr val="tx1"/>
                </a:solidFill>
                <a:latin typeface="+mn-ea"/>
              </a:rPr>
              <a:t>&gt;'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)</a:t>
            </a:r>
            <a:br>
              <a:rPr lang="en-US" sz="1600" dirty="0" smtClean="0">
                <a:solidFill>
                  <a:schemeClr val="tx1"/>
                </a:solidFill>
                <a:latin typeface="+mn-ea"/>
              </a:rPr>
            </a:br>
            <a:r>
              <a:rPr lang="en-US" sz="1600" b="1" dirty="0">
                <a:solidFill>
                  <a:schemeClr val="tx1"/>
                </a:solidFill>
                <a:latin typeface="+mn-ea"/>
              </a:rPr>
              <a:t>def </a:t>
            </a:r>
            <a:r>
              <a:rPr lang="en-US" sz="1600" dirty="0" err="1" smtClean="0">
                <a:solidFill>
                  <a:schemeClr val="tx1"/>
                </a:solidFill>
                <a:latin typeface="+mn-ea"/>
              </a:rPr>
              <a:t>show_user_profile_age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(username, age):</a:t>
            </a:r>
            <a:r>
              <a:rPr lang="en-US" sz="1600" i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sz="1600" i="1" dirty="0">
                <a:solidFill>
                  <a:schemeClr val="tx1"/>
                </a:solidFill>
                <a:latin typeface="+mn-ea"/>
              </a:rPr>
            </a:br>
            <a:r>
              <a:rPr lang="en-US" sz="1600" i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+mn-ea"/>
              </a:rPr>
              <a:t>return 'Username %s,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나이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%</a:t>
            </a:r>
            <a:r>
              <a:rPr lang="en-US" sz="1600" b="1" dirty="0">
                <a:solidFill>
                  <a:schemeClr val="tx1"/>
                </a:solidFill>
                <a:latin typeface="+mn-ea"/>
              </a:rPr>
              <a:t>d' 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% (username, age)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if __name__ == "__main__" :</a:t>
            </a:r>
            <a:br>
              <a:rPr lang="en-US" altLang="ko-KR" sz="16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#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app.debug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True</a:t>
            </a:r>
            <a:br>
              <a:rPr lang="en-US" altLang="ko-KR" sz="16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app.run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(host='0.0.0.0', port = 80)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988</Words>
  <Application>Microsoft Office PowerPoint</Application>
  <PresentationFormat>화면 슬라이드 쇼(4:3)</PresentationFormat>
  <Paragraphs>219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Theme</vt:lpstr>
      <vt:lpstr>PowerPoint 프레젠테이션</vt:lpstr>
      <vt:lpstr>PowerPoint 프레젠테이션</vt:lpstr>
      <vt:lpstr>웹서버 개요</vt:lpstr>
      <vt:lpstr>FLASK 웹 응용 프레임워크</vt:lpstr>
      <vt:lpstr>Flask 설치 및 Flask 웹 어플리케이션 기본 골격</vt:lpstr>
      <vt:lpstr>Flask 웹 어플리케이션 기본 골격</vt:lpstr>
      <vt:lpstr>라우팅 설정하기</vt:lpstr>
      <vt:lpstr>라우팅 설정하기(Get/Post 구분하기)</vt:lpstr>
      <vt:lpstr>라우팅 설정하기(Get 데이터 입력 받기)</vt:lpstr>
      <vt:lpstr>라우팅 설정하기(Post 데이터 입력 받기)</vt:lpstr>
      <vt:lpstr>Flask에 HTML 연동</vt:lpstr>
      <vt:lpstr>Flask에 html 연동</vt:lpstr>
      <vt:lpstr>Flask에 html 연동</vt:lpstr>
      <vt:lpstr>Flask에 html 연동(리스트 출력)</vt:lpstr>
      <vt:lpstr>Flask에 html 연동(dictionary 출력)</vt:lpstr>
      <vt:lpstr>Flask 에 CSS 연동</vt:lpstr>
      <vt:lpstr>Flask 에 CSS 연동</vt:lpstr>
      <vt:lpstr>Flask에서 JSON 출력</vt:lpstr>
      <vt:lpstr>Flask에서 JSON 출력(class 리스트)</vt:lpstr>
      <vt:lpstr>Flask에서 JSON 출력(class 리스트)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student</cp:lastModifiedBy>
  <cp:revision>55</cp:revision>
  <dcterms:created xsi:type="dcterms:W3CDTF">2018-02-22T01:56:52Z</dcterms:created>
  <dcterms:modified xsi:type="dcterms:W3CDTF">2018-05-30T08:16:35Z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2018-02-22T00:00:00Z</vt:filetime>
  </property>
</Properties>
</file>