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00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59243-40B3-4772-AD4B-7E02CD0F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C7F1F-0ED0-4E2E-9907-B58F80E0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74284-704D-471A-B893-EC2A3725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4C0F9-8856-4E10-915B-D7DDA1B2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313D0-2074-4FA8-AE38-5B6D40C6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9E2B-3BE3-42BA-8AD2-80F965E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88A4F-5525-4572-BC6A-C7F72462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4FB6B-9285-4EB0-A839-A3BF7036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F7808-AC04-45C0-BD92-15A11F79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839BA-5EBE-4410-87A2-FA1792FB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6FC717-C746-4359-8842-AE200E755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168FC-DF75-4C2C-BD55-481F2788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0F8BC-6828-4AF8-B7E4-6A163AD3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29A38-2A4D-4742-BF76-F7FDB402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9B736-F151-4071-8BEE-88D69A75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0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9868-2CAB-4BD4-B498-63B24DCF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18135-E11A-4B6C-9F6C-70B35525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6C72-29FD-48AA-97CE-D1DD3EAF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5D3B-7D15-4A08-9C79-1672F591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487FC-CB35-48D9-9828-4E6E1850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E259D-8A0A-49D7-B78C-F5F881F6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0EB86-9AA7-432F-B3E1-27990326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1D2D0-9D50-4B72-B99C-8809DE4A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5F9B-AB0E-473A-9840-DC2CCB7A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9C9C6-71CF-4E8D-969A-6CFDFB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1894-05B2-4BBB-BB0D-F741CE3A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F88E6-4EF3-4BE9-909A-2982340E0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36837-D73E-4309-A5F1-BF585B6C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953AC-5E91-46F7-8E55-55C4E39F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1227D-588E-4CAF-A929-37D5681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859C0-C47A-41FF-A9A5-AA8A832B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1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B303B-B043-4CF1-9813-DEDC8E61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32BFF-F970-4992-A598-CDC58A03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119FC-92B3-4A4F-8ADB-55B80C55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F91FE0-E698-43BE-AC5A-F06A918C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EE504-F827-410B-9F9B-8CA9E4AA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4E069-30A1-42DA-8557-CB8DA894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ABCC05-2848-4743-AD34-102D3D4D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EB83E-DEDC-4D36-A363-171ABE31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F944-FD03-4861-9AE5-EAFC0E0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413DE-6E79-426C-99B3-F1E33E4B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9C65ED-4519-4CD2-8692-2580DFF2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96CF5-5FCC-4E71-80BC-922C59EA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6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1D208-F537-4156-90A5-E18922A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61668-C927-448F-8E8C-F1A58694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83886-D843-4F1E-8E49-F8FF6215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1CFB-402E-4AC0-B9BF-C8270191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3AAD-C32F-4FD3-A90A-4576A1A0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D3D12-75A8-4607-B2DB-4438B3D6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4CBED-527F-4595-A2AD-56933AC4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509EE-FB9B-4CFF-8013-BBFAA9B7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89EDC-50BD-4705-AC39-7CA2C8C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E725-4329-4AF1-88ED-6EADCD43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D5AC-7AE9-485C-AC9F-DD40A6DEF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D58F1-39E3-4415-B185-0C80946D9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146D4-9C27-40B0-83BF-0D07089A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7DF2C-0B69-491A-AF72-C6E5F935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23DB0-3881-4B95-B61E-2E301BDC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54ACDD-BF56-4686-A8E7-714BC628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7E284-A248-44B7-9D30-F917B2B5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799B-72A2-47DD-A3B1-C55FF585F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AF79-BE01-4956-B1BA-2F8601F0CE9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BB460-10EF-45F4-B0A2-DCEEA685C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AB605-B15E-4BAF-9FC5-CAAB4804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1284-415A-4F7D-BF59-D678E352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0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FA4EC-19AD-433B-A173-D612AF48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9080" y="-89408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b="1" dirty="0"/>
              <a:t>Linear Regression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9496E7-CA6C-4462-8B92-941C5D19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799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노민서</a:t>
            </a:r>
          </a:p>
        </p:txBody>
      </p:sp>
    </p:spTree>
    <p:extLst>
      <p:ext uri="{BB962C8B-B14F-4D97-AF65-F5344CB8AC3E}">
        <p14:creationId xmlns:p14="http://schemas.microsoft.com/office/powerpoint/2010/main" val="19683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D5EEE-814C-4B42-B91C-BC24E497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0"/>
            <a:ext cx="1164336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선형 회귀</a:t>
            </a:r>
            <a:r>
              <a:rPr lang="en-US" altLang="ko-KR" sz="6000" b="1" dirty="0"/>
              <a:t>(Linear Regression)</a:t>
            </a:r>
            <a:r>
              <a:rPr lang="ko-KR" altLang="en-US" sz="6000" b="1" dirty="0"/>
              <a:t>란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268-E8DD-4E7C-8921-2CAE4E3BD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461" y="5520088"/>
            <a:ext cx="10347158" cy="1022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종속 변수 </a:t>
            </a:r>
            <a:r>
              <a:rPr lang="en-US" altLang="ko-KR" dirty="0"/>
              <a:t>y</a:t>
            </a:r>
            <a:r>
              <a:rPr lang="ko-KR" altLang="en-US" dirty="0"/>
              <a:t>와 한 개 이상의 독립 변수 </a:t>
            </a:r>
            <a:r>
              <a:rPr lang="en-US" altLang="ko-KR" dirty="0"/>
              <a:t>x</a:t>
            </a:r>
            <a:r>
              <a:rPr lang="ko-KR" altLang="en-US" dirty="0"/>
              <a:t>와의 선형 상관 관계를 모델링하는 회귀분석 기법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5DF8DA-495F-4EF4-B762-CBC9F32DF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6" y="1277194"/>
            <a:ext cx="4843988" cy="398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선형 회귀 - 위키백과, 우리 모두의 백과사전">
            <a:extLst>
              <a:ext uri="{FF2B5EF4-FFF2-40B4-BE49-F238E27FC236}">
                <a16:creationId xmlns:a16="http://schemas.microsoft.com/office/drawing/2014/main" id="{597C2E92-ACFF-4E3D-A773-E93B421E1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7" y="1389879"/>
            <a:ext cx="11151437" cy="20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F2999-1712-45C2-8ECA-7659D4013B09}"/>
                  </a:ext>
                </a:extLst>
              </p:cNvPr>
              <p:cNvSpPr txBox="1"/>
              <p:nvPr/>
            </p:nvSpPr>
            <p:spPr>
              <a:xfrm>
                <a:off x="681317" y="3796732"/>
                <a:ext cx="1113416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 </a:t>
                </a:r>
                <a:r>
                  <a:rPr lang="ko-KR" altLang="en-US" sz="4000" dirty="0"/>
                  <a:t>응답 변수</a:t>
                </a:r>
                <a:r>
                  <a:rPr lang="en-US" altLang="ko-KR" sz="4000" dirty="0"/>
                  <a:t>, </a:t>
                </a:r>
                <a:r>
                  <a:rPr lang="ko-KR" altLang="en-US" sz="4000" dirty="0"/>
                  <a:t>종속 변수라 부른다</a:t>
                </a:r>
                <a:r>
                  <a:rPr lang="en-US" altLang="ko-KR" sz="4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 </a:t>
                </a:r>
                <a:r>
                  <a:rPr lang="ko-KR" altLang="en-US" sz="4000" dirty="0"/>
                  <a:t>입력 변수</a:t>
                </a:r>
                <a:r>
                  <a:rPr lang="en-US" altLang="ko-KR" sz="4000" dirty="0"/>
                  <a:t>, </a:t>
                </a:r>
                <a:r>
                  <a:rPr lang="ko-KR" altLang="en-US" sz="4000" dirty="0"/>
                  <a:t>예측 변수</a:t>
                </a:r>
                <a:r>
                  <a:rPr lang="en-US" altLang="ko-KR" sz="4000" dirty="0"/>
                  <a:t>, </a:t>
                </a:r>
                <a:r>
                  <a:rPr lang="ko-KR" altLang="en-US" sz="4000" dirty="0"/>
                  <a:t>독립 변수라 부른다</a:t>
                </a:r>
                <a:r>
                  <a:rPr lang="en-US" altLang="ko-KR" sz="4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4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4000" dirty="0"/>
                  <a:t>p</a:t>
                </a:r>
                <a:r>
                  <a:rPr lang="ko-KR" altLang="en-US" sz="4000" dirty="0"/>
                  <a:t>차원 파라미터 벡터</a:t>
                </a:r>
                <a:endParaRPr lang="en-US" altLang="ko-KR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 </a:t>
                </a:r>
                <a:r>
                  <a:rPr lang="ko-KR" altLang="en-US" sz="4000" dirty="0" err="1"/>
                  <a:t>오차항</a:t>
                </a:r>
                <a:r>
                  <a:rPr lang="en-US" altLang="ko-KR" sz="4000" dirty="0"/>
                  <a:t>, </a:t>
                </a:r>
                <a:r>
                  <a:rPr lang="ko-KR" altLang="en-US" sz="4000" dirty="0"/>
                  <a:t>노이즈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F2999-1712-45C2-8ECA-7659D401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7" y="3796732"/>
                <a:ext cx="11134165" cy="2554545"/>
              </a:xfrm>
              <a:prstGeom prst="rect">
                <a:avLst/>
              </a:prstGeom>
              <a:blipFill>
                <a:blip r:embed="rId3"/>
                <a:stretch>
                  <a:fillRect t="-4296" b="-9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5D45B98C-2D06-4144-9212-A33FD470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59" y="0"/>
            <a:ext cx="1161288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선형 회귀</a:t>
            </a:r>
            <a:r>
              <a:rPr lang="en-US" altLang="ko-KR" sz="6000" b="1" dirty="0"/>
              <a:t>(Linear Regression)</a:t>
            </a:r>
            <a:r>
              <a:rPr lang="ko-KR" altLang="en-US" sz="6000" b="1" dirty="0"/>
              <a:t>란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123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CBE1-E986-4445-9E2B-4BD9572E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선형 회귀 설계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F6548-1F89-4B3D-A3AB-24C81460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62" r="44000" b="13333"/>
          <a:stretch/>
        </p:blipFill>
        <p:spPr>
          <a:xfrm>
            <a:off x="0" y="1325563"/>
            <a:ext cx="5696488" cy="3719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78C39-5BBA-4919-9CBA-F9F6A5DD9088}"/>
              </a:ext>
            </a:extLst>
          </p:cNvPr>
          <p:cNvSpPr txBox="1"/>
          <p:nvPr/>
        </p:nvSpPr>
        <p:spPr>
          <a:xfrm>
            <a:off x="0" y="5314463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Diabetes.csv</a:t>
            </a:r>
            <a:r>
              <a:rPr lang="ko-KR" altLang="en-US" sz="2800" dirty="0"/>
              <a:t> 파일에서 </a:t>
            </a:r>
            <a:r>
              <a:rPr lang="en-US" altLang="ko-KR" sz="2800" dirty="0"/>
              <a:t>X</a:t>
            </a:r>
            <a:r>
              <a:rPr lang="ko-KR" altLang="en-US" sz="2800" dirty="0"/>
              <a:t>값</a:t>
            </a:r>
            <a:r>
              <a:rPr lang="en-US" altLang="ko-KR" sz="2800" dirty="0"/>
              <a:t>(</a:t>
            </a:r>
            <a:r>
              <a:rPr lang="ko-KR" altLang="en-US" sz="2800" dirty="0"/>
              <a:t>비만 원인 값</a:t>
            </a:r>
            <a:r>
              <a:rPr lang="en-US" altLang="ko-KR" sz="2800" dirty="0"/>
              <a:t>[A:H])</a:t>
            </a:r>
            <a:r>
              <a:rPr lang="ko-KR" altLang="en-US" sz="2800" dirty="0"/>
              <a:t>과 </a:t>
            </a:r>
            <a:r>
              <a:rPr lang="en-US" altLang="ko-KR" sz="2800" dirty="0"/>
              <a:t>Y</a:t>
            </a:r>
            <a:r>
              <a:rPr lang="ko-KR" altLang="en-US" sz="2800" dirty="0"/>
              <a:t>값</a:t>
            </a:r>
            <a:r>
              <a:rPr lang="en-US" altLang="ko-KR" sz="2800" dirty="0"/>
              <a:t>(</a:t>
            </a:r>
            <a:r>
              <a:rPr lang="ko-KR" altLang="en-US" sz="2800" dirty="0"/>
              <a:t>비만</a:t>
            </a:r>
            <a:r>
              <a:rPr lang="en-US" altLang="ko-KR" sz="2800" dirty="0"/>
              <a:t> </a:t>
            </a:r>
            <a:r>
              <a:rPr lang="ko-KR" altLang="en-US" sz="2800" dirty="0"/>
              <a:t>여부</a:t>
            </a:r>
            <a:r>
              <a:rPr lang="en-US" altLang="ko-KR" sz="2800" dirty="0"/>
              <a:t>[I])</a:t>
            </a:r>
            <a:r>
              <a:rPr lang="ko-KR" altLang="en-US" sz="2800" dirty="0"/>
              <a:t>을 이용해 학습 시킨다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46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CBE1-E986-4445-9E2B-4BD9572E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선형 회귀 설계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B42E4-BA08-4A04-9F0D-30DD5DC7EEF5}"/>
              </a:ext>
            </a:extLst>
          </p:cNvPr>
          <p:cNvSpPr txBox="1"/>
          <p:nvPr/>
        </p:nvSpPr>
        <p:spPr>
          <a:xfrm>
            <a:off x="304800" y="914400"/>
            <a:ext cx="117805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 err="1"/>
              <a:t>tf</a:t>
            </a:r>
            <a:endParaRPr lang="en-US" altLang="ko-KR" dirty="0"/>
          </a:p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데이터 인덱스 설정</a:t>
            </a:r>
            <a:endParaRPr lang="en-US" altLang="ko-KR" b="1" dirty="0"/>
          </a:p>
          <a:p>
            <a:r>
              <a:rPr lang="en-US" altLang="ko-KR" dirty="0"/>
              <a:t>diabetes = </a:t>
            </a:r>
            <a:r>
              <a:rPr lang="en-US" altLang="ko-KR" dirty="0" err="1"/>
              <a:t>pd.read_csv</a:t>
            </a:r>
            <a:r>
              <a:rPr lang="en-US" altLang="ko-KR" dirty="0"/>
              <a:t>("diabetes.csv", names=['A','B','C','D','E','F','G','H','I’], header=None)</a:t>
            </a:r>
          </a:p>
          <a:p>
            <a:r>
              <a:rPr lang="pt-BR" altLang="ko-KR" dirty="0"/>
              <a:t>x_data = diabetes.iloc[:,0:8]</a:t>
            </a:r>
          </a:p>
          <a:p>
            <a:r>
              <a:rPr lang="pt-BR" altLang="ko-KR" dirty="0"/>
              <a:t>y_data = diabetes.iloc[:,8:9]</a:t>
            </a:r>
          </a:p>
          <a:p>
            <a:endParaRPr lang="pt-BR" altLang="ko-KR" dirty="0"/>
          </a:p>
          <a:p>
            <a:r>
              <a:rPr lang="pt-BR" altLang="ko-KR" b="1" dirty="0"/>
              <a:t># </a:t>
            </a:r>
            <a:r>
              <a:rPr lang="ko-KR" altLang="en-US" b="1" dirty="0"/>
              <a:t>학습 데이터를 입력할 변수 설정</a:t>
            </a:r>
            <a:endParaRPr lang="en-US" altLang="ko-KR" b="1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(tf.float32, shape=[None,8])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(tf.float32, shape=[None,1])</a:t>
            </a:r>
          </a:p>
          <a:p>
            <a:endParaRPr lang="en-US" altLang="ko-KR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학습을 통해 구할 변수 설정</a:t>
            </a:r>
            <a:endParaRPr lang="en-US" altLang="ko-KR" b="1" dirty="0"/>
          </a:p>
          <a:p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([8,1]), name='weight')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([1]), name='bias’)</a:t>
            </a:r>
          </a:p>
          <a:p>
            <a:endParaRPr lang="en-US" altLang="ko-KR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가설 설정</a:t>
            </a:r>
            <a:endParaRPr lang="en-US" altLang="ko-KR" b="1" dirty="0"/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tf.sigmoid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(X,W) + b)</a:t>
            </a:r>
          </a:p>
          <a:p>
            <a:endParaRPr lang="en-US" altLang="ko-KR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비용 함수 설정</a:t>
            </a:r>
            <a:endParaRPr lang="en-US" altLang="ko-KR" b="1" dirty="0"/>
          </a:p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(Y * tf.log(hypothesis) + (1 - Y) * tf.log(1 - hypothesis))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8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B42E4-BA08-4A04-9F0D-30DD5DC7EEF5}"/>
              </a:ext>
            </a:extLst>
          </p:cNvPr>
          <p:cNvSpPr txBox="1"/>
          <p:nvPr/>
        </p:nvSpPr>
        <p:spPr>
          <a:xfrm>
            <a:off x="304800" y="1173480"/>
            <a:ext cx="10805160" cy="263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ko-KR" altLang="en-US" b="1" dirty="0"/>
              <a:t>비용 함수 설정</a:t>
            </a:r>
            <a:endParaRPr lang="en-US" altLang="ko-KR" b="1" dirty="0"/>
          </a:p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(Y * tf.log(hypothesis) + (1 - Y) * tf.log(1 - hypothesis))</a:t>
            </a:r>
          </a:p>
          <a:p>
            <a:endParaRPr lang="en-US" altLang="ko-KR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비용 최소화 과정</a:t>
            </a:r>
            <a:endParaRPr lang="en-US" altLang="ko-KR" b="1" dirty="0"/>
          </a:p>
          <a:p>
            <a:r>
              <a:rPr lang="en-US" altLang="ko-KR" dirty="0"/>
              <a:t>train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=0.01).minimize(cost)</a:t>
            </a:r>
          </a:p>
          <a:p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예상 정답율과 모델 정확도 설정</a:t>
            </a:r>
            <a:endParaRPr lang="en-US" altLang="ko-KR" b="1" dirty="0"/>
          </a:p>
          <a:p>
            <a:r>
              <a:rPr lang="en-US" altLang="ko-KR" dirty="0"/>
              <a:t>predicted = </a:t>
            </a:r>
            <a:r>
              <a:rPr lang="en-US" altLang="ko-KR" dirty="0" err="1"/>
              <a:t>tf.cast</a:t>
            </a:r>
            <a:r>
              <a:rPr lang="en-US" altLang="ko-KR" dirty="0"/>
              <a:t>(hypothesis &gt; 0.5, </a:t>
            </a:r>
            <a:r>
              <a:rPr lang="en-US" altLang="ko-KR" dirty="0" err="1"/>
              <a:t>dtype</a:t>
            </a:r>
            <a:r>
              <a:rPr lang="en-US" altLang="ko-KR" dirty="0"/>
              <a:t>=tf.float32)</a:t>
            </a:r>
          </a:p>
          <a:p>
            <a:r>
              <a:rPr lang="en-US" altLang="ko-KR" dirty="0"/>
              <a:t>accuracy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tf.equal</a:t>
            </a:r>
            <a:r>
              <a:rPr lang="en-US" altLang="ko-KR" dirty="0"/>
              <a:t>(</a:t>
            </a:r>
            <a:r>
              <a:rPr lang="en-US" altLang="ko-KR" dirty="0" err="1"/>
              <a:t>predicted,Y</a:t>
            </a:r>
            <a:r>
              <a:rPr lang="en-US" altLang="ko-KR" dirty="0"/>
              <a:t>), </a:t>
            </a:r>
            <a:r>
              <a:rPr lang="en-US" altLang="ko-KR" dirty="0" err="1"/>
              <a:t>dtype</a:t>
            </a:r>
            <a:r>
              <a:rPr lang="en-US" altLang="ko-KR" dirty="0"/>
              <a:t>=tf.float32))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7A660DB-AA35-43EE-8897-510C129A06EE}"/>
              </a:ext>
            </a:extLst>
          </p:cNvPr>
          <p:cNvSpPr txBox="1">
            <a:spLocks/>
          </p:cNvSpPr>
          <p:nvPr/>
        </p:nvSpPr>
        <p:spPr>
          <a:xfrm>
            <a:off x="9372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b="1" dirty="0"/>
              <a:t>선형 회귀 설계 실습</a:t>
            </a:r>
          </a:p>
        </p:txBody>
      </p:sp>
    </p:spTree>
    <p:extLst>
      <p:ext uri="{BB962C8B-B14F-4D97-AF65-F5344CB8AC3E}">
        <p14:creationId xmlns:p14="http://schemas.microsoft.com/office/powerpoint/2010/main" val="302911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B42E4-BA08-4A04-9F0D-30DD5DC7EEF5}"/>
              </a:ext>
            </a:extLst>
          </p:cNvPr>
          <p:cNvSpPr txBox="1"/>
          <p:nvPr/>
        </p:nvSpPr>
        <p:spPr>
          <a:xfrm>
            <a:off x="205740" y="1752600"/>
            <a:ext cx="117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ko-KR" altLang="en-US" b="1" dirty="0"/>
              <a:t>세션 실행 및 결과값 출력</a:t>
            </a:r>
            <a:endParaRPr lang="en-US" altLang="ko-KR" b="1" dirty="0"/>
          </a:p>
          <a:p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())</a:t>
            </a:r>
          </a:p>
          <a:p>
            <a:endParaRPr lang="en-US" altLang="ko-KR" dirty="0"/>
          </a:p>
          <a:p>
            <a:r>
              <a:rPr lang="en-US" altLang="ko-KR" dirty="0"/>
              <a:t>    for step in range(10001):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cost_val</a:t>
            </a:r>
            <a:r>
              <a:rPr lang="en-US" altLang="ko-KR" dirty="0"/>
              <a:t>, </a:t>
            </a:r>
            <a:r>
              <a:rPr lang="en-US" altLang="ko-KR" dirty="0" err="1"/>
              <a:t>train_val</a:t>
            </a:r>
            <a:r>
              <a:rPr lang="en-US" altLang="ko-KR" dirty="0"/>
              <a:t> = </a:t>
            </a:r>
            <a:r>
              <a:rPr lang="en-US" altLang="ko-KR" dirty="0" err="1"/>
              <a:t>sess.run</a:t>
            </a:r>
            <a:r>
              <a:rPr lang="en-US" altLang="ko-KR" dirty="0"/>
              <a:t>([cost, train], </a:t>
            </a:r>
            <a:r>
              <a:rPr lang="en-US" altLang="ko-KR" dirty="0" err="1"/>
              <a:t>feed_dict</a:t>
            </a:r>
            <a:r>
              <a:rPr lang="en-US" altLang="ko-KR" dirty="0"/>
              <a:t>={</a:t>
            </a:r>
            <a:r>
              <a:rPr lang="en-US" altLang="ko-KR" dirty="0" err="1"/>
              <a:t>X:x_data</a:t>
            </a:r>
            <a:r>
              <a:rPr lang="en-US" altLang="ko-KR" dirty="0"/>
              <a:t>, Y:y_data})</a:t>
            </a:r>
          </a:p>
          <a:p>
            <a:r>
              <a:rPr lang="en-US" altLang="ko-KR" dirty="0"/>
              <a:t>        if step % 200 == 0:</a:t>
            </a:r>
          </a:p>
          <a:p>
            <a:r>
              <a:rPr lang="en-US" altLang="ko-KR" dirty="0"/>
              <a:t>            print(step, </a:t>
            </a:r>
            <a:r>
              <a:rPr lang="en-US" altLang="ko-KR" dirty="0" err="1"/>
              <a:t>cost_val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h, c, a = </a:t>
            </a:r>
            <a:r>
              <a:rPr lang="en-US" altLang="ko-KR" dirty="0" err="1"/>
              <a:t>sess.run</a:t>
            </a:r>
            <a:r>
              <a:rPr lang="en-US" altLang="ko-KR" dirty="0"/>
              <a:t>([hypothesis, predicted, accuracy], </a:t>
            </a:r>
            <a:r>
              <a:rPr lang="en-US" altLang="ko-KR" dirty="0" err="1"/>
              <a:t>feed_dict</a:t>
            </a:r>
            <a:r>
              <a:rPr lang="en-US" altLang="ko-KR" dirty="0"/>
              <a:t>={</a:t>
            </a:r>
            <a:r>
              <a:rPr lang="en-US" altLang="ko-KR" dirty="0" err="1"/>
              <a:t>X:x_data</a:t>
            </a:r>
            <a:r>
              <a:rPr lang="en-US" altLang="ko-KR" dirty="0"/>
              <a:t>, Y:y_data})</a:t>
            </a:r>
          </a:p>
          <a:p>
            <a:endParaRPr lang="en-US" altLang="ko-KR" dirty="0"/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nHypothesis</a:t>
            </a:r>
            <a:r>
              <a:rPr lang="en-US" altLang="ko-KR" dirty="0"/>
              <a:t>: ", h, </a:t>
            </a:r>
          </a:p>
          <a:p>
            <a:r>
              <a:rPr lang="en-US" altLang="ko-KR" dirty="0"/>
              <a:t>          "\</a:t>
            </a:r>
            <a:r>
              <a:rPr lang="en-US" altLang="ko-KR" dirty="0" err="1"/>
              <a:t>nPredicted</a:t>
            </a:r>
            <a:r>
              <a:rPr lang="en-US" altLang="ko-KR" dirty="0"/>
              <a:t>: ", c,</a:t>
            </a:r>
          </a:p>
          <a:p>
            <a:r>
              <a:rPr lang="en-US" altLang="ko-KR" dirty="0"/>
              <a:t>          "\</a:t>
            </a:r>
            <a:r>
              <a:rPr lang="en-US" altLang="ko-KR" dirty="0" err="1"/>
              <a:t>nAccuracy</a:t>
            </a:r>
            <a:r>
              <a:rPr lang="en-US" altLang="ko-KR" dirty="0"/>
              <a:t> :", a)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F79DD51-414E-47F7-85DF-B0A16BF1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선형 회귀 설계 실습</a:t>
            </a:r>
          </a:p>
        </p:txBody>
      </p:sp>
    </p:spTree>
    <p:extLst>
      <p:ext uri="{BB962C8B-B14F-4D97-AF65-F5344CB8AC3E}">
        <p14:creationId xmlns:p14="http://schemas.microsoft.com/office/powerpoint/2010/main" val="65086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648EA5-7BFC-45FD-A26C-72672BDC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t="33556" r="88500" b="42173"/>
          <a:stretch/>
        </p:blipFill>
        <p:spPr>
          <a:xfrm>
            <a:off x="1607349" y="1511846"/>
            <a:ext cx="2454582" cy="34150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18EB2D-6D1B-4129-961D-8E6870222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t="41333" r="88751" b="33111"/>
          <a:stretch/>
        </p:blipFill>
        <p:spPr>
          <a:xfrm>
            <a:off x="7429695" y="1511846"/>
            <a:ext cx="2194560" cy="3410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C99F0D-671E-450D-A9DF-156DF96BB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5" t="73778" r="84125" b="23111"/>
          <a:stretch/>
        </p:blipFill>
        <p:spPr>
          <a:xfrm>
            <a:off x="2682240" y="5718085"/>
            <a:ext cx="6447186" cy="820551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5C9E5-A223-40A8-9DFD-BA01F1B3AEFA}"/>
              </a:ext>
            </a:extLst>
          </p:cNvPr>
          <p:cNvSpPr txBox="1"/>
          <p:nvPr/>
        </p:nvSpPr>
        <p:spPr>
          <a:xfrm>
            <a:off x="4602480" y="1950720"/>
            <a:ext cx="24688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. . .</a:t>
            </a:r>
            <a:endParaRPr lang="ko-KR" altLang="en-US" sz="115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50E87D-B3BA-4B7F-888E-9A477137522D}"/>
              </a:ext>
            </a:extLst>
          </p:cNvPr>
          <p:cNvSpPr/>
          <p:nvPr/>
        </p:nvSpPr>
        <p:spPr>
          <a:xfrm>
            <a:off x="7429695" y="4569887"/>
            <a:ext cx="2194560" cy="3524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784D5A-CDA8-4625-8D08-2AACA20E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선형 회귀 설계 실습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F8423-33F5-407C-AEB9-E1258F70C90F}"/>
              </a:ext>
            </a:extLst>
          </p:cNvPr>
          <p:cNvSpPr txBox="1"/>
          <p:nvPr/>
        </p:nvSpPr>
        <p:spPr>
          <a:xfrm>
            <a:off x="9715029" y="4505176"/>
            <a:ext cx="245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비용이 </a:t>
            </a:r>
            <a:r>
              <a:rPr lang="en-US" altLang="ko-KR" b="1" dirty="0">
                <a:solidFill>
                  <a:srgbClr val="FF0000"/>
                </a:solidFill>
              </a:rPr>
              <a:t>0.68… 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0.47… </a:t>
            </a:r>
            <a:r>
              <a:rPr lang="ko-KR" altLang="en-US" b="1" dirty="0">
                <a:solidFill>
                  <a:srgbClr val="FF0000"/>
                </a:solidFill>
              </a:rPr>
              <a:t>로 감소</a:t>
            </a:r>
            <a:r>
              <a:rPr lang="en-US" altLang="ko-KR" b="1" dirty="0">
                <a:solidFill>
                  <a:srgbClr val="FF0000"/>
                </a:solidFill>
              </a:rPr>
              <a:t>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7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579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Linear Regression</vt:lpstr>
      <vt:lpstr>선형 회귀(Linear Regression)란?</vt:lpstr>
      <vt:lpstr>선형 회귀(Linear Regression)란?</vt:lpstr>
      <vt:lpstr>선형 회귀 설계 실습</vt:lpstr>
      <vt:lpstr>선형 회귀 설계 실습</vt:lpstr>
      <vt:lpstr>PowerPoint 프레젠테이션</vt:lpstr>
      <vt:lpstr>선형 회귀 설계 실습</vt:lpstr>
      <vt:lpstr>선형 회귀 설계 실습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Minseo Noh</dc:creator>
  <cp:lastModifiedBy>Minseo Noh</cp:lastModifiedBy>
  <cp:revision>16</cp:revision>
  <dcterms:created xsi:type="dcterms:W3CDTF">2020-06-30T09:03:48Z</dcterms:created>
  <dcterms:modified xsi:type="dcterms:W3CDTF">2020-06-30T10:26:28Z</dcterms:modified>
</cp:coreProperties>
</file>