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2F9C6-67FD-419D-94E7-516324363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C15012-06DA-43D7-A3DD-3487D3F05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497F0-CBA6-4305-83F0-0BB57017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6C14-AE8D-4291-B5EA-5CBA0E4A339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99E1B-D8BA-41ED-95D8-49CABF7F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ABD14-7554-4287-9049-DC7F75C0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285-9068-4C11-92BA-B11F5492D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6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60809-4B48-45E8-9C90-713A5F60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FDF7F1-8D25-4FBC-A4E3-F5045216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82915-A6D4-4CC7-BB35-BF503B38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6C14-AE8D-4291-B5EA-5CBA0E4A339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C4690-5AE2-48A7-9AAE-10829109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E653C-5580-41FE-8403-45EBAD95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285-9068-4C11-92BA-B11F5492D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6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24F64E-99D6-44D5-B1B4-504008991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4D383-079C-4BB9-BDF9-4B670277A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D3CE8-9991-4515-9DFD-C91083AE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6C14-AE8D-4291-B5EA-5CBA0E4A339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A6664-F10F-4311-B8C4-D5F73C53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6B18E-9F56-4914-AEAF-9B86C63D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285-9068-4C11-92BA-B11F5492D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9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FE798-1801-4988-812D-4723CF84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D346D-74AD-4128-A2F3-A98134B2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4E38B-F02C-49B5-A0D3-55FD0820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6C14-AE8D-4291-B5EA-5CBA0E4A339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5B855-1946-4745-833C-26D43D32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0FB17-C7E3-4CEB-8EBC-11FEBB9B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285-9068-4C11-92BA-B11F5492D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8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E2AA8-FAD8-4945-B9C7-126D4031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07233-F39C-49A8-87B1-43BFA5A4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3A230-8AD6-44F8-A5FF-1BE7CA76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6C14-AE8D-4291-B5EA-5CBA0E4A339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7B471-3843-4DAA-8A72-0A4B69BD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5615E-A9B1-4870-BB0E-77B156D2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285-9068-4C11-92BA-B11F5492D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6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123AF-E5C4-40C2-A07E-90E896B5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00DAF-AA49-478E-91B3-B461BB4CC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2174E-3E75-4A2A-B270-D3B7DD220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31215-493A-40ED-8BA7-3CC584DF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6C14-AE8D-4291-B5EA-5CBA0E4A339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06BEB-E624-4F48-95FD-D14A9F13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D8C8D-4E33-475E-BC53-DFE54C13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285-9068-4C11-92BA-B11F5492D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E76C-8CE6-43E2-8EA8-F13D6F54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6273D-F1C3-4093-92BA-F899934B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0A25A5-CF3F-4E4E-B277-3ED12CE48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7373E2-46EA-4658-B1D5-7DBA0798C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82D583-3969-4781-BC16-B1A9C67C9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628F71-51DC-4A86-AABA-C4F96FF8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6C14-AE8D-4291-B5EA-5CBA0E4A339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E4ECE9-4A1E-47AA-AF78-461B1018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0EBD81-CE6F-4B25-90EA-766DDC9C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285-9068-4C11-92BA-B11F5492D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0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15A4D-9E48-4131-BD39-FF2246A8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91A874-FD0E-4AC8-B972-4A23AC1D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6C14-AE8D-4291-B5EA-5CBA0E4A339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8BA86E-C9F1-4D88-9C54-A10F6CB8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97ECB6-6E92-43A8-92FE-A28371FF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285-9068-4C11-92BA-B11F5492D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14B6A-5FA1-4292-8102-C9CCCB74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6C14-AE8D-4291-B5EA-5CBA0E4A339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AA98B4-C0BC-46E6-8D41-2C815333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A475EF-2DA9-4A9B-844D-EE1511E9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285-9068-4C11-92BA-B11F5492D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1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6BBF7-2F9D-4A98-A381-F66C5D7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FB23A-A055-4E28-AF47-6BA6731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E3835-EB92-47A8-B11F-E330A1723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7B68B-15FB-4410-80AA-3EEB0E16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6C14-AE8D-4291-B5EA-5CBA0E4A339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72D046-E3AD-417F-A14C-CE4B026B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9D226-886C-41EF-9A5D-6E0ED749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285-9068-4C11-92BA-B11F5492D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0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A5E77-4B88-4F00-8772-296090A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6DBB1C-A85B-4710-A9E4-E5DDB41B3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6AD75-98A2-465B-A34C-ED1A8AEB4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2A173-DB29-4E2C-BEE3-4C3D3F53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6C14-AE8D-4291-B5EA-5CBA0E4A339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6AED8-D91A-4630-A1D0-EBDF293F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1A168-4C96-4EAF-80C3-118AAAFA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285-9068-4C11-92BA-B11F5492D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4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E0B24B-3E58-4BE7-84D1-CCBA2E6A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55042-289F-4BF4-9D9C-A03142BF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F1DF-E759-4463-B79A-F5347E37A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6C14-AE8D-4291-B5EA-5CBA0E4A339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02728-7E1D-4025-9F16-8EAB4101A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89691-8362-4605-B216-494ACEB23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E285-9068-4C11-92BA-B11F5492D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6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9BF86-4D5A-4A03-A5B1-894B89A92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200630_</a:t>
            </a:r>
            <a:r>
              <a:rPr lang="ko-KR" altLang="en-US" dirty="0"/>
              <a:t>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9F65B3-EDCC-4AC1-8EE2-F4ADC5D9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강가영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42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421FDA-8871-4CEF-A927-5061911F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" y="495998"/>
            <a:ext cx="4914900" cy="2581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29709F-7F46-4028-A2F7-45FFAC096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" y="3675316"/>
            <a:ext cx="7267575" cy="2543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B6129C-4311-4CF2-8581-91A4E4543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61" y="2945575"/>
            <a:ext cx="4137164" cy="5095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FC103A-07ED-4814-9DBB-B696D3863558}"/>
              </a:ext>
            </a:extLst>
          </p:cNvPr>
          <p:cNvSpPr/>
          <p:nvPr/>
        </p:nvSpPr>
        <p:spPr>
          <a:xfrm>
            <a:off x="3900197" y="3881535"/>
            <a:ext cx="643812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4535F2-4C0E-47A8-BE26-3C0643243EFD}"/>
              </a:ext>
            </a:extLst>
          </p:cNvPr>
          <p:cNvCxnSpPr>
            <a:cxnSpLocks/>
          </p:cNvCxnSpPr>
          <p:nvPr/>
        </p:nvCxnSpPr>
        <p:spPr>
          <a:xfrm flipH="1">
            <a:off x="4544010" y="3359020"/>
            <a:ext cx="5243802" cy="657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292CFD-CBD8-4ED9-989A-178735774095}"/>
              </a:ext>
            </a:extLst>
          </p:cNvPr>
          <p:cNvCxnSpPr/>
          <p:nvPr/>
        </p:nvCxnSpPr>
        <p:spPr>
          <a:xfrm>
            <a:off x="9461241" y="3359020"/>
            <a:ext cx="6531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383E21-173D-4A8B-AE4C-C5F16C2517F1}"/>
              </a:ext>
            </a:extLst>
          </p:cNvPr>
          <p:cNvSpPr txBox="1"/>
          <p:nvPr/>
        </p:nvSpPr>
        <p:spPr>
          <a:xfrm>
            <a:off x="8943785" y="3521466"/>
            <a:ext cx="24994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이것을 위 그림처럼 그대로 써버리면</a:t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100" dirty="0">
                <a:solidFill>
                  <a:srgbClr val="FF0000"/>
                </a:solidFill>
              </a:rPr>
              <a:t>shape</a:t>
            </a:r>
            <a:r>
              <a:rPr lang="ko-KR" altLang="en-US" sz="1100" dirty="0">
                <a:solidFill>
                  <a:srgbClr val="FF0000"/>
                </a:solidFill>
              </a:rPr>
              <a:t>이 </a:t>
            </a:r>
            <a:r>
              <a:rPr lang="ko-KR" altLang="en-US" sz="1100" dirty="0" err="1">
                <a:solidFill>
                  <a:srgbClr val="FF0000"/>
                </a:solidFill>
              </a:rPr>
              <a:t>안맞아서</a:t>
            </a:r>
            <a:r>
              <a:rPr lang="ko-KR" altLang="en-US" sz="1100" dirty="0">
                <a:solidFill>
                  <a:srgbClr val="FF0000"/>
                </a:solidFill>
              </a:rPr>
              <a:t> 에러 남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4A217-00BC-4FB9-94DD-18EF7F1B7113}"/>
              </a:ext>
            </a:extLst>
          </p:cNvPr>
          <p:cNvSpPr txBox="1"/>
          <p:nvPr/>
        </p:nvSpPr>
        <p:spPr>
          <a:xfrm>
            <a:off x="5374320" y="1110703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파일을 불러온다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4CD2F70-169C-42C7-BCEF-E72CE0F1F49F}"/>
              </a:ext>
            </a:extLst>
          </p:cNvPr>
          <p:cNvCxnSpPr>
            <a:cxnSpLocks/>
          </p:cNvCxnSpPr>
          <p:nvPr/>
        </p:nvCxnSpPr>
        <p:spPr>
          <a:xfrm>
            <a:off x="2649894" y="5337110"/>
            <a:ext cx="49918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BA00259-52FD-4349-923E-7C1CE40F356A}"/>
              </a:ext>
            </a:extLst>
          </p:cNvPr>
          <p:cNvCxnSpPr>
            <a:cxnSpLocks/>
          </p:cNvCxnSpPr>
          <p:nvPr/>
        </p:nvCxnSpPr>
        <p:spPr>
          <a:xfrm>
            <a:off x="2048070" y="5140340"/>
            <a:ext cx="6018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5718D8-7E3C-44BF-92CB-0033F367BB34}"/>
              </a:ext>
            </a:extLst>
          </p:cNvPr>
          <p:cNvSpPr txBox="1"/>
          <p:nvPr/>
        </p:nvSpPr>
        <p:spPr>
          <a:xfrm>
            <a:off x="2190480" y="4739067"/>
            <a:ext cx="3177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0, 1 </a:t>
            </a:r>
            <a:r>
              <a:rPr lang="ko-KR" altLang="en-US" sz="1200" dirty="0">
                <a:solidFill>
                  <a:srgbClr val="FF0000"/>
                </a:solidFill>
              </a:rPr>
              <a:t>사이의 </a:t>
            </a:r>
            <a:r>
              <a:rPr lang="ko-KR" altLang="en-US" sz="1200" dirty="0" err="1">
                <a:solidFill>
                  <a:srgbClr val="FF0000"/>
                </a:solidFill>
              </a:rPr>
              <a:t>확률값으로</a:t>
            </a:r>
            <a:r>
              <a:rPr lang="ko-KR" altLang="en-US" sz="1200" dirty="0">
                <a:solidFill>
                  <a:srgbClr val="FF0000"/>
                </a:solidFill>
              </a:rPr>
              <a:t> 표현하기 위해 사용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3441A4-3E51-4E67-A350-A7452ACD0F96}"/>
              </a:ext>
            </a:extLst>
          </p:cNvPr>
          <p:cNvSpPr txBox="1"/>
          <p:nvPr/>
        </p:nvSpPr>
        <p:spPr>
          <a:xfrm>
            <a:off x="6615365" y="294619"/>
            <a:ext cx="5206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Logistic regression</a:t>
            </a:r>
            <a:r>
              <a:rPr lang="ko-KR" altLang="en-US" sz="1200" dirty="0">
                <a:solidFill>
                  <a:srgbClr val="FF0000"/>
                </a:solidFill>
              </a:rPr>
              <a:t>의 목표 </a:t>
            </a:r>
            <a:r>
              <a:rPr lang="en-US" altLang="ko-KR" sz="1200" dirty="0">
                <a:solidFill>
                  <a:srgbClr val="FF0000"/>
                </a:solidFill>
              </a:rPr>
              <a:t>: 0 </a:t>
            </a:r>
            <a:r>
              <a:rPr lang="ko-KR" altLang="en-US" sz="1200" dirty="0">
                <a:solidFill>
                  <a:srgbClr val="FF0000"/>
                </a:solidFill>
              </a:rPr>
              <a:t>또는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을 추정함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  <a:p>
            <a:pPr algn="r"/>
            <a:r>
              <a:rPr lang="ko-KR" altLang="en-US" sz="1200" dirty="0">
                <a:solidFill>
                  <a:srgbClr val="FF0000"/>
                </a:solidFill>
              </a:rPr>
              <a:t>어느 범위에 속할지 확률을 예측해야 하므로 반드시 </a:t>
            </a:r>
            <a:r>
              <a:rPr lang="en-US" altLang="ko-KR" sz="1200" dirty="0">
                <a:solidFill>
                  <a:srgbClr val="FF0000"/>
                </a:solidFill>
              </a:rPr>
              <a:t>0~1</a:t>
            </a:r>
            <a:r>
              <a:rPr lang="ko-KR" altLang="en-US" sz="1200" dirty="0">
                <a:solidFill>
                  <a:srgbClr val="FF0000"/>
                </a:solidFill>
              </a:rPr>
              <a:t>사이에 있어야함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FAE297-C96A-4AA8-B80D-4935B3FD2DE7}"/>
              </a:ext>
            </a:extLst>
          </p:cNvPr>
          <p:cNvSpPr txBox="1"/>
          <p:nvPr/>
        </p:nvSpPr>
        <p:spPr>
          <a:xfrm>
            <a:off x="7641771" y="5206305"/>
            <a:ext cx="2781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가까운 정도를 </a:t>
            </a:r>
            <a:r>
              <a:rPr lang="ko-KR" altLang="en-US" sz="1100" dirty="0" err="1">
                <a:solidFill>
                  <a:srgbClr val="FF0000"/>
                </a:solidFill>
              </a:rPr>
              <a:t>알아야해서</a:t>
            </a:r>
            <a:r>
              <a:rPr lang="ko-KR" altLang="en-US" sz="1100" dirty="0">
                <a:solidFill>
                  <a:srgbClr val="FF0000"/>
                </a:solidFill>
              </a:rPr>
              <a:t> 엔트로피 사용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DCEC3E-BEC3-451F-BB7B-19F31ECCF61D}"/>
              </a:ext>
            </a:extLst>
          </p:cNvPr>
          <p:cNvSpPr/>
          <p:nvPr/>
        </p:nvSpPr>
        <p:spPr>
          <a:xfrm>
            <a:off x="610552" y="5066522"/>
            <a:ext cx="479212" cy="270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1EA614-21A1-4CF9-95E9-E37045B0446A}"/>
              </a:ext>
            </a:extLst>
          </p:cNvPr>
          <p:cNvSpPr txBox="1"/>
          <p:nvPr/>
        </p:nvSpPr>
        <p:spPr>
          <a:xfrm>
            <a:off x="1272273" y="6319343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좋은 </a:t>
            </a:r>
            <a:r>
              <a:rPr lang="en-US" altLang="ko-KR" sz="1100" dirty="0">
                <a:solidFill>
                  <a:srgbClr val="FF0000"/>
                </a:solidFill>
              </a:rPr>
              <a:t>w</a:t>
            </a:r>
            <a:r>
              <a:rPr lang="ko-KR" altLang="en-US" sz="1100" dirty="0">
                <a:solidFill>
                  <a:srgbClr val="FF0000"/>
                </a:solidFill>
              </a:rPr>
              <a:t>와 </a:t>
            </a:r>
            <a:r>
              <a:rPr lang="en-US" altLang="ko-KR" sz="1100" dirty="0">
                <a:solidFill>
                  <a:srgbClr val="FF0000"/>
                </a:solidFill>
              </a:rPr>
              <a:t>b</a:t>
            </a:r>
            <a:r>
              <a:rPr lang="ko-KR" altLang="en-US" sz="1100" dirty="0">
                <a:solidFill>
                  <a:srgbClr val="FF0000"/>
                </a:solidFill>
              </a:rPr>
              <a:t>를 찾으려고 쓴다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ED6B04C-CFB9-48AD-9DF3-DEFB00E35398}"/>
              </a:ext>
            </a:extLst>
          </p:cNvPr>
          <p:cNvCxnSpPr>
            <a:cxnSpLocks/>
            <a:stCxn id="24" idx="1"/>
            <a:endCxn id="25" idx="1"/>
          </p:cNvCxnSpPr>
          <p:nvPr/>
        </p:nvCxnSpPr>
        <p:spPr>
          <a:xfrm rot="10800000" flipH="1" flipV="1">
            <a:off x="610551" y="5201808"/>
            <a:ext cx="661721" cy="1248340"/>
          </a:xfrm>
          <a:prstGeom prst="bentConnector3">
            <a:avLst>
              <a:gd name="adj1" fmla="val -345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6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D95CC5B-20A9-4818-8395-7CEEE7C56D3A}"/>
              </a:ext>
            </a:extLst>
          </p:cNvPr>
          <p:cNvSpPr/>
          <p:nvPr/>
        </p:nvSpPr>
        <p:spPr>
          <a:xfrm>
            <a:off x="1408922" y="3362906"/>
            <a:ext cx="9535886" cy="32991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3905AB-A02E-4184-A7A7-A6F58B09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13" y="3429000"/>
            <a:ext cx="1939112" cy="30788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E14A0B-32AF-4895-AC25-8229D505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676" y="3517066"/>
            <a:ext cx="2227758" cy="29234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E5B1F3-F654-470B-A34A-ACE0F0F2C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789" y="3830225"/>
            <a:ext cx="1539448" cy="25312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12D44D-8D14-462C-B764-E9375A322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326" y="4829386"/>
            <a:ext cx="1709675" cy="1532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0FE2AB-8D30-43ED-ABA1-4AA0BC2F4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" y="457962"/>
            <a:ext cx="6915150" cy="2714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EF2E9E-1126-42A3-BAAD-3E428C41BE40}"/>
              </a:ext>
            </a:extLst>
          </p:cNvPr>
          <p:cNvSpPr txBox="1"/>
          <p:nvPr/>
        </p:nvSpPr>
        <p:spPr>
          <a:xfrm>
            <a:off x="927448" y="34930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출력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3BCC3-862E-4103-ABD2-7C15030946EF}"/>
              </a:ext>
            </a:extLst>
          </p:cNvPr>
          <p:cNvSpPr txBox="1"/>
          <p:nvPr/>
        </p:nvSpPr>
        <p:spPr>
          <a:xfrm>
            <a:off x="3213448" y="1059123"/>
            <a:ext cx="2465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조금씩 찾아가는 것을 </a:t>
            </a:r>
            <a:r>
              <a:rPr lang="en-US" altLang="ko-KR" sz="1200" dirty="0">
                <a:solidFill>
                  <a:srgbClr val="FF0000"/>
                </a:solidFill>
              </a:rPr>
              <a:t>10001</a:t>
            </a:r>
            <a:r>
              <a:rPr lang="ko-KR" altLang="en-US" sz="1200" dirty="0">
                <a:solidFill>
                  <a:srgbClr val="FF0000"/>
                </a:solidFill>
              </a:rPr>
              <a:t>번함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44D37-A248-4CDF-9045-7BB285DAE516}"/>
              </a:ext>
            </a:extLst>
          </p:cNvPr>
          <p:cNvSpPr txBox="1"/>
          <p:nvPr/>
        </p:nvSpPr>
        <p:spPr>
          <a:xfrm>
            <a:off x="7337294" y="1242826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Train</a:t>
            </a:r>
            <a:r>
              <a:rPr lang="ko-KR" altLang="en-US" sz="1200" dirty="0">
                <a:solidFill>
                  <a:srgbClr val="FF0000"/>
                </a:solidFill>
              </a:rPr>
              <a:t>값 </a:t>
            </a:r>
            <a:r>
              <a:rPr lang="ko-KR" altLang="en-US" sz="1200" dirty="0" err="1">
                <a:solidFill>
                  <a:srgbClr val="FF0000"/>
                </a:solidFill>
              </a:rPr>
              <a:t>구해야함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37153B4-A808-4D08-B2AD-09AFC21A66A1}"/>
              </a:ext>
            </a:extLst>
          </p:cNvPr>
          <p:cNvCxnSpPr>
            <a:cxnSpLocks/>
          </p:cNvCxnSpPr>
          <p:nvPr/>
        </p:nvCxnSpPr>
        <p:spPr>
          <a:xfrm>
            <a:off x="2505270" y="1519825"/>
            <a:ext cx="4832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6BED-FF70-4A65-88A1-5147BA7DCFDF}"/>
              </a:ext>
            </a:extLst>
          </p:cNvPr>
          <p:cNvSpPr txBox="1"/>
          <p:nvPr/>
        </p:nvSpPr>
        <p:spPr>
          <a:xfrm>
            <a:off x="2935811" y="448530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Train</a:t>
            </a:r>
            <a:r>
              <a:rPr lang="ko-KR" altLang="en-US" sz="1200" dirty="0">
                <a:solidFill>
                  <a:srgbClr val="FF0000"/>
                </a:solidFill>
              </a:rPr>
              <a:t>값 </a:t>
            </a:r>
            <a:r>
              <a:rPr lang="ko-KR" altLang="en-US" sz="1200" dirty="0" err="1">
                <a:solidFill>
                  <a:srgbClr val="FF0000"/>
                </a:solidFill>
              </a:rPr>
              <a:t>구해야함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4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75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200630_정리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200630_정리</dc:title>
  <dc:creator>riversidezero</dc:creator>
  <cp:lastModifiedBy>riversidezero</cp:lastModifiedBy>
  <cp:revision>6</cp:revision>
  <dcterms:created xsi:type="dcterms:W3CDTF">2020-06-30T09:01:41Z</dcterms:created>
  <dcterms:modified xsi:type="dcterms:W3CDTF">2020-06-30T09:35:42Z</dcterms:modified>
</cp:coreProperties>
</file>