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E61E-98A0-4DD3-B7A9-ADFC2921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88C29-94EA-40B2-8277-A170B2D32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444F-60B5-4892-A786-E0B9D21F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D69E8-6221-4C4B-9F84-F8700611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0B1EB-EE82-4875-958C-CF7BC26E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0D8D-ED1A-4EEB-B2D0-A5FCE6A6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71CD9-D41D-44B4-863E-5600E90F5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184C4-6F17-41C4-8BE7-1BE1B5F1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385D-40E3-4CE7-90CF-9C61E292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000E8-B024-4016-8CAE-D0CBE710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5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677102-D517-4E0F-91BC-DACAC3FD2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5BBDD8-31D0-401E-A115-72614B540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8A245-8803-4AC4-B04F-E4A09251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77ECC-4FBE-4353-A548-232A2B9B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A06E7-7174-479F-A438-CB140CC9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49C73-D7E7-4679-97EE-D2AB77E4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E5F4E-191B-421A-AE8C-D4A3CE7D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B86C4-EED4-459E-89CF-34088110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C2BBF-E7C4-414F-93DD-D247D10F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E7014-C142-459F-A5F6-5C43D438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1A9F7-5CC7-477F-A083-106C89D6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12816-856C-4C02-9519-0A43E37F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77CF7-B450-4B3C-BE5D-A54FD349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0542A-8434-4CFE-B842-A6007C1B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031C2-8E55-49A5-8868-BD9BEF27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5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A128B-E894-4D75-8FFF-3BEC6E49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7B105-5BD0-458D-9BE0-0422169D3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2D584-519C-42E9-A3DD-4FF6350D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923AA-F7FB-47F0-9DCF-EBE90692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97EAE-D4C5-4902-8874-C8FB414B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C43C4-FC10-4A7D-B928-29A7B70E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4E43-C797-42DF-A1BF-9A17D67A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6FFB3-C94B-4EE3-80AD-7CAD327A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B9985-2B9E-4A0C-9594-6D0730EF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C27F2-F661-41DA-BBB7-176903B4A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1407D-00F5-4223-83B0-D174F0057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0C0CB2-9E70-47B8-8347-ABCA4D76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51FC8F-394F-4B73-AF0F-2B6F1DC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9A5A1A-902A-438A-B0BD-E49B6D9F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0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79939-26A0-489F-98C0-0E639BAB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77377-AF19-49AE-B617-6F10D718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80E99-FAE8-45F4-8A47-14B89C57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612B4-1324-4449-BBB2-7D6E865A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5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4450EF-71FB-4E9A-9BE8-1C240CF5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88562-7C98-4548-8E12-4EB5651D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DB496-520B-493D-A10B-D77D060D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8E31B-9690-477D-AFCF-83AE14CB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0B2D8-D055-4BC2-92EE-2CCA1516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847F41-61B6-48A3-91DF-AA7AEC75E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69E17-7998-475F-AC7E-C11969BE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0608B-ECA5-4E97-8127-D976E14A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D8727-65F2-412C-8A6E-C44A358C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D472D-5475-439B-B165-96D953AA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6E942F-8B1C-4D23-A727-2AA274AF6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5EAE0-E1A0-46D7-B191-642CFF89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B2DCA-80AD-4B21-8466-3BCF00BE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10E41-C520-4DBC-8E40-EDA332D2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9B1B2-B8E9-4126-A225-0E4968A7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0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58FC7A-6BBB-4681-8551-EA4ECB8A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BC7AF-FE12-484E-94D8-5EDD23AF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7983A-9D52-4D6E-88FF-07DECDD8E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5020-DA90-4BEF-A245-6631B6B135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20C75-809B-4AE2-ADA5-31E3A960C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4627A-445E-49D7-BEEE-1C227C60B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B461-37B9-4A27-84DE-9B73D6779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9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BC980-E777-4B88-955F-23F9C5676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7402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오늘 배운 거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820144-197E-4F0F-B8C2-FC59E132D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56198"/>
          </a:xfrm>
        </p:spPr>
        <p:txBody>
          <a:bodyPr/>
          <a:lstStyle/>
          <a:p>
            <a:r>
              <a:rPr lang="ko-KR" altLang="en-US" dirty="0"/>
              <a:t>권 준 형</a:t>
            </a:r>
          </a:p>
        </p:txBody>
      </p:sp>
    </p:spTree>
    <p:extLst>
      <p:ext uri="{BB962C8B-B14F-4D97-AF65-F5344CB8AC3E}">
        <p14:creationId xmlns:p14="http://schemas.microsoft.com/office/powerpoint/2010/main" val="164570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B82CF-A606-4B14-94D9-7E5087C37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12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5951E-66B3-42B7-988E-06DFFA756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1426" y="2381249"/>
            <a:ext cx="4295774" cy="369682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 회귀 방정식을 통해 데이터를 분류하는 모델</a:t>
            </a:r>
            <a:endParaRPr lang="en-US" altLang="ko-KR" sz="1800" dirty="0">
              <a:solidFill>
                <a:srgbClr val="333333"/>
              </a:solidFill>
              <a:latin typeface="La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1800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 categorical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변수의 경우 연속형 변수와 달리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Lato"/>
              </a:rPr>
              <a:t>중간값을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 가지지 않으므로 일반적인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linear regression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과 다른 접근법이 필요하다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.</a:t>
            </a:r>
          </a:p>
          <a:p>
            <a:pPr algn="l"/>
            <a:endParaRPr lang="en-US" altLang="ko-KR" sz="1800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 regression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모델을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0~1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사이의 값을 가지도록 변형하면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logistic function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과 같은 형태가 된다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3C45C2-762B-4881-8DB4-636A3439D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177864"/>
            <a:ext cx="6391275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7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B82CF-A606-4B14-94D9-7E5087C37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6175"/>
            <a:ext cx="9144000" cy="7512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5951E-66B3-42B7-988E-06DFFA756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846" y="2358651"/>
            <a:ext cx="3186954" cy="3023767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1800" dirty="0"/>
              <a:t>여기서 </a:t>
            </a:r>
            <a:r>
              <a:rPr lang="en-US" altLang="ko-KR" sz="1800" dirty="0"/>
              <a:t>regression </a:t>
            </a:r>
            <a:r>
              <a:rPr lang="ko-KR" altLang="en-US" sz="1800" dirty="0"/>
              <a:t>모델은 데이터를 구분 짓는 </a:t>
            </a:r>
            <a:r>
              <a:rPr lang="en-US" altLang="ko-KR" sz="1800" dirty="0"/>
              <a:t>decision boundary</a:t>
            </a:r>
            <a:r>
              <a:rPr lang="ko-KR" altLang="en-US" sz="1800" dirty="0"/>
              <a:t>를 형성한다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확률 값이 </a:t>
            </a:r>
            <a:r>
              <a:rPr lang="en-US" altLang="ko-KR" sz="1800" dirty="0"/>
              <a:t>0.5</a:t>
            </a:r>
            <a:r>
              <a:rPr lang="ko-KR" altLang="en-US" sz="1800" dirty="0"/>
              <a:t>보다 크다는 것은 예측 범주가 </a:t>
            </a:r>
            <a:r>
              <a:rPr lang="en-US" altLang="ko-KR" sz="1800" dirty="0"/>
              <a:t>1</a:t>
            </a:r>
            <a:r>
              <a:rPr lang="ko-KR" altLang="en-US" sz="1800" dirty="0"/>
              <a:t>임을 의미하고 </a:t>
            </a:r>
            <a:r>
              <a:rPr lang="en-US" altLang="ko-KR" sz="1800" dirty="0"/>
              <a:t>, </a:t>
            </a:r>
            <a:r>
              <a:rPr lang="ko-KR" altLang="en-US" sz="1800" dirty="0"/>
              <a:t>반대의 경우는 예측 범주가 </a:t>
            </a:r>
            <a:r>
              <a:rPr lang="en-US" altLang="ko-KR" sz="1800" dirty="0"/>
              <a:t>0</a:t>
            </a:r>
            <a:r>
              <a:rPr lang="ko-KR" altLang="en-US" sz="1800" dirty="0"/>
              <a:t>임을 의미한다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7C9A0DF-2619-4566-B69C-74D9C27C8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2202657"/>
            <a:ext cx="7892878" cy="317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BA471E-D913-4326-ADC6-C0BDDA2E6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7" y="5313017"/>
            <a:ext cx="7442488" cy="7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2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B82CF-A606-4B14-94D9-7E5087C37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12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5951E-66B3-42B7-988E-06DFFA756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5396" y="2074862"/>
            <a:ext cx="3644154" cy="3250173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sz="1800" dirty="0"/>
              <a:t>Linear Regression</a:t>
            </a:r>
            <a:r>
              <a:rPr lang="ko-KR" altLang="en-US" sz="1800" dirty="0"/>
              <a:t>과 다른 </a:t>
            </a:r>
            <a:r>
              <a:rPr lang="en-US" altLang="ko-KR" sz="1800" dirty="0"/>
              <a:t>loss function</a:t>
            </a:r>
            <a:r>
              <a:rPr lang="ko-KR" altLang="en-US" sz="1800" dirty="0"/>
              <a:t>을 사용한다</a:t>
            </a:r>
            <a:r>
              <a:rPr lang="en-US" altLang="ko-KR" sz="1800" dirty="0"/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1800" dirty="0"/>
          </a:p>
          <a:p>
            <a:pPr marL="342900" indent="-342900" algn="l">
              <a:buFontTx/>
              <a:buChar char="-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logistic regression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의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loss function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은 예측 값과 실제 데이터가 다를 때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penalty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를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Lato"/>
              </a:rPr>
              <a:t>높히는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 형식으로 구성되어 있다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.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예를 들어 실제 데이터는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1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인데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0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으로 예측한 경우 높은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penalty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Lato"/>
              </a:rPr>
              <a:t>가 부가되어 학습이 잘 되도록 유도한다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Lato"/>
              </a:rPr>
              <a:t>.</a:t>
            </a:r>
            <a:endParaRPr lang="ko-KR" alt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9D852E-2077-4C06-918D-353135811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0" y="2074863"/>
            <a:ext cx="7372350" cy="338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0A8B8B-6B53-4B46-80A4-E4740A577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5" y="5570190"/>
            <a:ext cx="6694410" cy="8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4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B82CF-A606-4B14-94D9-7E5087C37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12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5951E-66B3-42B7-988E-06DFFA756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825" y="2174290"/>
            <a:ext cx="4217660" cy="3873583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AutoNum type="arabicPeriod"/>
            </a:pPr>
            <a:endParaRPr lang="en-US" altLang="ko-KR" sz="1800" dirty="0"/>
          </a:p>
          <a:p>
            <a:pPr algn="l"/>
            <a:r>
              <a:rPr lang="ko-KR" altLang="en-US" sz="1800" dirty="0"/>
              <a:t>모델 </a:t>
            </a:r>
            <a:r>
              <a:rPr lang="en-US" altLang="ko-KR" sz="1800" dirty="0"/>
              <a:t>h, </a:t>
            </a:r>
            <a:r>
              <a:rPr lang="ko-KR" altLang="en-US" sz="1800" dirty="0"/>
              <a:t>파라미터 </a:t>
            </a:r>
            <a:r>
              <a:rPr lang="en-US" altLang="ko-KR" sz="1800" dirty="0"/>
              <a:t>theta</a:t>
            </a:r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1.  </a:t>
            </a:r>
            <a:r>
              <a:rPr lang="ko-KR" altLang="en-US" sz="1800" dirty="0"/>
              <a:t>파라미터 초기화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2.  </a:t>
            </a:r>
            <a:r>
              <a:rPr lang="ko-KR" altLang="en-US" sz="1800" dirty="0"/>
              <a:t>최적의 파라미터 탐색</a:t>
            </a: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en-US" altLang="ko-KR" sz="1800" dirty="0"/>
              <a:t>Gradient descent</a:t>
            </a:r>
            <a:r>
              <a:rPr lang="ko-KR" altLang="en-US" sz="1800" dirty="0"/>
              <a:t>를 통해 최적의 </a:t>
            </a:r>
            <a:endParaRPr lang="en-US" altLang="ko-KR" sz="1800" dirty="0"/>
          </a:p>
          <a:p>
            <a:pPr algn="l"/>
            <a:r>
              <a:rPr lang="ko-KR" altLang="en-US" sz="1800" dirty="0"/>
              <a:t>    파라미터 탐색</a:t>
            </a: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파라미터 값을 </a:t>
            </a:r>
            <a:r>
              <a:rPr lang="en-US" altLang="ko-KR" sz="1800" dirty="0"/>
              <a:t>logistic regression </a:t>
            </a:r>
          </a:p>
          <a:p>
            <a:pPr algn="l"/>
            <a:r>
              <a:rPr lang="en-US" altLang="ko-KR" sz="1800" dirty="0"/>
              <a:t>    </a:t>
            </a:r>
            <a:r>
              <a:rPr lang="ko-KR" altLang="en-US" sz="1800" dirty="0"/>
              <a:t>모델에 적용하여 확률 값을 찾음</a:t>
            </a: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확률 값에 따른 범주 값을 얻는다</a:t>
            </a:r>
            <a:r>
              <a:rPr lang="en-US" altLang="ko-KR" sz="1800" dirty="0"/>
              <a:t>(h(x) &gt; 0.5, y=1, else y=0)</a:t>
            </a:r>
          </a:p>
          <a:p>
            <a:pPr marL="285750" indent="-285750" algn="l">
              <a:buFontTx/>
              <a:buChar char="-"/>
            </a:pPr>
            <a:endParaRPr lang="en-US" altLang="ko-KR" sz="1800" dirty="0"/>
          </a:p>
          <a:p>
            <a:pPr algn="l"/>
            <a:r>
              <a:rPr lang="en-US" altLang="ko-KR" sz="1800" dirty="0"/>
              <a:t>3.  </a:t>
            </a:r>
            <a:r>
              <a:rPr lang="ko-KR" altLang="en-US" sz="1800" dirty="0"/>
              <a:t>데이터에 대한 예측 범주 산출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128F2AC-1C1E-491C-B2FB-45C86643E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20" y="1972236"/>
            <a:ext cx="5561703" cy="46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B82CF-A606-4B14-94D9-7E5087C37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12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오늘의 코딩</a:t>
            </a:r>
          </a:p>
        </p:txBody>
      </p:sp>
      <p:pic>
        <p:nvPicPr>
          <p:cNvPr id="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E68FA0CE-E8A5-4D8F-BBC9-53210792B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52" y="2022484"/>
            <a:ext cx="2966188" cy="45146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0C3965-650E-41C0-A832-E33D07C9E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14" y="722536"/>
            <a:ext cx="2324301" cy="5814564"/>
          </a:xfrm>
          <a:prstGeom prst="rect">
            <a:avLst/>
          </a:prstGeom>
        </p:spPr>
      </p:pic>
      <p:pic>
        <p:nvPicPr>
          <p:cNvPr id="12" name="그림 11" descr="텍스트, 점수판, 앉아있는, 모니터이(가) 표시된 사진&#10;&#10;자동 생성된 설명">
            <a:extLst>
              <a:ext uri="{FF2B5EF4-FFF2-40B4-BE49-F238E27FC236}">
                <a16:creationId xmlns:a16="http://schemas.microsoft.com/office/drawing/2014/main" id="{D341D60D-400B-4B0B-92B8-BD2BEDE3A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85" y="1873624"/>
            <a:ext cx="3196812" cy="48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8F0FE-F137-44B3-820D-B85C61E1A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6818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196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Lato</vt:lpstr>
      <vt:lpstr>맑은 고딕</vt:lpstr>
      <vt:lpstr>Arial</vt:lpstr>
      <vt:lpstr>Office 테마</vt:lpstr>
      <vt:lpstr>오늘 배운 거 정리</vt:lpstr>
      <vt:lpstr>Logistic Regression</vt:lpstr>
      <vt:lpstr>Logistic Regression</vt:lpstr>
      <vt:lpstr>Logistic Regression</vt:lpstr>
      <vt:lpstr>Logistic Regression</vt:lpstr>
      <vt:lpstr>오늘의 코딩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 배운 거 정리</dc:title>
  <dc:creator>33925</dc:creator>
  <cp:lastModifiedBy>33925</cp:lastModifiedBy>
  <cp:revision>3</cp:revision>
  <dcterms:created xsi:type="dcterms:W3CDTF">2020-06-30T09:01:43Z</dcterms:created>
  <dcterms:modified xsi:type="dcterms:W3CDTF">2020-06-30T09:25:53Z</dcterms:modified>
</cp:coreProperties>
</file>