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59" r:id="rId4"/>
    <p:sldId id="265" r:id="rId5"/>
    <p:sldId id="266" r:id="rId6"/>
    <p:sldId id="256" r:id="rId7"/>
    <p:sldId id="257" r:id="rId8"/>
    <p:sldId id="261" r:id="rId9"/>
    <p:sldId id="260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47E5D-254B-4789-86E4-9FDC7F6EC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69FEE0-F811-49D7-A12E-8C513D9A7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624A7-A229-49A6-9FB2-36ECC5DE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7ABF-CDF3-4971-9E62-406ADDABF35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E27AE-D05F-4094-85CE-36278A71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B6822-B5DC-4483-8DD1-50A3CC7D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A63F-5E50-427D-B600-2DC88F8F1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47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30F33-9B80-479A-B0D9-2238B955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8B17B-6C08-452E-AC6D-BD5BEEA7A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B30D1-5DC1-4723-9BC6-B889BD16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7ABF-CDF3-4971-9E62-406ADDABF35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15E19-1A49-4017-8289-7761501D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FEBC1-DC90-4E45-80D8-854A7573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A63F-5E50-427D-B600-2DC88F8F1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9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59BDC2-8DF6-4A5D-A432-DC40DB0E6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B078F9-655A-4AC8-A095-981334319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DE722-7400-4370-AB9C-2C8D4D17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7ABF-CDF3-4971-9E62-406ADDABF35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26BA7-2354-4859-BDC9-971E1CC0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DB19B-A941-4659-B115-1BB560E6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A63F-5E50-427D-B600-2DC88F8F1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6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B5188-9A7D-4C4F-8C37-041CCBFF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05B02-095E-4C02-A480-6FFE4A37D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8FE2E-8F51-47E4-A397-DC8FC3B7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7ABF-CDF3-4971-9E62-406ADDABF35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52B98-BC90-48B7-8359-9D361F59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EF9E1-A101-4B1C-B3E9-7F0B5155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A63F-5E50-427D-B600-2DC88F8F1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3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D7A5-9458-4EE8-95D4-4C6CBF35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A817D-C278-4818-B41B-22D5AFAB9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57EEA-00CF-44C4-A8AE-84A0FEFB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7ABF-CDF3-4971-9E62-406ADDABF35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0A2D6-78EC-41AC-BCD7-EEFE4D43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16EE8-E9B8-46C8-B590-03B930CE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A63F-5E50-427D-B600-2DC88F8F1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4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416F2-5634-406C-864C-8A49A2CF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6C429-267D-4172-AE74-FA911FFE3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833FCF-A213-41DD-9F0A-19DA5456F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89912-E510-41C3-AB1B-776A6B04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7ABF-CDF3-4971-9E62-406ADDABF35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8E9441-EE84-4D2A-8FA8-0106070E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A968-9BCD-4597-962A-2FABF576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A63F-5E50-427D-B600-2DC88F8F1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1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B392D-923A-4E5D-8CC9-2C9E729C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DDBB5-379C-419D-B896-7E8F366F2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594D4C-4A63-43CE-9453-5052E7E52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086B9B-E1AF-4D6F-B605-494D92AA7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F8773C-1D19-46D9-ABA5-F8F84ACCB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5ACFF7-DA5E-4CD0-B16D-EC70D69F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7ABF-CDF3-4971-9E62-406ADDABF35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00E405-59D7-49A1-A2B8-6317BB39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D64A12-CFD9-4725-87EC-6CACA39D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A63F-5E50-427D-B600-2DC88F8F1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78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0655A-23DB-4E59-B617-C40C50CE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522D61-8BE5-41FF-9BDB-6BCDBEB3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7ABF-CDF3-4971-9E62-406ADDABF35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55AF59-9D8D-43F8-9101-6337844D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113D14-92B6-4A07-B9F6-43851B52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A63F-5E50-427D-B600-2DC88F8F1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5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D277A5-63F1-4375-9FB9-A8A95843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7ABF-CDF3-4971-9E62-406ADDABF35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C52537-EDC0-45EF-8DF3-76EF6DA8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33EBFD-31B5-4D42-8029-3AA2F855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A63F-5E50-427D-B600-2DC88F8F1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1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0AA5A-9F46-498A-AA61-3CFA3E20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C4325-7DF8-4C65-884E-7EAC24B1D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96E16-05F2-444D-B979-7F6049F41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89CD3-5F6B-4E2F-9A58-3697E32E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7ABF-CDF3-4971-9E62-406ADDABF35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3C8BBF-0820-4443-9884-09677E69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5359F-6250-460C-AA77-D020244C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A63F-5E50-427D-B600-2DC88F8F1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56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BAAB-EEBE-4373-9CDD-99735C88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9CD878-4459-44F4-A8A9-B6F5E7E30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A5FE0-6270-414B-8022-17A2CF22E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291EAB-02F4-44B6-8A3B-57D9762C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7ABF-CDF3-4971-9E62-406ADDABF35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E88351-2301-4505-ADAB-5E091F56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8D53A2-B2D4-4CBC-859B-FDC11F2E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A63F-5E50-427D-B600-2DC88F8F1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46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FE8FF4-1DA4-4A42-847D-E64A4D4C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34846-D5FF-41CD-A605-1900AE74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98892-57E2-4209-B8A4-C8FA2A6B4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7ABF-CDF3-4971-9E62-406ADDABF35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C096A-1A6E-4A9C-93E9-C9814C9A4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CCBE1-E10C-40F7-A704-83C8CA6A2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EA63F-5E50-427D-B600-2DC88F8F1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1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067AD-639A-4C72-8B91-22DCFE2D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로지스트</a:t>
            </a:r>
            <a:r>
              <a:rPr lang="ko-KR" altLang="en-US" dirty="0"/>
              <a:t> 회귀</a:t>
            </a:r>
            <a:br>
              <a:rPr lang="en-US" altLang="ko-KR" dirty="0"/>
            </a:br>
            <a:r>
              <a:rPr lang="ko-KR" altLang="en-US" dirty="0"/>
              <a:t>코딩</a:t>
            </a:r>
          </a:p>
        </p:txBody>
      </p:sp>
    </p:spTree>
    <p:extLst>
      <p:ext uri="{BB962C8B-B14F-4D97-AF65-F5344CB8AC3E}">
        <p14:creationId xmlns:p14="http://schemas.microsoft.com/office/powerpoint/2010/main" val="378165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ECA712-4872-4D13-B7D8-93A54D9A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27" y="1323878"/>
            <a:ext cx="10508546" cy="42102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B8E084-D124-4BB3-BC32-A2A931F6059E}"/>
              </a:ext>
            </a:extLst>
          </p:cNvPr>
          <p:cNvSpPr/>
          <p:nvPr/>
        </p:nvSpPr>
        <p:spPr>
          <a:xfrm>
            <a:off x="953502" y="529709"/>
            <a:ext cx="4684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u가</a:t>
            </a:r>
            <a:r>
              <a:rPr lang="ko-KR" altLang="en-US" dirty="0"/>
              <a:t> "올바른 괄호 문자열" 인지 판별</a:t>
            </a:r>
          </a:p>
        </p:txBody>
      </p:sp>
    </p:spTree>
    <p:extLst>
      <p:ext uri="{BB962C8B-B14F-4D97-AF65-F5344CB8AC3E}">
        <p14:creationId xmlns:p14="http://schemas.microsoft.com/office/powerpoint/2010/main" val="80346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ECA712-4872-4D13-B7D8-93A54D9A5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7" b="-903"/>
          <a:stretch/>
        </p:blipFill>
        <p:spPr>
          <a:xfrm>
            <a:off x="841727" y="1500188"/>
            <a:ext cx="10508546" cy="1200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B8E084-D124-4BB3-BC32-A2A931F6059E}"/>
              </a:ext>
            </a:extLst>
          </p:cNvPr>
          <p:cNvSpPr/>
          <p:nvPr/>
        </p:nvSpPr>
        <p:spPr>
          <a:xfrm>
            <a:off x="841727" y="458271"/>
            <a:ext cx="4140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u가</a:t>
            </a:r>
            <a:r>
              <a:rPr lang="ko-KR" altLang="en-US" dirty="0"/>
              <a:t> "올바른 괄호 문자열" </a:t>
            </a:r>
            <a:r>
              <a:rPr lang="ko-KR" altLang="en-US" dirty="0" err="1"/>
              <a:t>일때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9D131C-9DDC-41E6-B983-7DC9402C11A9}"/>
              </a:ext>
            </a:extLst>
          </p:cNvPr>
          <p:cNvSpPr/>
          <p:nvPr/>
        </p:nvSpPr>
        <p:spPr>
          <a:xfrm>
            <a:off x="841726" y="3948797"/>
            <a:ext cx="9745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재귀적으로 </a:t>
            </a:r>
            <a:r>
              <a:rPr lang="en-US" altLang="ko-KR" dirty="0"/>
              <a:t>v</a:t>
            </a:r>
            <a:r>
              <a:rPr lang="ko-KR" altLang="en-US" dirty="0"/>
              <a:t>를 새로운 두 </a:t>
            </a:r>
            <a:r>
              <a:rPr lang="ko-KR" altLang="en-US" dirty="0" err="1"/>
              <a:t>개의＂균형잡힌</a:t>
            </a:r>
            <a:r>
              <a:rPr lang="ko-KR" altLang="en-US" dirty="0"/>
              <a:t> 괄호 </a:t>
            </a:r>
            <a:r>
              <a:rPr lang="ko-KR" altLang="en-US" dirty="0" err="1"/>
              <a:t>문자열＂로</a:t>
            </a:r>
            <a:r>
              <a:rPr lang="ko-KR" altLang="en-US" dirty="0"/>
              <a:t>  나누고 </a:t>
            </a:r>
            <a:r>
              <a:rPr lang="en-US" altLang="ko-KR" dirty="0"/>
              <a:t>“</a:t>
            </a:r>
            <a:r>
              <a:rPr lang="ko-KR" altLang="en-US" dirty="0"/>
              <a:t>올바른 괄호 문자열</a:t>
            </a:r>
            <a:r>
              <a:rPr lang="en-US" altLang="ko-KR" dirty="0"/>
              <a:t>”</a:t>
            </a:r>
            <a:r>
              <a:rPr lang="ko-KR" altLang="en-US" dirty="0"/>
              <a:t>로 만들어주고 그 결과를 </a:t>
            </a:r>
            <a:r>
              <a:rPr lang="ko-KR" altLang="en-US" dirty="0" err="1"/>
              <a:t>u</a:t>
            </a:r>
            <a:r>
              <a:rPr lang="ko-KR" altLang="en-US" dirty="0"/>
              <a:t> 뒤에 </a:t>
            </a:r>
            <a:r>
              <a:rPr lang="ko-KR" altLang="en-US" dirty="0" err="1"/>
              <a:t>붙여줌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71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ECA712-4872-4D13-B7D8-93A54D9A5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45"/>
          <a:stretch/>
        </p:blipFill>
        <p:spPr>
          <a:xfrm>
            <a:off x="841727" y="1323878"/>
            <a:ext cx="10508546" cy="42768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B8E084-D124-4BB3-BC32-A2A931F6059E}"/>
              </a:ext>
            </a:extLst>
          </p:cNvPr>
          <p:cNvSpPr/>
          <p:nvPr/>
        </p:nvSpPr>
        <p:spPr>
          <a:xfrm>
            <a:off x="841727" y="458271"/>
            <a:ext cx="4684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u가</a:t>
            </a:r>
            <a:r>
              <a:rPr lang="ko-KR" altLang="en-US" dirty="0"/>
              <a:t> "올바른 괄호 문자열" 이 </a:t>
            </a:r>
            <a:r>
              <a:rPr lang="ko-KR" altLang="en-US" dirty="0" err="1"/>
              <a:t>아닐때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C3AB5-9B22-49BE-9389-35E5B239A2EA}"/>
              </a:ext>
            </a:extLst>
          </p:cNvPr>
          <p:cNvSpPr/>
          <p:nvPr/>
        </p:nvSpPr>
        <p:spPr>
          <a:xfrm>
            <a:off x="3590925" y="1487923"/>
            <a:ext cx="8401050" cy="3882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빈 문자열에 첫 번째 문자로 '('를 붙입니다.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-</a:t>
            </a:r>
            <a:r>
              <a:rPr lang="ko-KR" altLang="en-US" dirty="0"/>
              <a:t>문자열 </a:t>
            </a:r>
            <a:r>
              <a:rPr lang="ko-KR" altLang="en-US" dirty="0" err="1"/>
              <a:t>v에</a:t>
            </a:r>
            <a:r>
              <a:rPr lang="ko-KR" altLang="en-US" dirty="0"/>
              <a:t> 대해 1단계부터 재귀적으로 수행한 결과 문자열을 이어 붙입니다. 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 ')'</a:t>
            </a:r>
            <a:r>
              <a:rPr lang="ko-KR" altLang="en-US" dirty="0" err="1"/>
              <a:t>를</a:t>
            </a:r>
            <a:r>
              <a:rPr lang="ko-KR" altLang="en-US" dirty="0"/>
              <a:t> 다시 붙입니다. 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ko-KR" altLang="en-US" dirty="0"/>
          </a:p>
          <a:p>
            <a:pPr>
              <a:lnSpc>
                <a:spcPct val="200000"/>
              </a:lnSpc>
            </a:pPr>
            <a:r>
              <a:rPr lang="en-US" altLang="ko-KR" dirty="0"/>
              <a:t>- </a:t>
            </a:r>
            <a:r>
              <a:rPr lang="ko-KR" altLang="en-US" dirty="0" err="1"/>
              <a:t>u의</a:t>
            </a:r>
            <a:r>
              <a:rPr lang="ko-KR" altLang="en-US" dirty="0"/>
              <a:t> 첫 번째와 마지막 문자를 제거하고, 나머지 문자열의 괄호 방향을 뒤집어서 뒤에 붙입니다.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-</a:t>
            </a:r>
            <a:r>
              <a:rPr lang="ko-KR" altLang="en-US" dirty="0"/>
              <a:t>생성된 문자열을 반환합니다.</a:t>
            </a:r>
          </a:p>
        </p:txBody>
      </p:sp>
    </p:spTree>
    <p:extLst>
      <p:ext uri="{BB962C8B-B14F-4D97-AF65-F5344CB8AC3E}">
        <p14:creationId xmlns:p14="http://schemas.microsoft.com/office/powerpoint/2010/main" val="131799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08F100-9253-4377-B606-D859DB53E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26" y="1781123"/>
            <a:ext cx="8390347" cy="24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7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178D05E-9E32-4AEE-A947-B2D628286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37" y="1267252"/>
            <a:ext cx="8382726" cy="371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3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AF809C-0500-49F3-8432-306F43191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851" y="2166916"/>
            <a:ext cx="8390347" cy="25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5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6ED947E1-B078-452D-A3C2-89331C5D5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206" y="1725841"/>
            <a:ext cx="8405588" cy="34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8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2C306-C357-4D10-8DCC-20E563D3C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프로그래머스</a:t>
            </a:r>
            <a:br>
              <a:rPr lang="en-US" altLang="ko-KR" dirty="0"/>
            </a:br>
            <a:r>
              <a:rPr lang="ko-KR" altLang="en-US" dirty="0"/>
              <a:t>괄호변환</a:t>
            </a:r>
          </a:p>
        </p:txBody>
      </p:sp>
    </p:spTree>
    <p:extLst>
      <p:ext uri="{BB962C8B-B14F-4D97-AF65-F5344CB8AC3E}">
        <p14:creationId xmlns:p14="http://schemas.microsoft.com/office/powerpoint/2010/main" val="137615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A5F281-785F-4608-9353-C0CB0B0AA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7597" b="73551"/>
          <a:stretch/>
        </p:blipFill>
        <p:spPr>
          <a:xfrm>
            <a:off x="897549" y="2609820"/>
            <a:ext cx="4215098" cy="735437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96D246-10A4-488E-89CB-C0CFBEB5A1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96" b="94114"/>
          <a:stretch/>
        </p:blipFill>
        <p:spPr>
          <a:xfrm>
            <a:off x="6609988" y="2450674"/>
            <a:ext cx="3472022" cy="89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8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A5F281-785F-4608-9353-C0CB0B0AA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17" b="1775"/>
          <a:stretch/>
        </p:blipFill>
        <p:spPr>
          <a:xfrm>
            <a:off x="963814" y="1874235"/>
            <a:ext cx="6253527" cy="2140123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BF7FD3-6826-43DF-99E5-6672DF7FC5F8}"/>
              </a:ext>
            </a:extLst>
          </p:cNvPr>
          <p:cNvSpPr/>
          <p:nvPr/>
        </p:nvSpPr>
        <p:spPr>
          <a:xfrm>
            <a:off x="963814" y="501134"/>
            <a:ext cx="64799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재귀함수 </a:t>
            </a:r>
            <a:r>
              <a:rPr lang="ko-KR" altLang="en-US" sz="2000" dirty="0" err="1"/>
              <a:t>split을</a:t>
            </a:r>
            <a:r>
              <a:rPr lang="ko-KR" altLang="en-US" sz="2000" dirty="0"/>
              <a:t> 호출해서 답을 출력하는 </a:t>
            </a:r>
            <a:r>
              <a:rPr lang="ko-KR" altLang="en-US" sz="2000" dirty="0" err="1"/>
              <a:t>메인부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411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2FEDF4-70F3-4495-96E6-BF1493B6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41" y="1128753"/>
            <a:ext cx="10251159" cy="52519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AF3F866-9EF1-491B-B70A-A0A9FE63D3A3}"/>
              </a:ext>
            </a:extLst>
          </p:cNvPr>
          <p:cNvSpPr/>
          <p:nvPr/>
        </p:nvSpPr>
        <p:spPr>
          <a:xfrm>
            <a:off x="1064541" y="477284"/>
            <a:ext cx="7124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p를</a:t>
            </a:r>
            <a:r>
              <a:rPr lang="ko-KR" altLang="en-US" dirty="0"/>
              <a:t> "</a:t>
            </a:r>
            <a:r>
              <a:rPr lang="ko-KR" altLang="en-US" dirty="0" err="1"/>
              <a:t>균형잡힌</a:t>
            </a:r>
            <a:r>
              <a:rPr lang="ko-KR" altLang="en-US" dirty="0"/>
              <a:t> 괄호 문자열" </a:t>
            </a:r>
            <a:r>
              <a:rPr lang="ko-KR" altLang="en-US" dirty="0" err="1"/>
              <a:t>u와</a:t>
            </a:r>
            <a:r>
              <a:rPr lang="ko-KR" altLang="en-US" dirty="0"/>
              <a:t> 나머지 </a:t>
            </a:r>
            <a:r>
              <a:rPr lang="ko-KR" altLang="en-US" dirty="0" err="1"/>
              <a:t>v로</a:t>
            </a:r>
            <a:r>
              <a:rPr lang="ko-KR" altLang="en-US" dirty="0"/>
              <a:t> 분할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D83119-F072-4E07-A358-094B8785C0A7}"/>
              </a:ext>
            </a:extLst>
          </p:cNvPr>
          <p:cNvSpPr/>
          <p:nvPr/>
        </p:nvSpPr>
        <p:spPr>
          <a:xfrm>
            <a:off x="2919412" y="25771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재귀 함수이므로 마지막 탈출 조건으로 빈 문자열이 </a:t>
            </a:r>
            <a:r>
              <a:rPr lang="ko-KR" altLang="en-US" dirty="0" err="1"/>
              <a:t>들어왔을때</a:t>
            </a:r>
            <a:r>
              <a:rPr lang="ko-KR" altLang="en-US" dirty="0"/>
              <a:t> 로 설정</a:t>
            </a:r>
          </a:p>
        </p:txBody>
      </p:sp>
    </p:spTree>
    <p:extLst>
      <p:ext uri="{BB962C8B-B14F-4D97-AF65-F5344CB8AC3E}">
        <p14:creationId xmlns:p14="http://schemas.microsoft.com/office/powerpoint/2010/main" val="280599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145</Words>
  <Application>Microsoft Office PowerPoint</Application>
  <PresentationFormat>와이드스크린</PresentationFormat>
  <Paragraphs>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로지스트 회귀 코딩</vt:lpstr>
      <vt:lpstr>PowerPoint 프레젠테이션</vt:lpstr>
      <vt:lpstr>PowerPoint 프레젠테이션</vt:lpstr>
      <vt:lpstr>PowerPoint 프레젠테이션</vt:lpstr>
      <vt:lpstr>PowerPoint 프레젠테이션</vt:lpstr>
      <vt:lpstr>프로그래머스 괄호변환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로지스트 회귀 코딩</dc:title>
  <dc:creator>33917</dc:creator>
  <cp:lastModifiedBy>33917</cp:lastModifiedBy>
  <cp:revision>3</cp:revision>
  <dcterms:created xsi:type="dcterms:W3CDTF">2020-06-30T14:42:17Z</dcterms:created>
  <dcterms:modified xsi:type="dcterms:W3CDTF">2020-06-30T15:06:34Z</dcterms:modified>
</cp:coreProperties>
</file>