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F5072A-1293-4BE6-9864-864410F930CE}">
          <p14:sldIdLst>
            <p14:sldId id="256"/>
            <p14:sldId id="259"/>
            <p14:sldId id="260"/>
            <p14:sldId id="262"/>
            <p14:sldId id="261"/>
            <p14:sldId id="263"/>
            <p14:sldId id="264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BC26-0C40-42AA-9599-C730EAB6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0A6F7-B6BA-42A7-AEB6-F4730B36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D9176-832B-432A-9E67-E7D74097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24A7B-9379-47A8-BA9C-D085CA7F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00A77-9346-47DC-AE78-E5EEEFF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4C36-A919-4569-99EF-3FF4C84B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DC5BD-E407-41BF-8BB5-30736776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FDFF2-EF1C-495A-8A79-69E19B29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C805-4C64-4317-BC85-57D3F02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EC50F-C1F8-4E16-96FF-43A875C8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F8486-B0F3-4D98-8DA6-8E3E1E2C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814F3-4BED-4609-8194-8E3CA072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02792-45D2-444C-A171-113696A8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FF4E3-8124-4CC8-9853-4A3595A9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FA8D1-293E-4D9B-90CB-F50A76E5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57163-7DEC-4ACF-B814-93ED9F3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A972-A560-48C8-808E-3C859717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22E8-393F-4EC1-871F-7ACAB24A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431A-ED47-49B7-9A8A-060B7A67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36310-647E-46FE-9617-3D99BEFE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4517-E572-408F-AE4E-1B4B7D82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368D6-F55B-4B9B-8532-64D2C042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A39D-9C42-40E5-A5D5-986C186F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CD358-EF6A-4034-9A15-AE422A75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CBF90-B03A-4652-BD64-3AF4B66E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612B-62B8-4B67-A9B3-F35C08EC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AF09-1B4C-4B6C-9E16-C3828EB3D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300DF-70D8-43C5-9D2F-14C4F5B1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38837-06AC-4B7C-B5BE-FDE92A96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4695A-1756-413F-B5DE-983AF406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D1577-E3F0-412E-A5F5-024572FF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328E-4536-418E-A8BC-B21F59F6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B4ACA-AC11-4F05-BC23-F0645DA4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DC544-6FE1-4363-9002-2D7D9425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EC26C1-A82A-4DAA-8149-2FB0D62CB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E9015-D6B4-48F7-8CF5-A5F93A161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E275CA-4DBE-40F0-B4A5-C43760F2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E6D7C1-C7AC-4076-9C65-AA273A4C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FB6E1-5ECD-432E-BB2F-A644F1C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38590-16E8-4C88-92C5-36363DCD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B41E3-ABBD-4032-B009-60F4D94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A5136-4465-4645-B2E2-2A05FC7E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6D98F-5701-4DC3-B707-BAB57F84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0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8CAE1-CB27-4029-85AB-121CB889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C5DB3-8B6E-40EB-B0D8-251D9505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E559-EA8D-4736-A263-BCE18760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3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D55E4-6F1D-4ECA-84E1-264BD100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F3235-A226-4953-B355-1E34F4B0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D863D-27D6-48D4-A863-E347D01B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A32C3-C752-47B3-8028-D7A8010F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F70A8-6744-40F2-950F-52FA29A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28F98-215C-4CD2-9B49-01899DCB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A75DA-C2A0-4C67-941B-508BCC4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6901E-6EA2-4733-BDA9-BCE2B8D1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FDA18-EF04-4D4D-99C3-7C2D1B9B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16DFF-5A91-4A99-BF3F-1753934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E72E1-5F25-4235-81D2-FA1C79D9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173A5-42F4-4EB6-A62B-4135D549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43D3E2-D14E-48C9-A2B3-2606CDF9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DA93-ABF3-4CD6-9E2F-1D7FDE76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6CB0E-EBD0-4E5A-A18C-5255B6AA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3D9B-2BDB-4EB7-8627-1C520D5A46F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3DCDB-F1B7-46FE-9FD0-09A3222E1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AB85A-B363-4C7E-8040-9DCB860A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6CB7-F792-4786-AD9F-4A5E8DC6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8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0929-87F7-465E-8D75-0BA06DE18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0630 </a:t>
            </a:r>
            <a:r>
              <a:rPr lang="ko-KR" altLang="en-US" dirty="0"/>
              <a:t>수업내용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5AC7-7606-417E-B636-F6C5F806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337702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텐서</a:t>
            </a:r>
            <a:r>
              <a:rPr lang="ko-KR" altLang="en-US" dirty="0"/>
              <a:t>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연산 결과 확인 및 분석</a:t>
            </a:r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958AF05B-2AC6-496C-92AE-98446969E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3" y="2821175"/>
            <a:ext cx="5966977" cy="3355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5AB2A-66C5-4004-864A-C6F1E747AF4F}"/>
              </a:ext>
            </a:extLst>
          </p:cNvPr>
          <p:cNvSpPr txBox="1"/>
          <p:nvPr/>
        </p:nvSpPr>
        <p:spPr>
          <a:xfrm>
            <a:off x="7275535" y="4001294"/>
            <a:ext cx="3885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회차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x </a:t>
            </a:r>
            <a:r>
              <a:rPr lang="ko-KR" altLang="en-US" dirty="0" err="1"/>
              <a:t>변수별</a:t>
            </a:r>
            <a:r>
              <a:rPr lang="ko-KR" altLang="en-US" dirty="0"/>
              <a:t> 가중치 </a:t>
            </a:r>
            <a:r>
              <a:rPr lang="en-US" altLang="ko-KR" dirty="0"/>
              <a:t>w</a:t>
            </a:r>
            <a:r>
              <a:rPr lang="ko-KR" altLang="en-US" dirty="0"/>
              <a:t>값의 </a:t>
            </a:r>
            <a:r>
              <a:rPr lang="ko-KR" altLang="en-US" dirty="0" err="1"/>
              <a:t>열벡터</a:t>
            </a:r>
            <a:r>
              <a:rPr lang="en-US" altLang="ko-KR" dirty="0"/>
              <a:t>(1*8)</a:t>
            </a:r>
          </a:p>
          <a:p>
            <a:r>
              <a:rPr lang="ko-KR" altLang="en-US" dirty="0"/>
              <a:t>편향치 </a:t>
            </a:r>
            <a:r>
              <a:rPr lang="en-US" altLang="ko-KR" dirty="0"/>
              <a:t>b</a:t>
            </a:r>
            <a:r>
              <a:rPr lang="ko-KR" altLang="en-US" dirty="0"/>
              <a:t>의 값 스칼라 </a:t>
            </a:r>
            <a:r>
              <a:rPr lang="en-US" altLang="ko-KR" dirty="0"/>
              <a:t>(1*1)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2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(</a:t>
            </a:r>
            <a:r>
              <a:rPr lang="ko-KR" altLang="en-US" dirty="0"/>
              <a:t>회귀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개념 정의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: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주어진 데이터 중 독립변수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x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와 종속 변수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y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를 가장 잘 예측할 수 있는 일차 식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y^ =</a:t>
            </a:r>
            <a:r>
              <a:rPr lang="en-US" altLang="ko-KR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ax+b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,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즉 가중치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a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와 편향 상수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b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를 구하는 모델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수 많은 일차 식 중에서도 어느 식이 가장 적합한지 측정하는 손실함수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loss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의 값을 최소화 하는 방향으로 학습을 진행한다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. (a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와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b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를 갱신한다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손실함수 값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: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예측한 모델과 실제 정답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(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라벨 데이터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)y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와의 차이를 나타내는 값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. 0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에 가까울 수록 정밀한 모델임을 의미한다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손실함수의 예시</a:t>
            </a:r>
            <a:endParaRPr lang="en-US" altLang="ko-KR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-loss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= </a:t>
            </a:r>
            <a:r>
              <a:rPr lang="ko-KR" altLang="en-US" b="1" dirty="0"/>
              <a:t>∑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(y-y^)^2/</a:t>
            </a:r>
            <a:r>
              <a:rPr lang="en-US" altLang="ko-KR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training_count</a:t>
            </a:r>
            <a:endParaRPr lang="en-US" altLang="ko-KR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	     =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실제 정답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-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모델을 통해 예측한 값 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(</a:t>
            </a:r>
            <a:r>
              <a:rPr lang="ko-KR" altLang="en-US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잔차</a:t>
            </a:r>
            <a:r>
              <a:rPr lang="en-US" altLang="ko-KR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) </a:t>
            </a:r>
            <a:r>
              <a:rPr lang="ko-KR" altLang="en-US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의 제곱의 합의 평균</a:t>
            </a:r>
          </a:p>
        </p:txBody>
      </p:sp>
    </p:spTree>
    <p:extLst>
      <p:ext uri="{BB962C8B-B14F-4D97-AF65-F5344CB8AC3E}">
        <p14:creationId xmlns:p14="http://schemas.microsoft.com/office/powerpoint/2010/main" val="39386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텐서</a:t>
            </a:r>
            <a:r>
              <a:rPr lang="ko-KR" altLang="en-US" dirty="0"/>
              <a:t>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읽기 및 형태 파악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연산을 위한 구조</a:t>
            </a:r>
            <a:r>
              <a:rPr lang="en-US" altLang="ko-KR" dirty="0"/>
              <a:t>, </a:t>
            </a:r>
            <a:r>
              <a:rPr lang="ko-KR" altLang="en-US" dirty="0"/>
              <a:t>연산 그래프</a:t>
            </a:r>
            <a:r>
              <a:rPr lang="en-US" altLang="ko-KR" dirty="0"/>
              <a:t> </a:t>
            </a:r>
            <a:r>
              <a:rPr lang="ko-KR" altLang="en-US" dirty="0"/>
              <a:t>구축하기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실제 연산하는 환경 </a:t>
            </a:r>
            <a:r>
              <a:rPr lang="en-US" altLang="ko-KR" dirty="0"/>
              <a:t>Session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연산 결과 확인 및 분석</a:t>
            </a:r>
          </a:p>
        </p:txBody>
      </p:sp>
    </p:spTree>
    <p:extLst>
      <p:ext uri="{BB962C8B-B14F-4D97-AF65-F5344CB8AC3E}">
        <p14:creationId xmlns:p14="http://schemas.microsoft.com/office/powerpoint/2010/main" val="7378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읽기 및 형태 파악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ECD2C-BB49-40E9-B682-E5A1A0C3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658"/>
            <a:ext cx="6191912" cy="340438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478B62-3194-4416-AEBF-255707286209}"/>
              </a:ext>
            </a:extLst>
          </p:cNvPr>
          <p:cNvSpPr txBox="1">
            <a:spLocks/>
          </p:cNvSpPr>
          <p:nvPr/>
        </p:nvSpPr>
        <p:spPr>
          <a:xfrm>
            <a:off x="7224713" y="2375694"/>
            <a:ext cx="5767388" cy="325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845EE-27D3-442A-9CCE-DDE14B5BEF3A}"/>
              </a:ext>
            </a:extLst>
          </p:cNvPr>
          <p:cNvSpPr txBox="1"/>
          <p:nvPr/>
        </p:nvSpPr>
        <p:spPr>
          <a:xfrm>
            <a:off x="7248087" y="2974019"/>
            <a:ext cx="4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개의 컬럼으로 이루어진 데이터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1030</a:t>
            </a:r>
            <a:r>
              <a:rPr lang="ko-KR" altLang="en-US" dirty="0"/>
              <a:t>개의 </a:t>
            </a:r>
            <a:r>
              <a:rPr lang="en-US" altLang="ko-KR" dirty="0"/>
              <a:t>variables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4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읽기 및 형태 파악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xArr</a:t>
            </a:r>
            <a:r>
              <a:rPr lang="en-US" altLang="ko-KR" dirty="0"/>
              <a:t>, </a:t>
            </a:r>
            <a:r>
              <a:rPr lang="en-US" altLang="ko-KR" dirty="0" err="1"/>
              <a:t>yArr</a:t>
            </a:r>
            <a:r>
              <a:rPr lang="en-US" altLang="ko-KR" dirty="0"/>
              <a:t>=</a:t>
            </a:r>
            <a:r>
              <a:rPr lang="en-US" altLang="ko-KR" dirty="0" err="1"/>
              <a:t>loadDataSet</a:t>
            </a:r>
            <a:r>
              <a:rPr lang="en-US" altLang="ko-KR" dirty="0"/>
              <a:t>("concrete.csv", ',', True)</a:t>
            </a:r>
          </a:p>
          <a:p>
            <a:pPr marL="0" indent="0">
              <a:buNone/>
            </a:pPr>
            <a:r>
              <a:rPr lang="en-US" altLang="ko-KR" dirty="0"/>
              <a:t># concrete.csv</a:t>
            </a:r>
            <a:r>
              <a:rPr lang="ko-KR" altLang="en-US" dirty="0"/>
              <a:t>의 마지막 컬럼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 err="1"/>
              <a:t>yArr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나머지 컬럼</a:t>
            </a:r>
            <a:r>
              <a:rPr lang="en-US" altLang="ko-KR" dirty="0"/>
              <a:t> (</a:t>
            </a:r>
            <a:r>
              <a:rPr lang="ko-KR" altLang="en-US" dirty="0"/>
              <a:t>원인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en-US" altLang="ko-KR" dirty="0" err="1"/>
              <a:t>xArr</a:t>
            </a:r>
            <a:r>
              <a:rPr lang="ko-KR" altLang="en-US" dirty="0"/>
              <a:t>로 </a:t>
            </a:r>
            <a:r>
              <a:rPr lang="ko-KR" altLang="en-US" dirty="0" err="1"/>
              <a:t>읽어들인다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헤더가 </a:t>
            </a:r>
            <a:r>
              <a:rPr lang="en-US" altLang="ko-KR" dirty="0"/>
              <a:t>True</a:t>
            </a:r>
            <a:r>
              <a:rPr lang="ko-KR" altLang="en-US" dirty="0"/>
              <a:t>이므로 가장 첫번째 행은 무시한다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8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x_data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xArr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y_data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yArr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y_data</a:t>
            </a:r>
            <a:r>
              <a:rPr lang="en-US" altLang="ko-KR" dirty="0"/>
              <a:t> = </a:t>
            </a:r>
            <a:r>
              <a:rPr lang="en-US" altLang="ko-KR" dirty="0" err="1"/>
              <a:t>y_data</a:t>
            </a:r>
            <a:r>
              <a:rPr lang="en-US" altLang="ko-KR" dirty="0"/>
              <a:t>[:,</a:t>
            </a:r>
            <a:r>
              <a:rPr lang="en-US" altLang="ko-KR" dirty="0" err="1"/>
              <a:t>np.newaxis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읽어 들인 변수들을 </a:t>
            </a:r>
            <a:r>
              <a:rPr lang="en-US" altLang="ko-KR" dirty="0" err="1"/>
              <a:t>np.array</a:t>
            </a:r>
            <a:r>
              <a:rPr lang="en-US" altLang="ko-KR" dirty="0"/>
              <a:t> </a:t>
            </a:r>
            <a:r>
              <a:rPr lang="ko-KR" altLang="en-US" dirty="0"/>
              <a:t>내장함수를 이용해 각각 </a:t>
            </a:r>
            <a:r>
              <a:rPr lang="en-US" altLang="ko-KR" dirty="0" err="1"/>
              <a:t>x_data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y_data</a:t>
            </a:r>
            <a:r>
              <a:rPr lang="ko-KR" altLang="en-US" dirty="0"/>
              <a:t>에 벡터화 하여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y_data</a:t>
            </a:r>
            <a:r>
              <a:rPr lang="ko-KR" altLang="en-US" dirty="0"/>
              <a:t>는 축을 변환시켜 열벡터의 형태를 만들어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텐서</a:t>
            </a:r>
            <a:r>
              <a:rPr lang="ko-KR" altLang="en-US" dirty="0"/>
              <a:t>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연산을 위한 구조</a:t>
            </a:r>
            <a:r>
              <a:rPr lang="en-US" altLang="ko-KR" dirty="0"/>
              <a:t>, </a:t>
            </a:r>
            <a:r>
              <a:rPr lang="ko-KR" altLang="en-US" dirty="0"/>
              <a:t>연산 그래프</a:t>
            </a:r>
            <a:r>
              <a:rPr lang="en-US" altLang="ko-KR" dirty="0"/>
              <a:t> </a:t>
            </a:r>
            <a:r>
              <a:rPr lang="ko-KR" altLang="en-US" dirty="0"/>
              <a:t>구축하기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B1895-1AE4-4575-BF61-833F2897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3" y="2353342"/>
            <a:ext cx="7649785" cy="395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6C258-9730-445D-8CE8-8F9723D70B7B}"/>
              </a:ext>
            </a:extLst>
          </p:cNvPr>
          <p:cNvSpPr txBox="1"/>
          <p:nvPr/>
        </p:nvSpPr>
        <p:spPr>
          <a:xfrm>
            <a:off x="7159596" y="2828112"/>
            <a:ext cx="4683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</a:t>
            </a: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행을 가진 미상</a:t>
            </a:r>
            <a:r>
              <a:rPr lang="en-US" altLang="ko-KR" dirty="0"/>
              <a:t>(</a:t>
            </a:r>
            <a:r>
              <a:rPr lang="ko-KR" altLang="en-US" dirty="0"/>
              <a:t>여러 개</a:t>
            </a:r>
            <a:r>
              <a:rPr lang="en-US" altLang="ko-KR" dirty="0"/>
              <a:t>)</a:t>
            </a:r>
            <a:r>
              <a:rPr lang="ko-KR" altLang="en-US" dirty="0"/>
              <a:t>의 데이터</a:t>
            </a:r>
            <a:endParaRPr lang="en-US" altLang="ko-KR" dirty="0"/>
          </a:p>
          <a:p>
            <a:r>
              <a:rPr lang="en-US" altLang="ko-KR" dirty="0"/>
              <a:t>y : </a:t>
            </a:r>
            <a:r>
              <a:rPr lang="ko-KR" altLang="en-US" dirty="0"/>
              <a:t>총</a:t>
            </a:r>
            <a:r>
              <a:rPr lang="en-US" altLang="ko-KR" dirty="0"/>
              <a:t> 1</a:t>
            </a:r>
            <a:r>
              <a:rPr lang="ko-KR" altLang="en-US" dirty="0"/>
              <a:t>개의 행을 가진 미상</a:t>
            </a:r>
            <a:r>
              <a:rPr lang="en-US" altLang="ko-KR" dirty="0"/>
              <a:t>(</a:t>
            </a:r>
            <a:r>
              <a:rPr lang="ko-KR" altLang="en-US" dirty="0"/>
              <a:t>여러 개</a:t>
            </a:r>
            <a:r>
              <a:rPr lang="en-US" altLang="ko-KR" dirty="0"/>
              <a:t>)</a:t>
            </a:r>
            <a:r>
              <a:rPr lang="ko-KR" altLang="en-US" dirty="0"/>
              <a:t>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 : 8*1</a:t>
            </a:r>
            <a:r>
              <a:rPr lang="ko-KR" altLang="en-US" dirty="0"/>
              <a:t>의 구조를 가진 랜덤 매트릭스</a:t>
            </a:r>
            <a:r>
              <a:rPr lang="en-US" altLang="ko-KR" dirty="0"/>
              <a:t>(</a:t>
            </a:r>
            <a:r>
              <a:rPr lang="ko-KR" altLang="en-US" dirty="0"/>
              <a:t>초기 가중치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 : 1*1</a:t>
            </a:r>
            <a:r>
              <a:rPr lang="ko-KR" altLang="en-US" dirty="0"/>
              <a:t>의 구조를 가진 랜덤 </a:t>
            </a:r>
            <a:r>
              <a:rPr lang="ko-KR" altLang="en-US" dirty="0" err="1"/>
              <a:t>스칼라값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초기 편향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y_hat</a:t>
            </a:r>
            <a:r>
              <a:rPr lang="en-US" altLang="ko-KR" dirty="0"/>
              <a:t> = x</a:t>
            </a:r>
            <a:r>
              <a:rPr lang="ko-KR" altLang="en-US" dirty="0"/>
              <a:t>데이터와 가중치의 내적 값에 편향치를 더한 값</a:t>
            </a:r>
            <a:r>
              <a:rPr lang="en-US" altLang="ko-KR" dirty="0"/>
              <a:t>. = </a:t>
            </a:r>
            <a:r>
              <a:rPr lang="ko-KR" altLang="en-US" dirty="0"/>
              <a:t>예측 모델의 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779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텐서</a:t>
            </a:r>
            <a:r>
              <a:rPr lang="ko-KR" altLang="en-US" dirty="0"/>
              <a:t>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연산을 위한 구조</a:t>
            </a:r>
            <a:r>
              <a:rPr lang="en-US" altLang="ko-KR" dirty="0"/>
              <a:t>, </a:t>
            </a:r>
            <a:r>
              <a:rPr lang="ko-KR" altLang="en-US" dirty="0"/>
              <a:t>연산 그래프</a:t>
            </a:r>
            <a:r>
              <a:rPr lang="en-US" altLang="ko-KR" dirty="0"/>
              <a:t> </a:t>
            </a:r>
            <a:r>
              <a:rPr lang="ko-KR" altLang="en-US" dirty="0"/>
              <a:t>구축하기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B1895-1AE4-4575-BF61-833F2897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3" y="2353342"/>
            <a:ext cx="7649785" cy="395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6C258-9730-445D-8CE8-8F9723D70B7B}"/>
              </a:ext>
            </a:extLst>
          </p:cNvPr>
          <p:cNvSpPr txBox="1"/>
          <p:nvPr/>
        </p:nvSpPr>
        <p:spPr>
          <a:xfrm>
            <a:off x="7587299" y="3132292"/>
            <a:ext cx="3885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= </a:t>
            </a:r>
            <a:r>
              <a:rPr lang="ko-KR" altLang="en-US" dirty="0"/>
              <a:t>예측모델과 실제 값의 편차를 측정하는 방식</a:t>
            </a:r>
            <a:endParaRPr lang="en-US" altLang="ko-KR" dirty="0"/>
          </a:p>
          <a:p>
            <a:r>
              <a:rPr lang="en-US" altLang="ko-KR" dirty="0"/>
              <a:t>optimizer = </a:t>
            </a:r>
            <a:r>
              <a:rPr lang="ko-KR" altLang="en-US" dirty="0"/>
              <a:t>최적 값을 찾아가는 방법론 </a:t>
            </a:r>
            <a:r>
              <a:rPr lang="en-US" altLang="ko-KR" dirty="0"/>
              <a:t>(GD -&gt; </a:t>
            </a:r>
            <a:r>
              <a:rPr lang="en-US" altLang="ko-KR" dirty="0" err="1"/>
              <a:t>learning_rate</a:t>
            </a:r>
            <a:r>
              <a:rPr lang="ko-KR" altLang="en-US" dirty="0"/>
              <a:t>의 간격만큼 점진적으로 값을 갱신함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train = </a:t>
            </a:r>
            <a:r>
              <a:rPr lang="ko-KR" altLang="en-US" dirty="0"/>
              <a:t>학습방법 </a:t>
            </a:r>
            <a:r>
              <a:rPr lang="en-US" altLang="ko-KR" dirty="0"/>
              <a:t>( loss</a:t>
            </a:r>
            <a:r>
              <a:rPr lang="ko-KR" altLang="en-US" dirty="0"/>
              <a:t>를 </a:t>
            </a:r>
            <a:r>
              <a:rPr lang="en-US" altLang="ko-KR" dirty="0"/>
              <a:t>optimizer</a:t>
            </a:r>
            <a:r>
              <a:rPr lang="ko-KR" altLang="en-US" dirty="0"/>
              <a:t>를 통해 최소화 하는 방향으로 진행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59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D9A3-F672-4158-8D8D-BAE6A3C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–</a:t>
            </a:r>
            <a:r>
              <a:rPr lang="ko-KR" altLang="en-US" dirty="0" err="1"/>
              <a:t>텐서</a:t>
            </a:r>
            <a:r>
              <a:rPr lang="ko-KR" altLang="en-US" dirty="0"/>
              <a:t>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C3FA-4354-469C-9956-D0C883A4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실제 연산하는 환경 </a:t>
            </a:r>
            <a:r>
              <a:rPr lang="en-US" altLang="ko-KR" dirty="0"/>
              <a:t>Session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EEB92F2-EFE6-4CA5-B76D-04A0B4A6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8" y="2655462"/>
            <a:ext cx="7955584" cy="3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E66B1-7AD6-48D2-A664-55D58D61C769}"/>
              </a:ext>
            </a:extLst>
          </p:cNvPr>
          <p:cNvSpPr txBox="1"/>
          <p:nvPr/>
        </p:nvSpPr>
        <p:spPr>
          <a:xfrm>
            <a:off x="7878650" y="1690688"/>
            <a:ext cx="3885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 = </a:t>
            </a:r>
            <a:r>
              <a:rPr lang="ko-KR" altLang="en-US" dirty="0"/>
              <a:t>전역변수를 로딩</a:t>
            </a:r>
            <a:endParaRPr lang="en-US" altLang="ko-KR" dirty="0"/>
          </a:p>
          <a:p>
            <a:r>
              <a:rPr lang="en-US" altLang="ko-KR" dirty="0"/>
              <a:t>Session : </a:t>
            </a:r>
            <a:r>
              <a:rPr lang="ko-KR" altLang="en-US" dirty="0"/>
              <a:t>실제 연산 환경을 구축</a:t>
            </a:r>
            <a:endParaRPr lang="en-US" altLang="ko-KR" dirty="0"/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  # </a:t>
            </a:r>
            <a:r>
              <a:rPr lang="ko-KR" altLang="en-US" dirty="0"/>
              <a:t>실제 연산 시작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 : </a:t>
            </a:r>
            <a:r>
              <a:rPr lang="ko-KR" altLang="en-US" dirty="0"/>
              <a:t>반복 학습하는 횟수</a:t>
            </a:r>
            <a:r>
              <a:rPr lang="en-US" altLang="ko-KR" dirty="0"/>
              <a:t> </a:t>
            </a:r>
            <a:r>
              <a:rPr lang="ko-KR" altLang="en-US" dirty="0"/>
              <a:t>동안</a:t>
            </a:r>
            <a:endParaRPr lang="en-US" altLang="ko-KR" dirty="0"/>
          </a:p>
          <a:p>
            <a:r>
              <a:rPr lang="en-US" altLang="ko-KR" dirty="0" err="1"/>
              <a:t>x_data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y_data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매핑하여 앞서 정의한 방식대로 </a:t>
            </a:r>
            <a:r>
              <a:rPr lang="en-US" altLang="ko-KR" dirty="0"/>
              <a:t>train(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한 결과 </a:t>
            </a:r>
            <a:r>
              <a:rPr lang="en-US" altLang="ko-KR" dirty="0" err="1"/>
              <a:t>y_hat</a:t>
            </a:r>
            <a:r>
              <a:rPr lang="ko-KR" altLang="en-US" dirty="0"/>
              <a:t>과 라벨 데이터 </a:t>
            </a:r>
            <a:r>
              <a:rPr lang="en-US" altLang="ko-KR" dirty="0" err="1"/>
              <a:t>y_data</a:t>
            </a:r>
            <a:r>
              <a:rPr lang="ko-KR" altLang="en-US" dirty="0"/>
              <a:t>와의 손실 </a:t>
            </a:r>
            <a:r>
              <a:rPr lang="en-US" altLang="ko-KR" dirty="0"/>
              <a:t>loss</a:t>
            </a:r>
            <a:r>
              <a:rPr lang="ko-KR" altLang="en-US" dirty="0"/>
              <a:t>값을 구하라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Cost_history</a:t>
            </a:r>
            <a:r>
              <a:rPr lang="en-US" altLang="ko-KR" dirty="0"/>
              <a:t>=cost</a:t>
            </a:r>
            <a:r>
              <a:rPr lang="ko-KR" altLang="en-US" dirty="0"/>
              <a:t>값의 리스트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37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580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 옛한글</vt:lpstr>
      <vt:lpstr>맑은 고딕</vt:lpstr>
      <vt:lpstr>Arial</vt:lpstr>
      <vt:lpstr>Office 테마</vt:lpstr>
      <vt:lpstr>0630 수업내용 정리</vt:lpstr>
      <vt:lpstr>Logistic Regression (회귀 분석)</vt:lpstr>
      <vt:lpstr>Logistic Regression –텐서 플로우</vt:lpstr>
      <vt:lpstr>Logistic Regression –파이썬으로 구현</vt:lpstr>
      <vt:lpstr>Logistic Regression –파이썬으로 구현</vt:lpstr>
      <vt:lpstr>Logistic Regression –파이썬으로 구현</vt:lpstr>
      <vt:lpstr>Logistic Regression –텐서 플로우</vt:lpstr>
      <vt:lpstr>Logistic Regression –텐서 플로우</vt:lpstr>
      <vt:lpstr>Logistic Regression –텐서 플로우</vt:lpstr>
      <vt:lpstr>Logistic Regression –텐서 플로우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0630 수업내용 정리</dc:title>
  <dc:creator>ILIFO-010</dc:creator>
  <cp:lastModifiedBy>ILIFO-010</cp:lastModifiedBy>
  <cp:revision>81</cp:revision>
  <dcterms:created xsi:type="dcterms:W3CDTF">2020-06-30T09:01:00Z</dcterms:created>
  <dcterms:modified xsi:type="dcterms:W3CDTF">2020-06-30T09:45:39Z</dcterms:modified>
</cp:coreProperties>
</file>