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11F7-EA7E-4A89-84F9-3BB98AFD2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A0495-B981-4AAE-AF4C-C2464808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04DBB-1D83-4F9D-9F4E-8D542FEA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E8630-DDFB-4A54-9333-6EE33394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1DE69-1EA5-4A57-B2AA-045ED372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F96FE-0607-463A-A021-A5999F8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E9C2B-083D-452F-ABEC-E69067EB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0CB1D-9BB2-4333-B743-B6564D9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7EB54-349E-43C8-BA1E-1B393747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C40A3-B3AF-4665-AC3B-9F777C0F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1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FE077E-C272-4D49-846E-FA1D1A7DA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58831-D17B-4B58-9F7C-D3D04DC38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90CD9-7536-4537-8740-DE5F1167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B2D82-48BE-4646-BF17-2698C885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8A9B5-A7F8-4601-B1D6-7BCE1841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2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775D8-A2CD-464C-B6E3-2F151769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FCE77-9BF7-4962-B1A3-6266D70F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12126-2466-486D-A68F-05C22F8B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2B10C-CA20-48A3-9BCF-B967D32C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46EC1-A0E3-4A78-A367-0CBA4508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8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45A6-A1D6-49CD-9AD5-74217C1D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7AAEE-7981-4C66-A353-E0AB285D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FA4D8-38EC-485D-894E-91BDF849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FC093-58B6-47E8-9F36-02BA3EAC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1B24F-447F-49AE-BF1B-9C5229D5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7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D8097-49F2-4A85-8FCC-A0C451E9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C26BB-2419-4EB2-BBD1-30D6F9F12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380A0-3364-4331-B4AC-DA9786FA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77FC3-0645-4912-BADD-753DC853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6A757-AC29-454D-8DD3-AE9986DA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EC81F-E622-4171-B4DF-53E7A7E4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E4DF-CCFA-42EE-BAFB-02C30658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2D997-62C2-4DF6-9769-B7089CD5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15724-577F-4EC7-B410-31C49013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8CCE-3BE2-46AA-AF3E-7E969CD57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08CDF6-9EAF-423B-B9BD-F2F31B92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5D61C8-0E74-41E9-9E74-C7939972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33486-B63E-42D5-83B8-F02A39C0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5D5691-B486-4BA1-935B-EFA2FBE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C07D7-1989-488A-831E-0125B93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774CC-C0BC-445E-8F16-F70DEBDB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10E3D-447C-4057-9E84-1112CE3E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B3964B-B9DE-4B58-B055-28EC81B4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A3FA1-DE27-4952-9DC0-810785F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0D8AB8-FDF3-4B9E-98C5-1449801A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10025-BCF2-424D-BFE3-F0E05161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0DFAA-D3A6-4A78-B074-3D3F56CF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A822B-5064-4946-8EC6-2666096E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EC962-1D56-454A-9289-76CCDF0C5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04962-0D7C-4CF0-8A1A-AC4EDAB0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E242E-97A4-4070-87DA-CA3E02A1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1EE16-7490-4A03-A63E-A40C3EED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0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62D17-420C-41CF-987E-1C3C90B3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6998C-5C1F-42DF-904C-84D7E4EE9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4B8D5-F17F-45F1-9162-DF64FA90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B6630-27F6-4A60-9B06-2D78FFAF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6F44F-31F0-4721-88EA-593C7BE3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61C78-368A-4EF0-BFA2-FFA029C6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6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B1ED5B-BF1B-4C19-AEFB-19C35BB5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91A47-3D5D-4A81-8FC9-B78672A54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03EA4-13AC-4223-8F59-280F25330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34F7-C61C-469F-81B4-27C0AE839C78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4FC77-C970-461C-8F8E-A2A1E3281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F6C7C-9E41-4F3E-8BD7-06EC939C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BC993-1A85-420F-843B-9202FB695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CA8F4-24EC-44B4-8C82-74448483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949"/>
            <a:ext cx="9144000" cy="1243013"/>
          </a:xfrm>
        </p:spPr>
        <p:txBody>
          <a:bodyPr/>
          <a:lstStyle/>
          <a:p>
            <a:r>
              <a:rPr lang="en-US" altLang="ko-KR" dirty="0"/>
              <a:t>Workshop_0630_</a:t>
            </a:r>
            <a:r>
              <a:rPr lang="ko-KR" altLang="en-US" dirty="0"/>
              <a:t>김승연</a:t>
            </a:r>
          </a:p>
        </p:txBody>
      </p:sp>
    </p:spTree>
    <p:extLst>
      <p:ext uri="{BB962C8B-B14F-4D97-AF65-F5344CB8AC3E}">
        <p14:creationId xmlns:p14="http://schemas.microsoft.com/office/powerpoint/2010/main" val="257462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E6C08AD-E91B-4529-95F7-E0631A6A395E}"/>
              </a:ext>
            </a:extLst>
          </p:cNvPr>
          <p:cNvSpPr/>
          <p:nvPr/>
        </p:nvSpPr>
        <p:spPr>
          <a:xfrm>
            <a:off x="247650" y="583953"/>
            <a:ext cx="120967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score_data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np.loadtxt</a:t>
            </a:r>
            <a:r>
              <a:rPr lang="ko-KR" altLang="en-US" sz="1200" dirty="0"/>
              <a:t>('data-01-test-score.csv', </a:t>
            </a:r>
            <a:r>
              <a:rPr lang="ko-KR" altLang="en-US" sz="1200" dirty="0" err="1"/>
              <a:t>delimiter</a:t>
            </a:r>
            <a:r>
              <a:rPr lang="ko-KR" altLang="en-US" sz="1200" dirty="0"/>
              <a:t>=",")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데이터를 불러옴</a:t>
            </a:r>
          </a:p>
          <a:p>
            <a:r>
              <a:rPr lang="ko-KR" altLang="en-US" sz="1200" dirty="0" err="1"/>
              <a:t>x_data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score_data</a:t>
            </a:r>
            <a:r>
              <a:rPr lang="ko-KR" altLang="en-US" sz="1200" dirty="0"/>
              <a:t>[:,:3] 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배열을 생성하는 방법은 </a:t>
            </a:r>
            <a:r>
              <a:rPr lang="ko-KR" altLang="en-US" sz="1200" dirty="0" err="1">
                <a:solidFill>
                  <a:srgbClr val="FF0000"/>
                </a:solidFill>
              </a:rPr>
              <a:t>바이어스값을</a:t>
            </a:r>
            <a:r>
              <a:rPr lang="ko-KR" altLang="en-US" sz="1200" dirty="0">
                <a:solidFill>
                  <a:srgbClr val="FF0000"/>
                </a:solidFill>
              </a:rPr>
              <a:t> 빼서 더해주는 것과 바이어스를 포함하여 계산해주는 방법이 있음</a:t>
            </a:r>
            <a:endParaRPr lang="en-US" altLang="ko-KR" sz="1200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/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y</a:t>
            </a:r>
            <a:r>
              <a:rPr lang="ko-KR" altLang="en-US" sz="1200" dirty="0">
                <a:solidFill>
                  <a:srgbClr val="FF0000"/>
                </a:solidFill>
              </a:rPr>
              <a:t> = w0x0 + w1x1 + w2x2 + </a:t>
            </a:r>
            <a:r>
              <a:rPr lang="ko-KR" altLang="en-US" sz="1200" dirty="0" err="1">
                <a:solidFill>
                  <a:srgbClr val="FF0000"/>
                </a:solidFill>
              </a:rPr>
              <a:t>b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wb</a:t>
            </a:r>
            <a:r>
              <a:rPr lang="ko-KR" altLang="en-US" sz="1200" dirty="0">
                <a:solidFill>
                  <a:srgbClr val="FF0000"/>
                </a:solidFill>
              </a:rPr>
              <a:t> * 1) </a:t>
            </a:r>
            <a:r>
              <a:rPr lang="ko-KR" altLang="en-US" sz="1200" dirty="0" err="1">
                <a:solidFill>
                  <a:srgbClr val="FF0000"/>
                </a:solidFill>
              </a:rPr>
              <a:t>b의</a:t>
            </a:r>
            <a:r>
              <a:rPr lang="ko-KR" altLang="en-US" sz="1200" dirty="0">
                <a:solidFill>
                  <a:srgbClr val="FF0000"/>
                </a:solidFill>
              </a:rPr>
              <a:t> 경우에도 </a:t>
            </a:r>
            <a:r>
              <a:rPr lang="ko-KR" altLang="en-US" sz="1200" dirty="0" err="1">
                <a:solidFill>
                  <a:srgbClr val="FF0000"/>
                </a:solidFill>
              </a:rPr>
              <a:t>b의</a:t>
            </a:r>
            <a:r>
              <a:rPr lang="ko-KR" altLang="en-US" sz="1200" dirty="0">
                <a:solidFill>
                  <a:srgbClr val="FF0000"/>
                </a:solidFill>
              </a:rPr>
              <a:t> 가중치 곱하기 1을해주면 바이어스 값이 나옴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여기서는 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r>
              <a:rPr lang="ko-KR" altLang="en-US" sz="1200" dirty="0">
                <a:solidFill>
                  <a:srgbClr val="FF0000"/>
                </a:solidFill>
              </a:rPr>
              <a:t>값 앞에 바이어스 값이 나오는 배열 생성</a:t>
            </a:r>
          </a:p>
          <a:p>
            <a:r>
              <a:rPr lang="ko-KR" altLang="en-US" sz="1200" dirty="0" err="1"/>
              <a:t>y_data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score_data</a:t>
            </a:r>
            <a:r>
              <a:rPr lang="ko-KR" altLang="en-US" sz="1200" dirty="0"/>
              <a:t>[:,3]</a:t>
            </a:r>
          </a:p>
          <a:p>
            <a:r>
              <a:rPr lang="ko-KR" altLang="en-US" sz="1200" dirty="0" err="1"/>
              <a:t>y_data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y_data</a:t>
            </a:r>
            <a:r>
              <a:rPr lang="ko-KR" altLang="en-US" sz="1200" dirty="0"/>
              <a:t>[:,</a:t>
            </a:r>
            <a:r>
              <a:rPr lang="ko-KR" altLang="en-US" sz="1200" dirty="0" err="1"/>
              <a:t>np.newaxis</a:t>
            </a:r>
            <a:r>
              <a:rPr lang="ko-KR" altLang="en-US" sz="1200" dirty="0"/>
              <a:t>]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배열의 모양을 같게 해주기 위해 축 생성</a:t>
            </a:r>
            <a:r>
              <a:rPr lang="en-US" altLang="ko-KR" sz="1200" dirty="0">
                <a:solidFill>
                  <a:srgbClr val="FF0000"/>
                </a:solidFill>
              </a:rPr>
              <a:t>((</a:t>
            </a:r>
            <a:r>
              <a:rPr lang="ko-KR" altLang="en-US" sz="1200" dirty="0">
                <a:solidFill>
                  <a:srgbClr val="FF0000"/>
                </a:solidFill>
              </a:rPr>
              <a:t>개수</a:t>
            </a:r>
            <a:r>
              <a:rPr lang="en-US" altLang="ko-KR" sz="1200" dirty="0">
                <a:solidFill>
                  <a:srgbClr val="FF0000"/>
                </a:solidFill>
              </a:rPr>
              <a:t>,) -&gt; (</a:t>
            </a:r>
            <a:r>
              <a:rPr lang="ko-KR" altLang="en-US" sz="1200" dirty="0">
                <a:solidFill>
                  <a:srgbClr val="FF0000"/>
                </a:solidFill>
              </a:rPr>
              <a:t>개수</a:t>
            </a:r>
            <a:r>
              <a:rPr lang="en-US" altLang="ko-KR" sz="1200" dirty="0">
                <a:solidFill>
                  <a:srgbClr val="FF0000"/>
                </a:solidFill>
              </a:rPr>
              <a:t>,1))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tf.Graph</a:t>
            </a:r>
            <a:r>
              <a:rPr lang="ko-KR" altLang="en-US" sz="1200" dirty="0"/>
              <a:t>().</a:t>
            </a:r>
            <a:r>
              <a:rPr lang="ko-KR" altLang="en-US" sz="1200" dirty="0" err="1"/>
              <a:t>as_default</a:t>
            </a:r>
            <a:r>
              <a:rPr lang="ko-KR" altLang="en-US" sz="1200" dirty="0"/>
              <a:t>():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tf.placeholder</a:t>
            </a:r>
            <a:r>
              <a:rPr lang="ko-KR" altLang="en-US" sz="1200" dirty="0"/>
              <a:t>(tf.float32, 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=[None,3])  </a:t>
            </a:r>
            <a:r>
              <a:rPr lang="ko-KR" altLang="en-US" sz="1200" dirty="0">
                <a:solidFill>
                  <a:srgbClr val="FF0000"/>
                </a:solidFill>
              </a:rPr>
              <a:t>#메모리에 올라가는 변수를 정의해주기 위해 </a:t>
            </a:r>
            <a:r>
              <a:rPr lang="ko-KR" altLang="en-US" sz="1200" dirty="0" err="1">
                <a:solidFill>
                  <a:srgbClr val="FF0000"/>
                </a:solidFill>
              </a:rPr>
              <a:t>placeholder</a:t>
            </a:r>
            <a:r>
              <a:rPr lang="ko-KR" altLang="en-US" sz="1200" dirty="0">
                <a:solidFill>
                  <a:srgbClr val="FF0000"/>
                </a:solidFill>
              </a:rPr>
              <a:t> 사용(빈그릇이라 </a:t>
            </a:r>
            <a:r>
              <a:rPr lang="ko-KR" altLang="en-US" sz="1200" dirty="0" err="1">
                <a:solidFill>
                  <a:srgbClr val="FF0000"/>
                </a:solidFill>
              </a:rPr>
              <a:t>생각하면됨</a:t>
            </a:r>
            <a:r>
              <a:rPr lang="ko-KR" alt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tf.placeholder</a:t>
            </a:r>
            <a:r>
              <a:rPr lang="ko-KR" altLang="en-US" sz="1200" dirty="0"/>
              <a:t>(tf.float32, 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 = [None,1])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w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tf.Variable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tf.random_normal</a:t>
            </a:r>
            <a:r>
              <a:rPr lang="ko-KR" altLang="en-US" sz="1200" dirty="0"/>
              <a:t>([3,1]),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weight</a:t>
            </a:r>
            <a:r>
              <a:rPr lang="ko-KR" altLang="en-US" sz="1200" dirty="0"/>
              <a:t>') </a:t>
            </a:r>
            <a:r>
              <a:rPr lang="ko-KR" altLang="en-US" sz="1200" dirty="0">
                <a:solidFill>
                  <a:srgbClr val="FF0000"/>
                </a:solidFill>
              </a:rPr>
              <a:t>#가중치의 초기값을 </a:t>
            </a:r>
            <a:r>
              <a:rPr lang="ko-KR" altLang="en-US" sz="1200" dirty="0" err="1">
                <a:solidFill>
                  <a:srgbClr val="FF0000"/>
                </a:solidFill>
              </a:rPr>
              <a:t>랜덤값을</a:t>
            </a:r>
            <a:r>
              <a:rPr lang="ko-KR" altLang="en-US" sz="1200" dirty="0">
                <a:solidFill>
                  <a:srgbClr val="FF0000"/>
                </a:solidFill>
              </a:rPr>
              <a:t> 가져옴(초기값이 0일 필요는 없음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값은 -1~1사이가 대다수)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y_hat</a:t>
            </a:r>
            <a:r>
              <a:rPr lang="ko-KR" altLang="en-US" sz="1200" dirty="0"/>
              <a:t>= </a:t>
            </a:r>
            <a:r>
              <a:rPr lang="ko-KR" altLang="en-US" sz="1200" dirty="0" err="1"/>
              <a:t>tf.matmul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w</a:t>
            </a:r>
            <a:r>
              <a:rPr lang="ko-KR" altLang="en-US" sz="1200" dirty="0"/>
              <a:t>)   </a:t>
            </a:r>
            <a:r>
              <a:rPr lang="ko-KR" altLang="en-US" sz="1200" dirty="0">
                <a:solidFill>
                  <a:srgbClr val="FF0000"/>
                </a:solidFill>
              </a:rPr>
              <a:t>#y =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b,x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배열 </a:t>
            </a:r>
            <a:r>
              <a:rPr lang="en-US" altLang="ko-KR" sz="1200" dirty="0">
                <a:solidFill>
                  <a:srgbClr val="FF0000"/>
                </a:solidFill>
              </a:rPr>
              <a:t>* (w)</a:t>
            </a:r>
            <a:r>
              <a:rPr lang="ko-KR" altLang="en-US" sz="1200" dirty="0">
                <a:solidFill>
                  <a:srgbClr val="FF0000"/>
                </a:solidFill>
              </a:rPr>
              <a:t>배열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loss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tf.reduce_mean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tf.square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y-y_hat</a:t>
            </a:r>
            <a:r>
              <a:rPr lang="ko-KR" altLang="en-US" sz="1200" dirty="0"/>
              <a:t>)) </a:t>
            </a:r>
            <a:r>
              <a:rPr lang="ko-KR" altLang="en-US" sz="1200" dirty="0">
                <a:solidFill>
                  <a:srgbClr val="FF0000"/>
                </a:solidFill>
              </a:rPr>
              <a:t>#잔차의 제곱의 평균이 최소인 값을 </a:t>
            </a:r>
            <a:r>
              <a:rPr lang="ko-KR" altLang="en-US" sz="1200" dirty="0" err="1">
                <a:solidFill>
                  <a:srgbClr val="FF0000"/>
                </a:solidFill>
              </a:rPr>
              <a:t>구해줌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optimizer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tf.train.GradientDescentOptimizer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learning_rate</a:t>
            </a:r>
            <a:r>
              <a:rPr lang="ko-KR" altLang="en-US" sz="1200" dirty="0"/>
              <a:t>=0.00001)</a:t>
            </a:r>
            <a:r>
              <a:rPr lang="en-US" altLang="ko-KR" sz="1200" dirty="0"/>
              <a:t>.minimize(loss)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>
                <a:solidFill>
                  <a:srgbClr val="FF0000"/>
                </a:solidFill>
              </a:rPr>
              <a:t>#단계적으로 0.</a:t>
            </a:r>
            <a:r>
              <a:rPr lang="en-US" altLang="ko-KR" sz="1200" dirty="0">
                <a:solidFill>
                  <a:srgbClr val="FF0000"/>
                </a:solidFill>
              </a:rPr>
              <a:t>00001</a:t>
            </a:r>
            <a:r>
              <a:rPr lang="ko-KR" altLang="en-US" sz="1200" dirty="0">
                <a:solidFill>
                  <a:srgbClr val="FF0000"/>
                </a:solidFill>
              </a:rPr>
              <a:t>만큼 줄여가면서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과 가까워지는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트레인 데이터를 값을 </a:t>
            </a:r>
            <a:r>
              <a:rPr lang="ko-KR" altLang="en-US" sz="1200" dirty="0" err="1">
                <a:solidFill>
                  <a:srgbClr val="FF0000"/>
                </a:solidFill>
              </a:rPr>
              <a:t>찾아감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        </a:t>
            </a:r>
          </a:p>
          <a:p>
            <a:r>
              <a:rPr lang="en-US" altLang="ko-KR" sz="1200" dirty="0" err="1"/>
              <a:t>init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tf.global_variables_initializer</a:t>
            </a:r>
            <a:r>
              <a:rPr lang="en-US" altLang="ko-KR" sz="1200" dirty="0"/>
              <a:t>() 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초기화해줌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 with </a:t>
            </a:r>
            <a:r>
              <a:rPr lang="en-US" altLang="ko-KR" sz="1200" dirty="0" err="1"/>
              <a:t>tf.Session</a:t>
            </a:r>
            <a:r>
              <a:rPr lang="en-US" altLang="ko-KR" sz="1200" dirty="0"/>
              <a:t>() as </a:t>
            </a:r>
            <a:r>
              <a:rPr lang="en-US" altLang="ko-KR" sz="1200" dirty="0" err="1"/>
              <a:t>sess</a:t>
            </a:r>
            <a:r>
              <a:rPr lang="en-US" altLang="ko-KR" sz="1200" dirty="0"/>
              <a:t>: 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 err="1">
                <a:solidFill>
                  <a:srgbClr val="FF0000"/>
                </a:solidFill>
              </a:rPr>
              <a:t>텐서플로우는</a:t>
            </a:r>
            <a:r>
              <a:rPr lang="ko-KR" altLang="en-US" sz="1200" dirty="0">
                <a:solidFill>
                  <a:srgbClr val="FF0000"/>
                </a:solidFill>
              </a:rPr>
              <a:t> 메모리에 </a:t>
            </a:r>
            <a:r>
              <a:rPr lang="ko-KR" altLang="en-US" sz="1200" dirty="0" err="1">
                <a:solidFill>
                  <a:srgbClr val="FF0000"/>
                </a:solidFill>
              </a:rPr>
              <a:t>저장되어이</a:t>
            </a:r>
            <a:r>
              <a:rPr lang="ko-KR" altLang="en-US" sz="1200" dirty="0">
                <a:solidFill>
                  <a:srgbClr val="FF0000"/>
                </a:solidFill>
              </a:rPr>
              <a:t> 있는 것이기 때문에 세션을 통해 </a:t>
            </a:r>
            <a:r>
              <a:rPr lang="ko-KR" altLang="en-US" sz="1200" dirty="0" err="1">
                <a:solidFill>
                  <a:srgbClr val="FF0000"/>
                </a:solidFill>
              </a:rPr>
              <a:t>불러와야됨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        </a:t>
            </a:r>
            <a:r>
              <a:rPr lang="en-US" altLang="ko-KR" sz="1200" dirty="0" err="1"/>
              <a:t>sess.run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) 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실행을 </a:t>
            </a:r>
            <a:r>
              <a:rPr lang="ko-KR" altLang="en-US" sz="1200" dirty="0" err="1">
                <a:solidFill>
                  <a:srgbClr val="FF0000"/>
                </a:solidFill>
              </a:rPr>
              <a:t>시켜줌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for step in range(100000): 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점진적으로 찾아가는 횟수를 </a:t>
            </a:r>
            <a:r>
              <a:rPr lang="en-US" altLang="ko-KR" sz="1200" dirty="0">
                <a:solidFill>
                  <a:srgbClr val="FF0000"/>
                </a:solidFill>
              </a:rPr>
              <a:t>100000</a:t>
            </a:r>
            <a:r>
              <a:rPr lang="ko-KR" altLang="en-US" sz="1200" dirty="0">
                <a:solidFill>
                  <a:srgbClr val="FF0000"/>
                </a:solidFill>
              </a:rPr>
              <a:t>번함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 err="1"/>
              <a:t>sess.run</a:t>
            </a:r>
            <a:r>
              <a:rPr lang="en-US" altLang="ko-KR" sz="1200" dirty="0"/>
              <a:t>(train, </a:t>
            </a:r>
            <a:r>
              <a:rPr lang="en-US" altLang="ko-KR" sz="1200" dirty="0" err="1"/>
              <a:t>feed_dict</a:t>
            </a:r>
            <a:r>
              <a:rPr lang="en-US" altLang="ko-KR" sz="1200" dirty="0"/>
              <a:t>={</a:t>
            </a:r>
            <a:r>
              <a:rPr lang="en-US" altLang="ko-KR" sz="1200" dirty="0" err="1"/>
              <a:t>x:x_data,y:y_data</a:t>
            </a:r>
            <a:r>
              <a:rPr lang="en-US" altLang="ko-KR" sz="1200" dirty="0"/>
              <a:t>})  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if(step % 5000 == 0):</a:t>
            </a:r>
          </a:p>
          <a:p>
            <a:r>
              <a:rPr lang="en-US" altLang="ko-KR" sz="1200" dirty="0"/>
              <a:t>                print(step, </a:t>
            </a:r>
            <a:r>
              <a:rPr lang="en-US" altLang="ko-KR" sz="1200" dirty="0" err="1"/>
              <a:t>sess.run</a:t>
            </a:r>
            <a:r>
              <a:rPr lang="en-US" altLang="ko-KR" sz="1200" dirty="0"/>
              <a:t>([b, w]))</a:t>
            </a:r>
          </a:p>
          <a:p>
            <a:r>
              <a:rPr lang="en-US" altLang="ko-KR" sz="1200" dirty="0"/>
              <a:t>        print(step, </a:t>
            </a:r>
            <a:r>
              <a:rPr lang="en-US" altLang="ko-KR" sz="1200" dirty="0" err="1"/>
              <a:t>sess.run</a:t>
            </a:r>
            <a:r>
              <a:rPr lang="en-US" altLang="ko-KR" sz="1200" dirty="0"/>
              <a:t>([b, w]))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276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A0D39B-2653-4D69-B8FE-4BA859D7FC87}"/>
              </a:ext>
            </a:extLst>
          </p:cNvPr>
          <p:cNvSpPr/>
          <p:nvPr/>
        </p:nvSpPr>
        <p:spPr>
          <a:xfrm>
            <a:off x="233082" y="307644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diabetes = </a:t>
            </a:r>
            <a:r>
              <a:rPr lang="en-US" altLang="ko-KR" sz="1200" dirty="0" err="1"/>
              <a:t>np.loadtxt</a:t>
            </a:r>
            <a:r>
              <a:rPr lang="en-US" altLang="ko-KR" sz="1200" dirty="0"/>
              <a:t>('data-03-diabetes.csv', delimiter=",") </a:t>
            </a:r>
            <a:r>
              <a:rPr lang="en-US" altLang="ko-KR" sz="1200" dirty="0">
                <a:solidFill>
                  <a:srgbClr val="FF0000"/>
                </a:solidFill>
              </a:rPr>
              <a:t>#csv</a:t>
            </a:r>
            <a:r>
              <a:rPr lang="ko-KR" altLang="en-US" sz="1200" dirty="0">
                <a:solidFill>
                  <a:srgbClr val="FF0000"/>
                </a:solidFill>
              </a:rPr>
              <a:t>값을 불러옴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x_dia</a:t>
            </a:r>
            <a:r>
              <a:rPr lang="en-US" altLang="ko-KR" sz="1200" dirty="0"/>
              <a:t> = diabetes[:,:8] #</a:t>
            </a:r>
            <a:r>
              <a:rPr lang="ko-KR" altLang="en-US" sz="1200" dirty="0">
                <a:solidFill>
                  <a:srgbClr val="FF0000"/>
                </a:solidFill>
              </a:rPr>
              <a:t>필요한 데이터만 저장해줌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y_dia</a:t>
            </a:r>
            <a:r>
              <a:rPr lang="en-US" altLang="ko-KR" sz="1200" dirty="0"/>
              <a:t> = diabetes[:,8]</a:t>
            </a:r>
          </a:p>
          <a:p>
            <a:r>
              <a:rPr lang="en-US" altLang="ko-KR" sz="1200" dirty="0" err="1"/>
              <a:t>y_dia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y_dia</a:t>
            </a:r>
            <a:r>
              <a:rPr lang="en-US" altLang="ko-KR" sz="1200" dirty="0"/>
              <a:t>[:,</a:t>
            </a:r>
            <a:r>
              <a:rPr lang="en-US" altLang="ko-KR" sz="1200" dirty="0" err="1"/>
              <a:t>np.newaxis</a:t>
            </a:r>
            <a:r>
              <a:rPr lang="en-US" altLang="ko-KR" sz="1200" dirty="0"/>
              <a:t>]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tf.placeholder</a:t>
            </a:r>
            <a:r>
              <a:rPr lang="ko-KR" altLang="en-US" sz="1200" dirty="0"/>
              <a:t>(tf.float32, 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=[None,8])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배열의 모양을 맞춤</a:t>
            </a:r>
          </a:p>
          <a:p>
            <a:r>
              <a:rPr lang="ko-KR" altLang="en-US" sz="1200" dirty="0" err="1"/>
              <a:t>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tf.placeholder</a:t>
            </a:r>
            <a:r>
              <a:rPr lang="ko-KR" altLang="en-US" sz="1200" dirty="0"/>
              <a:t>(tf.float32, 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=[None,1])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W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tf.Variable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tf.random_normal</a:t>
            </a:r>
            <a:r>
              <a:rPr lang="ko-KR" altLang="en-US" sz="1200" dirty="0"/>
              <a:t>([8,1]),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=＇</a:t>
            </a:r>
            <a:r>
              <a:rPr lang="ko-KR" altLang="en-US" sz="1200" dirty="0" err="1"/>
              <a:t>weight</a:t>
            </a:r>
            <a:r>
              <a:rPr lang="ko-KR" altLang="en-US" sz="1200" dirty="0"/>
              <a:t>＇)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가중치의 값을 랜덤하게 생성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배열의 모양 맞춤</a:t>
            </a:r>
          </a:p>
          <a:p>
            <a:r>
              <a:rPr lang="ko-KR" altLang="en-US" sz="1200" dirty="0" err="1"/>
              <a:t>b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tf.Variable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tf.random_normal</a:t>
            </a:r>
            <a:r>
              <a:rPr lang="ko-KR" altLang="en-US" sz="1200" dirty="0"/>
              <a:t>([1]),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bias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hypothesis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tf.sigmoid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tf.matmul</a:t>
            </a:r>
            <a:r>
              <a:rPr lang="ko-KR" altLang="en-US" sz="1200" dirty="0"/>
              <a:t>(X,W) +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)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hypothesis</a:t>
            </a:r>
            <a:r>
              <a:rPr lang="ko-KR" altLang="en-US" sz="1200" dirty="0">
                <a:solidFill>
                  <a:srgbClr val="FF0000"/>
                </a:solidFill>
              </a:rPr>
              <a:t> 값을 구하는 식 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1.0 / (1+tf.exp(-(</a:t>
            </a:r>
            <a:r>
              <a:rPr lang="en-US" altLang="ko-KR" sz="1200" dirty="0" err="1">
                <a:solidFill>
                  <a:srgbClr val="FF0000"/>
                </a:solidFill>
              </a:rPr>
              <a:t>tf.matmul</a:t>
            </a:r>
            <a:r>
              <a:rPr lang="en-US" altLang="ko-KR" sz="1200" dirty="0">
                <a:solidFill>
                  <a:srgbClr val="FF0000"/>
                </a:solidFill>
              </a:rPr>
              <a:t>(X,W) + b))),</a:t>
            </a:r>
          </a:p>
          <a:p>
            <a:r>
              <a:rPr lang="ko-KR" altLang="en-US" sz="1200" dirty="0"/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텐서플로우에서</a:t>
            </a:r>
            <a:r>
              <a:rPr lang="en-US" altLang="ko-KR" sz="1200" dirty="0">
                <a:solidFill>
                  <a:srgbClr val="FF0000"/>
                </a:solidFill>
              </a:rPr>
              <a:t> sigmoid</a:t>
            </a:r>
            <a:r>
              <a:rPr lang="ko-KR" altLang="en-US" sz="1200" dirty="0">
                <a:solidFill>
                  <a:srgbClr val="FF0000"/>
                </a:solidFill>
              </a:rPr>
              <a:t>함수로 제공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0~1</a:t>
            </a:r>
            <a:r>
              <a:rPr lang="ko-KR" altLang="en-US" sz="1200" dirty="0">
                <a:solidFill>
                  <a:srgbClr val="FF0000"/>
                </a:solidFill>
              </a:rPr>
              <a:t>사이 값 리턴</a:t>
            </a:r>
          </a:p>
          <a:p>
            <a:r>
              <a:rPr lang="ko-KR" altLang="en-US" sz="1200" dirty="0" err="1"/>
              <a:t>cost</a:t>
            </a:r>
            <a:r>
              <a:rPr lang="ko-KR" altLang="en-US" sz="1200" dirty="0"/>
              <a:t> = -</a:t>
            </a:r>
            <a:r>
              <a:rPr lang="ko-KR" altLang="en-US" sz="1200" dirty="0" err="1"/>
              <a:t>tf.reduce_mean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* </a:t>
            </a:r>
            <a:r>
              <a:rPr lang="ko-KR" altLang="en-US" sz="1200" dirty="0" err="1"/>
              <a:t>tf.log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hypothesis</a:t>
            </a:r>
            <a:r>
              <a:rPr lang="ko-KR" altLang="en-US" sz="1200" dirty="0"/>
              <a:t>) + (1-Y) * </a:t>
            </a:r>
            <a:r>
              <a:rPr lang="ko-KR" altLang="en-US" sz="1200" dirty="0" err="1"/>
              <a:t>tf.log</a:t>
            </a:r>
            <a:r>
              <a:rPr lang="ko-KR" altLang="en-US" sz="1200" dirty="0"/>
              <a:t>(1-hypothesis))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#-</a:t>
            </a:r>
            <a:r>
              <a:rPr lang="ko-KR" altLang="en-US" sz="1200" dirty="0">
                <a:solidFill>
                  <a:srgbClr val="FF0000"/>
                </a:solidFill>
              </a:rPr>
              <a:t>는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엔트로피를 계산하면 </a:t>
            </a:r>
            <a:r>
              <a:rPr lang="en-US" altLang="ko-KR" sz="1200" dirty="0">
                <a:solidFill>
                  <a:srgbClr val="FF0000"/>
                </a:solidFill>
              </a:rPr>
              <a:t>0~1</a:t>
            </a:r>
            <a:r>
              <a:rPr lang="ko-KR" altLang="en-US" sz="1200" dirty="0">
                <a:solidFill>
                  <a:srgbClr val="FF0000"/>
                </a:solidFill>
              </a:rPr>
              <a:t>의 소수가 나옴</a:t>
            </a:r>
            <a:r>
              <a:rPr lang="en-US" altLang="ko-KR" sz="1200" dirty="0">
                <a:solidFill>
                  <a:srgbClr val="FF0000"/>
                </a:solidFill>
              </a:rPr>
              <a:t>, 0</a:t>
            </a:r>
            <a:r>
              <a:rPr lang="ko-KR" altLang="en-US" sz="1200" dirty="0">
                <a:solidFill>
                  <a:srgbClr val="FF0000"/>
                </a:solidFill>
              </a:rPr>
              <a:t>과 가까울수록 정확도가 높다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/>
              <a:t>train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tf.train.GradientDescentOptimizer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learning_rate</a:t>
            </a:r>
            <a:r>
              <a:rPr lang="ko-KR" altLang="en-US" sz="1200" dirty="0"/>
              <a:t> = 0.07).</a:t>
            </a:r>
            <a:r>
              <a:rPr lang="ko-KR" altLang="en-US" sz="1200" dirty="0" err="1"/>
              <a:t>minimize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cost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predicted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tf.cast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hypothesis</a:t>
            </a:r>
            <a:r>
              <a:rPr lang="ko-KR" altLang="en-US" sz="1200" dirty="0"/>
              <a:t> &gt; 0.5,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=tf.float32) </a:t>
            </a:r>
            <a:r>
              <a:rPr lang="en-US" altLang="ko-KR" sz="1200" dirty="0">
                <a:solidFill>
                  <a:srgbClr val="FF0000"/>
                </a:solidFill>
              </a:rPr>
              <a:t>#float</a:t>
            </a:r>
            <a:r>
              <a:rPr lang="ko-KR" altLang="en-US" sz="1200" dirty="0">
                <a:solidFill>
                  <a:srgbClr val="FF0000"/>
                </a:solidFill>
              </a:rPr>
              <a:t>타입을 줘 </a:t>
            </a:r>
            <a:r>
              <a:rPr lang="en-US" altLang="ko-KR" sz="1200" dirty="0">
                <a:solidFill>
                  <a:srgbClr val="FF0000"/>
                </a:solidFill>
              </a:rPr>
              <a:t>0.5</a:t>
            </a:r>
            <a:r>
              <a:rPr lang="ko-KR" altLang="en-US" sz="1200" dirty="0">
                <a:solidFill>
                  <a:srgbClr val="FF0000"/>
                </a:solidFill>
              </a:rPr>
              <a:t>보다 크면 </a:t>
            </a:r>
            <a:r>
              <a:rPr lang="en-US" altLang="ko-KR" sz="1200" dirty="0">
                <a:solidFill>
                  <a:srgbClr val="FF0000"/>
                </a:solidFill>
              </a:rPr>
              <a:t>1 </a:t>
            </a:r>
            <a:r>
              <a:rPr lang="ko-KR" altLang="en-US" sz="1200" dirty="0">
                <a:solidFill>
                  <a:srgbClr val="FF0000"/>
                </a:solidFill>
              </a:rPr>
              <a:t>아니면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값이 리턴</a:t>
            </a:r>
          </a:p>
          <a:p>
            <a:r>
              <a:rPr lang="ko-KR" altLang="en-US" sz="1200" dirty="0" err="1"/>
              <a:t>accuracy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tf.reduce_mean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tf.cast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tf.equal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predicted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),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=tf.float32))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정확도가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에 가까울수록 좋음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tf.Session</a:t>
            </a:r>
            <a:r>
              <a:rPr lang="ko-KR" altLang="en-US" sz="1200" dirty="0"/>
              <a:t>()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sess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sess.run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tf.global_variables_initializer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range</a:t>
            </a:r>
            <a:r>
              <a:rPr lang="ko-KR" altLang="en-US" sz="1200" dirty="0"/>
              <a:t>(5000):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cost_val</a:t>
            </a:r>
            <a:r>
              <a:rPr lang="ko-KR" altLang="en-US" sz="1200" dirty="0"/>
              <a:t>, _ = </a:t>
            </a:r>
            <a:r>
              <a:rPr lang="ko-KR" altLang="en-US" sz="1200" dirty="0" err="1"/>
              <a:t>sess.run</a:t>
            </a:r>
            <a:r>
              <a:rPr lang="ko-KR" altLang="en-US" sz="1200" dirty="0"/>
              <a:t>([</a:t>
            </a:r>
            <a:r>
              <a:rPr lang="ko-KR" altLang="en-US" sz="1200" dirty="0" err="1"/>
              <a:t>cost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train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feed_dict</a:t>
            </a:r>
            <a:r>
              <a:rPr lang="ko-KR" altLang="en-US" sz="1200" dirty="0"/>
              <a:t>={</a:t>
            </a:r>
            <a:r>
              <a:rPr lang="ko-KR" altLang="en-US" sz="1200" dirty="0" err="1"/>
              <a:t>X:x_dia</a:t>
            </a:r>
            <a:r>
              <a:rPr lang="ko-KR" altLang="en-US" sz="1200" dirty="0"/>
              <a:t>, Y:y_dia})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% 200 == 0: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cost_val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h</a:t>
            </a:r>
            <a:r>
              <a:rPr lang="ko-KR" altLang="en-US" sz="1200" dirty="0"/>
              <a:t>, c,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sess.run</a:t>
            </a:r>
            <a:r>
              <a:rPr lang="ko-KR" altLang="en-US" sz="1200" dirty="0"/>
              <a:t>([</a:t>
            </a:r>
            <a:r>
              <a:rPr lang="ko-KR" altLang="en-US" sz="1200" dirty="0" err="1"/>
              <a:t>hypothesis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predicted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accuracy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feed_dict</a:t>
            </a:r>
            <a:r>
              <a:rPr lang="ko-KR" altLang="en-US" sz="1200" dirty="0"/>
              <a:t>={</a:t>
            </a:r>
            <a:r>
              <a:rPr lang="ko-KR" altLang="en-US" sz="1200" dirty="0" err="1"/>
              <a:t>X:x_dia</a:t>
            </a:r>
            <a:r>
              <a:rPr lang="ko-KR" altLang="en-US" sz="1200" dirty="0"/>
              <a:t>, Y:y_dia})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('\</a:t>
            </a:r>
            <a:r>
              <a:rPr lang="ko-KR" altLang="en-US" sz="1200" dirty="0" err="1"/>
              <a:t>nHypothesis</a:t>
            </a:r>
            <a:r>
              <a:rPr lang="ko-KR" altLang="en-US" sz="1200" dirty="0"/>
              <a:t>: ', </a:t>
            </a:r>
            <a:r>
              <a:rPr lang="ko-KR" altLang="en-US" sz="1200" dirty="0" err="1"/>
              <a:t>h</a:t>
            </a:r>
            <a:r>
              <a:rPr lang="ko-KR" altLang="en-US" sz="1200" dirty="0"/>
              <a:t>, '\</a:t>
            </a:r>
            <a:r>
              <a:rPr lang="ko-KR" altLang="en-US" sz="1200" dirty="0" err="1"/>
              <a:t>nPredicted</a:t>
            </a:r>
            <a:r>
              <a:rPr lang="ko-KR" altLang="en-US" sz="1200" dirty="0"/>
              <a:t>: ', c, '\</a:t>
            </a:r>
            <a:r>
              <a:rPr lang="ko-KR" altLang="en-US" sz="1200" dirty="0" err="1"/>
              <a:t>nAccuracy</a:t>
            </a:r>
            <a:r>
              <a:rPr lang="ko-KR" altLang="en-US" sz="1200" dirty="0"/>
              <a:t>: ',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752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850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Workshop_0630_김승연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Workshop_0630_김승연</dc:title>
  <dc:creator>KimSeungYeon</dc:creator>
  <cp:lastModifiedBy>KimSeungYeon</cp:lastModifiedBy>
  <cp:revision>4</cp:revision>
  <dcterms:created xsi:type="dcterms:W3CDTF">2020-06-30T09:01:48Z</dcterms:created>
  <dcterms:modified xsi:type="dcterms:W3CDTF">2020-06-30T09:29:21Z</dcterms:modified>
</cp:coreProperties>
</file>