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247C9-EDA3-4CD3-BA13-DDECB5C357FE}" v="198" dt="2020-06-30T09:55:44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A502-8A17-4482-B121-568B1672AAD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3F8D1-5F16-4D38-8672-3E956BD67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3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A1AA1-9825-4065-AF68-A77954B9B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129A78-3390-4689-8D95-ECEDA52B8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55966-4EFA-4A77-A34D-96CF808D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4702-396F-4113-9A5C-4751645AAC51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CEB8C-0456-479F-B0C4-34453E5E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66D8F-9745-4121-AFFD-A4502EC2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0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100EE-0689-48DA-81DE-032AB577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5EC9A2-B5A8-4927-AAD2-F91D46DC7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2E496-873E-41EF-87BC-ECFC4B3F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079E-D20C-4F2C-A835-24E598E8D109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50CC3-D016-4B1B-BE85-33C6C32A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CC09B-C776-4A51-92A3-4966D989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D4B042-4E47-4F26-8F82-DEAAB80AC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0B0534-C9B5-4E96-9E5E-E08972683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3D903-76D1-416F-8847-37B4877F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8BFF-8F11-445C-B6BF-2A7122E01636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84E8E-EEE1-4AA3-82FB-20290EEE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BD718-56AD-44C2-9884-A2A6100B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90B7D-2C61-4BAF-88B9-3579EE1E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67D8C-2295-4ED8-84C8-51B1DB76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DCB30-2FBF-48A1-B825-DC9C7E71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EBCE-6F1F-4875-BA20-A3103DF12D20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131F6-F2D8-45F7-8D85-96D4B243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EB83D-3253-4B9A-8660-CEE28F22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7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4912B-E6FD-417D-B648-824F9F62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C160F-4BEA-41EA-9246-772EF141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EEE39-40B9-460B-AAB2-CAE86989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2C02-0C80-43E5-B1F5-0D370AA7CDCB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E8205-2425-43FC-9B40-33F80722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3A2B2-908F-4001-8CED-BFE699B8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6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7570C-CE7C-45A2-9876-E98D15BE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678BF-C663-4BD0-AAFE-6D566EE23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1548E-5EDA-4E7C-8F27-C3004490D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752570-CB65-4354-8F29-5D78EA23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19C7-4B5B-469F-B9C6-556A6164F252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29EA3-FA81-44EB-98FA-3473C36A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B0F07-DA30-48D1-A02D-21E06BAB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6AFE6-67FF-4B63-B4B9-68A8480A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4B7CD-E28B-4106-9D5F-063A9898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45465-11EA-4DF6-A8BF-2511F74BF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BE3147-0BC5-446E-BA29-F7A7D5C6F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01C6D-F49A-4931-9A63-697DE592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B754B2-16B6-4B67-B16D-39880DAF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290-5B83-40CB-9C8F-AF887FB97A75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C3FB9-E477-4451-99B7-CBACB912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F00772-66C4-44BE-9710-D8C3DF86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0F65C-470F-4E5D-B578-108F8020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38AE49-20AA-4C87-A6B0-1E9EE85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D4A3-22AB-41E9-935B-5F412A797B02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08AFCE-6512-490D-953C-6BE6B050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C400D-A005-4C66-91BC-A70E3FFF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7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3C92A7-0472-45FD-A46D-BD45302B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6EA4-FC02-47BE-93F3-CADCFC5A6E52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CE9FB-2E37-48BF-A1AE-B5323164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B7990D-8D61-41A4-9898-9F7AAA9E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E66E0-A436-47AA-ACAC-515C9F23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DFFC3-68DD-4975-AA9A-E58458A1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9045-28D5-4E92-AC6F-EDB33A180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8642C-7EB6-4836-9360-3571CC4E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CF81-F3C6-44FF-8CAD-307CD78A032E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8F272-65FF-4194-925E-CD0DB499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B8B29-8F9B-45CD-A203-BD055812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8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E51AE-8A49-486C-8567-F0BA45A5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D90C75-8F44-4B27-9546-A342287CB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973B4-B4E5-445C-9ED6-563EACBCD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9959A-AC0E-4591-8BFC-CA139A19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442-C9CE-4C36-BB38-5841E080392E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23880-FFA7-4F61-AE5C-6BD18538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1BACB-DD5D-4396-8A1B-288E73A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0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0D7DD1-9F47-448D-BDFB-BBF7E3CF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BEB09-5BA1-404C-BFEA-78F39C1F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BDBB0-90E9-4C46-A4D5-2E9D15764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C576-E8FB-4BE2-AE4F-BA4AF22B2764}" type="datetime1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2F1F9-A49B-46D1-940E-0D5F5596F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74D93-11E4-4937-B430-534BCAB9D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86C7-1C67-4FE9-8CBB-9CB3C66B0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6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DE312-AD33-4EA1-BA98-31E20A8C3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</a:rPr>
              <a:t>Logistic Regression</a:t>
            </a:r>
            <a:b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</a:rPr>
            </a:b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</a:rPr>
              <a:t>로지스틱 회귀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081CFE-9D45-4B38-B7DB-2D9E247CD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20200630</a:t>
            </a:r>
          </a:p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서소윤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E4E82-C404-4FF4-8389-1143FB1E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594A5-0268-469F-92A2-D246DC82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</a:rPr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96ADF-4CA5-43C5-B4D4-33B27BC9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분류 모델 중 가장 단순한 모델로 </a:t>
            </a:r>
            <a:r>
              <a: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y</a:t>
            </a:r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의 종속변수가 </a:t>
            </a:r>
            <a:r>
              <a: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2</a:t>
            </a:r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가지로 구분되어야 함</a:t>
            </a:r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종속 변수가 범주형 데이터를 대상으로 하며 입력 데이터가 주어졌을 때 해당 데이터의 결과가 특정 분류로 나뉨 </a:t>
            </a:r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ko-KR" altLang="en-US" sz="2000" dirty="0" err="1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시그모이드</a:t>
            </a:r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 함수 </a:t>
            </a:r>
            <a:r>
              <a: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- </a:t>
            </a:r>
            <a:r>
              <a:rPr lang="en-US" altLang="ko-KR" sz="2000" dirty="0" err="1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Wx</a:t>
            </a:r>
            <a:r>
              <a: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 + b </a:t>
            </a:r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가 만들어 내는 값을 </a:t>
            </a:r>
            <a:r>
              <a: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0</a:t>
            </a:r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과 </a:t>
            </a:r>
            <a:r>
              <a: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1 </a:t>
            </a:r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사이의 값으로 반환 </a:t>
            </a:r>
          </a:p>
          <a:p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ko-KR" altLang="en-US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755C6-22DE-4DDB-AAB6-A7B89F64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0D00939-0785-4FDF-9A42-4888308C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7" y="3429000"/>
            <a:ext cx="3048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9A09AB-BFE0-434A-9C5E-B2590B619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79" y="3429000"/>
            <a:ext cx="3670921" cy="14738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795D56-5622-414B-9DA8-23FD04528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868" y="4850198"/>
            <a:ext cx="4892989" cy="13053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9B3C7-4F21-4D7F-95BC-F60FF943B88A}"/>
              </a:ext>
            </a:extLst>
          </p:cNvPr>
          <p:cNvSpPr/>
          <p:nvPr/>
        </p:nvSpPr>
        <p:spPr>
          <a:xfrm>
            <a:off x="1028707" y="6155504"/>
            <a:ext cx="3865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출처 </a:t>
            </a:r>
            <a:r>
              <a:rPr lang="en-US" altLang="ko-KR" sz="11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: https://pythonkim.tistory.com/17?category=573319</a:t>
            </a:r>
            <a:endParaRPr lang="ko-KR" altLang="en-US" sz="11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3088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594A5-0268-469F-92A2-D246DC82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</a:rPr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96ADF-4CA5-43C5-B4D4-33B27BC9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cost </a:t>
            </a:r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함수 </a:t>
            </a:r>
            <a:r>
              <a: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– </a:t>
            </a:r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적절한 </a:t>
            </a:r>
            <a:r>
              <a: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W, b</a:t>
            </a:r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를 찾기 위해 정의</a:t>
            </a:r>
            <a:r>
              <a: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. </a:t>
            </a:r>
            <a:r>
              <a:rPr lang="ko-KR" altLang="en-US" sz="2000" dirty="0" err="1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예측값과</a:t>
            </a:r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ko-KR" altLang="en-US" sz="2000" dirty="0" err="1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실제값의</a:t>
            </a:r>
            <a:r>
              <a:rPr lang="ko-KR" altLang="en-US" sz="20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 차이에 대한 평균값</a:t>
            </a:r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en-US" altLang="ko-KR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ko-KR" altLang="en-US" sz="20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755C6-22DE-4DDB-AAB6-A7B89F64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0743E98-3491-4452-BA2C-AABC90A1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377440"/>
            <a:ext cx="4196596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594A5-0268-469F-92A2-D246DC82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</a:rPr>
              <a:t>로지스틱 회귀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755C6-22DE-4DDB-AAB6-A7B89F64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5E66D9-80E8-4688-B1CB-17FFA5E9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650"/>
            <a:ext cx="9982200" cy="4695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B71DB1-76AF-4FD2-B2F1-B6A06FB7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2331"/>
            <a:ext cx="981075" cy="8567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198DC2-6104-4F37-B9DE-7B90CD79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1262332"/>
            <a:ext cx="800243" cy="76744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1920F2E-AEED-4942-8A25-5BF7AF144D6D}"/>
              </a:ext>
            </a:extLst>
          </p:cNvPr>
          <p:cNvCxnSpPr>
            <a:cxnSpLocks/>
          </p:cNvCxnSpPr>
          <p:nvPr/>
        </p:nvCxnSpPr>
        <p:spPr>
          <a:xfrm>
            <a:off x="2362200" y="2819400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7FFEC2-CF1D-4D6E-B6CF-A35E4F7E70E7}"/>
              </a:ext>
            </a:extLst>
          </p:cNvPr>
          <p:cNvCxnSpPr>
            <a:cxnSpLocks/>
          </p:cNvCxnSpPr>
          <p:nvPr/>
        </p:nvCxnSpPr>
        <p:spPr>
          <a:xfrm>
            <a:off x="2362200" y="3002280"/>
            <a:ext cx="137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DE1C71-3C74-48B5-970C-3F039D967CD2}"/>
              </a:ext>
            </a:extLst>
          </p:cNvPr>
          <p:cNvSpPr txBox="1"/>
          <p:nvPr/>
        </p:nvSpPr>
        <p:spPr>
          <a:xfrm>
            <a:off x="5122070" y="2555382"/>
            <a:ext cx="370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가중치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, bias 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를 난수로 초기화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34B9079-A1F5-4A7B-BE14-057D5B0C4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729" y="3560541"/>
            <a:ext cx="3526632" cy="46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594A5-0268-469F-92A2-D246DC82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</a:rPr>
              <a:t>로지스틱 회귀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755C6-22DE-4DDB-AAB6-A7B89F64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6C7-1C67-4FE9-8CBB-9CB3C66B086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33AF5-FE57-416F-B04E-9C77C733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079"/>
            <a:ext cx="3002280" cy="373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8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FED65C803D24FB4467B1AEF2F8989" ma:contentTypeVersion="2" ma:contentTypeDescription="Create a new document." ma:contentTypeScope="" ma:versionID="82a02cf6907ba570be0e4a547a7b9e6e">
  <xsd:schema xmlns:xsd="http://www.w3.org/2001/XMLSchema" xmlns:xs="http://www.w3.org/2001/XMLSchema" xmlns:p="http://schemas.microsoft.com/office/2006/metadata/properties" xmlns:ns3="460d3e3e-9bf1-450e-8ebb-6a50f6f02ef0" targetNamespace="http://schemas.microsoft.com/office/2006/metadata/properties" ma:root="true" ma:fieldsID="2066e0d71d9a277e0273b31588ecb475" ns3:_="">
    <xsd:import namespace="460d3e3e-9bf1-450e-8ebb-6a50f6f02e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d3e3e-9bf1-450e-8ebb-6a50f6f02e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3D3534-88D8-479B-A271-5D6FFB813717}">
  <ds:schemaRefs>
    <ds:schemaRef ds:uri="http://purl.org/dc/terms/"/>
    <ds:schemaRef ds:uri="http://purl.org/dc/dcmitype/"/>
    <ds:schemaRef ds:uri="460d3e3e-9bf1-450e-8ebb-6a50f6f02ef0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6F8A122-E65E-4C31-9C00-6AD937F5E2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D2242-062D-4D26-B671-0D2A786B1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0d3e3e-9bf1-450e-8ebb-6a50f6f02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105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배달의민족 한나는 열한살</vt:lpstr>
      <vt:lpstr>Arial</vt:lpstr>
      <vt:lpstr>Office 테마</vt:lpstr>
      <vt:lpstr>Logistic Regression 로지스틱 회귀</vt:lpstr>
      <vt:lpstr>로지스틱 회귀</vt:lpstr>
      <vt:lpstr>로지스틱 회귀</vt:lpstr>
      <vt:lpstr>로지스틱 회귀 코드</vt:lpstr>
      <vt:lpstr>로지스틱 회귀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33924</dc:creator>
  <cp:lastModifiedBy>33924</cp:lastModifiedBy>
  <cp:revision>2</cp:revision>
  <dcterms:created xsi:type="dcterms:W3CDTF">2020-06-30T09:07:32Z</dcterms:created>
  <dcterms:modified xsi:type="dcterms:W3CDTF">2020-06-30T09:58:48Z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0x0101006C7FED65C803D24FB4467B1AEF2F8989</vt:lpwstr>
  </property>
</Properties>
</file>