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4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44EB3-AAC3-4C1F-BB4A-050423B8A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FDF794-9693-495F-9131-2CD914C7C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471D15-734F-49FD-B82B-0C3745C7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2675-60D4-4767-A55F-392BFC0820FB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69EBAB-0521-448C-81A1-1AEFD49F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27CD1-7BB4-4808-B686-F173B1D2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EF36-9BD4-4AE0-9B3F-066D5E1AA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5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70028-4679-456B-9D01-E6D00F64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2039B8-F399-4E7A-9892-2CD63D13F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A8763-9774-4351-BDCC-04A8E322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2675-60D4-4767-A55F-392BFC0820FB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FB293F-4738-4129-B49E-D6716C08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43F082-752C-43ED-9118-8A8464CE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EF36-9BD4-4AE0-9B3F-066D5E1AA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10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CC52D6-97C3-42AC-AB10-7D6BBD741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9AD81E-0D15-4381-8E94-171024C8B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C2F187-46E3-4F5A-B1E3-DFECACC2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2675-60D4-4767-A55F-392BFC0820FB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3E1C9-EBEE-46D5-B6DE-337E6514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F2942-84BE-47A4-9426-786888EF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EF36-9BD4-4AE0-9B3F-066D5E1AA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0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A0C24-C469-409C-BFD2-C3F2EB364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4BC41-84F2-4AD8-B375-579404E30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F5A843-7241-4FD3-8477-2CCA0879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2675-60D4-4767-A55F-392BFC0820FB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7BE80B-08F6-4CEF-B65E-5AAECA58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63326A-73D4-4F51-BD74-083DB2FAE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EF36-9BD4-4AE0-9B3F-066D5E1AA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89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EF033-0EE2-4809-A061-D25DB9B4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050F5A-4F63-466D-B9D3-12FDA7E26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E407D-CB97-4A47-9570-5423A458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2675-60D4-4767-A55F-392BFC0820FB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04DC5-64DF-4959-8C0A-D165D629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9EE338-C73B-4B3C-A191-F1E2090A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EF36-9BD4-4AE0-9B3F-066D5E1AA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1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FA9E5-2EED-4F30-A721-FF1F66CE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932539-E057-40A8-A6ED-18ED3E877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C12997-FD15-474D-9568-79294A180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372C59-49FF-4209-A814-C700A5A4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2675-60D4-4767-A55F-392BFC0820FB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83A2D7-FB54-4A3D-948C-3CE8B0F0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49502C-5A6F-4E4C-A14D-324A7F3E3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EF36-9BD4-4AE0-9B3F-066D5E1AA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11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759AD-177A-4C44-834A-1655D14F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C9796E-9BFC-4A83-A242-308014E4D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05965-49DE-4CE4-A12B-ABBAE4C11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D34305-B2F8-4D0B-A4A9-6DE8001BF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13F44B-63C2-4561-80C3-32E634E90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2AFB98-0B7F-4044-B5B2-5B500F90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2675-60D4-4767-A55F-392BFC0820FB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3B8BD6-9F66-4309-A76C-ECB259E4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E6B593-EC9C-44F9-A85E-D857AEFA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EF36-9BD4-4AE0-9B3F-066D5E1AA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81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1DDCA-4653-4768-ABFA-43854BD11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293179-9C8B-4B90-9D6A-5EF73691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2675-60D4-4767-A55F-392BFC0820FB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D1C725-804E-43D5-A089-7773AED8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F50995-E5D7-4266-AD75-87FF5CD4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EF36-9BD4-4AE0-9B3F-066D5E1AA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10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3FD527-EBE3-47D2-99D3-84E6095F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2675-60D4-4767-A55F-392BFC0820FB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99B238-8A94-4059-A7BF-9B0A59B8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5E4265-CD2C-41AC-98D8-94CB183B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EF36-9BD4-4AE0-9B3F-066D5E1AA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24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2A248-347A-420A-8F19-3A439DC7F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AB0FF-96E6-4075-86D4-03E049CDE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E4FD8D-7551-4AA1-8574-BC5A8B6C3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9DA64E-F164-4679-918B-96ACD5AC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2675-60D4-4767-A55F-392BFC0820FB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21995B-67D4-4B32-81D8-FAD95BCE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F5A6BD-9A4B-4780-9DD0-8D4C2CE7B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EF36-9BD4-4AE0-9B3F-066D5E1AA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53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0525E-E2CA-4338-AFD3-D4C33252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C00D41-BAE8-4879-830C-D590BF465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486D86-CF39-4C7B-870F-899A1B3FA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A827D2-B697-4A58-85C1-F1B1863E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2675-60D4-4767-A55F-392BFC0820FB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F1ED4E-4A2C-4BE1-A761-201AAC3C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476F87-7FFF-4F0B-A01B-EA7A7F92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EF36-9BD4-4AE0-9B3F-066D5E1AA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84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F8D933-F2C8-4F0E-8DE5-5FE901FA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77193B-18F2-4352-879A-55D43750F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C91740-0BB6-45AE-94F4-5E65E4822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C2675-60D4-4767-A55F-392BFC0820FB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70699-E0DE-4492-8902-17A2DEFD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85F2C-4254-4B1D-A5E2-E1838A6BA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1EF36-9BD4-4AE0-9B3F-066D5E1AA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19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F2268-FC0E-42ED-BD57-803C45A20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로지스틱회귀분석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3D1086-1EF4-48CF-8E04-5244C9AED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엄지우</a:t>
            </a:r>
          </a:p>
        </p:txBody>
      </p:sp>
    </p:spTree>
    <p:extLst>
      <p:ext uri="{BB962C8B-B14F-4D97-AF65-F5344CB8AC3E}">
        <p14:creationId xmlns:p14="http://schemas.microsoft.com/office/powerpoint/2010/main" val="72106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75ADA9-FD10-4C48-B3BC-76E1CE8B1A5D}"/>
              </a:ext>
            </a:extLst>
          </p:cNvPr>
          <p:cNvSpPr txBox="1"/>
          <p:nvPr/>
        </p:nvSpPr>
        <p:spPr>
          <a:xfrm>
            <a:off x="1003300" y="649822"/>
            <a:ext cx="9766300" cy="1496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 =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tf.placeholder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(tf.float32, shape=[None,8])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 =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tf.placeholder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(tf.float32, shape=[None,1])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4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X,Y </a:t>
            </a:r>
            <a:r>
              <a:rPr lang="ko-KR" altLang="ko-KR" sz="4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변수 형태를 지정한다 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AE37A-BCBA-436C-9C83-DB9300471FAD}"/>
              </a:ext>
            </a:extLst>
          </p:cNvPr>
          <p:cNvSpPr txBox="1"/>
          <p:nvPr/>
        </p:nvSpPr>
        <p:spPr>
          <a:xfrm>
            <a:off x="939800" y="2557307"/>
            <a:ext cx="9829800" cy="2154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 =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tf.Variable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tf.random_normal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([8,1]), name='weight')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 =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tf.Variable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tf.random_normal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([1]), name = 'bias')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4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가중치와 </a:t>
            </a:r>
            <a:r>
              <a:rPr lang="en-US" altLang="ko-KR" sz="4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lang="ko-KR" altLang="ko-KR" sz="4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절편값을</a:t>
            </a:r>
            <a:r>
              <a:rPr lang="ko-KR" altLang="ko-KR" sz="4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랜덤 값으로 만들고 이름을 지정한다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BAA667-A120-4956-BEF5-CD41E3BEEB77}"/>
              </a:ext>
            </a:extLst>
          </p:cNvPr>
          <p:cNvSpPr txBox="1"/>
          <p:nvPr/>
        </p:nvSpPr>
        <p:spPr>
          <a:xfrm>
            <a:off x="939800" y="5089941"/>
            <a:ext cx="10210800" cy="1327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hypothesis = </a:t>
            </a:r>
            <a:r>
              <a:rPr lang="en-US" altLang="ko-KR" sz="1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tf.sigmoid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tf.matmul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(X,W) + b)   #1.0 / (1+ </a:t>
            </a:r>
            <a:r>
              <a:rPr lang="en-US" altLang="ko-KR" sz="1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np.exp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(-(</a:t>
            </a:r>
            <a:r>
              <a:rPr lang="en-US" altLang="ko-KR" sz="1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tf.matmul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(X,W)+b)))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나오는 이산형 결과값으로 회귀분석 하기에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sigmoid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함수를 사용하여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x,w,b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연산결과를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사이에 있게 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나올 확률을 나누어 계산해준다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661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C1A680-3A3F-45C8-A591-9024DEE3FDE7}"/>
              </a:ext>
            </a:extLst>
          </p:cNvPr>
          <p:cNvSpPr txBox="1"/>
          <p:nvPr/>
        </p:nvSpPr>
        <p:spPr>
          <a:xfrm>
            <a:off x="158750" y="740977"/>
            <a:ext cx="11874500" cy="3270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cost = -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tf.reduce_mean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(Y * tf.log(hypothesis) + (1 - Y) * tf.log(1 - hypothesis))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4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sigmoid</a:t>
            </a:r>
            <a:r>
              <a:rPr lang="ko-KR" altLang="ko-KR" sz="4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함수를 적용한 가설에 선형회귀분석의 </a:t>
            </a:r>
            <a:r>
              <a:rPr lang="en-US" altLang="ko-KR" sz="4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cost</a:t>
            </a:r>
            <a:r>
              <a:rPr lang="ko-KR" altLang="ko-KR" sz="4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</a:t>
            </a:r>
            <a:r>
              <a:rPr lang="en-US" altLang="ko-KR" sz="4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4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잔차의</a:t>
            </a:r>
            <a:r>
              <a:rPr lang="ko-KR" altLang="ko-KR" sz="4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평균</a:t>
            </a:r>
            <a:r>
              <a:rPr lang="en-US" altLang="ko-KR" sz="4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4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r>
              <a:rPr lang="ko-KR" altLang="ko-KR" sz="4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사용할수</a:t>
            </a:r>
            <a:r>
              <a:rPr lang="ko-KR" altLang="ko-KR" sz="4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없어 만들어진 방법</a:t>
            </a:r>
            <a:endParaRPr lang="en-US" altLang="ko-KR" sz="4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lang="ko-KR" altLang="en-US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2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일때</a:t>
            </a:r>
            <a:r>
              <a:rPr lang="ko-KR" altLang="en-US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cost</a:t>
            </a:r>
            <a:r>
              <a:rPr lang="ko-KR" altLang="en-US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값은 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</a:t>
            </a:r>
            <a:r>
              <a:rPr lang="en-US" altLang="ko-KR" sz="2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log(hypothesis)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lang="ko-KR" altLang="en-US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z="2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일때</a:t>
            </a:r>
            <a:r>
              <a:rPr lang="ko-KR" altLang="en-US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cost</a:t>
            </a:r>
            <a:r>
              <a:rPr lang="ko-KR" altLang="en-US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값은 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–log(1-hypothesis)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Hypothesis</a:t>
            </a:r>
            <a:r>
              <a:rPr lang="ko-KR" altLang="en-US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 또한 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사이이고 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lang="ko-KR" altLang="en-US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값과의 차이가 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가까울수록 값이 </a:t>
            </a:r>
            <a:r>
              <a:rPr lang="ko-KR" altLang="en-US" sz="2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매우커짐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7F9B070-D07E-43D2-BC78-FA84E8398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070137"/>
              </p:ext>
            </p:extLst>
          </p:nvPr>
        </p:nvGraphicFramePr>
        <p:xfrm>
          <a:off x="1054100" y="539326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656920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00082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82026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cost</a:t>
                      </a:r>
                      <a:r>
                        <a:rPr lang="ko-KR" altLang="en-US" dirty="0"/>
                        <a:t>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Y=0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Y=1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08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Hypothesis =0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1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Hypothesis =1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267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462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E50211-CA59-4FC9-AC90-DDFB5F160A69}"/>
              </a:ext>
            </a:extLst>
          </p:cNvPr>
          <p:cNvSpPr txBox="1"/>
          <p:nvPr/>
        </p:nvSpPr>
        <p:spPr>
          <a:xfrm>
            <a:off x="1117600" y="362436"/>
            <a:ext cx="9956800" cy="1755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train =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tf.train.GradientDescentOptimizer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learning_rate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=0.005).minimize(cost)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4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cost</a:t>
            </a:r>
            <a:r>
              <a:rPr lang="ko-KR" altLang="ko-KR" sz="4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최소화 하는 방향으로 기울기 </a:t>
            </a:r>
            <a:r>
              <a:rPr lang="ko-KR" altLang="ko-KR" sz="4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감소법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28AABB-7BE4-42C1-82C3-9F048CB2AA3E}"/>
              </a:ext>
            </a:extLst>
          </p:cNvPr>
          <p:cNvSpPr txBox="1"/>
          <p:nvPr/>
        </p:nvSpPr>
        <p:spPr>
          <a:xfrm>
            <a:off x="622300" y="2118238"/>
            <a:ext cx="10731500" cy="1755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predicted =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tf.cast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(hypothesis &gt; 0.5,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dtype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=tf.float32)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4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hypothesis</a:t>
            </a:r>
            <a:r>
              <a:rPr lang="ko-KR" altLang="ko-KR" sz="4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값이 </a:t>
            </a:r>
            <a:r>
              <a:rPr lang="en-US" altLang="ko-KR" sz="4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0.5</a:t>
            </a:r>
            <a:r>
              <a:rPr lang="ko-KR" altLang="ko-KR" sz="4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넘으면 </a:t>
            </a:r>
            <a:r>
              <a:rPr lang="en-US" altLang="ko-KR" sz="4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1, </a:t>
            </a:r>
            <a:r>
              <a:rPr lang="ko-KR" altLang="ko-KR" sz="4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못넘으면</a:t>
            </a:r>
            <a:r>
              <a:rPr lang="ko-KR" altLang="ko-KR" sz="4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4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ko-KR" sz="4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CC52C-E3C3-41AF-8751-F78E8BD9BC24}"/>
              </a:ext>
            </a:extLst>
          </p:cNvPr>
          <p:cNvSpPr txBox="1"/>
          <p:nvPr/>
        </p:nvSpPr>
        <p:spPr>
          <a:xfrm>
            <a:off x="533400" y="4118297"/>
            <a:ext cx="10909300" cy="1755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accuracy =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tf.reduce_mean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tf.cast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tf.equal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(predicted, Y),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dtype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=tf.float32))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4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predicted</a:t>
            </a:r>
            <a:r>
              <a:rPr lang="ko-KR" altLang="ko-KR" sz="4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4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lang="ko-KR" altLang="ko-KR" sz="4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같으면 </a:t>
            </a:r>
            <a:r>
              <a:rPr lang="en-US" altLang="ko-KR" sz="4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1, </a:t>
            </a:r>
            <a:r>
              <a:rPr lang="ko-KR" altLang="ko-KR" sz="4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다르면 </a:t>
            </a:r>
            <a:r>
              <a:rPr lang="en-US" altLang="ko-KR" sz="4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ko-KR" sz="4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된 값들의 평균</a:t>
            </a:r>
            <a:r>
              <a:rPr lang="en-US" altLang="ko-KR" sz="4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4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정확도</a:t>
            </a:r>
            <a:r>
              <a:rPr lang="en-US" altLang="ko-KR" sz="4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82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EDFF91-8A28-4872-B5E2-0D4787B7CF84}"/>
              </a:ext>
            </a:extLst>
          </p:cNvPr>
          <p:cNvSpPr txBox="1"/>
          <p:nvPr/>
        </p:nvSpPr>
        <p:spPr>
          <a:xfrm>
            <a:off x="736600" y="486688"/>
            <a:ext cx="11163300" cy="588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with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tf.Session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 as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sess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sess.run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tf.global_variables_initializer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())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for step in range(100001):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cost_val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_ =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sess.run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([cost, train],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feed_dict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={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X:x_data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Y:y_data})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if step % 10000 == 0: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print(step,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cost_val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h, c, a =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sess.run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([hypothesis, predicted, accuracy],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feed_dict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={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X:x_data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Y:y_data})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print(f'\n Hypothesis = \n {h}',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f'\n\n Predicted =  \n {c}',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f'\n\n Accuracy = {a}')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4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머신러닝</a:t>
            </a:r>
            <a:r>
              <a:rPr lang="ko-KR" altLang="ko-KR" sz="4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과정 눈으로 많이 </a:t>
            </a:r>
            <a:r>
              <a:rPr lang="ko-KR" altLang="ko-KR" sz="4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익혀두자</a:t>
            </a:r>
            <a:r>
              <a:rPr lang="en-US" altLang="ko-KR" sz="4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,,,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41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5BBE1-5EC4-4214-AD3E-F08ACEF1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455582-C49E-4B89-A3E0-8B9FADCA1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39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511</Words>
  <Application>Microsoft Office PowerPoint</Application>
  <PresentationFormat>와이드스크린</PresentationFormat>
  <Paragraphs>45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로지스틱회귀분석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33921</dc:creator>
  <cp:lastModifiedBy>33921</cp:lastModifiedBy>
  <cp:revision>2</cp:revision>
  <dcterms:created xsi:type="dcterms:W3CDTF">2020-06-30T09:14:50Z</dcterms:created>
  <dcterms:modified xsi:type="dcterms:W3CDTF">2020-06-30T09:30:44Z</dcterms:modified>
</cp:coreProperties>
</file>