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3" autoAdjust="0"/>
    <p:restoredTop sz="94660"/>
  </p:normalViewPr>
  <p:slideViewPr>
    <p:cSldViewPr snapToGrid="0">
      <p:cViewPr varScale="1">
        <p:scale>
          <a:sx n="52" d="100"/>
          <a:sy n="52" d="100"/>
        </p:scale>
        <p:origin x="82" y="7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1075F2-32CF-416A-A11E-EB3C8B7D8D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3A6E47-8CEE-4780-89A5-D29826128D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5C8BD6-EEFF-4EE6-B752-DD8817E48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C45B0-21CF-4EBB-BDE1-D6381120E971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8AF6FD-EC6D-4E92-B95C-ECD39E7E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E3281D-0749-4A68-AD04-DE721FFB1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B44E-00B4-45E0-B7C2-128EF3BAB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909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404E9-200F-410A-A38F-060E21779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12496D-4816-48C2-B386-B1ADFA4D8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AFEB6E-434C-4ED5-B52F-D542D2AE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C45B0-21CF-4EBB-BDE1-D6381120E971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026C8E-1778-4D5C-A75F-00C4D717B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1BFA50-8D33-4660-BAE8-AC4EAF165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B44E-00B4-45E0-B7C2-128EF3BAB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802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9CE81D-F33F-4286-A7B9-1F60B43AD1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7CE1B2-DBB5-45AB-907C-4303003ADC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300A6D-7DDE-40D5-9B18-47E8FADE6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C45B0-21CF-4EBB-BDE1-D6381120E971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77F37E-939D-47E2-B904-329307439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F1FB55-C9B3-4E33-AF7E-DB7669D32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B44E-00B4-45E0-B7C2-128EF3BAB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996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29628-31B1-4B41-9781-E0B84EB1E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42B8C3-8D78-4EBE-9912-4EDC7F27E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CAC96D-4772-4CC4-B662-141E628C2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C45B0-21CF-4EBB-BDE1-D6381120E971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B76CAE-1CA1-449B-B9A1-C645F863A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72B615-2532-4C94-8950-4E870433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B44E-00B4-45E0-B7C2-128EF3BAB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152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8FA52B-1D2D-474C-99B8-F9EC6AD80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1564B3-582E-4C33-B62D-26750FDE2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43D1A8-384B-48D4-A3AD-245FD61E9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C45B0-21CF-4EBB-BDE1-D6381120E971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FD08CB-14F9-412A-8B1B-FE33F6056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C3A90C-0C15-46F2-93F2-0DB8E784C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B44E-00B4-45E0-B7C2-128EF3BAB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899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94379C-C6DC-443F-BB50-C1B8E84D3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3FA6FE-8388-4270-A8FA-A6135F2C7C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0F9B1A-F6CF-49CF-9A02-CC1C35F59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A7C690-F872-4D02-B68B-FBC22B617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C45B0-21CF-4EBB-BDE1-D6381120E971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0033CF-2DB3-434A-A2EC-37B898FB6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26D1C0-920B-4A0A-8D99-70C63548D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B44E-00B4-45E0-B7C2-128EF3BAB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740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C074F5-96A2-432F-9F9A-8D4AC59DA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A26AE4-D644-46E5-8EB2-C946296E2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DC71ED-5D23-41A9-AA43-53C1FA244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B3A150A-D775-4EA6-93CD-5EA5A06DC6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BB9B3BA-6568-470B-8819-959C644824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69630D-521D-4A5E-A6F9-1B3A83ED4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C45B0-21CF-4EBB-BDE1-D6381120E971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44724CC-BB75-4102-B2B0-D13FE91C9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71964CF-336A-4C9B-B1A4-335FB7C10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B44E-00B4-45E0-B7C2-128EF3BAB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412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CCFC2C-6C1C-4EDC-BDAA-B8BCD7F51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3905DB2-07F5-4697-A744-CA9B48A5A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C45B0-21CF-4EBB-BDE1-D6381120E971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9A25033-9446-4ACA-8CD1-815F561F6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74B990-8F21-4C38-A831-69312E9A2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B44E-00B4-45E0-B7C2-128EF3BAB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319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2EFC7DC-3E5F-4534-80D4-E39F00182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C45B0-21CF-4EBB-BDE1-D6381120E971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B61E6B2-CDBC-4856-9D75-99BDA0F1F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7E20BD-8320-400A-960A-0E06B0D78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B44E-00B4-45E0-B7C2-128EF3BAB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503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23873A-3ABD-4870-8F46-10BEBAE1B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ACF43D-91DC-41CD-AE9D-D70EC73BB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2AE756-4F58-477F-8CDA-63A00A568D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68520F-3B8E-47F5-8440-A70E3C0CB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C45B0-21CF-4EBB-BDE1-D6381120E971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055E41-311B-423A-8CDA-18C391D08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A21393-0026-4A51-8CBE-123CA657F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B44E-00B4-45E0-B7C2-128EF3BAB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683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889ABD-8A93-49FA-83D2-A68119B52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0617B2-9049-4611-9762-F0025D0648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20D6EA-9111-4071-AD30-4FD09D0C34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FADBC8-6890-48F7-B0A8-B85240BCB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C45B0-21CF-4EBB-BDE1-D6381120E971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192C1B-FCA0-466A-BA3A-3359C6EE5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CB078D-0AF7-477D-8F02-BD04B2183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B44E-00B4-45E0-B7C2-128EF3BAB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53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4BDF95D-D7CE-4E2B-A341-C1DE10855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C7F9C7-53D9-4418-AB05-D1E394A14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BCC736-E7A6-4156-8101-280DEBC6E3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C45B0-21CF-4EBB-BDE1-D6381120E971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00AF45-F8EC-481E-85EF-CE6145CA0F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E60802-2F34-4045-B2EB-E6F9C104D9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1B44E-00B4-45E0-B7C2-128EF3BAB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11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AF784B5-533B-4089-8408-CD238362E11A}"/>
              </a:ext>
            </a:extLst>
          </p:cNvPr>
          <p:cNvSpPr txBox="1"/>
          <p:nvPr/>
        </p:nvSpPr>
        <p:spPr>
          <a:xfrm>
            <a:off x="0" y="2099327"/>
            <a:ext cx="12192000" cy="2802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dirty="0"/>
              <a:t>로지스틱 회귀분석 예제 풀이</a:t>
            </a:r>
            <a:endParaRPr lang="en-US" altLang="ko-KR" sz="4000" dirty="0"/>
          </a:p>
          <a:p>
            <a:pPr algn="ctr">
              <a:lnSpc>
                <a:spcPct val="150000"/>
              </a:lnSpc>
            </a:pPr>
            <a:endParaRPr lang="en-US" altLang="ko-KR" sz="4000" dirty="0"/>
          </a:p>
          <a:p>
            <a:pPr algn="ctr">
              <a:lnSpc>
                <a:spcPct val="150000"/>
              </a:lnSpc>
            </a:pPr>
            <a:r>
              <a:rPr lang="en-US" altLang="ko-KR" sz="2000" dirty="0"/>
              <a:t>2020. 06. 30.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/>
              <a:t>오재환</a:t>
            </a:r>
          </a:p>
        </p:txBody>
      </p:sp>
    </p:spTree>
    <p:extLst>
      <p:ext uri="{BB962C8B-B14F-4D97-AF65-F5344CB8AC3E}">
        <p14:creationId xmlns:p14="http://schemas.microsoft.com/office/powerpoint/2010/main" val="3325799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E0A139D-FE37-48CD-80CD-1C9F4B2E1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925" y="1693299"/>
            <a:ext cx="2791133" cy="7355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F784B5-533B-4089-8408-CD238362E11A}"/>
              </a:ext>
            </a:extLst>
          </p:cNvPr>
          <p:cNvSpPr txBox="1"/>
          <p:nvPr/>
        </p:nvSpPr>
        <p:spPr>
          <a:xfrm>
            <a:off x="619433" y="447507"/>
            <a:ext cx="11572567" cy="112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1. </a:t>
            </a:r>
            <a:r>
              <a:rPr lang="ko-KR" altLang="en-US" sz="2400" dirty="0"/>
              <a:t>로지스틱 회귀분석에 필요한 라이브러리 불러오기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2. </a:t>
            </a:r>
            <a:r>
              <a:rPr lang="ko-KR" altLang="en-US" sz="2400" dirty="0"/>
              <a:t>로지스틱 회귀분석을 실행할 데이터를 데이터프레임 형식으로 불러오기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7B66BA1-A167-49D4-8B84-7FDC36935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228" y="1693299"/>
            <a:ext cx="5013854" cy="516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218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1BB7C3-5E85-4B6A-9FA3-74B7CB7D6A77}"/>
              </a:ext>
            </a:extLst>
          </p:cNvPr>
          <p:cNvSpPr txBox="1"/>
          <p:nvPr/>
        </p:nvSpPr>
        <p:spPr>
          <a:xfrm>
            <a:off x="619433" y="609736"/>
            <a:ext cx="11572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3. </a:t>
            </a:r>
            <a:r>
              <a:rPr lang="ko-KR" altLang="en-US" sz="2400" dirty="0"/>
              <a:t>불러온 데이터를 변수 데이터</a:t>
            </a:r>
            <a:r>
              <a:rPr lang="en-US" altLang="ko-KR" sz="2400" dirty="0"/>
              <a:t>(x)</a:t>
            </a:r>
            <a:r>
              <a:rPr lang="ko-KR" altLang="en-US" sz="2400" dirty="0"/>
              <a:t>와 라벨 데이터</a:t>
            </a:r>
            <a:r>
              <a:rPr lang="en-US" altLang="ko-KR" sz="2400" dirty="0"/>
              <a:t>(y)</a:t>
            </a:r>
            <a:r>
              <a:rPr lang="ko-KR" altLang="en-US" sz="2400" dirty="0"/>
              <a:t>로 분류하기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4A3B53-BA9D-49CE-BA66-29A280136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419" y="1466850"/>
            <a:ext cx="5943600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750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704588-8BDD-40E9-9EFA-21D15132D0ED}"/>
              </a:ext>
            </a:extLst>
          </p:cNvPr>
          <p:cNvSpPr txBox="1"/>
          <p:nvPr/>
        </p:nvSpPr>
        <p:spPr>
          <a:xfrm>
            <a:off x="619433" y="609736"/>
            <a:ext cx="11572567" cy="5560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4. </a:t>
            </a:r>
            <a:r>
              <a:rPr lang="ko-KR" altLang="en-US" sz="2400" dirty="0" err="1"/>
              <a:t>텐서플로에서</a:t>
            </a:r>
            <a:r>
              <a:rPr lang="ko-KR" altLang="en-US" sz="2400" dirty="0"/>
              <a:t> 실행하기 위해 변수를 담을 공간 만들기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endParaRPr lang="en-US" altLang="ko-KR" sz="2400" dirty="0"/>
          </a:p>
          <a:p>
            <a:pPr>
              <a:lnSpc>
                <a:spcPct val="150000"/>
              </a:lnSpc>
            </a:pPr>
            <a:endParaRPr lang="en-US" altLang="ko-KR" sz="2400" dirty="0"/>
          </a:p>
          <a:p>
            <a:pPr>
              <a:lnSpc>
                <a:spcPct val="150000"/>
              </a:lnSpc>
            </a:pPr>
            <a:endParaRPr lang="en-US" altLang="ko-KR" sz="2400" dirty="0"/>
          </a:p>
          <a:p>
            <a:pPr>
              <a:lnSpc>
                <a:spcPct val="150000"/>
              </a:lnSpc>
            </a:pP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	</a:t>
            </a:r>
            <a:r>
              <a:rPr lang="ko-KR" altLang="en-US" sz="2400" dirty="0"/>
              <a:t>데이터를 가져와 담을 변수 공간에는 </a:t>
            </a:r>
            <a:r>
              <a:rPr lang="en-US" altLang="ko-KR" sz="2400" dirty="0"/>
              <a:t>placeholder</a:t>
            </a:r>
            <a:r>
              <a:rPr lang="ko-KR" altLang="en-US" sz="2400" dirty="0"/>
              <a:t>를 사용하고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	</a:t>
            </a:r>
            <a:r>
              <a:rPr lang="ko-KR" altLang="en-US" sz="2400" dirty="0" err="1"/>
              <a:t>텐서플로</a:t>
            </a:r>
            <a:r>
              <a:rPr lang="ko-KR" altLang="en-US" sz="2400" dirty="0"/>
              <a:t> 내에서 변수를 만들 때는 </a:t>
            </a:r>
            <a:r>
              <a:rPr lang="en-US" altLang="ko-KR" sz="2400" dirty="0"/>
              <a:t>Variable</a:t>
            </a:r>
            <a:r>
              <a:rPr lang="ko-KR" altLang="en-US" sz="2400" dirty="0"/>
              <a:t>을 사용한다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	X</a:t>
            </a:r>
            <a:r>
              <a:rPr lang="ko-KR" altLang="en-US" sz="2400" dirty="0"/>
              <a:t>와 </a:t>
            </a:r>
            <a:r>
              <a:rPr lang="en-US" altLang="ko-KR" sz="2400" dirty="0"/>
              <a:t>W</a:t>
            </a:r>
            <a:r>
              <a:rPr lang="ko-KR" altLang="en-US" sz="2400" dirty="0"/>
              <a:t>는 벡터 연산을 해야함으로 차원을 동일하게 맞춰줘야 한다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	(</a:t>
            </a:r>
            <a:r>
              <a:rPr lang="ko-KR" altLang="en-US" sz="2400" dirty="0"/>
              <a:t>위 그림 붉은 원 내 숫자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A31AEF8-730D-4481-BDFB-11E0CE734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587" y="1517701"/>
            <a:ext cx="6733783" cy="1608957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785C5BED-C85F-43F3-BE5E-3C1763A3FB29}"/>
              </a:ext>
            </a:extLst>
          </p:cNvPr>
          <p:cNvSpPr/>
          <p:nvPr/>
        </p:nvSpPr>
        <p:spPr>
          <a:xfrm>
            <a:off x="6459795" y="1710814"/>
            <a:ext cx="368709" cy="36870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650291F-5A21-4212-828E-720860DC6850}"/>
              </a:ext>
            </a:extLst>
          </p:cNvPr>
          <p:cNvSpPr/>
          <p:nvPr/>
        </p:nvSpPr>
        <p:spPr>
          <a:xfrm>
            <a:off x="5329086" y="2503184"/>
            <a:ext cx="368709" cy="36870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439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883136-0A13-4405-8B11-E6A64183ED3C}"/>
              </a:ext>
            </a:extLst>
          </p:cNvPr>
          <p:cNvSpPr txBox="1"/>
          <p:nvPr/>
        </p:nvSpPr>
        <p:spPr>
          <a:xfrm>
            <a:off x="619433" y="609736"/>
            <a:ext cx="1157256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5. </a:t>
            </a:r>
            <a:r>
              <a:rPr lang="ko-KR" altLang="en-US" sz="2400" dirty="0" err="1"/>
              <a:t>텐서플로에서</a:t>
            </a:r>
            <a:r>
              <a:rPr lang="ko-KR" altLang="en-US" sz="2400" dirty="0"/>
              <a:t> 각 수행 단계를 정의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	1) sigmoid </a:t>
            </a:r>
            <a:r>
              <a:rPr lang="ko-KR" altLang="en-US" sz="2400" dirty="0"/>
              <a:t>함수를 이용해 </a:t>
            </a:r>
            <a:r>
              <a:rPr lang="en-US" altLang="ko-KR" sz="2400" dirty="0"/>
              <a:t>hypothesis</a:t>
            </a:r>
            <a:r>
              <a:rPr lang="ko-KR" altLang="en-US" sz="2400" dirty="0"/>
              <a:t>를 정의</a:t>
            </a:r>
            <a:endParaRPr lang="en-US" altLang="ko-KR" sz="2400" dirty="0"/>
          </a:p>
          <a:p>
            <a:r>
              <a:rPr lang="en-US" altLang="ko-KR" sz="2400" dirty="0"/>
              <a:t>	2) Decision Tree</a:t>
            </a:r>
            <a:r>
              <a:rPr lang="ko-KR" altLang="en-US" sz="2400" dirty="0"/>
              <a:t>에서 사용했던 </a:t>
            </a:r>
            <a:r>
              <a:rPr lang="en-US" altLang="ko-KR" sz="2400" dirty="0"/>
              <a:t>Entropy </a:t>
            </a:r>
            <a:r>
              <a:rPr lang="ko-KR" altLang="en-US" sz="2400" dirty="0"/>
              <a:t>개념을 이용하여 </a:t>
            </a:r>
            <a:r>
              <a:rPr lang="en-US" altLang="ko-KR" sz="2400" dirty="0"/>
              <a:t>cost</a:t>
            </a:r>
            <a:r>
              <a:rPr lang="ko-KR" altLang="en-US" sz="2400" dirty="0"/>
              <a:t>를 정의</a:t>
            </a:r>
            <a:endParaRPr lang="en-US" altLang="ko-KR" sz="2400" dirty="0"/>
          </a:p>
          <a:p>
            <a:r>
              <a:rPr lang="en-US" altLang="ko-KR" sz="2400" dirty="0"/>
              <a:t>	   (</a:t>
            </a:r>
            <a:r>
              <a:rPr lang="ko-KR" altLang="en-US" sz="2400" dirty="0"/>
              <a:t>기존의 </a:t>
            </a:r>
            <a:r>
              <a:rPr lang="en-US" altLang="ko-KR" sz="2400" dirty="0"/>
              <a:t>cost </a:t>
            </a:r>
            <a:r>
              <a:rPr lang="ko-KR" altLang="en-US" sz="2400" dirty="0"/>
              <a:t>정의 방법으로는 틀린 것에 대해 많은 비중을 줄 수 없기</a:t>
            </a:r>
            <a:endParaRPr lang="en-US" altLang="ko-KR" sz="2400" dirty="0"/>
          </a:p>
          <a:p>
            <a:r>
              <a:rPr lang="en-US" altLang="ko-KR" sz="2400" dirty="0"/>
              <a:t>	    </a:t>
            </a:r>
            <a:r>
              <a:rPr lang="ko-KR" altLang="en-US" sz="2400" dirty="0"/>
              <a:t>때문에</a:t>
            </a:r>
            <a:r>
              <a:rPr lang="en-US" altLang="ko-KR" sz="2400" dirty="0"/>
              <a:t>, 0~1 </a:t>
            </a:r>
            <a:r>
              <a:rPr lang="ko-KR" altLang="en-US" sz="2400" dirty="0"/>
              <a:t>사이의 값은 제곱을 할 경우 값이 더 적어진다</a:t>
            </a:r>
            <a:r>
              <a:rPr lang="en-US" altLang="ko-KR" sz="2400" dirty="0"/>
              <a:t>)</a:t>
            </a:r>
          </a:p>
          <a:p>
            <a:r>
              <a:rPr lang="en-US" altLang="ko-KR" sz="2400" dirty="0"/>
              <a:t>	3) cost</a:t>
            </a:r>
            <a:r>
              <a:rPr lang="ko-KR" altLang="en-US" sz="2400" dirty="0"/>
              <a:t>가 적어지는 방향으로 </a:t>
            </a:r>
            <a:r>
              <a:rPr lang="en-US" altLang="ko-KR" sz="2400" dirty="0"/>
              <a:t>training</a:t>
            </a:r>
            <a:r>
              <a:rPr lang="ko-KR" altLang="en-US" sz="2400" dirty="0"/>
              <a:t>을 정의</a:t>
            </a:r>
            <a:r>
              <a:rPr lang="en-US" altLang="ko-KR" sz="2400" dirty="0"/>
              <a:t>(Gradient Descent </a:t>
            </a:r>
            <a:r>
              <a:rPr lang="ko-KR" altLang="en-US" sz="2400" dirty="0"/>
              <a:t>방식</a:t>
            </a:r>
            <a:r>
              <a:rPr lang="en-US" altLang="ko-KR" sz="2400" dirty="0"/>
              <a:t>)</a:t>
            </a:r>
          </a:p>
          <a:p>
            <a:r>
              <a:rPr lang="en-US" altLang="ko-KR" sz="2400" dirty="0"/>
              <a:t>	4) </a:t>
            </a:r>
            <a:r>
              <a:rPr lang="ko-KR" altLang="en-US" sz="2400" dirty="0"/>
              <a:t>예측한 값을 </a:t>
            </a:r>
            <a:r>
              <a:rPr lang="en-US" altLang="ko-KR" sz="2400" dirty="0"/>
              <a:t>0.5 </a:t>
            </a:r>
            <a:r>
              <a:rPr lang="ko-KR" altLang="en-US" sz="2400" dirty="0"/>
              <a:t>초과는 </a:t>
            </a:r>
            <a:r>
              <a:rPr lang="en-US" altLang="ko-KR" sz="2400" dirty="0"/>
              <a:t>1, 0.5 </a:t>
            </a:r>
            <a:r>
              <a:rPr lang="ko-KR" altLang="en-US" sz="2400" dirty="0"/>
              <a:t>이하는 </a:t>
            </a:r>
            <a:r>
              <a:rPr lang="en-US" altLang="ko-KR" sz="2400" dirty="0"/>
              <a:t>0</a:t>
            </a:r>
            <a:r>
              <a:rPr lang="ko-KR" altLang="en-US" sz="2400" dirty="0"/>
              <a:t>으로 캐스팅</a:t>
            </a:r>
            <a:endParaRPr lang="en-US" altLang="ko-KR" sz="2400" dirty="0"/>
          </a:p>
          <a:p>
            <a:r>
              <a:rPr lang="en-US" altLang="ko-KR" sz="2400" dirty="0"/>
              <a:t>	5) </a:t>
            </a:r>
            <a:r>
              <a:rPr lang="ko-KR" altLang="en-US" sz="2400" dirty="0"/>
              <a:t>예측한 값과 라벨 데이터를 비교하여 맞춘 것을 </a:t>
            </a:r>
            <a:r>
              <a:rPr lang="en-US" altLang="ko-KR" sz="2400" dirty="0"/>
              <a:t>True(1)</a:t>
            </a:r>
            <a:r>
              <a:rPr lang="ko-KR" altLang="en-US" sz="2400" dirty="0"/>
              <a:t>로 하여</a:t>
            </a:r>
            <a:endParaRPr lang="en-US" altLang="ko-KR" sz="2400" dirty="0"/>
          </a:p>
          <a:p>
            <a:r>
              <a:rPr lang="en-US" altLang="ko-KR" sz="2400" dirty="0"/>
              <a:t>	   Accuracy</a:t>
            </a:r>
            <a:r>
              <a:rPr lang="ko-KR" altLang="en-US" sz="2400" dirty="0"/>
              <a:t>로 반환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9F22EEC-F1C0-4934-B218-10E552E1B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572" y="1354617"/>
            <a:ext cx="10531995" cy="166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988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9C25A78-911F-4B80-9BA4-650774B9D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212" y="1343959"/>
            <a:ext cx="7235620" cy="55140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5706B39-F603-4CA0-8A53-2B0D189CF41D}"/>
              </a:ext>
            </a:extLst>
          </p:cNvPr>
          <p:cNvSpPr txBox="1"/>
          <p:nvPr/>
        </p:nvSpPr>
        <p:spPr>
          <a:xfrm>
            <a:off x="619433" y="609736"/>
            <a:ext cx="11572567" cy="4452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6. </a:t>
            </a:r>
            <a:r>
              <a:rPr lang="ko-KR" altLang="en-US" sz="2400" dirty="0" err="1"/>
              <a:t>텐서플로의</a:t>
            </a:r>
            <a:r>
              <a:rPr lang="ko-KR" altLang="en-US" sz="2400" dirty="0"/>
              <a:t> </a:t>
            </a:r>
            <a:r>
              <a:rPr lang="en-US" altLang="ko-KR" sz="2400" dirty="0"/>
              <a:t>Session</a:t>
            </a:r>
            <a:r>
              <a:rPr lang="ko-KR" altLang="en-US" sz="2400" dirty="0"/>
              <a:t>에 데이터를 올려 실행하고 각 결과값을 출력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endParaRPr lang="en-US" altLang="ko-KR" sz="2400" dirty="0"/>
          </a:p>
          <a:p>
            <a:pPr>
              <a:lnSpc>
                <a:spcPct val="150000"/>
              </a:lnSpc>
            </a:pPr>
            <a:endParaRPr lang="en-US" altLang="ko-KR" sz="2400" dirty="0"/>
          </a:p>
          <a:p>
            <a:pPr>
              <a:lnSpc>
                <a:spcPct val="150000"/>
              </a:lnSpc>
            </a:pPr>
            <a:endParaRPr lang="en-US" altLang="ko-KR" sz="2400" dirty="0"/>
          </a:p>
          <a:p>
            <a:pPr>
              <a:lnSpc>
                <a:spcPct val="150000"/>
              </a:lnSpc>
            </a:pP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		h = </a:t>
            </a:r>
            <a:r>
              <a:rPr lang="ko-KR" altLang="en-US" sz="2400" dirty="0"/>
              <a:t>로지스틱 회귀분석 계산 결과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		c = </a:t>
            </a:r>
            <a:r>
              <a:rPr lang="ko-KR" altLang="en-US" sz="2400" dirty="0"/>
              <a:t>계산 결과를 </a:t>
            </a:r>
            <a:r>
              <a:rPr lang="en-US" altLang="ko-KR" sz="2400" dirty="0"/>
              <a:t>0</a:t>
            </a:r>
            <a:r>
              <a:rPr lang="ko-KR" altLang="en-US" sz="2400" dirty="0"/>
              <a:t>과 </a:t>
            </a:r>
            <a:r>
              <a:rPr lang="en-US" altLang="ko-KR" sz="2400" dirty="0"/>
              <a:t>1</a:t>
            </a:r>
            <a:r>
              <a:rPr lang="ko-KR" altLang="en-US" sz="2400" dirty="0"/>
              <a:t>로 캐스팅한 값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		a = </a:t>
            </a:r>
            <a:r>
              <a:rPr lang="ko-KR" altLang="en-US" sz="2400" dirty="0"/>
              <a:t>실제 라벨 데이터와 캐스팅한 값을 비교하여 계산한 정확도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991432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243</Words>
  <Application>Microsoft Office PowerPoint</Application>
  <PresentationFormat>와이드스크린</PresentationFormat>
  <Paragraphs>41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33921</dc:creator>
  <cp:lastModifiedBy>33921</cp:lastModifiedBy>
  <cp:revision>8</cp:revision>
  <dcterms:created xsi:type="dcterms:W3CDTF">2020-06-30T08:56:12Z</dcterms:created>
  <dcterms:modified xsi:type="dcterms:W3CDTF">2020-06-30T09:26:09Z</dcterms:modified>
</cp:coreProperties>
</file>