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643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DCD08-1D85-4918-899C-80748464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79295-3F17-471B-8605-5BB221A0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B9325-D067-4C99-AD9E-C149E09F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A1316-C39E-407B-B6FE-8C1FC163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C1E30-28F8-4C27-8DE1-E7F55974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685C7-2764-480D-9D37-245433F2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CA683-C387-4304-B608-480C91CD5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7C776-0AF4-4A55-88D3-8F4CA2C1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B9322-000C-4E7F-82FB-04727803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34C73-4175-4247-9678-57040551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402F7-F245-45F9-A631-D234F3A7C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D3356-2FE3-44F8-B2C8-F23431DED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EE758-84F8-42ED-BCFD-50170678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D2A41-A1D4-4A21-ACDD-93FBC08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4DCA8-0E43-4CE4-9D99-EB2E1DDA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8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66CEF-98FC-4858-8C47-F844E8C6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991B-9C65-4A38-A5EB-16D9BF8A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57C33-5AE8-4FE4-B65B-160803EA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DD037-12E2-4F8F-BA0F-830F215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6ED3-418F-4E53-9760-6ACF31AB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9307-7668-40AC-A40F-62A6C746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41D57-81FA-4CE9-8F30-542607BA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19639-3730-4234-BABF-A7F46E27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15FF3-167D-4F11-8641-773F79AD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DE7EE-676E-41CA-8C62-25A9A39E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4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0B924-41AE-4079-9D85-704BE9DB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6509D-8778-4AC0-BCC2-745A77B7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6B9FF8-0D84-4A76-8185-19066EFC3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80D5B-FEAD-489E-A2B9-237E6EA9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19D3D-2629-4B64-8824-FB4DA70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1C92F-3EE4-4A39-A71E-FB1F42F8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DE4FA-A591-41FC-931A-47BB69C7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9C42B-6B73-419D-A133-D1EF27D9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375BB4-C91F-40BC-A921-A144987B5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39F648-88CC-45CB-A8ED-5266F09B3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FD83A-29B6-4D2A-80C9-5D490D44B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3AE68C-3913-43D6-897B-A6F4C536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840AE-7399-469B-BB5C-3CDE0ABA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D9E19-0A38-406F-AB51-2A1D1AA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6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D6224-1703-4AB0-A411-97D97956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4E73BD-1A68-409C-B22A-D3B5E5AC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86C8D7-AF7C-4017-9A49-5FB7F81D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BBBCD-DBD5-4B46-A0F9-A1FCB78D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907CC-C74D-4BD6-BEF6-2F72175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82EBF-9F6A-4981-8C3E-D7667707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8523F-2C41-4A87-8B84-B7F68C9C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5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2B58-AD9E-49D6-A97A-DE509731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02398-3146-43BA-85A1-3FA7E05F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4846F-1759-46DE-94EC-8D6EE814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C31E9-A8B2-4883-87C3-1E58F80F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E1E8F-CDBF-4E3B-AB25-2FC3190A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A2318-AFA7-40B4-B0B6-F0D9A5E3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9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4311F-8929-445B-8954-F6192E28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602078-541F-4B76-9458-9B9E399FB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44AAD-56CF-40FC-92AC-3F376CF96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EF6B5-0142-4355-8E6A-6F186E99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7A9F6-03CA-4CAE-AA7E-90B10EA2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CC111-6F25-46B8-9F7E-4CBA387F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5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9F6244-6B3A-4522-B2C6-10114549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D35F5-CA89-483D-AAE8-62C252CD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1C12A-F0D0-44C5-9328-33724A0B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8177-12D9-40C7-AB7E-E26DEDF8675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C97F8-678A-4F65-9ABA-43FC0445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0DC72-0521-40C6-BAD2-3C9F1DF8D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68A0-A5FB-42A0-B9FB-EB145521C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30B26E-CCBF-4B17-BC31-6306FA51BAD5}"/>
              </a:ext>
            </a:extLst>
          </p:cNvPr>
          <p:cNvSpPr txBox="1"/>
          <p:nvPr/>
        </p:nvSpPr>
        <p:spPr>
          <a:xfrm>
            <a:off x="0" y="2567226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err="1"/>
              <a:t>Tensorflow</a:t>
            </a:r>
            <a:r>
              <a:rPr lang="ko-KR" altLang="en-US" sz="5000" dirty="0"/>
              <a:t>를 활용한 </a:t>
            </a:r>
            <a:endParaRPr lang="en-US" altLang="ko-KR" sz="5000" dirty="0"/>
          </a:p>
          <a:p>
            <a:pPr algn="ctr"/>
            <a:r>
              <a:rPr lang="en-US" altLang="ko-KR" sz="5000" dirty="0"/>
              <a:t>Logistic Regression </a:t>
            </a:r>
            <a:r>
              <a:rPr lang="ko-KR" altLang="en-US" sz="5000" dirty="0"/>
              <a:t>복습</a:t>
            </a:r>
            <a:endParaRPr lang="en-US" altLang="ko-KR" sz="5000" dirty="0"/>
          </a:p>
          <a:p>
            <a:pPr algn="ctr"/>
            <a:r>
              <a:rPr lang="en-US" altLang="ko-KR" sz="5000" dirty="0"/>
              <a:t>_</a:t>
            </a:r>
            <a:r>
              <a:rPr lang="ko-KR" altLang="en-US" sz="5000" dirty="0"/>
              <a:t>이문형</a:t>
            </a:r>
          </a:p>
        </p:txBody>
      </p:sp>
    </p:spTree>
    <p:extLst>
      <p:ext uri="{BB962C8B-B14F-4D97-AF65-F5344CB8AC3E}">
        <p14:creationId xmlns:p14="http://schemas.microsoft.com/office/powerpoint/2010/main" val="711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5F65-F6F1-47C1-BA3D-DE29DA0A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Diabetes </a:t>
            </a:r>
            <a:r>
              <a:rPr lang="ko-KR" altLang="en-US" dirty="0"/>
              <a:t>데이터 불러오기 및 탐색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3FFA69-2B40-4D88-986C-944C4D77A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986" y="1435261"/>
            <a:ext cx="8397592" cy="51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28CB4-2CDD-4EA7-9683-311F6C8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분석할 데이터 셋</a:t>
            </a:r>
            <a:r>
              <a:rPr lang="en-US" altLang="ko-KR" dirty="0"/>
              <a:t>(feature, target)</a:t>
            </a:r>
            <a:r>
              <a:rPr lang="ko-KR" altLang="en-US" dirty="0"/>
              <a:t>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5E6ED-FCC5-46B9-8D7E-049868AB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993"/>
            <a:ext cx="6619965" cy="84254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1BC9848-4827-4EA9-950A-40B9825A076A}"/>
              </a:ext>
            </a:extLst>
          </p:cNvPr>
          <p:cNvSpPr txBox="1">
            <a:spLocks/>
          </p:cNvSpPr>
          <p:nvPr/>
        </p:nvSpPr>
        <p:spPr>
          <a:xfrm>
            <a:off x="990600" y="2577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틀 생성 </a:t>
            </a:r>
            <a:r>
              <a:rPr lang="en-US" altLang="ko-KR" dirty="0" err="1"/>
              <a:t>tf.placeholder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변수 생성 </a:t>
            </a:r>
            <a:r>
              <a:rPr lang="en-US" altLang="ko-KR" dirty="0" err="1"/>
              <a:t>tf.Variable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8D4AA4-8DCD-4361-9851-77D9EB7F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5" y="4073665"/>
            <a:ext cx="8879456" cy="23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5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974-7F15-4BB8-8A4F-B1F2D18D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MLR</a:t>
            </a:r>
            <a:r>
              <a:rPr lang="ko-KR" altLang="en-US" dirty="0"/>
              <a:t>으로 분류 시 문제점 발생</a:t>
            </a:r>
            <a:br>
              <a:rPr lang="en-US" altLang="ko-KR" dirty="0"/>
            </a:br>
            <a:r>
              <a:rPr lang="ko-KR" altLang="en-US" dirty="0"/>
              <a:t>확률</a:t>
            </a:r>
            <a:r>
              <a:rPr lang="en-US" altLang="ko-KR" dirty="0"/>
              <a:t>(0,1)</a:t>
            </a:r>
            <a:r>
              <a:rPr lang="ko-KR" altLang="en-US" dirty="0"/>
              <a:t>로 발생할 사건을 표현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69FB6C-5E01-4647-8C97-D1D05AC5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21" y="2592274"/>
            <a:ext cx="6364006" cy="3479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06C05A-157A-4F56-916E-5879E47F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3" y="2895599"/>
            <a:ext cx="5575627" cy="32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3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974-7F15-4BB8-8A4F-B1F2D18D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Cost Function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84FDC-AF13-476B-8BEF-D248A4F5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1" y="1591448"/>
            <a:ext cx="5305403" cy="44106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B2F378-33EB-49B8-BB31-3D7FB53C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76" y="213616"/>
            <a:ext cx="5305403" cy="57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2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974-7F15-4BB8-8A4F-B1F2D18D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Cost Function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A9BF08-1238-406B-BF9E-7342A0E0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3" y="1516380"/>
            <a:ext cx="11055693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3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974-7F15-4BB8-8A4F-B1F2D18D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tf.Session</a:t>
            </a:r>
            <a:r>
              <a:rPr lang="en-US" altLang="ko-KR" dirty="0"/>
              <a:t>(), </a:t>
            </a:r>
            <a:r>
              <a:rPr lang="en-US" altLang="ko-KR" dirty="0" err="1"/>
              <a:t>tf.run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2200" dirty="0"/>
              <a:t>- </a:t>
            </a:r>
            <a:r>
              <a:rPr lang="ko-KR" altLang="en-US" sz="2200" dirty="0" err="1"/>
              <a:t>텐서플로우</a:t>
            </a:r>
            <a:r>
              <a:rPr lang="ko-KR" altLang="en-US" sz="2200" dirty="0"/>
              <a:t> </a:t>
            </a:r>
            <a:r>
              <a:rPr lang="en-US" altLang="ko-KR" sz="2200" dirty="0" err="1"/>
              <a:t>ver</a:t>
            </a:r>
            <a:r>
              <a:rPr lang="en-US" altLang="ko-KR" sz="2200" dirty="0"/>
              <a:t> 1.xx</a:t>
            </a:r>
            <a:br>
              <a:rPr lang="en-US" altLang="ko-KR" sz="2200" dirty="0"/>
            </a:br>
            <a:r>
              <a:rPr lang="en-US" altLang="ko-KR" sz="2200" dirty="0"/>
              <a:t>1) </a:t>
            </a:r>
            <a:r>
              <a:rPr lang="ko-KR" altLang="en-US" sz="2200" dirty="0"/>
              <a:t>연산그래프 생성 </a:t>
            </a:r>
            <a:r>
              <a:rPr lang="en-US" altLang="ko-KR" sz="2200" dirty="0"/>
              <a:t>(Session </a:t>
            </a:r>
            <a:r>
              <a:rPr lang="ko-KR" altLang="en-US" sz="2200" dirty="0"/>
              <a:t>전</a:t>
            </a:r>
            <a:r>
              <a:rPr lang="en-US" altLang="ko-KR" sz="2200" dirty="0"/>
              <a:t>)</a:t>
            </a:r>
            <a:br>
              <a:rPr lang="en-US" altLang="ko-KR" sz="2200" dirty="0"/>
            </a:br>
            <a:r>
              <a:rPr lang="en-US" altLang="ko-KR" sz="2200" dirty="0"/>
              <a:t>2) </a:t>
            </a:r>
            <a:r>
              <a:rPr lang="ko-KR" altLang="en-US" sz="2200" dirty="0"/>
              <a:t>연산그래프에서 얻고자 하는 것을 실행 </a:t>
            </a:r>
            <a:r>
              <a:rPr lang="en-US" altLang="ko-KR" sz="2200" dirty="0"/>
              <a:t>(Session </a:t>
            </a:r>
            <a:r>
              <a:rPr lang="ko-KR" altLang="en-US" sz="2200" dirty="0"/>
              <a:t>후</a:t>
            </a:r>
            <a:r>
              <a:rPr lang="en-US" altLang="ko-KR" sz="2200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B93892-21A7-4070-A8DD-44D47B43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1992923"/>
            <a:ext cx="11418278" cy="39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5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D03D4-22C9-463F-BC33-83BF0807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출력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BB6221-77EC-4D56-8AA5-466F1D7C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3" y="1502265"/>
            <a:ext cx="1968026" cy="50995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33F5668-755A-45D5-895F-6496BDF46B21}"/>
              </a:ext>
            </a:extLst>
          </p:cNvPr>
          <p:cNvSpPr txBox="1">
            <a:spLocks/>
          </p:cNvSpPr>
          <p:nvPr/>
        </p:nvSpPr>
        <p:spPr>
          <a:xfrm>
            <a:off x="3540368" y="365125"/>
            <a:ext cx="8604738" cy="3078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Optimizer(</a:t>
            </a:r>
            <a:r>
              <a:rPr lang="en-US" altLang="ko-KR" dirty="0" err="1"/>
              <a:t>gradientdescent</a:t>
            </a:r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en-US" altLang="ko-KR" dirty="0"/>
              <a:t>, learning rate)</a:t>
            </a:r>
            <a:r>
              <a:rPr lang="ko-KR" altLang="en-US" dirty="0"/>
              <a:t>를 통해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Epoch(</a:t>
            </a:r>
            <a:r>
              <a:rPr lang="ko-KR" altLang="en-US" dirty="0"/>
              <a:t>학습횟수</a:t>
            </a:r>
            <a:r>
              <a:rPr lang="en-US" altLang="ko-KR" dirty="0"/>
              <a:t>)</a:t>
            </a:r>
            <a:r>
              <a:rPr lang="ko-KR" altLang="en-US" dirty="0"/>
              <a:t>가 증가함에 따라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Cost function</a:t>
            </a:r>
            <a:r>
              <a:rPr lang="ko-KR" altLang="en-US" dirty="0"/>
              <a:t>이 학습이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지역 최적으로 수렴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파라미터 </a:t>
            </a:r>
            <a:r>
              <a:rPr lang="en-US" altLang="ko-KR" dirty="0"/>
              <a:t>fine tune</a:t>
            </a:r>
            <a:r>
              <a:rPr lang="ko-KR" altLang="en-US" dirty="0"/>
              <a:t> 중요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83D865-C808-4103-9F43-2552AAB7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93" y="3708522"/>
            <a:ext cx="1968026" cy="2150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39676-95E9-40F7-979E-6019FC45E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012" y="3708522"/>
            <a:ext cx="1401471" cy="21507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67E6E-2C80-4C03-8115-B054D8AE2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329" y="4783907"/>
            <a:ext cx="4468471" cy="7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1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C945F-1487-4A5A-A319-8317AED6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1BF8-7E2C-438F-AB3E-602723F8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최성철</a:t>
            </a:r>
            <a:r>
              <a:rPr lang="ko-KR" altLang="en-US" dirty="0"/>
              <a:t> </a:t>
            </a:r>
            <a:r>
              <a:rPr lang="en-US" altLang="ko-KR" dirty="0"/>
              <a:t>TEAMLAB director </a:t>
            </a:r>
            <a:r>
              <a:rPr lang="ko-KR" altLang="en-US" dirty="0" err="1"/>
              <a:t>머신러닝을</a:t>
            </a:r>
            <a:r>
              <a:rPr lang="ko-KR" altLang="en-US" dirty="0"/>
              <a:t> 위한 파이썬</a:t>
            </a:r>
          </a:p>
        </p:txBody>
      </p:sp>
    </p:spTree>
    <p:extLst>
      <p:ext uri="{BB962C8B-B14F-4D97-AF65-F5344CB8AC3E}">
        <p14:creationId xmlns:p14="http://schemas.microsoft.com/office/powerpoint/2010/main" val="420219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162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1. Diabetes 데이터 불러오기 및 탐색</vt:lpstr>
      <vt:lpstr>2. 분석할 데이터 셋(feature, target) 설정</vt:lpstr>
      <vt:lpstr>5. 시그모이드 함수  - MLR으로 분류 시 문제점 발생 확률(0,1)로 발생할 사건을 표현</vt:lpstr>
      <vt:lpstr>6. Cost Function </vt:lpstr>
      <vt:lpstr>6. Cost Function </vt:lpstr>
      <vt:lpstr>7. tf.Session(), tf.run() (학습) - 텐서플로우 ver 1.xx 1) 연산그래프 생성 (Session 전) 2) 연산그래프에서 얻고자 하는 것을 실행 (Session 후) </vt:lpstr>
      <vt:lpstr>8. 출력 값</vt:lpstr>
      <vt:lpstr>그림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33925</dc:creator>
  <cp:lastModifiedBy>33925</cp:lastModifiedBy>
  <cp:revision>4</cp:revision>
  <dcterms:created xsi:type="dcterms:W3CDTF">2020-06-30T08:57:21Z</dcterms:created>
  <dcterms:modified xsi:type="dcterms:W3CDTF">2020-06-30T09:28:18Z</dcterms:modified>
</cp:coreProperties>
</file>