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5724E-09B5-4349-B96B-F848A272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08E6D-B571-42C1-AD02-437AA7F9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9190-FED7-40D2-9176-93E0DA8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0690B-7BC8-4522-8C89-53DBFC43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1CFE4-EA91-4C9D-BFAE-D63611E1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D955E-A31A-44F6-A720-F56FEB0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989B8-7E0A-42E1-94A8-AEB1EC35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BED12-5BE6-4A23-958F-3AA077AA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1B0C1-4C13-4EBE-8F4A-62415E9D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F231-229B-4828-9720-4A8B3B84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7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5F60E-8669-4282-8145-21422DCBE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908EE-43D7-4AF7-A180-F1C479478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A8BEF-BB5E-4671-B8CF-DF2DBABC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2F466-0537-41CD-8CE8-C2146B89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55B58-CFBE-4A7B-8038-C6C20245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1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5CA4E-97B5-44D4-9474-697849D3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66DC0-3F86-4120-8D05-184186DE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DEAB6-5C02-4AF4-8808-1DB2BE4B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38913-F64A-4C44-97AB-5BEDF9B2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D3EAE-D5D5-484C-8752-52E0397A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30A3-71EF-4041-B3C3-39546F3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88B0B-E28D-41F6-98CA-F9A38646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6AD86-D2D2-4A18-B719-B389229A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EC9D5-9CD7-4C99-BE29-28E68CB9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CC7C7-16E9-42B6-878C-00462BF6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8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A24E-BA4B-4C3A-A871-9AFF818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0D6B-4901-43E4-8DA1-143ED4BBA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10246-DE19-42B7-9559-DB7BC291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04F43-93BE-4208-A7F6-9310E37A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642C7-A72D-4841-BEC5-87AC1446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10B20-D186-4221-AC60-516C7701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4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1F139-B899-40E8-AACD-AFBCCBAF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B9400-78EC-457C-96EF-E6C524DD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0D3BB-FDEA-4896-9C2D-D3116847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017A9-D3EF-4951-8CE1-D0ABDA96F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68372-E612-4FCD-BB84-4AFE8671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E577C-4A98-4054-8635-FE6C81E6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490B47-6499-4372-991C-A12A6CFB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522D5-13FD-445E-9D99-58677373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0C751-467E-4A2A-B0D8-19B917D9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247B5-FB4B-42D5-A731-8A5A788D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794F6-65B7-42EF-BAB3-7FF5897D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89D72-3311-41EE-B8F7-BDD2084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1091F-91B9-4CA3-8642-748A9D38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F9500-C88C-4AAF-BFD4-D67DBDA3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F06E8-3CFA-4D19-BD2C-10693DD0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E852D-4696-4C3E-A1A1-1AB5AD0F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4AE30-B591-405E-8DF6-19F3FF2A7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F1575-3F94-46F7-A29B-1096335B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ECDA9-D62F-4FD9-AC00-425F2EED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1A093-98BC-41CF-908B-E1B57C75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61F1E-271B-4CD3-B369-14EE7EB6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027E-7DB8-41FC-B795-E4E7E055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CE366-A4AE-4087-82A4-A5BC853A9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F2520-AC42-4525-AC38-DFCF1D07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AEAE-1EB5-42AE-A24F-29632DF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39667-12CD-4E93-B8BE-A5EA6627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B8667-65FC-4BD2-8F5A-C09CBEA9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0B204-7C41-4D5F-A4DF-2CA5ADA5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28B10-A35A-4890-8E32-AD1EAB34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6F33D-A5B0-42A9-A17A-059A34FB9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859F-9765-48FF-9306-3F2C0DA9D1CF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E85E0-475F-4F31-B43E-DAB5E7533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617A9-192B-471F-B1DA-7242402B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B691-F979-4EE4-BCE9-4EB8E10B0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CA0BC-6317-4DAA-9A48-4E6F69378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br>
              <a:rPr lang="en-US" altLang="ko-KR" sz="3400" dirty="0"/>
            </a:br>
            <a:br>
              <a:rPr lang="en-US" altLang="ko-KR" sz="3400" dirty="0"/>
            </a:br>
            <a:br>
              <a:rPr lang="en-US" altLang="ko-KR" sz="3400" dirty="0"/>
            </a:br>
            <a:r>
              <a:rPr lang="en-US" altLang="ko-KR" sz="5400" b="1" dirty="0"/>
              <a:t>0630 workshop</a:t>
            </a:r>
            <a:br>
              <a:rPr lang="en-US" altLang="ko-KR" sz="3400" dirty="0"/>
            </a:br>
            <a:endParaRPr lang="ko-KR" altLang="en-US" sz="3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6E017-47FF-4808-9B94-A1794318B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92500" lnSpcReduction="20000"/>
          </a:bodyPr>
          <a:lstStyle/>
          <a:p>
            <a:endParaRPr lang="en-US" altLang="ko-KR" sz="700" dirty="0"/>
          </a:p>
          <a:p>
            <a:r>
              <a:rPr lang="ko-KR" altLang="en-US" sz="3200" dirty="0"/>
              <a:t>전혜진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40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3A71F5-8758-4C39-B0EE-E1438D78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76201"/>
            <a:ext cx="7683936" cy="4552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36CC46-3E52-48D8-BF66-FFBB5F92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4629150"/>
            <a:ext cx="7339012" cy="2207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FEF017-C23D-4305-B3FA-46497D78D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6019800"/>
            <a:ext cx="3238500" cy="5143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9297BE-529C-4134-8C57-EB1379979D48}"/>
              </a:ext>
            </a:extLst>
          </p:cNvPr>
          <p:cNvCxnSpPr/>
          <p:nvPr/>
        </p:nvCxnSpPr>
        <p:spPr>
          <a:xfrm>
            <a:off x="6600825" y="6276975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5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D7F2CB-072F-4B2E-84AB-F45E7CC8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504825"/>
            <a:ext cx="5915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392176-D387-432C-8FE6-8FEE8770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33387"/>
            <a:ext cx="7145309" cy="44243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903E3D-9114-4014-9B03-E8F2776E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857750"/>
            <a:ext cx="5181600" cy="1851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BE589-34BF-4D01-B973-D33497689D83}"/>
              </a:ext>
            </a:extLst>
          </p:cNvPr>
          <p:cNvSpPr txBox="1"/>
          <p:nvPr/>
        </p:nvSpPr>
        <p:spPr>
          <a:xfrm>
            <a:off x="3296429" y="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&lt;Sigmoid </a:t>
            </a:r>
            <a:r>
              <a:rPr lang="ko-KR" altLang="en-US" dirty="0"/>
              <a:t>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865EF-1AF9-4D04-B495-9AB364C64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5"/>
          <a:stretch/>
        </p:blipFill>
        <p:spPr>
          <a:xfrm>
            <a:off x="9204511" y="3100387"/>
            <a:ext cx="2482943" cy="3514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C2988F-3BC2-4289-B985-EB331DDB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543" y="988218"/>
            <a:ext cx="1876425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34135-2690-4A4F-A352-EE9613D525DF}"/>
              </a:ext>
            </a:extLst>
          </p:cNvPr>
          <p:cNvSpPr txBox="1"/>
          <p:nvPr/>
        </p:nvSpPr>
        <p:spPr>
          <a:xfrm>
            <a:off x="9472910" y="2645567"/>
            <a:ext cx="461665" cy="4548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0150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E70E23-2EC3-428D-AD07-F0C996F04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5"/>
          <a:stretch/>
        </p:blipFill>
        <p:spPr>
          <a:xfrm>
            <a:off x="597693" y="531257"/>
            <a:ext cx="7250907" cy="6180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E3D28-274A-48EE-B0F5-65C5787A182C}"/>
              </a:ext>
            </a:extLst>
          </p:cNvPr>
          <p:cNvSpPr txBox="1"/>
          <p:nvPr/>
        </p:nvSpPr>
        <p:spPr>
          <a:xfrm>
            <a:off x="2514600" y="139294"/>
            <a:ext cx="14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&lt;Diabetes&gt;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3D0645-3811-4E3F-B720-50712208F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1"/>
          <a:stretch/>
        </p:blipFill>
        <p:spPr>
          <a:xfrm>
            <a:off x="8605837" y="438150"/>
            <a:ext cx="1876425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BEA16-3D8D-49D1-9036-9E220D6C2C79}"/>
              </a:ext>
            </a:extLst>
          </p:cNvPr>
          <p:cNvSpPr txBox="1"/>
          <p:nvPr/>
        </p:nvSpPr>
        <p:spPr>
          <a:xfrm>
            <a:off x="9082384" y="3429000"/>
            <a:ext cx="461665" cy="5427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. 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8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   0630 workshop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0630 workshop </dc:title>
  <dc:creator>전혜진</dc:creator>
  <cp:lastModifiedBy>전혜진</cp:lastModifiedBy>
  <cp:revision>3</cp:revision>
  <dcterms:created xsi:type="dcterms:W3CDTF">2020-06-30T09:02:36Z</dcterms:created>
  <dcterms:modified xsi:type="dcterms:W3CDTF">2020-06-30T09:32:05Z</dcterms:modified>
</cp:coreProperties>
</file>