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h, Jin" initials="NJ" lastIdx="1" clrIdx="0">
    <p:extLst>
      <p:ext uri="{19B8F6BF-5375-455C-9EA6-DF929625EA0E}">
        <p15:presenceInfo xmlns:p15="http://schemas.microsoft.com/office/powerpoint/2012/main" userId="S::jinseon2@illinois.edu::23c5de73-cb93-4446-96f6-bee92d44b4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811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24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41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3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7/2/2020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4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3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382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2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3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44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6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52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24" r:id="rId6"/>
    <p:sldLayoutId id="2147483720" r:id="rId7"/>
    <p:sldLayoutId id="2147483721" r:id="rId8"/>
    <p:sldLayoutId id="2147483722" r:id="rId9"/>
    <p:sldLayoutId id="2147483723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물, 자연, 남자, 파도이(가) 표시된 사진&#10;&#10;자동 생성된 설명">
            <a:extLst>
              <a:ext uri="{FF2B5EF4-FFF2-40B4-BE49-F238E27FC236}">
                <a16:creationId xmlns:a16="http://schemas.microsoft.com/office/drawing/2014/main" id="{18D70D1B-8D5E-4619-A54C-D5BD6A95D9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4" r="-1" b="14304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621C38-FE94-4B56-ABB1-36B5A4B6A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30222" y="1469365"/>
            <a:ext cx="3864334" cy="4678625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C0AF70D-52CB-46E1-BF84-B75905683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37512" y="1610141"/>
            <a:ext cx="3681452" cy="4389122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EE0B2B1-B908-4F09-B881-BA114A73D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52398" y="1729211"/>
            <a:ext cx="3260032" cy="4143027"/>
          </a:xfrm>
          <a:custGeom>
            <a:avLst/>
            <a:gdLst>
              <a:gd name="connsiteX0" fmla="*/ 1151661 w 2246489"/>
              <a:gd name="connsiteY0" fmla="*/ 1443 h 2351005"/>
              <a:gd name="connsiteX1" fmla="*/ 1402443 w 2246489"/>
              <a:gd name="connsiteY1" fmla="*/ 30814 h 2351005"/>
              <a:gd name="connsiteX2" fmla="*/ 1732265 w 2246489"/>
              <a:gd name="connsiteY2" fmla="*/ 217920 h 2351005"/>
              <a:gd name="connsiteX3" fmla="*/ 1993051 w 2246489"/>
              <a:gd name="connsiteY3" fmla="*/ 635816 h 2351005"/>
              <a:gd name="connsiteX4" fmla="*/ 2041004 w 2246489"/>
              <a:gd name="connsiteY4" fmla="*/ 725913 h 2351005"/>
              <a:gd name="connsiteX5" fmla="*/ 2235234 w 2246489"/>
              <a:gd name="connsiteY5" fmla="*/ 1428254 h 2351005"/>
              <a:gd name="connsiteX6" fmla="*/ 1560212 w 2246489"/>
              <a:gd name="connsiteY6" fmla="*/ 2176460 h 2351005"/>
              <a:gd name="connsiteX7" fmla="*/ 1411529 w 2246489"/>
              <a:gd name="connsiteY7" fmla="*/ 2241605 h 2351005"/>
              <a:gd name="connsiteX8" fmla="*/ 963078 w 2246489"/>
              <a:gd name="connsiteY8" fmla="*/ 2341734 h 2351005"/>
              <a:gd name="connsiteX9" fmla="*/ 537304 w 2246489"/>
              <a:gd name="connsiteY9" fmla="*/ 2148767 h 2351005"/>
              <a:gd name="connsiteX10" fmla="*/ 210472 w 2246489"/>
              <a:gd name="connsiteY10" fmla="*/ 1777713 h 2351005"/>
              <a:gd name="connsiteX11" fmla="*/ 26459 w 2246489"/>
              <a:gd name="connsiteY11" fmla="*/ 1296106 h 2351005"/>
              <a:gd name="connsiteX12" fmla="*/ 21889 w 2246489"/>
              <a:gd name="connsiteY12" fmla="*/ 792504 h 2351005"/>
              <a:gd name="connsiteX13" fmla="*/ 190903 w 2246489"/>
              <a:gd name="connsiteY13" fmla="*/ 393892 h 2351005"/>
              <a:gd name="connsiteX14" fmla="*/ 491313 w 2246489"/>
              <a:gd name="connsiteY14" fmla="*/ 136852 h 2351005"/>
              <a:gd name="connsiteX15" fmla="*/ 1151661 w 2246489"/>
              <a:gd name="connsiteY15" fmla="*/ 1443 h 2351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46489" h="2351005">
                <a:moveTo>
                  <a:pt x="1151661" y="1443"/>
                </a:moveTo>
                <a:cubicBezTo>
                  <a:pt x="1233631" y="4917"/>
                  <a:pt x="1317535" y="14671"/>
                  <a:pt x="1402443" y="30814"/>
                </a:cubicBezTo>
                <a:cubicBezTo>
                  <a:pt x="1537948" y="56577"/>
                  <a:pt x="1639656" y="114298"/>
                  <a:pt x="1732265" y="217920"/>
                </a:cubicBezTo>
                <a:cubicBezTo>
                  <a:pt x="1829139" y="326311"/>
                  <a:pt x="1908765" y="476638"/>
                  <a:pt x="1993051" y="635816"/>
                </a:cubicBezTo>
                <a:cubicBezTo>
                  <a:pt x="2008576" y="665180"/>
                  <a:pt x="2024662" y="695523"/>
                  <a:pt x="2041004" y="725913"/>
                </a:cubicBezTo>
                <a:cubicBezTo>
                  <a:pt x="2187254" y="997942"/>
                  <a:pt x="2279812" y="1193790"/>
                  <a:pt x="2235234" y="1428254"/>
                </a:cubicBezTo>
                <a:cubicBezTo>
                  <a:pt x="2167312" y="1785504"/>
                  <a:pt x="1965442" y="2009279"/>
                  <a:pt x="1560212" y="2176460"/>
                </a:cubicBezTo>
                <a:cubicBezTo>
                  <a:pt x="1507174" y="2198335"/>
                  <a:pt x="1458538" y="2220330"/>
                  <a:pt x="1411529" y="2241605"/>
                </a:cubicBezTo>
                <a:cubicBezTo>
                  <a:pt x="1216626" y="2329770"/>
                  <a:pt x="1116176" y="2370842"/>
                  <a:pt x="963078" y="2341734"/>
                </a:cubicBezTo>
                <a:cubicBezTo>
                  <a:pt x="811062" y="2312832"/>
                  <a:pt x="667816" y="2247882"/>
                  <a:pt x="537304" y="2148767"/>
                </a:cubicBezTo>
                <a:cubicBezTo>
                  <a:pt x="409636" y="2051788"/>
                  <a:pt x="299638" y="1926926"/>
                  <a:pt x="210472" y="1777713"/>
                </a:cubicBezTo>
                <a:cubicBezTo>
                  <a:pt x="122796" y="1631044"/>
                  <a:pt x="59147" y="1464537"/>
                  <a:pt x="26459" y="1296106"/>
                </a:cubicBezTo>
                <a:cubicBezTo>
                  <a:pt x="-7227" y="1123116"/>
                  <a:pt x="-8744" y="953623"/>
                  <a:pt x="21889" y="792504"/>
                </a:cubicBezTo>
                <a:cubicBezTo>
                  <a:pt x="50778" y="640558"/>
                  <a:pt x="107667" y="506474"/>
                  <a:pt x="190903" y="393892"/>
                </a:cubicBezTo>
                <a:cubicBezTo>
                  <a:pt x="268956" y="288393"/>
                  <a:pt x="370042" y="201917"/>
                  <a:pt x="491313" y="136852"/>
                </a:cubicBezTo>
                <a:cubicBezTo>
                  <a:pt x="677259" y="37131"/>
                  <a:pt x="905753" y="-8977"/>
                  <a:pt x="1151661" y="1443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D8887D-A29D-41CD-A9CE-E31C44D10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0263" y="2428063"/>
            <a:ext cx="3691581" cy="2186393"/>
          </a:xfrm>
        </p:spPr>
        <p:txBody>
          <a:bodyPr anchor="b">
            <a:normAutofit/>
          </a:bodyPr>
          <a:lstStyle/>
          <a:p>
            <a:pPr algn="ctr"/>
            <a:endParaRPr lang="ko-KR" altLang="en-US" sz="400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751CE1-AE6D-43F2-BE0B-D6C4E62E1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7200" y="4614456"/>
            <a:ext cx="3247403" cy="678633"/>
          </a:xfrm>
        </p:spPr>
        <p:txBody>
          <a:bodyPr anchor="t">
            <a:normAutofit/>
          </a:bodyPr>
          <a:lstStyle/>
          <a:p>
            <a:pPr algn="ctr"/>
            <a:endParaRPr lang="ko-KR" alt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098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91096-6C36-4390-9B08-1A457B80A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70" y="65703"/>
            <a:ext cx="8770571" cy="1345269"/>
          </a:xfrm>
        </p:spPr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BF7DA6-1F03-4DFF-8B6A-4B80D55F2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1565FE-0614-4954-8332-A25696BDF3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15" t="23922" r="8456" b="22834"/>
          <a:stretch/>
        </p:blipFill>
        <p:spPr>
          <a:xfrm>
            <a:off x="618564" y="1410972"/>
            <a:ext cx="10183907" cy="512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25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158B1-8A91-4328-B084-F372F6733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70" y="253961"/>
            <a:ext cx="8770571" cy="1189357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내가 쓴 글씨를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C44D43-3C2C-4872-B427-1C053FE34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D54D4B-98C9-42F3-A22A-BB8FAB868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89" t="42091" r="8897" b="3529"/>
          <a:stretch/>
        </p:blipFill>
        <p:spPr>
          <a:xfrm>
            <a:off x="833718" y="1443318"/>
            <a:ext cx="10121153" cy="372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26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111FD-BC11-43C6-8D0B-EAB99309C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69D6C-EB67-4347-825B-25FD19A4C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D19A3F-4609-44C0-9368-2C46420A5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1" t="15294" r="7868"/>
          <a:stretch/>
        </p:blipFill>
        <p:spPr>
          <a:xfrm>
            <a:off x="385481" y="259977"/>
            <a:ext cx="11547569" cy="643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67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FCCD8-410C-4510-BD46-B99E13CF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23672B-24D0-4D7A-8914-3BCA61F99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6225B2-D5A9-438D-8FFC-C97625EB8E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79"/>
          <a:stretch/>
        </p:blipFill>
        <p:spPr>
          <a:xfrm>
            <a:off x="0" y="242047"/>
            <a:ext cx="12192000" cy="587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02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F3C4B-95F9-4672-86F4-0FBFCE07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B4E897-1346-4ACF-8B7F-C45152F89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47E192-7A37-4B0D-84EA-A25936C614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71" t="23400" r="9926" b="48757"/>
          <a:stretch/>
        </p:blipFill>
        <p:spPr>
          <a:xfrm>
            <a:off x="1766047" y="894220"/>
            <a:ext cx="8924764" cy="339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82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CAB4D-D4F7-4C85-9AC0-F2DDCC29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E1897E-79D0-40DF-9E9F-78584843F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F41FEE-ADE5-4744-A724-FAB8DF3E47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12" t="20470" r="9926" b="13039"/>
          <a:stretch/>
        </p:blipFill>
        <p:spPr>
          <a:xfrm>
            <a:off x="923364" y="569704"/>
            <a:ext cx="10551460" cy="539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55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E86C5-BC4B-44C8-91F9-675FF9AD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29DCA-3108-4456-8776-8A2C27C29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C2889F-E89A-4C08-ABCF-28EAD3E3E3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9" t="17255" r="9412" b="31895"/>
          <a:stretch/>
        </p:blipFill>
        <p:spPr>
          <a:xfrm>
            <a:off x="286872" y="442220"/>
            <a:ext cx="11308864" cy="528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97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0D89F-9CB8-498B-AA20-B9B6AB9E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A2170A-2D2A-4BE3-AE94-AE0A8FF7D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179C82-EEC5-4AB4-8FCB-410EE3A9F5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97" t="44444" r="9688" b="32084"/>
          <a:stretch/>
        </p:blipFill>
        <p:spPr>
          <a:xfrm>
            <a:off x="1395412" y="1437145"/>
            <a:ext cx="9748838" cy="336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12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82CF6-A0D2-4613-AD0C-15482822C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57" y="298785"/>
            <a:ext cx="8770571" cy="1019028"/>
          </a:xfrm>
        </p:spPr>
        <p:txBody>
          <a:bodyPr/>
          <a:lstStyle/>
          <a:p>
            <a:r>
              <a:rPr lang="ko-KR" altLang="en-US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D14402-72C1-4AE5-9526-28DA22B91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4F9A6A-D250-417D-B57B-E336D721C6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11" t="33717" r="17500" b="6449"/>
          <a:stretch/>
        </p:blipFill>
        <p:spPr>
          <a:xfrm>
            <a:off x="937210" y="1480598"/>
            <a:ext cx="9753601" cy="4700005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ED6137A1-277F-4384-AF61-36E81594D6FE}"/>
              </a:ext>
            </a:extLst>
          </p:cNvPr>
          <p:cNvSpPr/>
          <p:nvPr/>
        </p:nvSpPr>
        <p:spPr>
          <a:xfrm>
            <a:off x="6660776" y="5280212"/>
            <a:ext cx="860612" cy="26333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CCFC975-292D-4AE9-AA34-BA5500A4473A}"/>
              </a:ext>
            </a:extLst>
          </p:cNvPr>
          <p:cNvSpPr/>
          <p:nvPr/>
        </p:nvSpPr>
        <p:spPr>
          <a:xfrm>
            <a:off x="4518213" y="5645524"/>
            <a:ext cx="860612" cy="240926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7DF58-8705-4512-9F8B-4269C3C45227}"/>
              </a:ext>
            </a:extLst>
          </p:cNvPr>
          <p:cNvSpPr txBox="1"/>
          <p:nvPr/>
        </p:nvSpPr>
        <p:spPr>
          <a:xfrm>
            <a:off x="7788975" y="4399289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/>
              <a:t>가 </a:t>
            </a:r>
            <a:r>
              <a:rPr lang="en-US" altLang="ko-KR" dirty="0"/>
              <a:t>4</a:t>
            </a:r>
            <a:r>
              <a:rPr lang="ko-KR" altLang="en-US" dirty="0"/>
              <a:t>로 잘못 예측됨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C39CD-0D58-415B-AF8A-72D3E730E690}"/>
              </a:ext>
            </a:extLst>
          </p:cNvPr>
          <p:cNvSpPr txBox="1"/>
          <p:nvPr/>
        </p:nvSpPr>
        <p:spPr>
          <a:xfrm>
            <a:off x="4653275" y="4250491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이 </a:t>
            </a:r>
            <a:r>
              <a:rPr lang="en-US" altLang="ko-KR" dirty="0"/>
              <a:t>3</a:t>
            </a:r>
            <a:r>
              <a:rPr lang="ko-KR" altLang="en-US" dirty="0"/>
              <a:t>으로 잘 예측됨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5CAB5F7-EE8B-4C34-BB67-25EA516162D4}"/>
              </a:ext>
            </a:extLst>
          </p:cNvPr>
          <p:cNvCxnSpPr>
            <a:stCxn id="8" idx="2"/>
            <a:endCxn id="6" idx="0"/>
          </p:cNvCxnSpPr>
          <p:nvPr/>
        </p:nvCxnSpPr>
        <p:spPr>
          <a:xfrm flipH="1">
            <a:off x="4948519" y="4619823"/>
            <a:ext cx="865491" cy="102570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50896C-A5FC-4168-8ED0-C071CD758571}"/>
              </a:ext>
            </a:extLst>
          </p:cNvPr>
          <p:cNvCxnSpPr>
            <a:stCxn id="7" idx="2"/>
            <a:endCxn id="5" idx="7"/>
          </p:cNvCxnSpPr>
          <p:nvPr/>
        </p:nvCxnSpPr>
        <p:spPr>
          <a:xfrm flipH="1">
            <a:off x="7395354" y="4768621"/>
            <a:ext cx="1554356" cy="55015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84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7663E-6B42-412D-B72E-1B39B3A6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65" y="0"/>
            <a:ext cx="8770571" cy="1345269"/>
          </a:xfrm>
        </p:spPr>
        <p:txBody>
          <a:bodyPr/>
          <a:lstStyle/>
          <a:p>
            <a:r>
              <a:rPr lang="en-US" altLang="ko-KR" dirty="0" err="1"/>
              <a:t>Concrete_NN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B3381-ADCD-4B97-A92A-5BD3C5811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CC88B7-8DF3-42E4-9B28-684AB0DD21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76" r="10009" b="26667"/>
          <a:stretch/>
        </p:blipFill>
        <p:spPr>
          <a:xfrm>
            <a:off x="764640" y="1623428"/>
            <a:ext cx="9926171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4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BCAF9-1BAC-4642-9002-E9EEF6A99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B2171E-A715-4D3B-B70A-0A414427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92652B-60D0-4D21-9E78-463367D6EB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44" t="14445" r="9219" b="26064"/>
          <a:stretch/>
        </p:blipFill>
        <p:spPr>
          <a:xfrm>
            <a:off x="1200150" y="990600"/>
            <a:ext cx="9867900" cy="407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2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5DC4D-0BFE-4596-B686-4AA78BC90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ED6972B-9280-49DF-A14C-C3CCE32CF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126" t="66250" r="9453" b="17222"/>
          <a:stretch/>
        </p:blipFill>
        <p:spPr>
          <a:xfrm>
            <a:off x="1711324" y="2358151"/>
            <a:ext cx="9413875" cy="230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9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72BBF-23E6-4C26-8106-4B2ADAB7F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Mnist</a:t>
            </a:r>
            <a:r>
              <a:rPr lang="en-US" altLang="ko-KR" dirty="0"/>
              <a:t>_</a:t>
            </a:r>
            <a:r>
              <a:rPr lang="ko-KR" altLang="en-US" dirty="0" err="1"/>
              <a:t>손글씨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CD44DD-99C2-452C-A77C-D1F0C1811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EB0213-67BF-4A9D-94BB-3C3814263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53" t="16993" r="10221" b="28801"/>
          <a:stretch/>
        </p:blipFill>
        <p:spPr>
          <a:xfrm>
            <a:off x="500319" y="2043952"/>
            <a:ext cx="10275258" cy="391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03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7BB42-D697-4434-801F-D28D7741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E53C75-A894-4EF3-A45A-A435C3887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A31C53-DA9A-48DD-A6F3-2811E1D3E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50" t="24183" r="9706" b="14248"/>
          <a:stretch/>
        </p:blipFill>
        <p:spPr>
          <a:xfrm>
            <a:off x="824753" y="442220"/>
            <a:ext cx="9941859" cy="597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6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DC2E2-08C6-422C-BA3E-16F7B3B8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27EF8-C4E8-4DEB-A7EF-D6B1BA145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DCDCFF-4A12-4D5A-BFC1-5139779B9E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62" t="39662" r="8897" b="21711"/>
          <a:stretch/>
        </p:blipFill>
        <p:spPr>
          <a:xfrm>
            <a:off x="753035" y="1985683"/>
            <a:ext cx="10112188" cy="381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25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F2A38-7E8E-4D9C-9642-A0031BA2D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452" y="137420"/>
            <a:ext cx="8770571" cy="1345269"/>
          </a:xfrm>
        </p:spPr>
        <p:txBody>
          <a:bodyPr/>
          <a:lstStyle/>
          <a:p>
            <a:r>
              <a:rPr lang="en-US" altLang="ko-KR" dirty="0"/>
              <a:t>RELU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85D2693-C09E-4CE7-AFBE-76C70D8DF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40B81BE-6F18-496E-8BC1-549DE4FECB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83" t="32419" r="9191" b="-434"/>
          <a:stretch/>
        </p:blipFill>
        <p:spPr>
          <a:xfrm>
            <a:off x="735105" y="1353668"/>
            <a:ext cx="10049436" cy="528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7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0E7BA-829F-490D-BEB3-5017CE1D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E4876B-74EA-4E81-9702-47B06A42A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CC12BE-71BB-4BC4-BB58-A8564157E6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16" t="31111" r="9297" b="16666"/>
          <a:stretch/>
        </p:blipFill>
        <p:spPr>
          <a:xfrm>
            <a:off x="1085849" y="1028700"/>
            <a:ext cx="10020301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304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243041"/>
      </a:dk2>
      <a:lt2>
        <a:srgbClr val="E2E3E8"/>
      </a:lt2>
      <a:accent1>
        <a:srgbClr val="A7A277"/>
      </a:accent1>
      <a:accent2>
        <a:srgbClr val="95A96A"/>
      </a:accent2>
      <a:accent3>
        <a:srgbClr val="85A978"/>
      </a:accent3>
      <a:accent4>
        <a:srgbClr val="6EB077"/>
      </a:accent4>
      <a:accent5>
        <a:srgbClr val="79AA94"/>
      </a:accent5>
      <a:accent6>
        <a:srgbClr val="6BABAA"/>
      </a:accent6>
      <a:hlink>
        <a:srgbClr val="6D75B0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28</Words>
  <Application>Microsoft Office PowerPoint</Application>
  <PresentationFormat>와이드스크린</PresentationFormat>
  <Paragraphs>11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Meiryo</vt:lpstr>
      <vt:lpstr>Corbel</vt:lpstr>
      <vt:lpstr>SketchLinesVTI</vt:lpstr>
      <vt:lpstr>PowerPoint 프레젠테이션</vt:lpstr>
      <vt:lpstr>Concrete_NN</vt:lpstr>
      <vt:lpstr>PowerPoint 프레젠테이션</vt:lpstr>
      <vt:lpstr>Result</vt:lpstr>
      <vt:lpstr>Mnist_손글씨</vt:lpstr>
      <vt:lpstr>PowerPoint 프레젠테이션</vt:lpstr>
      <vt:lpstr>결과</vt:lpstr>
      <vt:lpstr>RELU</vt:lpstr>
      <vt:lpstr>PowerPoint 프레젠테이션</vt:lpstr>
      <vt:lpstr>결과</vt:lpstr>
      <vt:lpstr>내가 쓴 글씨를 테스트</vt:lpstr>
      <vt:lpstr>PowerPoint 프레젠테이션</vt:lpstr>
      <vt:lpstr>PowerPoint 프레젠테이션</vt:lpstr>
      <vt:lpstr>ㅌ</vt:lpstr>
      <vt:lpstr>PowerPoint 프레젠테이션</vt:lpstr>
      <vt:lpstr>PowerPoint 프레젠테이션</vt:lpstr>
      <vt:lpstr>PowerPoint 프레젠테이션</vt:lpstr>
      <vt:lpstr>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Noh, Jin</dc:creator>
  <cp:lastModifiedBy>Noh, Jin</cp:lastModifiedBy>
  <cp:revision>3</cp:revision>
  <dcterms:created xsi:type="dcterms:W3CDTF">2020-07-02T08:32:24Z</dcterms:created>
  <dcterms:modified xsi:type="dcterms:W3CDTF">2020-07-02T08:55:56Z</dcterms:modified>
</cp:coreProperties>
</file>