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81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13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89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61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0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2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26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7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34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9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30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846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18FD06-05F6-402B-9103-DB67471D65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21" b="13115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ED8FC7E-742C-4B53-B6FF-F19F8EDA2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1928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bg1">
                  <a:alpha val="30000"/>
                </a:schemeClr>
              </a:gs>
              <a:gs pos="80000">
                <a:schemeClr val="bg1">
                  <a:alpha val="15000"/>
                </a:schemeClr>
              </a:gs>
              <a:gs pos="0">
                <a:schemeClr val="bg1">
                  <a:alpha val="0"/>
                </a:schemeClr>
              </a:gs>
              <a:gs pos="2000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1C0F368-E675-4511-9643-E2636929B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1427" y="1454111"/>
            <a:ext cx="8009146" cy="2212848"/>
          </a:xfrm>
        </p:spPr>
        <p:txBody>
          <a:bodyPr>
            <a:normAutofit/>
          </a:bodyPr>
          <a:lstStyle/>
          <a:p>
            <a:r>
              <a:rPr lang="en-US" altLang="ko-KR" sz="4600" dirty="0"/>
              <a:t>0701  </a:t>
            </a:r>
            <a:r>
              <a:rPr lang="en-US" altLang="ko-KR" sz="4600" dirty="0" err="1"/>
              <a:t>AI_Deep</a:t>
            </a:r>
            <a:r>
              <a:rPr lang="en-US" altLang="ko-KR" sz="4600" dirty="0"/>
              <a:t> Dive day3</a:t>
            </a:r>
            <a:br>
              <a:rPr lang="en-US" altLang="ko-KR" sz="4600" dirty="0"/>
            </a:br>
            <a:endParaRPr lang="ko-KR" altLang="en-US" sz="46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33D5D2-37D0-41D0-976D-EDC8436964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1020" y="3749255"/>
            <a:ext cx="6409960" cy="1188720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tx1">
                    <a:alpha val="80000"/>
                  </a:schemeClr>
                </a:solidFill>
              </a:rPr>
              <a:t>노진서</a:t>
            </a:r>
          </a:p>
        </p:txBody>
      </p:sp>
    </p:spTree>
    <p:extLst>
      <p:ext uri="{BB962C8B-B14F-4D97-AF65-F5344CB8AC3E}">
        <p14:creationId xmlns:p14="http://schemas.microsoft.com/office/powerpoint/2010/main" val="2760592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C2D84-63C7-41D4-9A0C-87A4710B7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XOR </a:t>
            </a:r>
            <a:r>
              <a:rPr lang="ko-KR" altLang="en-US" dirty="0"/>
              <a:t>분류 </a:t>
            </a:r>
            <a:r>
              <a:rPr lang="en-US" altLang="ko-KR" dirty="0"/>
              <a:t>Neural 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05C610-5939-4BAD-BE27-DE10A8CE7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DCABA0-529C-47A3-A8E5-F1A59DED96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85" t="26667" r="11029" b="13203"/>
          <a:stretch/>
        </p:blipFill>
        <p:spPr>
          <a:xfrm>
            <a:off x="878541" y="1980318"/>
            <a:ext cx="8776448" cy="412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207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CDAABC-8679-4E77-9FA7-BA7CF7B4F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E1EADC-2A12-4399-A63E-5EAABC0F0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310EEC-7734-4FBA-8DF0-99EC7F198B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82" t="27451" r="9633" b="5098"/>
          <a:stretch/>
        </p:blipFill>
        <p:spPr>
          <a:xfrm>
            <a:off x="833718" y="1326776"/>
            <a:ext cx="9995647" cy="462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216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CB59BD-87CD-405D-BAC0-A4B970CC3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6CF23E-BF7C-401A-8CF6-1BB72E679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C4551F-14C3-4CE8-A7CC-D05AF782FE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07" t="25490" r="10809" b="9935"/>
          <a:stretch/>
        </p:blipFill>
        <p:spPr>
          <a:xfrm>
            <a:off x="1066799" y="1335742"/>
            <a:ext cx="8776448" cy="442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712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4C82A5-48FC-4B34-885E-14A74E342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2F59D-24C7-483D-BB79-2D34FCF2F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570EED-02BF-47B9-87A1-9FDF233358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03" t="31242" r="9559" b="2222"/>
          <a:stretch/>
        </p:blipFill>
        <p:spPr>
          <a:xfrm>
            <a:off x="842683" y="1048871"/>
            <a:ext cx="9672918" cy="45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46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49675-78DA-40E8-B8D1-3394F2729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96" y="198105"/>
            <a:ext cx="10668000" cy="1524000"/>
          </a:xfrm>
        </p:spPr>
        <p:txBody>
          <a:bodyPr/>
          <a:lstStyle/>
          <a:p>
            <a:r>
              <a:rPr lang="ko-KR" altLang="en-US" dirty="0"/>
              <a:t>여러 개의 클래스를 가지는 </a:t>
            </a:r>
            <a:br>
              <a:rPr lang="en-US" altLang="ko-KR" dirty="0"/>
            </a:br>
            <a:r>
              <a:rPr lang="en-US" altLang="ko-KR" dirty="0"/>
              <a:t>	logistic regression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F9EC2A-0BA6-4AE8-9B44-A2EB4FBBA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FE974D-99E3-4A71-A96B-570B8E7EA9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94" t="17537" r="10547" b="14860"/>
          <a:stretch/>
        </p:blipFill>
        <p:spPr>
          <a:xfrm>
            <a:off x="1029821" y="1712259"/>
            <a:ext cx="9858375" cy="463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634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4EA78-1A4C-4385-9C7B-8ECED2355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2EA09F-A888-4B4A-865A-C6B2BA8C9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F15C2D-842D-46F3-AA45-92D302ACFA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18" t="-19861" r="10313" b="19861"/>
          <a:stretch/>
        </p:blipFill>
        <p:spPr>
          <a:xfrm>
            <a:off x="1000125" y="-762000"/>
            <a:ext cx="9810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199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AEC277-69AA-4327-BC79-35AF3B48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15D93C-7FAF-41D0-8D95-DE48E6C2E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A80D2B-1698-49B0-A963-AED2320AD1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94" t="47222" r="9297" b="20834"/>
          <a:stretch/>
        </p:blipFill>
        <p:spPr>
          <a:xfrm>
            <a:off x="1009650" y="2714625"/>
            <a:ext cx="1001077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477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C57F5-3EAD-42EB-BA27-0722A8C6B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softmax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C250DC-9D10-4124-A15C-6B60597E6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8808DB-9432-42D6-9D67-15D5A27CD4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97" t="20262" r="10074" b="30981"/>
          <a:stretch/>
        </p:blipFill>
        <p:spPr>
          <a:xfrm>
            <a:off x="896469" y="2286000"/>
            <a:ext cx="9879107" cy="334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605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E7ECC-49A3-4CC1-8A74-ACBE6E677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A21BCA-4215-476E-A5AD-6B5CF8408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6809A4-01A4-428A-9168-547EC37CC3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50" t="24306" r="10781" b="11111"/>
          <a:stretch/>
        </p:blipFill>
        <p:spPr>
          <a:xfrm>
            <a:off x="1247775" y="1400175"/>
            <a:ext cx="9505950" cy="442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31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AD179E-6731-4994-964D-FE2C974A8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결과값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A81F9E-270A-41CC-8BFE-8B16860FE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47BB7C-221F-4750-9FD1-734E0C603F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06" t="42223" r="12205" b="15032"/>
          <a:stretch/>
        </p:blipFill>
        <p:spPr>
          <a:xfrm>
            <a:off x="1183340" y="2895600"/>
            <a:ext cx="9520519" cy="293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33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FBA52-37EF-4A18-A04D-1BB1F3D7C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822189-4D89-42C4-8274-A72D23AA8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81979BF-A23D-4606-81E9-72CD87B933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23" t="17385" r="11029" b="23398"/>
          <a:stretch/>
        </p:blipFill>
        <p:spPr>
          <a:xfrm>
            <a:off x="1039905" y="1524000"/>
            <a:ext cx="9771529" cy="406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428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AEF421-22FB-4B8D-9889-F3234377F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9175C0-67B0-4080-ACB7-57599BCBD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A006A3-32CD-4DA7-BD64-92352E79A0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09" t="40555" r="10703" b="17917"/>
          <a:stretch/>
        </p:blipFill>
        <p:spPr>
          <a:xfrm>
            <a:off x="1343024" y="2286000"/>
            <a:ext cx="8801101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860783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412924"/>
      </a:dk2>
      <a:lt2>
        <a:srgbClr val="E4E2E8"/>
      </a:lt2>
      <a:accent1>
        <a:srgbClr val="83AF1F"/>
      </a:accent1>
      <a:accent2>
        <a:srgbClr val="B4A114"/>
      </a:accent2>
      <a:accent3>
        <a:srgbClr val="E78229"/>
      </a:accent3>
      <a:accent4>
        <a:srgbClr val="D52117"/>
      </a:accent4>
      <a:accent5>
        <a:srgbClr val="E7296E"/>
      </a:accent5>
      <a:accent6>
        <a:srgbClr val="D517AC"/>
      </a:accent6>
      <a:hlink>
        <a:srgbClr val="C5536A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23</Words>
  <Application>Microsoft Office PowerPoint</Application>
  <PresentationFormat>와이드스크린</PresentationFormat>
  <Paragraphs>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Arial</vt:lpstr>
      <vt:lpstr>Avenir Next LT Pro</vt:lpstr>
      <vt:lpstr>Avenir Next LT Pro Light</vt:lpstr>
      <vt:lpstr>Sitka Subheading</vt:lpstr>
      <vt:lpstr>PebbleVTI</vt:lpstr>
      <vt:lpstr>0701  AI_Deep Dive day3 </vt:lpstr>
      <vt:lpstr>여러 개의 클래스를 가지는   logistic regression</vt:lpstr>
      <vt:lpstr>PowerPoint 프레젠테이션</vt:lpstr>
      <vt:lpstr>결과</vt:lpstr>
      <vt:lpstr>softmax</vt:lpstr>
      <vt:lpstr>PowerPoint 프레젠테이션</vt:lpstr>
      <vt:lpstr>결과값</vt:lpstr>
      <vt:lpstr>PowerPoint 프레젠테이션</vt:lpstr>
      <vt:lpstr>PowerPoint 프레젠테이션</vt:lpstr>
      <vt:lpstr>XOR 분류 Neural Network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0701  AI_Deep Dive day3</dc:title>
  <dc:creator>Noh, Jin</dc:creator>
  <cp:lastModifiedBy>Noh, Jin</cp:lastModifiedBy>
  <cp:revision>2</cp:revision>
  <dcterms:created xsi:type="dcterms:W3CDTF">2020-07-02T07:11:20Z</dcterms:created>
  <dcterms:modified xsi:type="dcterms:W3CDTF">2020-07-02T07:21:41Z</dcterms:modified>
</cp:coreProperties>
</file>