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0" r:id="rId4"/>
    <p:sldId id="411" r:id="rId6"/>
    <p:sldId id="412" r:id="rId7"/>
    <p:sldId id="413" r:id="rId8"/>
    <p:sldId id="41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Many reputation based systems made the assumptions that malicious can register as many accounts as they wish. This make the attackers convenient to deploy sybil attack.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8950" y="390525"/>
            <a:ext cx="6894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Participatory Sensing System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797560" y="3525520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Vulnerabilities</a:t>
            </a:r>
            <a:endParaRPr lang="en-US" altLang="zh-CN"/>
          </a:p>
        </p:txBody>
      </p:sp>
      <p:sp>
        <p:nvSpPr>
          <p:cNvPr id="8" name="左大括号 7"/>
          <p:cNvSpPr/>
          <p:nvPr/>
        </p:nvSpPr>
        <p:spPr>
          <a:xfrm>
            <a:off x="2708910" y="2465070"/>
            <a:ext cx="374650" cy="2489200"/>
          </a:xfrm>
          <a:prstGeom prst="leftBrace">
            <a:avLst>
              <a:gd name="adj1" fmla="val 8333"/>
              <a:gd name="adj2" fmla="val 497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44215" y="2518410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Individual attack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255010" y="4455160"/>
            <a:ext cx="1840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Collusion attack</a:t>
            </a:r>
            <a:endParaRPr lang="en-US" altLang="zh-CN"/>
          </a:p>
        </p:txBody>
      </p:sp>
      <p:sp>
        <p:nvSpPr>
          <p:cNvPr id="12" name="左大括号 11"/>
          <p:cNvSpPr/>
          <p:nvPr/>
        </p:nvSpPr>
        <p:spPr>
          <a:xfrm>
            <a:off x="5328920" y="1842135"/>
            <a:ext cx="319405" cy="2258060"/>
          </a:xfrm>
          <a:prstGeom prst="leftBrace">
            <a:avLst>
              <a:gd name="adj1" fmla="val 8333"/>
              <a:gd name="adj2" fmla="val 377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40095" y="1975485"/>
            <a:ext cx="344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Corruption attack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840095" y="2518410"/>
            <a:ext cx="186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On-off attack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840095" y="3039745"/>
            <a:ext cx="2637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WhiteWashing attack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840095" y="3614420"/>
            <a:ext cx="237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Sybil attack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0" grpId="1"/>
      <p:bldP spid="11" grpId="1"/>
      <p:bldP spid="12" grpId="0" animBg="1"/>
      <p:bldP spid="13" grpId="0"/>
      <p:bldP spid="14" grpId="0"/>
      <p:bldP spid="15" grpId="0"/>
      <p:bldP spid="16" grpId="0"/>
      <p:bldP spid="12" grpId="1" animBg="1"/>
      <p:bldP spid="13" grpId="1"/>
      <p:bldP spid="14" grpId="1"/>
      <p:bldP spid="15" grpId="1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3425" y="284480"/>
            <a:ext cx="711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Attack factors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765175" y="147574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corruption</a:t>
            </a:r>
            <a:endParaRPr lang="en-US" altLang="zh-CN"/>
          </a:p>
        </p:txBody>
      </p:sp>
      <p:sp>
        <p:nvSpPr>
          <p:cNvPr id="7" name="左大括号 6"/>
          <p:cNvSpPr/>
          <p:nvPr/>
        </p:nvSpPr>
        <p:spPr>
          <a:xfrm>
            <a:off x="2701925" y="992505"/>
            <a:ext cx="382905" cy="1740535"/>
          </a:xfrm>
          <a:prstGeom prst="leftBrace">
            <a:avLst>
              <a:gd name="adj1" fmla="val 8333"/>
              <a:gd name="adj2" fmla="val 3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61055" y="1057910"/>
            <a:ext cx="307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a. Malfunctioning hardware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361055" y="1678305"/>
            <a:ext cx="352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b. Malfunctioning software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361055" y="2337435"/>
            <a:ext cx="6029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c. Data authentication problem e.g. replay attack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33425" y="4538980"/>
            <a:ext cx="295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Multiple accounts</a:t>
            </a:r>
            <a:endParaRPr lang="en-US" altLang="zh-CN"/>
          </a:p>
        </p:txBody>
      </p:sp>
      <p:sp>
        <p:nvSpPr>
          <p:cNvPr id="12" name="左大括号 11"/>
          <p:cNvSpPr/>
          <p:nvPr/>
        </p:nvSpPr>
        <p:spPr>
          <a:xfrm>
            <a:off x="2892425" y="4119880"/>
            <a:ext cx="382905" cy="1740535"/>
          </a:xfrm>
          <a:prstGeom prst="leftBrace">
            <a:avLst>
              <a:gd name="adj1" fmla="val 8333"/>
              <a:gd name="adj2" fmla="val 3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21075" y="4347845"/>
            <a:ext cx="404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d. Registered with the same identity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521075" y="5262245"/>
            <a:ext cx="574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e. Registered with different identities e.g. different users collude to implement the attack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9542145" y="890905"/>
            <a:ext cx="23298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a, b, d should be prevented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c, e are not in consideration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6765" y="423545"/>
            <a:ext cx="8851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What we can possibly acquire at registration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925195" y="1327150"/>
            <a:ext cx="57550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1.Phone condition: sensors, root, IMEI number, real device or emulator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2.Scarce unique personal info: phone number, email addr, personal </a:t>
            </a:r>
            <a:r>
              <a:rPr lang="en-US" altLang="zh-CN" sz="2000"/>
              <a:t>ID( strong but double-edged sword)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3.Environment condition: IP, network condition, location.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7244715" y="1486535"/>
            <a:ext cx="2107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(maybe some research on this topic)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329055" y="4752975"/>
            <a:ext cx="6692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How could these information be applied to malicious user detection?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12470" y="327025"/>
            <a:ext cx="5148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Info utilities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818515" y="1263015"/>
            <a:ext cx="55537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Phone conditions: </a:t>
            </a:r>
            <a:endParaRPr lang="en-US" altLang="zh-CN" sz="2000"/>
          </a:p>
          <a:p>
            <a:r>
              <a:rPr lang="en-US" altLang="zh-CN" sz="2000"/>
              <a:t>make sure this device cannot be used at software exploition, nor uploading false data because of the malfunctioning sensors.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871855" y="3327400"/>
            <a:ext cx="48831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All:</a:t>
            </a:r>
            <a:endParaRPr lang="en-US" altLang="zh-CN"/>
          </a:p>
          <a:p>
            <a:r>
              <a:rPr lang="en-US" altLang="zh-CN"/>
              <a:t>make sure this user only has one account.</a:t>
            </a:r>
            <a:endParaRPr lang="en-US" altLang="zh-CN"/>
          </a:p>
          <a:p>
            <a:r>
              <a:rPr lang="en-US" altLang="zh-CN"/>
              <a:t>(We cannot prevent the attacker from borrowing devices as well as identities to implement an attack)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https://www.wired.com/story/99-phones-fake-google-maps-traffic-jam/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638290" y="2072005"/>
            <a:ext cx="1425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425180" y="1887855"/>
            <a:ext cx="2436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 corrupted data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531610" y="4135755"/>
            <a:ext cx="1499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425180" y="3674745"/>
            <a:ext cx="2021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 Sybil or WhiteWashing attack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9233535" y="2444115"/>
            <a:ext cx="10795" cy="11918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638290" y="2475865"/>
            <a:ext cx="2319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Even the dataset is corrupted, corruption data cannot be the mojority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57225" y="340360"/>
            <a:ext cx="6356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Device exploition solutions (Android)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786130" y="2215515"/>
            <a:ext cx="73412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Root evasion: 3 level</a:t>
            </a:r>
            <a:endParaRPr lang="en-US" altLang="zh-CN"/>
          </a:p>
          <a:p>
            <a:r>
              <a:rPr lang="en-US" altLang="zh-CN"/>
              <a:t>1. Do nothing;</a:t>
            </a:r>
            <a:endParaRPr lang="en-US" altLang="zh-CN"/>
          </a:p>
          <a:p>
            <a:r>
              <a:rPr lang="en-US" altLang="zh-CN"/>
              <a:t>2. Hide it with some root cloaking app;</a:t>
            </a:r>
            <a:endParaRPr lang="en-US" altLang="zh-CN"/>
          </a:p>
          <a:p>
            <a:r>
              <a:rPr lang="en-US" altLang="zh-CN"/>
              <a:t>3. Manipulate file mounting list of PS app. No way to detect root with normal method. (There are some posts mentioned possible solutions)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Emulator evasion: 3 level</a:t>
            </a:r>
            <a:endParaRPr lang="en-US" altLang="zh-CN"/>
          </a:p>
          <a:p>
            <a:r>
              <a:rPr lang="en-US" altLang="zh-CN"/>
              <a:t>1. Do nothing</a:t>
            </a:r>
            <a:endParaRPr lang="en-US" altLang="zh-CN"/>
          </a:p>
          <a:p>
            <a:r>
              <a:rPr lang="en-US" altLang="zh-CN"/>
              <a:t>2. Rooted and try to hide emulator features with emulator cloaking app</a:t>
            </a:r>
            <a:endParaRPr lang="en-US" altLang="zh-CN"/>
          </a:p>
          <a:p>
            <a:r>
              <a:rPr lang="en-US" altLang="zh-CN"/>
              <a:t>3. Modify source codes and recompile the emulator (haven't look into this)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GPS spoofing:</a:t>
            </a:r>
            <a:endParaRPr lang="en-US" altLang="zh-CN"/>
          </a:p>
          <a:p>
            <a:r>
              <a:rPr lang="en-US" altLang="zh-CN"/>
              <a:t>can be implemented only with developper-options and location spoofing apps. However also easy to be detected.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86130" y="1105535"/>
            <a:ext cx="6823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These apps are usually developed with Java code and are easy to be exploited with apk decompile and hook method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Require the device to be rooted.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46110" y="620395"/>
            <a:ext cx="2931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IOS is relatively secure and less friendly to developers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1660" y="383540"/>
            <a:ext cx="5444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Registration exploition solutions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581660" y="3983990"/>
            <a:ext cx="6392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SybilGuard, SybilLimit- Graph based Sybil detection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Require suspects to have connections or activities with other nodes.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81660" y="1181100"/>
            <a:ext cx="53257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Centralized authentication system:</a:t>
            </a:r>
            <a:endParaRPr lang="en-US" altLang="zh-CN"/>
          </a:p>
          <a:p>
            <a:r>
              <a:rPr lang="en-US" altLang="zh-CN"/>
              <a:t>With the help of government, we could require participators to use real identities and personal ID to register. However this could lead to the loss of many potential users.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https://www.theguardian.com/technology/2012/aug/02/facebook-share-price-slumps-20-dollars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81660" y="5331460"/>
            <a:ext cx="5551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Simple solutions: CAPTCHA </a:t>
            </a:r>
            <a:endParaRPr lang="en-US" altLang="zh-CN"/>
          </a:p>
          <a:p>
            <a:r>
              <a:rPr lang="en-US" altLang="zh-CN"/>
              <a:t>Increase the cost for registration. However this cannot solve the problem itself entirely.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877050" y="1278255"/>
            <a:ext cx="462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Hardware based solutions: TWP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2670</Words>
  <Application>WPS 演示</Application>
  <PresentationFormat>宽屏</PresentationFormat>
  <Paragraphs>100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RONGHUA LI</cp:lastModifiedBy>
  <cp:revision>175</cp:revision>
  <dcterms:created xsi:type="dcterms:W3CDTF">2019-06-19T02:08:00Z</dcterms:created>
  <dcterms:modified xsi:type="dcterms:W3CDTF">2021-01-21T10:25:48Z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