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7ABC-FB63-4382-B6FE-906A2092AEA0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8467-AA62-494A-836F-40B2ADC6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3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7ABC-FB63-4382-B6FE-906A2092AEA0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8467-AA62-494A-836F-40B2ADC6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0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7ABC-FB63-4382-B6FE-906A2092AEA0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8467-AA62-494A-836F-40B2ADC6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2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7ABC-FB63-4382-B6FE-906A2092AEA0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8467-AA62-494A-836F-40B2ADC6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0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7ABC-FB63-4382-B6FE-906A2092AEA0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8467-AA62-494A-836F-40B2ADC6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8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7ABC-FB63-4382-B6FE-906A2092AEA0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8467-AA62-494A-836F-40B2ADC6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64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7ABC-FB63-4382-B6FE-906A2092AEA0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8467-AA62-494A-836F-40B2ADC6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1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7ABC-FB63-4382-B6FE-906A2092AEA0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8467-AA62-494A-836F-40B2ADC6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7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7ABC-FB63-4382-B6FE-906A2092AEA0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8467-AA62-494A-836F-40B2ADC6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7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7ABC-FB63-4382-B6FE-906A2092AEA0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8467-AA62-494A-836F-40B2ADC6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2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7ABC-FB63-4382-B6FE-906A2092AEA0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8467-AA62-494A-836F-40B2ADC6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5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7ABC-FB63-4382-B6FE-906A2092AEA0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28467-AA62-494A-836F-40B2ADC6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8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80417" y="1309209"/>
            <a:ext cx="9546367" cy="4715537"/>
            <a:chOff x="1480417" y="1309209"/>
            <a:chExt cx="9546367" cy="4715537"/>
          </a:xfrm>
        </p:grpSpPr>
        <p:grpSp>
          <p:nvGrpSpPr>
            <p:cNvPr id="5" name="Group 4"/>
            <p:cNvGrpSpPr/>
            <p:nvPr/>
          </p:nvGrpSpPr>
          <p:grpSpPr>
            <a:xfrm>
              <a:off x="5094193" y="1309209"/>
              <a:ext cx="5932591" cy="4168077"/>
              <a:chOff x="1404695" y="1309209"/>
              <a:chExt cx="5932591" cy="416807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775098" y="1711842"/>
                <a:ext cx="3668233" cy="36682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47980" y="4440722"/>
                <a:ext cx="729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0x3FF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468137" y="5107954"/>
                <a:ext cx="518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0x0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487480" y="1309209"/>
                <a:ext cx="1778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SW Address Map</a:t>
                </a:r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775098" y="4653590"/>
                <a:ext cx="3668233" cy="74427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254215" y="4834974"/>
                <a:ext cx="28704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Table: </a:t>
                </a:r>
                <a:r>
                  <a:rPr lang="en-US" dirty="0" smtClean="0"/>
                  <a:t>blockA_t1 </a:t>
                </a:r>
                <a:r>
                  <a:rPr lang="en-US" dirty="0" smtClean="0"/>
                  <a:t>(1K entries)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446869" y="2902322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775098" y="3653046"/>
                <a:ext cx="3668233" cy="2232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487480" y="3593290"/>
                <a:ext cx="19997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Register: </a:t>
                </a:r>
                <a:r>
                  <a:rPr lang="en-US" dirty="0" smtClean="0"/>
                  <a:t>blockA_r1</a:t>
                </a: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468137" y="3569616"/>
                <a:ext cx="869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0x1000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04695" y="2654414"/>
                <a:ext cx="237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</a:t>
                </a:r>
                <a:endParaRPr lang="en-US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916268" y="5655414"/>
              <a:ext cx="4171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Figure: </a:t>
              </a:r>
              <a:r>
                <a:rPr lang="en-US" dirty="0" err="1" smtClean="0"/>
                <a:t>BlockA</a:t>
              </a:r>
              <a:r>
                <a:rPr lang="en-US" dirty="0" smtClean="0"/>
                <a:t> </a:t>
              </a:r>
              <a:r>
                <a:rPr lang="en-US" dirty="0" smtClean="0"/>
                <a:t>Software Address View</a:t>
              </a:r>
              <a:endParaRPr lang="en-US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480417" y="3069888"/>
              <a:ext cx="2875039" cy="1855094"/>
              <a:chOff x="1480417" y="3069888"/>
              <a:chExt cx="2875039" cy="1855094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480417" y="4198325"/>
                <a:ext cx="885063" cy="380765"/>
                <a:chOff x="2954668" y="4200382"/>
                <a:chExt cx="885063" cy="380765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2954668" y="4213591"/>
                  <a:ext cx="885063" cy="367556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206281" y="4200382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r1</a:t>
                  </a:r>
                  <a:endParaRPr lang="en-US" dirty="0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685605" y="4198325"/>
                <a:ext cx="669851" cy="726657"/>
                <a:chOff x="5293101" y="3966991"/>
                <a:chExt cx="669851" cy="726657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5293101" y="3966991"/>
                  <a:ext cx="669851" cy="726657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453395" y="4200382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t1</a:t>
                  </a:r>
                  <a:endParaRPr lang="en-US" dirty="0"/>
                </a:p>
              </p:txBody>
            </p:sp>
          </p:grpSp>
          <p:sp>
            <p:nvSpPr>
              <p:cNvPr id="11" name="Oval 10"/>
              <p:cNvSpPr/>
              <p:nvPr/>
            </p:nvSpPr>
            <p:spPr>
              <a:xfrm>
                <a:off x="2307854" y="3069888"/>
                <a:ext cx="1201479" cy="6988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510029" y="3240860"/>
                <a:ext cx="8162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blockA</a:t>
                </a:r>
                <a:endParaRPr lang="en-US" dirty="0"/>
              </a:p>
            </p:txBody>
          </p:sp>
          <p:cxnSp>
            <p:nvCxnSpPr>
              <p:cNvPr id="13" name="Straight Arrow Connector 12"/>
              <p:cNvCxnSpPr>
                <a:stCxn id="11" idx="3"/>
                <a:endCxn id="19" idx="0"/>
              </p:cNvCxnSpPr>
              <p:nvPr/>
            </p:nvCxnSpPr>
            <p:spPr>
              <a:xfrm flipH="1">
                <a:off x="1922949" y="3666362"/>
                <a:ext cx="560858" cy="5451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11" idx="5"/>
              </p:cNvCxnSpPr>
              <p:nvPr/>
            </p:nvCxnSpPr>
            <p:spPr>
              <a:xfrm>
                <a:off x="3333380" y="3666362"/>
                <a:ext cx="664634" cy="5319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5803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Juniper Networks,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Singh</dc:creator>
  <cp:lastModifiedBy>Sanjeev Singh</cp:lastModifiedBy>
  <cp:revision>1</cp:revision>
  <dcterms:created xsi:type="dcterms:W3CDTF">2018-02-23T17:21:35Z</dcterms:created>
  <dcterms:modified xsi:type="dcterms:W3CDTF">2018-02-23T17:21:48Z</dcterms:modified>
</cp:coreProperties>
</file>