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80B571D-E8F9-470B-96D1-3D7947D11BF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D5857B-25C7-4BC2-ACCA-A974639380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ixu\Documents\csce670\project\too_much_online_inf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10279"/>
            <a:ext cx="468085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ixu\Documents\csce670\project\frustration_s640x4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61713"/>
            <a:ext cx="2320555" cy="15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 rot="10322782" flipV="1">
            <a:off x="5811581" y="760063"/>
            <a:ext cx="2321356" cy="2108624"/>
          </a:xfrm>
          <a:prstGeom prst="wedgeEllipseCallout">
            <a:avLst>
              <a:gd name="adj1" fmla="val 98249"/>
              <a:gd name="adj2" fmla="val 27087"/>
            </a:avLst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 just want to know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FREE FOOD and MOVIE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information!!!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3" descr="C:\Users\Xixu\Documents\csce670\project\movie_food_homm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1650"/>
            <a:ext cx="2222500" cy="10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ixu\Documents\csce670\project\stock-illustration-17114913-too-much-infor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199"/>
            <a:ext cx="2481618" cy="20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>
          <a:xfrm>
            <a:off x="3941620" y="983005"/>
            <a:ext cx="5562600" cy="5029200"/>
          </a:xfrm>
          <a:prstGeom prst="irregularSeal1">
            <a:avLst/>
          </a:prstGeom>
          <a:solidFill>
            <a:srgbClr val="FFFF00">
              <a:alpha val="29000"/>
            </a:srgbClr>
          </a:solidFill>
          <a:ln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140641">
            <a:off x="4225317" y="545786"/>
            <a:ext cx="47197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err="1" smtClean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SmartCalendar</a:t>
            </a:r>
            <a:r>
              <a:rPr lang="en-US" sz="4800" b="1" cap="none" spc="0" dirty="0" smtClean="0">
                <a:ln/>
                <a:solidFill>
                  <a:schemeClr val="accent6">
                    <a:lumMod val="75000"/>
                  </a:schemeClr>
                </a:solidFill>
                <a:effectLst/>
              </a:rPr>
              <a:t>!</a:t>
            </a:r>
            <a:endParaRPr lang="en-US" sz="48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Oval Callout 3"/>
          <p:cNvSpPr/>
          <p:nvPr/>
        </p:nvSpPr>
        <p:spPr>
          <a:xfrm rot="10322782" flipV="1">
            <a:off x="857828" y="64265"/>
            <a:ext cx="3247581" cy="1462859"/>
          </a:xfrm>
          <a:prstGeom prst="wedgeEllipseCallout">
            <a:avLst>
              <a:gd name="adj1" fmla="val 41146"/>
              <a:gd name="adj2" fmla="val 105206"/>
            </a:avLst>
          </a:prstGeom>
          <a:solidFill>
            <a:schemeClr val="accent1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 just want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FREE FOOD and MOVIES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information!!!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3" name="Picture 5" descr="http://static.comicvine.com/uploads/scale_small/5/51824/959099-hom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11" y="4114800"/>
            <a:ext cx="238059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api.ning.com/files/Qjc-Yysp6yYkrFgPgpRZNxGDsOKcZN04OyFYoPtE192vguryGJojjU0benuj7xvr2W29V8Zjqs*iT51OJiQpXUGLTwDzJhoX/homer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3" y="2487313"/>
            <a:ext cx="1114878" cy="12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</TotalTime>
  <Words>22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Xixu</dc:creator>
  <cp:lastModifiedBy>Xixu</cp:lastModifiedBy>
  <cp:revision>7</cp:revision>
  <dcterms:created xsi:type="dcterms:W3CDTF">2013-04-28T16:53:45Z</dcterms:created>
  <dcterms:modified xsi:type="dcterms:W3CDTF">2013-04-28T17:37:43Z</dcterms:modified>
</cp:coreProperties>
</file>