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628-3286-409D-98AA-2BEFF41FC73B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5F8B-0EBA-4108-8CE9-083AFEDAA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僕たちは、温度計を作りました。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5F8B-0EBA-4108-8CE9-083AFEDAA1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684584" y="188640"/>
            <a:ext cx="9309720" cy="29523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ハッカソン　成果物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　　チーム名：</a:t>
            </a:r>
            <a:r>
              <a:rPr lang="en-US" altLang="ja-JP" dirty="0" smtClean="0"/>
              <a:t>670</a:t>
            </a:r>
            <a:r>
              <a:rPr lang="ja-JP" altLang="en-US" b="0" dirty="0">
                <a:effectLst/>
              </a:rPr>
              <a:t>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矢野　大地</a:t>
            </a:r>
            <a:endParaRPr kumimoji="1" lang="en-US" altLang="ja-JP" dirty="0" smtClean="0"/>
          </a:p>
          <a:p>
            <a:r>
              <a:rPr lang="ja-JP" altLang="en-US" dirty="0" smtClean="0"/>
              <a:t>阿部　竜一</a:t>
            </a:r>
            <a:endParaRPr lang="en-US" altLang="ja-JP" dirty="0" smtClean="0"/>
          </a:p>
          <a:p>
            <a:r>
              <a:rPr kumimoji="1" lang="ja-JP" altLang="en-US" dirty="0" smtClean="0"/>
              <a:t>綾部　　巧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352510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リーダー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機能の説明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デモプレイ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smtClean="0"/>
              <a:t>反省・感想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</a:p>
          <a:p>
            <a:r>
              <a:rPr lang="ja-JP" altLang="en-US" dirty="0" smtClean="0"/>
              <a:t>使用サーバー：</a:t>
            </a:r>
            <a:r>
              <a:rPr lang="en-US" altLang="ja-JP" dirty="0"/>
              <a:t>http://10.2.7.35/</a:t>
            </a:r>
            <a:endParaRPr kumimoji="1" lang="en-US" altLang="ja-JP" dirty="0" smtClean="0"/>
          </a:p>
          <a:p>
            <a:r>
              <a:rPr lang="en-US" altLang="ja-JP" dirty="0" smtClean="0"/>
              <a:t>PHP </a:t>
            </a:r>
            <a:r>
              <a:rPr lang="en-US" altLang="ja-JP" dirty="0" err="1" smtClean="0"/>
              <a:t>Varsion</a:t>
            </a:r>
            <a:r>
              <a:rPr lang="en-US" altLang="ja-JP" dirty="0" smtClean="0"/>
              <a:t> 7.1.1</a:t>
            </a:r>
          </a:p>
          <a:p>
            <a:r>
              <a:rPr lang="en-US" altLang="ja-JP" dirty="0"/>
              <a:t>Apache 2.0 </a:t>
            </a:r>
            <a:endParaRPr lang="en-US" altLang="ja-JP" dirty="0" smtClean="0"/>
          </a:p>
          <a:p>
            <a:r>
              <a:rPr lang="en-US" altLang="ja-JP" dirty="0" err="1"/>
              <a:t>jQuery</a:t>
            </a:r>
            <a:r>
              <a:rPr lang="en-US" altLang="ja-JP" dirty="0"/>
              <a:t> v3.2.1</a:t>
            </a:r>
            <a:endParaRPr lang="en-US" altLang="ja-JP" dirty="0" smtClean="0"/>
          </a:p>
          <a:p>
            <a:r>
              <a:rPr lang="en-US" altLang="ja-JP" dirty="0" err="1"/>
              <a:t>Tera</a:t>
            </a:r>
            <a:r>
              <a:rPr lang="en-US" altLang="ja-JP" dirty="0"/>
              <a:t> </a:t>
            </a:r>
            <a:r>
              <a:rPr lang="en-US" altLang="ja-JP" dirty="0" smtClean="0"/>
              <a:t>Term</a:t>
            </a:r>
            <a:endParaRPr lang="en-US" altLang="ja-JP" dirty="0"/>
          </a:p>
          <a:p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1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BME280</a:t>
            </a:r>
            <a:r>
              <a:rPr lang="ja-JP" altLang="en-US" dirty="0"/>
              <a:t>を使用</a:t>
            </a:r>
            <a:r>
              <a:rPr lang="ja-JP" altLang="en-US" dirty="0" smtClean="0"/>
              <a:t>し</a:t>
            </a:r>
            <a:r>
              <a:rPr lang="en-US" altLang="ja-JP" dirty="0" smtClean="0"/>
              <a:t>3</a:t>
            </a:r>
            <a:r>
              <a:rPr lang="ja-JP" altLang="en-US" dirty="0"/>
              <a:t>秒ごとに現在地の気温、湿度、気圧を</a:t>
            </a:r>
            <a:r>
              <a:rPr lang="ja-JP" altLang="en-US" dirty="0" smtClean="0"/>
              <a:t>取得データベースに格納、表示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r>
              <a:rPr lang="ja-JP" altLang="en-US" dirty="0"/>
              <a:t>気象庁のサイトから</a:t>
            </a:r>
            <a:r>
              <a:rPr lang="en-US" altLang="ja-JP" dirty="0"/>
              <a:t>50</a:t>
            </a:r>
            <a:r>
              <a:rPr lang="ja-JP" altLang="en-US" dirty="0"/>
              <a:t>分ごと</a:t>
            </a:r>
            <a:r>
              <a:rPr lang="ja-JP" altLang="en-US" dirty="0" smtClean="0"/>
              <a:t>に横浜市のデータ</a:t>
            </a:r>
            <a:r>
              <a:rPr lang="ja-JP" altLang="en-US" dirty="0"/>
              <a:t>取得、データベースに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データベースに格納</a:t>
            </a:r>
            <a:r>
              <a:rPr lang="ja-JP" altLang="en-US" dirty="0"/>
              <a:t>したデータを折れ線</a:t>
            </a:r>
            <a:r>
              <a:rPr lang="ja-JP" altLang="en-US" dirty="0" smtClean="0"/>
              <a:t>グラフで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Phpquery</a:t>
            </a:r>
            <a:r>
              <a:rPr lang="ja-JP" altLang="en-US" dirty="0" smtClean="0"/>
              <a:t>を使って流行り風邪やウイルスなどの情報を抽出して、現在の気温、湿度が快適かどうか表示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室温が</a:t>
            </a:r>
            <a:r>
              <a:rPr lang="en-US" altLang="ja-JP" dirty="0"/>
              <a:t>18</a:t>
            </a:r>
            <a:r>
              <a:rPr lang="ja-JP" altLang="en-US" dirty="0"/>
              <a:t>度以上＆</a:t>
            </a:r>
            <a:r>
              <a:rPr lang="en-US" altLang="ja-JP" dirty="0"/>
              <a:t>23</a:t>
            </a:r>
            <a:r>
              <a:rPr lang="ja-JP" altLang="en-US" dirty="0"/>
              <a:t>度以内だったら緑</a:t>
            </a:r>
            <a:r>
              <a:rPr lang="en-US" altLang="ja-JP" dirty="0"/>
              <a:t>LED</a:t>
            </a:r>
            <a:r>
              <a:rPr lang="ja-JP" altLang="en-US" dirty="0"/>
              <a:t>が</a:t>
            </a:r>
            <a:r>
              <a:rPr lang="ja-JP" altLang="en-US" dirty="0" smtClean="0"/>
              <a:t>点灯</a:t>
            </a:r>
            <a:endParaRPr lang="en-US" altLang="ja-JP" dirty="0" smtClean="0"/>
          </a:p>
          <a:p>
            <a:r>
              <a:rPr lang="ja-JP" altLang="en-US" dirty="0"/>
              <a:t>湿度が</a:t>
            </a:r>
            <a:r>
              <a:rPr lang="en-US" altLang="ja-JP" dirty="0"/>
              <a:t>30%</a:t>
            </a:r>
            <a:r>
              <a:rPr lang="ja-JP" altLang="en-US" dirty="0"/>
              <a:t>を上回ったら緑</a:t>
            </a:r>
            <a:r>
              <a:rPr lang="en-US" altLang="ja-JP" dirty="0"/>
              <a:t>LED</a:t>
            </a:r>
            <a:r>
              <a:rPr lang="ja-JP" altLang="en-US" dirty="0"/>
              <a:t>が点灯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b="1" dirty="0" smtClean="0"/>
          </a:p>
          <a:p>
            <a:pPr marL="13716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85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反省・</a:t>
            </a:r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</TotalTime>
  <Words>147</Words>
  <Application>Microsoft Office PowerPoint</Application>
  <PresentationFormat>画面に合わせる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ひらめき</vt:lpstr>
      <vt:lpstr>ハッカソン　成果物  　　　　　　チーム名：670㎖</vt:lpstr>
      <vt:lpstr>目次</vt:lpstr>
      <vt:lpstr>開発環境</vt:lpstr>
      <vt:lpstr>機能の説明</vt:lpstr>
      <vt:lpstr>デモプレイ</vt:lpstr>
      <vt:lpstr>反省・感想</vt:lpstr>
      <vt:lpstr>ご清聴ありがとうございました。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ハッカソン　成果物</dc:title>
  <dc:creator>K168003</dc:creator>
  <cp:lastModifiedBy>K168003</cp:lastModifiedBy>
  <cp:revision>15</cp:revision>
  <dcterms:created xsi:type="dcterms:W3CDTF">2017-11-16T05:01:54Z</dcterms:created>
  <dcterms:modified xsi:type="dcterms:W3CDTF">2017-11-17T03:29:02Z</dcterms:modified>
</cp:coreProperties>
</file>