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Mini Project Web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Personal Website — Cindy Krisanti Duparlira</a:t>
            </a:r>
          </a:p>
          <a:p>
            <a:r>
              <a:t>Teknik Informatika, UKSW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Membuat website pribadi sederhana (5 halaman)</a:t>
            </a:r>
          </a:p>
          <a:p>
            <a:r>
              <a:t>- Memanfaatkan HTML, CSS, dan Bootstrap</a:t>
            </a:r>
          </a:p>
          <a:p>
            <a:r>
              <a:t>- Website responsive (mobile &amp; desktop)</a:t>
            </a:r>
          </a:p>
          <a:p>
            <a:r>
              <a:t>- Upload ke GitHub + dokumentasi README</a:t>
            </a:r>
          </a:p>
          <a:p>
            <a:r>
              <a:t>- Menjadi portfolio online awal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Struktur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Home — Intro &amp; Foto</a:t>
            </a:r>
          </a:p>
          <a:p>
            <a:r>
              <a:t>2. About Me — Background, minat, goals</a:t>
            </a:r>
          </a:p>
          <a:p>
            <a:r>
              <a:t>3. Portfolio — Showcase project</a:t>
            </a:r>
          </a:p>
          <a:p>
            <a:r>
              <a:t>4. Resume — Pendidikan, skills, achievements</a:t>
            </a:r>
          </a:p>
          <a:p>
            <a:r>
              <a:t>5. Contact — Email &amp; form kontak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yang Digunakan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HTML5, CSS3</a:t>
            </a:r>
          </a:p>
          <a:p>
            <a:r>
              <a:t>- Bootstrap 5</a:t>
            </a:r>
          </a:p>
          <a:p>
            <a:r>
              <a:t>- Custom CSS untuk hover &amp; styling</a:t>
            </a:r>
          </a:p>
          <a:p>
            <a:r>
              <a:t>- Git &amp; GitHub (upload + deploy GitHub Pages)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Desain &amp;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Navigasi 5 halaman dengan link aktif</a:t>
            </a:r>
          </a:p>
          <a:p>
            <a:r>
              <a:t>- Layout responsive (grid system Bootstrap)</a:t>
            </a:r>
          </a:p>
          <a:p>
            <a:r>
              <a:t>- Hover effect pada tombol &amp; card</a:t>
            </a:r>
          </a:p>
          <a:p>
            <a:r>
              <a:t>- Tampilan konsisten &amp; modern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Tampilan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Home: Intro dengan foto</a:t>
            </a:r>
          </a:p>
          <a:p>
            <a:r>
              <a:t>- About: Profil &amp; goals</a:t>
            </a:r>
          </a:p>
          <a:p>
            <a:r>
              <a:t>- Portfolio: 3 contoh project</a:t>
            </a:r>
          </a:p>
          <a:p>
            <a:r>
              <a:t>- Resume: Pendidikan &amp; skills</a:t>
            </a:r>
          </a:p>
          <a:p>
            <a:r>
              <a:t>- Contact: Email + form sederhana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ke GitHub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Push project ke repository GitHub</a:t>
            </a:r>
          </a:p>
          <a:p>
            <a:r>
              <a:t>2. Settings → Pages → pilih branch main</a:t>
            </a:r>
          </a:p>
          <a:p>
            <a:r>
              <a:t>3. Website otomatis aktif di:</a:t>
            </a:r>
          </a:p>
          <a:p>
            <a:r>
              <a:t>   https://username.github.io/personal-website/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Penutup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Website sudah memenuhi kriteria tugas</a:t>
            </a:r>
          </a:p>
          <a:p>
            <a:r>
              <a:t>- Responsive, interaktif, dan mudah dinavigasi</a:t>
            </a:r>
          </a:p>
          <a:p>
            <a:r>
              <a:t>- Menjadi dasar untuk portfolio pribadi</a:t>
            </a:r>
          </a:p>
          <a:p>
            <a:r>
              <a:t>- Terima kasih 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