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handoutMasterIdLst>
    <p:handoutMasterId r:id="rId34"/>
  </p:handoutMasterIdLst>
  <p:sldIdLst>
    <p:sldId id="265" r:id="rId2"/>
    <p:sldId id="479" r:id="rId3"/>
    <p:sldId id="480" r:id="rId4"/>
    <p:sldId id="508" r:id="rId5"/>
    <p:sldId id="481" r:id="rId6"/>
    <p:sldId id="504" r:id="rId7"/>
    <p:sldId id="482" r:id="rId8"/>
    <p:sldId id="483" r:id="rId9"/>
    <p:sldId id="505" r:id="rId10"/>
    <p:sldId id="484" r:id="rId11"/>
    <p:sldId id="485" r:id="rId12"/>
    <p:sldId id="500" r:id="rId13"/>
    <p:sldId id="506" r:id="rId14"/>
    <p:sldId id="486" r:id="rId15"/>
    <p:sldId id="498" r:id="rId16"/>
    <p:sldId id="497" r:id="rId17"/>
    <p:sldId id="499" r:id="rId18"/>
    <p:sldId id="495" r:id="rId19"/>
    <p:sldId id="488" r:id="rId20"/>
    <p:sldId id="489" r:id="rId21"/>
    <p:sldId id="487" r:id="rId22"/>
    <p:sldId id="490" r:id="rId23"/>
    <p:sldId id="491" r:id="rId24"/>
    <p:sldId id="493" r:id="rId25"/>
    <p:sldId id="492" r:id="rId26"/>
    <p:sldId id="494" r:id="rId27"/>
    <p:sldId id="507" r:id="rId28"/>
    <p:sldId id="496" r:id="rId29"/>
    <p:sldId id="501" r:id="rId30"/>
    <p:sldId id="502" r:id="rId31"/>
    <p:sldId id="503" r:id="rId32"/>
  </p:sldIdLst>
  <p:sldSz cx="9144000" cy="6858000" type="screen4x3"/>
  <p:notesSz cx="6858000" cy="9144000"/>
  <p:embeddedFontLst>
    <p:embeddedFont>
      <p:font typeface="Corbel" panose="020B0503020204020204" pitchFamily="34" charset="0"/>
      <p:regular r:id="rId35"/>
      <p:bold r:id="rId36"/>
      <p:italic r:id="rId37"/>
      <p:boldItalic r:id="rId38"/>
    </p:embeddedFont>
    <p:embeddedFont>
      <p:font typeface="华文楷体" panose="02010600040101010101" pitchFamily="2" charset="-122"/>
      <p:regular r:id="rId39"/>
    </p:embeddedFont>
    <p:embeddedFont>
      <p:font typeface="Euphemia" panose="020B0503040102020104" pitchFamily="34" charset="0"/>
      <p:regular r:id="rId40"/>
    </p:embeddedFont>
    <p:embeddedFont>
      <p:font typeface="方正黑体简体" panose="02010600030101010101" charset="-122"/>
      <p:regular r:id="rId41"/>
    </p:embeddedFont>
    <p:embeddedFont>
      <p:font typeface="微软雅黑" panose="020B0503020204020204" pitchFamily="34" charset="-122"/>
      <p:regular r:id="rId42"/>
      <p:bold r:id="rId43"/>
    </p:embeddedFont>
    <p:embeddedFont>
      <p:font typeface="黑体" panose="02010609060101010101" pitchFamily="49" charset="-122"/>
      <p:regular r:id="rId44"/>
    </p:embeddedFont>
    <p:embeddedFont>
      <p:font typeface="Calibri" panose="020F050202020403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6"/>
    <a:srgbClr val="0679D0"/>
    <a:srgbClr val="8F70C7"/>
    <a:srgbClr val="7DBB3A"/>
    <a:srgbClr val="0070C0"/>
    <a:srgbClr val="FC6724"/>
    <a:srgbClr val="90C357"/>
    <a:srgbClr val="203D86"/>
    <a:srgbClr val="7288CE"/>
    <a:srgbClr val="212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2" autoAdjust="0"/>
    <p:restoredTop sz="95455" autoAdjust="0"/>
  </p:normalViewPr>
  <p:slideViewPr>
    <p:cSldViewPr snapToGrid="0">
      <p:cViewPr varScale="1">
        <p:scale>
          <a:sx n="91" d="100"/>
          <a:sy n="91" d="100"/>
        </p:scale>
        <p:origin x="100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640CA9-EF41-40B3-88ED-FADDDFFE147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D63E5A8F-2731-4B93-A08F-6E75573B27AB}">
      <dgm:prSet phldrT="[文本]"/>
      <dgm:spPr/>
      <dgm:t>
        <a:bodyPr/>
        <a:lstStyle/>
        <a:p>
          <a:r>
            <a:rPr lang="en-US" altLang="zh-CN" dirty="0" smtClean="0"/>
            <a:t>1.0</a:t>
          </a:r>
          <a:endParaRPr lang="zh-CN" altLang="en-US" dirty="0"/>
        </a:p>
      </dgm:t>
    </dgm:pt>
    <dgm:pt modelId="{2573F456-8F61-4813-B9C5-24C370CA1DA6}" type="parTrans" cxnId="{530748DC-6D6C-4D5C-AC57-E4B19484B739}">
      <dgm:prSet/>
      <dgm:spPr/>
      <dgm:t>
        <a:bodyPr/>
        <a:lstStyle/>
        <a:p>
          <a:endParaRPr lang="zh-CN" altLang="en-US"/>
        </a:p>
      </dgm:t>
    </dgm:pt>
    <dgm:pt modelId="{DD23A09F-F24C-4F87-9AA7-971D16D07FFF}" type="sibTrans" cxnId="{530748DC-6D6C-4D5C-AC57-E4B19484B739}">
      <dgm:prSet/>
      <dgm:spPr/>
      <dgm:t>
        <a:bodyPr/>
        <a:lstStyle/>
        <a:p>
          <a:endParaRPr lang="zh-CN" altLang="en-US"/>
        </a:p>
      </dgm:t>
    </dgm:pt>
    <dgm:pt modelId="{F16AA064-6984-430D-B244-BBEF9C32DC29}">
      <dgm:prSet phldrT="[文本]"/>
      <dgm:spPr/>
      <dgm:t>
        <a:bodyPr/>
        <a:lstStyle/>
        <a:p>
          <a:r>
            <a:rPr lang="en-US" altLang="zh-CN" dirty="0" smtClean="0"/>
            <a:t>1.1</a:t>
          </a:r>
          <a:endParaRPr lang="zh-CN" altLang="en-US" dirty="0"/>
        </a:p>
      </dgm:t>
    </dgm:pt>
    <dgm:pt modelId="{E0C89089-294C-459F-8FB8-1781E247F6FA}" type="parTrans" cxnId="{D62A86E6-818E-45B6-B123-77549146B6DC}">
      <dgm:prSet/>
      <dgm:spPr/>
      <dgm:t>
        <a:bodyPr/>
        <a:lstStyle/>
        <a:p>
          <a:endParaRPr lang="zh-CN" altLang="en-US"/>
        </a:p>
      </dgm:t>
    </dgm:pt>
    <dgm:pt modelId="{2F1E62C8-9F1E-494A-96BA-D9EEDB440D73}" type="sibTrans" cxnId="{D62A86E6-818E-45B6-B123-77549146B6DC}">
      <dgm:prSet/>
      <dgm:spPr/>
      <dgm:t>
        <a:bodyPr/>
        <a:lstStyle/>
        <a:p>
          <a:endParaRPr lang="zh-CN" altLang="en-US"/>
        </a:p>
      </dgm:t>
    </dgm:pt>
    <dgm:pt modelId="{55CB9B2B-2460-4EAB-973F-790B1494D844}">
      <dgm:prSet phldrT="[文本]"/>
      <dgm:spPr/>
      <dgm:t>
        <a:bodyPr/>
        <a:lstStyle/>
        <a:p>
          <a:r>
            <a:rPr lang="en-US" altLang="zh-CN" dirty="0" smtClean="0"/>
            <a:t>1.1.1</a:t>
          </a:r>
          <a:endParaRPr lang="zh-CN" altLang="en-US" dirty="0"/>
        </a:p>
      </dgm:t>
    </dgm:pt>
    <dgm:pt modelId="{93E702F2-2DE4-428C-829E-20BED17CF941}" type="parTrans" cxnId="{E35C186D-8C99-4A16-9F5C-4F7DB589D834}">
      <dgm:prSet/>
      <dgm:spPr/>
      <dgm:t>
        <a:bodyPr/>
        <a:lstStyle/>
        <a:p>
          <a:endParaRPr lang="zh-CN" altLang="en-US"/>
        </a:p>
      </dgm:t>
    </dgm:pt>
    <dgm:pt modelId="{EA8D7129-377B-44D2-A21A-E783800822BD}" type="sibTrans" cxnId="{E35C186D-8C99-4A16-9F5C-4F7DB589D834}">
      <dgm:prSet/>
      <dgm:spPr/>
      <dgm:t>
        <a:bodyPr/>
        <a:lstStyle/>
        <a:p>
          <a:endParaRPr lang="zh-CN" altLang="en-US"/>
        </a:p>
      </dgm:t>
    </dgm:pt>
    <dgm:pt modelId="{658A3BA4-5954-451A-A8B7-4F480DDA9FF5}">
      <dgm:prSet/>
      <dgm:spPr/>
      <dgm:t>
        <a:bodyPr/>
        <a:lstStyle/>
        <a:p>
          <a:r>
            <a:rPr lang="en-US" altLang="zh-CN" dirty="0" smtClean="0"/>
            <a:t>2.0</a:t>
          </a:r>
          <a:endParaRPr lang="zh-CN" altLang="en-US" dirty="0"/>
        </a:p>
      </dgm:t>
    </dgm:pt>
    <dgm:pt modelId="{01CC32AD-66AE-413F-8FB3-5B0269310242}" type="parTrans" cxnId="{5BB3183E-3935-4D2B-884D-8014CDFFAE5E}">
      <dgm:prSet/>
      <dgm:spPr/>
      <dgm:t>
        <a:bodyPr/>
        <a:lstStyle/>
        <a:p>
          <a:endParaRPr lang="zh-CN" altLang="en-US"/>
        </a:p>
      </dgm:t>
    </dgm:pt>
    <dgm:pt modelId="{C6314A58-71B2-4445-901B-B468A1D4D226}" type="sibTrans" cxnId="{5BB3183E-3935-4D2B-884D-8014CDFFAE5E}">
      <dgm:prSet/>
      <dgm:spPr/>
      <dgm:t>
        <a:bodyPr/>
        <a:lstStyle/>
        <a:p>
          <a:endParaRPr lang="zh-CN" altLang="en-US"/>
        </a:p>
      </dgm:t>
    </dgm:pt>
    <dgm:pt modelId="{0EA87688-EBF7-4098-B826-E24DFF51664E}" type="pres">
      <dgm:prSet presAssocID="{4B640CA9-EF41-40B3-88ED-FADDDFFE1473}" presName="rootnode" presStyleCnt="0">
        <dgm:presLayoutVars>
          <dgm:chMax/>
          <dgm:chPref/>
          <dgm:dir/>
          <dgm:animLvl val="lvl"/>
        </dgm:presLayoutVars>
      </dgm:prSet>
      <dgm:spPr/>
    </dgm:pt>
    <dgm:pt modelId="{53945EFA-CFB2-45B2-960B-F47DDC87EE96}" type="pres">
      <dgm:prSet presAssocID="{D63E5A8F-2731-4B93-A08F-6E75573B27AB}" presName="composite" presStyleCnt="0"/>
      <dgm:spPr/>
    </dgm:pt>
    <dgm:pt modelId="{842B130B-A9B3-4B31-914C-BF4721F38DEC}" type="pres">
      <dgm:prSet presAssocID="{D63E5A8F-2731-4B93-A08F-6E75573B27AB}" presName="LShape" presStyleLbl="alignNode1" presStyleIdx="0" presStyleCnt="7"/>
      <dgm:spPr/>
    </dgm:pt>
    <dgm:pt modelId="{574238D0-3C60-498E-A7D7-25057DA515D0}" type="pres">
      <dgm:prSet presAssocID="{D63E5A8F-2731-4B93-A08F-6E75573B27AB}" presName="ParentText" presStyleLbl="revTx" presStyleIdx="0" presStyleCnt="4">
        <dgm:presLayoutVars>
          <dgm:chMax val="0"/>
          <dgm:chPref val="0"/>
          <dgm:bulletEnabled val="1"/>
        </dgm:presLayoutVars>
      </dgm:prSet>
      <dgm:spPr/>
      <dgm:t>
        <a:bodyPr/>
        <a:lstStyle/>
        <a:p>
          <a:endParaRPr lang="zh-CN" altLang="en-US"/>
        </a:p>
      </dgm:t>
    </dgm:pt>
    <dgm:pt modelId="{6FE28D50-1518-4D26-B637-C37D7DB676A8}" type="pres">
      <dgm:prSet presAssocID="{D63E5A8F-2731-4B93-A08F-6E75573B27AB}" presName="Triangle" presStyleLbl="alignNode1" presStyleIdx="1" presStyleCnt="7"/>
      <dgm:spPr/>
    </dgm:pt>
    <dgm:pt modelId="{9ECC09AF-9B40-45C2-8653-D5724D2BBB61}" type="pres">
      <dgm:prSet presAssocID="{DD23A09F-F24C-4F87-9AA7-971D16D07FFF}" presName="sibTrans" presStyleCnt="0"/>
      <dgm:spPr/>
    </dgm:pt>
    <dgm:pt modelId="{BE5B53F0-C29E-4F5B-A624-30E17A9DB2CA}" type="pres">
      <dgm:prSet presAssocID="{DD23A09F-F24C-4F87-9AA7-971D16D07FFF}" presName="space" presStyleCnt="0"/>
      <dgm:spPr/>
    </dgm:pt>
    <dgm:pt modelId="{7709FFA0-8AB0-42A1-92B0-4C045C34EA68}" type="pres">
      <dgm:prSet presAssocID="{F16AA064-6984-430D-B244-BBEF9C32DC29}" presName="composite" presStyleCnt="0"/>
      <dgm:spPr/>
    </dgm:pt>
    <dgm:pt modelId="{9B397DB2-084C-42D0-8067-0BE2B7DC0708}" type="pres">
      <dgm:prSet presAssocID="{F16AA064-6984-430D-B244-BBEF9C32DC29}" presName="LShape" presStyleLbl="alignNode1" presStyleIdx="2" presStyleCnt="7" custLinFactNeighborX="3486" custLinFactNeighborY="1934"/>
      <dgm:spPr>
        <a:solidFill>
          <a:schemeClr val="accent3">
            <a:lumMod val="20000"/>
            <a:lumOff val="80000"/>
          </a:schemeClr>
        </a:solidFill>
        <a:ln>
          <a:solidFill>
            <a:schemeClr val="bg1"/>
          </a:solidFill>
        </a:ln>
      </dgm:spPr>
    </dgm:pt>
    <dgm:pt modelId="{D0BDFB8E-CF0E-4084-BF8C-608010AC9BEE}" type="pres">
      <dgm:prSet presAssocID="{F16AA064-6984-430D-B244-BBEF9C32DC29}" presName="ParentText" presStyleLbl="revTx" presStyleIdx="1" presStyleCnt="4">
        <dgm:presLayoutVars>
          <dgm:chMax val="0"/>
          <dgm:chPref val="0"/>
          <dgm:bulletEnabled val="1"/>
        </dgm:presLayoutVars>
      </dgm:prSet>
      <dgm:spPr/>
    </dgm:pt>
    <dgm:pt modelId="{0C303FAA-2484-46DA-AD0C-2D1207B24C46}" type="pres">
      <dgm:prSet presAssocID="{F16AA064-6984-430D-B244-BBEF9C32DC29}" presName="Triangle" presStyleLbl="alignNode1" presStyleIdx="3" presStyleCnt="7"/>
      <dgm:spPr/>
    </dgm:pt>
    <dgm:pt modelId="{86B041B0-F186-4CEC-B1AC-45661FFFD444}" type="pres">
      <dgm:prSet presAssocID="{2F1E62C8-9F1E-494A-96BA-D9EEDB440D73}" presName="sibTrans" presStyleCnt="0"/>
      <dgm:spPr/>
    </dgm:pt>
    <dgm:pt modelId="{2A053D77-BBCF-4451-B46D-63EE9257C271}" type="pres">
      <dgm:prSet presAssocID="{2F1E62C8-9F1E-494A-96BA-D9EEDB440D73}" presName="space" presStyleCnt="0"/>
      <dgm:spPr/>
    </dgm:pt>
    <dgm:pt modelId="{3A194CA9-652B-43E2-9A1D-C686945708C7}" type="pres">
      <dgm:prSet presAssocID="{55CB9B2B-2460-4EAB-973F-790B1494D844}" presName="composite" presStyleCnt="0"/>
      <dgm:spPr/>
    </dgm:pt>
    <dgm:pt modelId="{6EC15E1D-DEF3-4038-80B9-0BEFA584B503}" type="pres">
      <dgm:prSet presAssocID="{55CB9B2B-2460-4EAB-973F-790B1494D844}" presName="LShape" presStyleLbl="alignNode1" presStyleIdx="4" presStyleCnt="7"/>
      <dgm:spPr>
        <a:solidFill>
          <a:srgbClr val="00B0F0"/>
        </a:solidFill>
      </dgm:spPr>
      <dgm:t>
        <a:bodyPr/>
        <a:lstStyle/>
        <a:p>
          <a:endParaRPr lang="zh-CN" altLang="en-US"/>
        </a:p>
      </dgm:t>
    </dgm:pt>
    <dgm:pt modelId="{A758DCA6-DA66-4271-8BDD-4F00418340F2}" type="pres">
      <dgm:prSet presAssocID="{55CB9B2B-2460-4EAB-973F-790B1494D844}" presName="ParentText" presStyleLbl="revTx" presStyleIdx="2" presStyleCnt="4">
        <dgm:presLayoutVars>
          <dgm:chMax val="0"/>
          <dgm:chPref val="0"/>
          <dgm:bulletEnabled val="1"/>
        </dgm:presLayoutVars>
      </dgm:prSet>
      <dgm:spPr/>
    </dgm:pt>
    <dgm:pt modelId="{BAB29680-6EFA-40CE-AE8A-A9813B976017}" type="pres">
      <dgm:prSet presAssocID="{55CB9B2B-2460-4EAB-973F-790B1494D844}" presName="Triangle" presStyleLbl="alignNode1" presStyleIdx="5" presStyleCnt="7"/>
      <dgm:spPr/>
    </dgm:pt>
    <dgm:pt modelId="{7E80D39F-7595-4F92-9EB7-ACBCBF9CBE39}" type="pres">
      <dgm:prSet presAssocID="{EA8D7129-377B-44D2-A21A-E783800822BD}" presName="sibTrans" presStyleCnt="0"/>
      <dgm:spPr/>
    </dgm:pt>
    <dgm:pt modelId="{D3A080DD-B0CC-41DB-895F-E70A01B08E17}" type="pres">
      <dgm:prSet presAssocID="{EA8D7129-377B-44D2-A21A-E783800822BD}" presName="space" presStyleCnt="0"/>
      <dgm:spPr/>
    </dgm:pt>
    <dgm:pt modelId="{AE9FA5A9-83D2-4CC2-977A-889B49E56E5E}" type="pres">
      <dgm:prSet presAssocID="{658A3BA4-5954-451A-A8B7-4F480DDA9FF5}" presName="composite" presStyleCnt="0"/>
      <dgm:spPr/>
    </dgm:pt>
    <dgm:pt modelId="{44542868-0D02-4F7D-B85A-5EBC5EBE9C25}" type="pres">
      <dgm:prSet presAssocID="{658A3BA4-5954-451A-A8B7-4F480DDA9FF5}" presName="LShape" presStyleLbl="alignNode1" presStyleIdx="6" presStyleCnt="7"/>
      <dgm:spPr>
        <a:solidFill>
          <a:srgbClr val="00B050"/>
        </a:solidFill>
      </dgm:spPr>
    </dgm:pt>
    <dgm:pt modelId="{CDB6A274-FB37-4165-852B-38EB09227FAC}" type="pres">
      <dgm:prSet presAssocID="{658A3BA4-5954-451A-A8B7-4F480DDA9FF5}" presName="ParentText" presStyleLbl="revTx" presStyleIdx="3" presStyleCnt="4">
        <dgm:presLayoutVars>
          <dgm:chMax val="0"/>
          <dgm:chPref val="0"/>
          <dgm:bulletEnabled val="1"/>
        </dgm:presLayoutVars>
      </dgm:prSet>
      <dgm:spPr/>
      <dgm:t>
        <a:bodyPr/>
        <a:lstStyle/>
        <a:p>
          <a:endParaRPr lang="zh-CN" altLang="en-US"/>
        </a:p>
      </dgm:t>
    </dgm:pt>
  </dgm:ptLst>
  <dgm:cxnLst>
    <dgm:cxn modelId="{5BB3183E-3935-4D2B-884D-8014CDFFAE5E}" srcId="{4B640CA9-EF41-40B3-88ED-FADDDFFE1473}" destId="{658A3BA4-5954-451A-A8B7-4F480DDA9FF5}" srcOrd="3" destOrd="0" parTransId="{01CC32AD-66AE-413F-8FB3-5B0269310242}" sibTransId="{C6314A58-71B2-4445-901B-B468A1D4D226}"/>
    <dgm:cxn modelId="{D62A86E6-818E-45B6-B123-77549146B6DC}" srcId="{4B640CA9-EF41-40B3-88ED-FADDDFFE1473}" destId="{F16AA064-6984-430D-B244-BBEF9C32DC29}" srcOrd="1" destOrd="0" parTransId="{E0C89089-294C-459F-8FB8-1781E247F6FA}" sibTransId="{2F1E62C8-9F1E-494A-96BA-D9EEDB440D73}"/>
    <dgm:cxn modelId="{E35C186D-8C99-4A16-9F5C-4F7DB589D834}" srcId="{4B640CA9-EF41-40B3-88ED-FADDDFFE1473}" destId="{55CB9B2B-2460-4EAB-973F-790B1494D844}" srcOrd="2" destOrd="0" parTransId="{93E702F2-2DE4-428C-829E-20BED17CF941}" sibTransId="{EA8D7129-377B-44D2-A21A-E783800822BD}"/>
    <dgm:cxn modelId="{C104B7D1-097D-407D-B444-0CCF5ADF08A4}" type="presOf" srcId="{F16AA064-6984-430D-B244-BBEF9C32DC29}" destId="{D0BDFB8E-CF0E-4084-BF8C-608010AC9BEE}" srcOrd="0" destOrd="0" presId="urn:microsoft.com/office/officeart/2009/3/layout/StepUpProcess"/>
    <dgm:cxn modelId="{52AEF40C-D4DD-4EC1-8F73-CBA49A203FFB}" type="presOf" srcId="{658A3BA4-5954-451A-A8B7-4F480DDA9FF5}" destId="{CDB6A274-FB37-4165-852B-38EB09227FAC}" srcOrd="0" destOrd="0" presId="urn:microsoft.com/office/officeart/2009/3/layout/StepUpProcess"/>
    <dgm:cxn modelId="{6E8BA7B5-9C37-4C67-B118-5C448B62B88F}" type="presOf" srcId="{4B640CA9-EF41-40B3-88ED-FADDDFFE1473}" destId="{0EA87688-EBF7-4098-B826-E24DFF51664E}" srcOrd="0" destOrd="0" presId="urn:microsoft.com/office/officeart/2009/3/layout/StepUpProcess"/>
    <dgm:cxn modelId="{FDBD09D0-9FBA-412A-9D0C-41B8FD5EBF0D}" type="presOf" srcId="{D63E5A8F-2731-4B93-A08F-6E75573B27AB}" destId="{574238D0-3C60-498E-A7D7-25057DA515D0}" srcOrd="0" destOrd="0" presId="urn:microsoft.com/office/officeart/2009/3/layout/StepUpProcess"/>
    <dgm:cxn modelId="{A11047CA-FDD2-42B3-867B-443433F743EB}" type="presOf" srcId="{55CB9B2B-2460-4EAB-973F-790B1494D844}" destId="{A758DCA6-DA66-4271-8BDD-4F00418340F2}" srcOrd="0" destOrd="0" presId="urn:microsoft.com/office/officeart/2009/3/layout/StepUpProcess"/>
    <dgm:cxn modelId="{530748DC-6D6C-4D5C-AC57-E4B19484B739}" srcId="{4B640CA9-EF41-40B3-88ED-FADDDFFE1473}" destId="{D63E5A8F-2731-4B93-A08F-6E75573B27AB}" srcOrd="0" destOrd="0" parTransId="{2573F456-8F61-4813-B9C5-24C370CA1DA6}" sibTransId="{DD23A09F-F24C-4F87-9AA7-971D16D07FFF}"/>
    <dgm:cxn modelId="{BBF17DCB-761E-4A1C-9351-5DCCBA26A79F}" type="presParOf" srcId="{0EA87688-EBF7-4098-B826-E24DFF51664E}" destId="{53945EFA-CFB2-45B2-960B-F47DDC87EE96}" srcOrd="0" destOrd="0" presId="urn:microsoft.com/office/officeart/2009/3/layout/StepUpProcess"/>
    <dgm:cxn modelId="{C3402711-0560-4986-8A66-E724A495D042}" type="presParOf" srcId="{53945EFA-CFB2-45B2-960B-F47DDC87EE96}" destId="{842B130B-A9B3-4B31-914C-BF4721F38DEC}" srcOrd="0" destOrd="0" presId="urn:microsoft.com/office/officeart/2009/3/layout/StepUpProcess"/>
    <dgm:cxn modelId="{C6F9B5BA-1D7C-43C6-8F88-FF1D310055DE}" type="presParOf" srcId="{53945EFA-CFB2-45B2-960B-F47DDC87EE96}" destId="{574238D0-3C60-498E-A7D7-25057DA515D0}" srcOrd="1" destOrd="0" presId="urn:microsoft.com/office/officeart/2009/3/layout/StepUpProcess"/>
    <dgm:cxn modelId="{8875AB88-F681-4779-84C9-4DDB27B15E43}" type="presParOf" srcId="{53945EFA-CFB2-45B2-960B-F47DDC87EE96}" destId="{6FE28D50-1518-4D26-B637-C37D7DB676A8}" srcOrd="2" destOrd="0" presId="urn:microsoft.com/office/officeart/2009/3/layout/StepUpProcess"/>
    <dgm:cxn modelId="{C7573AFC-FEA0-449F-8FF8-E65DEED3DD81}" type="presParOf" srcId="{0EA87688-EBF7-4098-B826-E24DFF51664E}" destId="{9ECC09AF-9B40-45C2-8653-D5724D2BBB61}" srcOrd="1" destOrd="0" presId="urn:microsoft.com/office/officeart/2009/3/layout/StepUpProcess"/>
    <dgm:cxn modelId="{D261DE44-15C7-4F57-BE48-3576B5B19685}" type="presParOf" srcId="{9ECC09AF-9B40-45C2-8653-D5724D2BBB61}" destId="{BE5B53F0-C29E-4F5B-A624-30E17A9DB2CA}" srcOrd="0" destOrd="0" presId="urn:microsoft.com/office/officeart/2009/3/layout/StepUpProcess"/>
    <dgm:cxn modelId="{D3DE6008-B781-421E-92C5-563C16DB4852}" type="presParOf" srcId="{0EA87688-EBF7-4098-B826-E24DFF51664E}" destId="{7709FFA0-8AB0-42A1-92B0-4C045C34EA68}" srcOrd="2" destOrd="0" presId="urn:microsoft.com/office/officeart/2009/3/layout/StepUpProcess"/>
    <dgm:cxn modelId="{38CBEC67-0527-48BB-B43C-379E9730265A}" type="presParOf" srcId="{7709FFA0-8AB0-42A1-92B0-4C045C34EA68}" destId="{9B397DB2-084C-42D0-8067-0BE2B7DC0708}" srcOrd="0" destOrd="0" presId="urn:microsoft.com/office/officeart/2009/3/layout/StepUpProcess"/>
    <dgm:cxn modelId="{34AAD1D4-74FB-4D23-A126-95B6FE21FA75}" type="presParOf" srcId="{7709FFA0-8AB0-42A1-92B0-4C045C34EA68}" destId="{D0BDFB8E-CF0E-4084-BF8C-608010AC9BEE}" srcOrd="1" destOrd="0" presId="urn:microsoft.com/office/officeart/2009/3/layout/StepUpProcess"/>
    <dgm:cxn modelId="{615893C9-1712-4CB3-818B-1672EA89D377}" type="presParOf" srcId="{7709FFA0-8AB0-42A1-92B0-4C045C34EA68}" destId="{0C303FAA-2484-46DA-AD0C-2D1207B24C46}" srcOrd="2" destOrd="0" presId="urn:microsoft.com/office/officeart/2009/3/layout/StepUpProcess"/>
    <dgm:cxn modelId="{1DB9238B-43E0-4765-BDC7-F74A0B7292F3}" type="presParOf" srcId="{0EA87688-EBF7-4098-B826-E24DFF51664E}" destId="{86B041B0-F186-4CEC-B1AC-45661FFFD444}" srcOrd="3" destOrd="0" presId="urn:microsoft.com/office/officeart/2009/3/layout/StepUpProcess"/>
    <dgm:cxn modelId="{AC6FE5D0-1784-4CA5-A4A7-BAFE30B6450F}" type="presParOf" srcId="{86B041B0-F186-4CEC-B1AC-45661FFFD444}" destId="{2A053D77-BBCF-4451-B46D-63EE9257C271}" srcOrd="0" destOrd="0" presId="urn:microsoft.com/office/officeart/2009/3/layout/StepUpProcess"/>
    <dgm:cxn modelId="{3B861331-F446-4283-8D8E-EF1E25223342}" type="presParOf" srcId="{0EA87688-EBF7-4098-B826-E24DFF51664E}" destId="{3A194CA9-652B-43E2-9A1D-C686945708C7}" srcOrd="4" destOrd="0" presId="urn:microsoft.com/office/officeart/2009/3/layout/StepUpProcess"/>
    <dgm:cxn modelId="{644E577E-77BD-4CFA-803D-2FDCA5BE63F1}" type="presParOf" srcId="{3A194CA9-652B-43E2-9A1D-C686945708C7}" destId="{6EC15E1D-DEF3-4038-80B9-0BEFA584B503}" srcOrd="0" destOrd="0" presId="urn:microsoft.com/office/officeart/2009/3/layout/StepUpProcess"/>
    <dgm:cxn modelId="{DFE25199-36C5-4835-B346-F892F6D4029C}" type="presParOf" srcId="{3A194CA9-652B-43E2-9A1D-C686945708C7}" destId="{A758DCA6-DA66-4271-8BDD-4F00418340F2}" srcOrd="1" destOrd="0" presId="urn:microsoft.com/office/officeart/2009/3/layout/StepUpProcess"/>
    <dgm:cxn modelId="{4EFD7A6F-BCB6-4239-8BC7-F3F499F67D34}" type="presParOf" srcId="{3A194CA9-652B-43E2-9A1D-C686945708C7}" destId="{BAB29680-6EFA-40CE-AE8A-A9813B976017}" srcOrd="2" destOrd="0" presId="urn:microsoft.com/office/officeart/2009/3/layout/StepUpProcess"/>
    <dgm:cxn modelId="{00F2D48D-0C5B-4400-8F16-741D5BEFBFDA}" type="presParOf" srcId="{0EA87688-EBF7-4098-B826-E24DFF51664E}" destId="{7E80D39F-7595-4F92-9EB7-ACBCBF9CBE39}" srcOrd="5" destOrd="0" presId="urn:microsoft.com/office/officeart/2009/3/layout/StepUpProcess"/>
    <dgm:cxn modelId="{8F00E707-F550-4527-BF6E-D2C7556A4AB5}" type="presParOf" srcId="{7E80D39F-7595-4F92-9EB7-ACBCBF9CBE39}" destId="{D3A080DD-B0CC-41DB-895F-E70A01B08E17}" srcOrd="0" destOrd="0" presId="urn:microsoft.com/office/officeart/2009/3/layout/StepUpProcess"/>
    <dgm:cxn modelId="{29D796D6-E863-4196-B601-FE27631E0C9C}" type="presParOf" srcId="{0EA87688-EBF7-4098-B826-E24DFF51664E}" destId="{AE9FA5A9-83D2-4CC2-977A-889B49E56E5E}" srcOrd="6" destOrd="0" presId="urn:microsoft.com/office/officeart/2009/3/layout/StepUpProcess"/>
    <dgm:cxn modelId="{C369DE66-2676-4200-A918-1E41EAC07E44}" type="presParOf" srcId="{AE9FA5A9-83D2-4CC2-977A-889B49E56E5E}" destId="{44542868-0D02-4F7D-B85A-5EBC5EBE9C25}" srcOrd="0" destOrd="0" presId="urn:microsoft.com/office/officeart/2009/3/layout/StepUpProcess"/>
    <dgm:cxn modelId="{46A4C6BE-EBCA-4306-B534-7857FC6715DC}" type="presParOf" srcId="{AE9FA5A9-83D2-4CC2-977A-889B49E56E5E}" destId="{CDB6A274-FB37-4165-852B-38EB09227FAC}"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B130B-A9B3-4B31-914C-BF4721F38DEC}">
      <dsp:nvSpPr>
        <dsp:cNvPr id="0" name=""/>
        <dsp:cNvSpPr/>
      </dsp:nvSpPr>
      <dsp:spPr>
        <a:xfrm rot="5400000">
          <a:off x="362676" y="1259973"/>
          <a:ext cx="1075970" cy="17903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238D0-3C60-498E-A7D7-25057DA515D0}">
      <dsp:nvSpPr>
        <dsp:cNvPr id="0" name=""/>
        <dsp:cNvSpPr/>
      </dsp:nvSpPr>
      <dsp:spPr>
        <a:xfrm>
          <a:off x="183070" y="1794914"/>
          <a:ext cx="1616374" cy="141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en-US" altLang="zh-CN" sz="5100" kern="1200" dirty="0" smtClean="0"/>
            <a:t>1.0</a:t>
          </a:r>
          <a:endParaRPr lang="zh-CN" altLang="en-US" sz="5100" kern="1200" dirty="0"/>
        </a:p>
      </dsp:txBody>
      <dsp:txXfrm>
        <a:off x="183070" y="1794914"/>
        <a:ext cx="1616374" cy="1416847"/>
      </dsp:txXfrm>
    </dsp:sp>
    <dsp:sp modelId="{6FE28D50-1518-4D26-B637-C37D7DB676A8}">
      <dsp:nvSpPr>
        <dsp:cNvPr id="0" name=""/>
        <dsp:cNvSpPr/>
      </dsp:nvSpPr>
      <dsp:spPr>
        <a:xfrm>
          <a:off x="1494468" y="1128162"/>
          <a:ext cx="304976" cy="3049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97DB2-084C-42D0-8067-0BE2B7DC0708}">
      <dsp:nvSpPr>
        <dsp:cNvPr id="0" name=""/>
        <dsp:cNvSpPr/>
      </dsp:nvSpPr>
      <dsp:spPr>
        <a:xfrm rot="5400000">
          <a:off x="2403847" y="791136"/>
          <a:ext cx="1075970" cy="1790390"/>
        </a:xfrm>
        <a:prstGeom prst="corner">
          <a:avLst>
            <a:gd name="adj1" fmla="val 16120"/>
            <a:gd name="adj2" fmla="val 16110"/>
          </a:avLst>
        </a:prstGeom>
        <a:solidFill>
          <a:schemeClr val="accent3">
            <a:lumMod val="20000"/>
            <a:lumOff val="8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D0BDFB8E-CF0E-4084-BF8C-608010AC9BEE}">
      <dsp:nvSpPr>
        <dsp:cNvPr id="0" name=""/>
        <dsp:cNvSpPr/>
      </dsp:nvSpPr>
      <dsp:spPr>
        <a:xfrm>
          <a:off x="2161828" y="1305268"/>
          <a:ext cx="1616374" cy="141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en-US" altLang="zh-CN" sz="5100" kern="1200" dirty="0" smtClean="0"/>
            <a:t>1.1</a:t>
          </a:r>
          <a:endParaRPr lang="zh-CN" altLang="en-US" sz="5100" kern="1200" dirty="0"/>
        </a:p>
      </dsp:txBody>
      <dsp:txXfrm>
        <a:off x="2161828" y="1305268"/>
        <a:ext cx="1616374" cy="1416847"/>
      </dsp:txXfrm>
    </dsp:sp>
    <dsp:sp modelId="{0C303FAA-2484-46DA-AD0C-2D1207B24C46}">
      <dsp:nvSpPr>
        <dsp:cNvPr id="0" name=""/>
        <dsp:cNvSpPr/>
      </dsp:nvSpPr>
      <dsp:spPr>
        <a:xfrm>
          <a:off x="3473226" y="638517"/>
          <a:ext cx="304976" cy="3049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C15E1D-DEF3-4038-80B9-0BEFA584B503}">
      <dsp:nvSpPr>
        <dsp:cNvPr id="0" name=""/>
        <dsp:cNvSpPr/>
      </dsp:nvSpPr>
      <dsp:spPr>
        <a:xfrm rot="5400000">
          <a:off x="4320192" y="280682"/>
          <a:ext cx="1075970" cy="1790390"/>
        </a:xfrm>
        <a:prstGeom prst="corner">
          <a:avLst>
            <a:gd name="adj1" fmla="val 16120"/>
            <a:gd name="adj2" fmla="val 16110"/>
          </a:avLst>
        </a:prstGeom>
        <a:solidFill>
          <a:srgbClr val="00B0F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8DCA6-DA66-4271-8BDD-4F00418340F2}">
      <dsp:nvSpPr>
        <dsp:cNvPr id="0" name=""/>
        <dsp:cNvSpPr/>
      </dsp:nvSpPr>
      <dsp:spPr>
        <a:xfrm>
          <a:off x="4140586" y="815623"/>
          <a:ext cx="1616374" cy="141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en-US" altLang="zh-CN" sz="5100" kern="1200" dirty="0" smtClean="0"/>
            <a:t>1.1.1</a:t>
          </a:r>
          <a:endParaRPr lang="zh-CN" altLang="en-US" sz="5100" kern="1200" dirty="0"/>
        </a:p>
      </dsp:txBody>
      <dsp:txXfrm>
        <a:off x="4140586" y="815623"/>
        <a:ext cx="1616374" cy="1416847"/>
      </dsp:txXfrm>
    </dsp:sp>
    <dsp:sp modelId="{BAB29680-6EFA-40CE-AE8A-A9813B976017}">
      <dsp:nvSpPr>
        <dsp:cNvPr id="0" name=""/>
        <dsp:cNvSpPr/>
      </dsp:nvSpPr>
      <dsp:spPr>
        <a:xfrm>
          <a:off x="5451985" y="148871"/>
          <a:ext cx="304976" cy="3049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42868-0D02-4F7D-B85A-5EBC5EBE9C25}">
      <dsp:nvSpPr>
        <dsp:cNvPr id="0" name=""/>
        <dsp:cNvSpPr/>
      </dsp:nvSpPr>
      <dsp:spPr>
        <a:xfrm rot="5400000">
          <a:off x="6298951" y="-208963"/>
          <a:ext cx="1075970" cy="1790390"/>
        </a:xfrm>
        <a:prstGeom prst="corner">
          <a:avLst>
            <a:gd name="adj1" fmla="val 16120"/>
            <a:gd name="adj2" fmla="val 16110"/>
          </a:avLst>
        </a:prstGeom>
        <a:solidFill>
          <a:srgbClr val="00B05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B6A274-FB37-4165-852B-38EB09227FAC}">
      <dsp:nvSpPr>
        <dsp:cNvPr id="0" name=""/>
        <dsp:cNvSpPr/>
      </dsp:nvSpPr>
      <dsp:spPr>
        <a:xfrm>
          <a:off x="6119345" y="325977"/>
          <a:ext cx="1616374" cy="141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en-US" altLang="zh-CN" sz="5100" kern="1200" dirty="0" smtClean="0"/>
            <a:t>2.0</a:t>
          </a:r>
          <a:endParaRPr lang="zh-CN" altLang="en-US" sz="5100" kern="1200" dirty="0"/>
        </a:p>
      </dsp:txBody>
      <dsp:txXfrm>
        <a:off x="6119345" y="325977"/>
        <a:ext cx="1616374" cy="141684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6/14/2017</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en-US" altLang="zh-CN"/>
              <a:t>‹#›</a:t>
            </a:fld>
            <a:endParaRPr lang="zh-CN"/>
          </a:p>
        </p:txBody>
      </p:sp>
    </p:spTree>
    <p:extLst>
      <p:ext uri="{BB962C8B-B14F-4D97-AF65-F5344CB8AC3E}">
        <p14:creationId xmlns:p14="http://schemas.microsoft.com/office/powerpoint/2010/main" val="2717349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rPr lang="zh-CN" altLang="en-US"/>
              <a:t>2017/6/14</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rPr/>
              <a:t>‹#›</a:t>
            </a:fld>
            <a:endParaRPr lang="zh-CN"/>
          </a:p>
        </p:txBody>
      </p:sp>
    </p:spTree>
    <p:extLst>
      <p:ext uri="{BB962C8B-B14F-4D97-AF65-F5344CB8AC3E}">
        <p14:creationId xmlns:p14="http://schemas.microsoft.com/office/powerpoint/2010/main" val="3327508901"/>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603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14</a:t>
            </a:fld>
            <a:endParaRPr lang="zh-CN" altLang="en-US"/>
          </a:p>
        </p:txBody>
      </p:sp>
    </p:spTree>
    <p:extLst>
      <p:ext uri="{BB962C8B-B14F-4D97-AF65-F5344CB8AC3E}">
        <p14:creationId xmlns:p14="http://schemas.microsoft.com/office/powerpoint/2010/main" val="274072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15</a:t>
            </a:fld>
            <a:endParaRPr lang="zh-CN" altLang="en-US"/>
          </a:p>
        </p:txBody>
      </p:sp>
    </p:spTree>
    <p:extLst>
      <p:ext uri="{BB962C8B-B14F-4D97-AF65-F5344CB8AC3E}">
        <p14:creationId xmlns:p14="http://schemas.microsoft.com/office/powerpoint/2010/main" val="390752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16</a:t>
            </a:fld>
            <a:endParaRPr lang="zh-CN" altLang="en-US"/>
          </a:p>
        </p:txBody>
      </p:sp>
    </p:spTree>
    <p:extLst>
      <p:ext uri="{BB962C8B-B14F-4D97-AF65-F5344CB8AC3E}">
        <p14:creationId xmlns:p14="http://schemas.microsoft.com/office/powerpoint/2010/main" val="3144552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17</a:t>
            </a:fld>
            <a:endParaRPr lang="zh-CN" altLang="en-US"/>
          </a:p>
        </p:txBody>
      </p:sp>
    </p:spTree>
    <p:extLst>
      <p:ext uri="{BB962C8B-B14F-4D97-AF65-F5344CB8AC3E}">
        <p14:creationId xmlns:p14="http://schemas.microsoft.com/office/powerpoint/2010/main" val="3135008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18</a:t>
            </a:fld>
            <a:endParaRPr lang="zh-CN" altLang="en-US"/>
          </a:p>
        </p:txBody>
      </p:sp>
    </p:spTree>
    <p:extLst>
      <p:ext uri="{BB962C8B-B14F-4D97-AF65-F5344CB8AC3E}">
        <p14:creationId xmlns:p14="http://schemas.microsoft.com/office/powerpoint/2010/main" val="2947829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19</a:t>
            </a:fld>
            <a:endParaRPr lang="zh-CN" altLang="en-US"/>
          </a:p>
        </p:txBody>
      </p:sp>
    </p:spTree>
    <p:extLst>
      <p:ext uri="{BB962C8B-B14F-4D97-AF65-F5344CB8AC3E}">
        <p14:creationId xmlns:p14="http://schemas.microsoft.com/office/powerpoint/2010/main" val="1779097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20</a:t>
            </a:fld>
            <a:endParaRPr lang="zh-CN" altLang="en-US"/>
          </a:p>
        </p:txBody>
      </p:sp>
    </p:spTree>
    <p:extLst>
      <p:ext uri="{BB962C8B-B14F-4D97-AF65-F5344CB8AC3E}">
        <p14:creationId xmlns:p14="http://schemas.microsoft.com/office/powerpoint/2010/main" val="391860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21</a:t>
            </a:fld>
            <a:endParaRPr lang="zh-CN" altLang="en-US"/>
          </a:p>
        </p:txBody>
      </p:sp>
    </p:spTree>
    <p:extLst>
      <p:ext uri="{BB962C8B-B14F-4D97-AF65-F5344CB8AC3E}">
        <p14:creationId xmlns:p14="http://schemas.microsoft.com/office/powerpoint/2010/main" val="417498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22</a:t>
            </a:fld>
            <a:endParaRPr lang="zh-CN" altLang="en-US"/>
          </a:p>
        </p:txBody>
      </p:sp>
    </p:spTree>
    <p:extLst>
      <p:ext uri="{BB962C8B-B14F-4D97-AF65-F5344CB8AC3E}">
        <p14:creationId xmlns:p14="http://schemas.microsoft.com/office/powerpoint/2010/main" val="1435645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23</a:t>
            </a:fld>
            <a:endParaRPr lang="zh-CN" altLang="en-US"/>
          </a:p>
        </p:txBody>
      </p:sp>
    </p:spTree>
    <p:extLst>
      <p:ext uri="{BB962C8B-B14F-4D97-AF65-F5344CB8AC3E}">
        <p14:creationId xmlns:p14="http://schemas.microsoft.com/office/powerpoint/2010/main" val="345208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a:t>
            </a:fld>
            <a:endParaRPr lang="zh-CN" altLang="en-US"/>
          </a:p>
        </p:txBody>
      </p:sp>
    </p:spTree>
    <p:extLst>
      <p:ext uri="{BB962C8B-B14F-4D97-AF65-F5344CB8AC3E}">
        <p14:creationId xmlns:p14="http://schemas.microsoft.com/office/powerpoint/2010/main" val="3711533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24</a:t>
            </a:fld>
            <a:endParaRPr lang="zh-CN" altLang="en-US"/>
          </a:p>
        </p:txBody>
      </p:sp>
    </p:spTree>
    <p:extLst>
      <p:ext uri="{BB962C8B-B14F-4D97-AF65-F5344CB8AC3E}">
        <p14:creationId xmlns:p14="http://schemas.microsoft.com/office/powerpoint/2010/main" val="285435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25</a:t>
            </a:fld>
            <a:endParaRPr lang="zh-CN" altLang="en-US"/>
          </a:p>
        </p:txBody>
      </p:sp>
    </p:spTree>
    <p:extLst>
      <p:ext uri="{BB962C8B-B14F-4D97-AF65-F5344CB8AC3E}">
        <p14:creationId xmlns:p14="http://schemas.microsoft.com/office/powerpoint/2010/main" val="1294070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26</a:t>
            </a:fld>
            <a:endParaRPr lang="zh-CN" altLang="en-US"/>
          </a:p>
        </p:txBody>
      </p:sp>
    </p:spTree>
    <p:extLst>
      <p:ext uri="{BB962C8B-B14F-4D97-AF65-F5344CB8AC3E}">
        <p14:creationId xmlns:p14="http://schemas.microsoft.com/office/powerpoint/2010/main" val="2431628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28</a:t>
            </a:fld>
            <a:endParaRPr lang="zh-CN" altLang="en-US"/>
          </a:p>
        </p:txBody>
      </p:sp>
    </p:spTree>
    <p:extLst>
      <p:ext uri="{BB962C8B-B14F-4D97-AF65-F5344CB8AC3E}">
        <p14:creationId xmlns:p14="http://schemas.microsoft.com/office/powerpoint/2010/main" val="1355859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29</a:t>
            </a:fld>
            <a:endParaRPr lang="zh-CN" altLang="en-US"/>
          </a:p>
        </p:txBody>
      </p:sp>
    </p:spTree>
    <p:extLst>
      <p:ext uri="{BB962C8B-B14F-4D97-AF65-F5344CB8AC3E}">
        <p14:creationId xmlns:p14="http://schemas.microsoft.com/office/powerpoint/2010/main" val="2029494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30</a:t>
            </a:fld>
            <a:endParaRPr lang="zh-CN" altLang="en-US"/>
          </a:p>
        </p:txBody>
      </p:sp>
    </p:spTree>
    <p:extLst>
      <p:ext uri="{BB962C8B-B14F-4D97-AF65-F5344CB8AC3E}">
        <p14:creationId xmlns:p14="http://schemas.microsoft.com/office/powerpoint/2010/main" val="1859688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31</a:t>
            </a:fld>
            <a:endParaRPr lang="zh-CN" altLang="en-US"/>
          </a:p>
        </p:txBody>
      </p:sp>
    </p:spTree>
    <p:extLst>
      <p:ext uri="{BB962C8B-B14F-4D97-AF65-F5344CB8AC3E}">
        <p14:creationId xmlns:p14="http://schemas.microsoft.com/office/powerpoint/2010/main" val="277143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4</a:t>
            </a:fld>
            <a:endParaRPr lang="zh-CN" altLang="en-US"/>
          </a:p>
        </p:txBody>
      </p:sp>
    </p:spTree>
    <p:extLst>
      <p:ext uri="{BB962C8B-B14F-4D97-AF65-F5344CB8AC3E}">
        <p14:creationId xmlns:p14="http://schemas.microsoft.com/office/powerpoint/2010/main" val="129711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5</a:t>
            </a:fld>
            <a:endParaRPr lang="zh-CN" altLang="en-US"/>
          </a:p>
        </p:txBody>
      </p:sp>
    </p:spTree>
    <p:extLst>
      <p:ext uri="{BB962C8B-B14F-4D97-AF65-F5344CB8AC3E}">
        <p14:creationId xmlns:p14="http://schemas.microsoft.com/office/powerpoint/2010/main" val="37376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7</a:t>
            </a:fld>
            <a:endParaRPr lang="zh-CN" altLang="en-US"/>
          </a:p>
        </p:txBody>
      </p:sp>
    </p:spTree>
    <p:extLst>
      <p:ext uri="{BB962C8B-B14F-4D97-AF65-F5344CB8AC3E}">
        <p14:creationId xmlns:p14="http://schemas.microsoft.com/office/powerpoint/2010/main" val="161885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8</a:t>
            </a:fld>
            <a:endParaRPr lang="zh-CN" altLang="en-US"/>
          </a:p>
        </p:txBody>
      </p:sp>
    </p:spTree>
    <p:extLst>
      <p:ext uri="{BB962C8B-B14F-4D97-AF65-F5344CB8AC3E}">
        <p14:creationId xmlns:p14="http://schemas.microsoft.com/office/powerpoint/2010/main" val="288894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10</a:t>
            </a:fld>
            <a:endParaRPr lang="zh-CN" altLang="en-US"/>
          </a:p>
        </p:txBody>
      </p:sp>
    </p:spTree>
    <p:extLst>
      <p:ext uri="{BB962C8B-B14F-4D97-AF65-F5344CB8AC3E}">
        <p14:creationId xmlns:p14="http://schemas.microsoft.com/office/powerpoint/2010/main" val="37520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11</a:t>
            </a:fld>
            <a:endParaRPr lang="zh-CN" altLang="en-US"/>
          </a:p>
        </p:txBody>
      </p:sp>
    </p:spTree>
    <p:extLst>
      <p:ext uri="{BB962C8B-B14F-4D97-AF65-F5344CB8AC3E}">
        <p14:creationId xmlns:p14="http://schemas.microsoft.com/office/powerpoint/2010/main" val="151734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12</a:t>
            </a:fld>
            <a:endParaRPr lang="zh-CN" altLang="en-US"/>
          </a:p>
        </p:txBody>
      </p:sp>
    </p:spTree>
    <p:extLst>
      <p:ext uri="{BB962C8B-B14F-4D97-AF65-F5344CB8AC3E}">
        <p14:creationId xmlns:p14="http://schemas.microsoft.com/office/powerpoint/2010/main" val="76748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0"/>
            <a:ext cx="9143999" cy="6857998"/>
          </a:xfrm>
          <a:prstGeom prst="rect">
            <a:avLst/>
          </a:prstGeom>
          <a:noFill/>
        </p:spPr>
      </p:pic>
      <p:sp>
        <p:nvSpPr>
          <p:cNvPr id="2" name="标题 1"/>
          <p:cNvSpPr>
            <a:spLocks noGrp="1"/>
          </p:cNvSpPr>
          <p:nvPr>
            <p:ph type="ctrTitle"/>
          </p:nvPr>
        </p:nvSpPr>
        <p:spPr>
          <a:xfrm>
            <a:off x="1144525" y="2273262"/>
            <a:ext cx="6858002" cy="1143000"/>
          </a:xfrm>
        </p:spPr>
        <p:txBody>
          <a:bodyPr anchor="b">
            <a:normAutofit/>
          </a:bodyPr>
          <a:lstStyle>
            <a:lvl1pPr algn="ctr" latinLnBrk="0">
              <a:defRPr lang="zh-CN" sz="3600">
                <a:solidFill>
                  <a:schemeClr val="bg2">
                    <a:lumMod val="50000"/>
                  </a:schemeClr>
                </a:solidFill>
              </a:defRPr>
            </a:lvl1pPr>
          </a:lstStyle>
          <a:p>
            <a:r>
              <a:rPr lang="zh-CN" altLang="en-US" dirty="0" smtClean="0"/>
              <a:t>单击此处编辑母版标题样式</a:t>
            </a:r>
            <a:endParaRPr lang="zh-CN" dirty="0"/>
          </a:p>
        </p:txBody>
      </p:sp>
      <p:sp>
        <p:nvSpPr>
          <p:cNvPr id="3" name="副标题 2"/>
          <p:cNvSpPr>
            <a:spLocks noGrp="1"/>
          </p:cNvSpPr>
          <p:nvPr>
            <p:ph type="subTitle" idx="1"/>
          </p:nvPr>
        </p:nvSpPr>
        <p:spPr>
          <a:xfrm>
            <a:off x="1144525" y="3416262"/>
            <a:ext cx="6858002" cy="762000"/>
          </a:xfrm>
        </p:spPr>
        <p:txBody>
          <a:bodyPr>
            <a:normAutofit/>
          </a:bodyPr>
          <a:lstStyle>
            <a:lvl1pPr marL="0" indent="0" algn="ctr" latinLnBrk="0">
              <a:spcBef>
                <a:spcPts val="0"/>
              </a:spcBef>
              <a:buNone/>
              <a:defRPr lang="zh-CN" sz="1500" cap="none" baseline="0">
                <a:solidFill>
                  <a:schemeClr val="tx1">
                    <a:lumMod val="60000"/>
                    <a:lumOff val="40000"/>
                  </a:schemeClr>
                </a:solidFill>
              </a:defRPr>
            </a:lvl1pPr>
            <a:lvl2pPr marL="342900" indent="0" algn="ctr" latinLnBrk="0">
              <a:buNone/>
              <a:defRPr lang="zh-CN" sz="2100"/>
            </a:lvl2pPr>
            <a:lvl3pPr marL="685800" indent="0" algn="ctr" latinLnBrk="0">
              <a:buNone/>
              <a:defRPr lang="zh-CN" sz="1800"/>
            </a:lvl3pPr>
            <a:lvl4pPr marL="1028700" indent="0" algn="ctr" latinLnBrk="0">
              <a:buNone/>
              <a:defRPr lang="zh-CN" sz="1500"/>
            </a:lvl4pPr>
            <a:lvl5pPr marL="1371600" indent="0" algn="ctr" latinLnBrk="0">
              <a:buNone/>
              <a:defRPr lang="zh-CN" sz="1500"/>
            </a:lvl5pPr>
            <a:lvl6pPr marL="1714500" indent="0" algn="ctr" latinLnBrk="0">
              <a:buNone/>
              <a:defRPr lang="zh-CN" sz="1500"/>
            </a:lvl6pPr>
            <a:lvl7pPr marL="2057400" indent="0" algn="ctr" latinLnBrk="0">
              <a:buNone/>
              <a:defRPr lang="zh-CN" sz="1500"/>
            </a:lvl7pPr>
            <a:lvl8pPr marL="2400300" indent="0" algn="ctr" latinLnBrk="0">
              <a:buNone/>
              <a:defRPr lang="zh-CN" sz="1500"/>
            </a:lvl8pPr>
            <a:lvl9pPr marL="2743200" indent="0" algn="ctr" latinLnBrk="0">
              <a:buNone/>
              <a:defRPr lang="zh-CN" sz="1500"/>
            </a:lvl9pPr>
          </a:lstStyle>
          <a:p>
            <a:r>
              <a:rPr lang="zh-CN" altLang="en-US" dirty="0" smtClean="0"/>
              <a:t>单击此处编辑母版副标题样式</a:t>
            </a:r>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dirty="0"/>
          </a:p>
        </p:txBody>
      </p:sp>
      <p:sp>
        <p:nvSpPr>
          <p:cNvPr id="3" name="内容占位符 2"/>
          <p:cNvSpPr>
            <a:spLocks noGrp="1"/>
          </p:cNvSpPr>
          <p:nvPr>
            <p:ph idx="1"/>
          </p:nvPr>
        </p:nvSpPr>
        <p:spPr/>
        <p:txBody>
          <a:bodyPr/>
          <a:lstStyle>
            <a:lvl6pPr latinLnBrk="0">
              <a:defRPr lang="zh-CN"/>
            </a:lvl6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a:xfrm>
            <a:off x="6656832" y="6601968"/>
            <a:ext cx="720090" cy="237744"/>
          </a:xfrm>
          <a:prstGeom prst="rect">
            <a:avLst/>
          </a:prstGeom>
        </p:spPr>
        <p:txBody>
          <a:bodyPr/>
          <a:lstStyle/>
          <a:p>
            <a:fld id="{9E583DDF-CA54-461A-A486-592D2374C532}" type="datetimeFigureOut">
              <a:rPr lang="zh-CN" altLang="en-US"/>
              <a:t>2017/6/14</a:t>
            </a:fld>
            <a:endParaRPr lang="zh-CN"/>
          </a:p>
        </p:txBody>
      </p:sp>
      <p:sp>
        <p:nvSpPr>
          <p:cNvPr id="5" name="页脚占位符 4"/>
          <p:cNvSpPr>
            <a:spLocks noGrp="1"/>
          </p:cNvSpPr>
          <p:nvPr>
            <p:ph type="ftr" sz="quarter" idx="11"/>
          </p:nvPr>
        </p:nvSpPr>
        <p:spPr>
          <a:xfrm>
            <a:off x="1005840" y="6601968"/>
            <a:ext cx="5369814"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7658100" y="6601968"/>
            <a:ext cx="480060" cy="237744"/>
          </a:xfrm>
          <a:prstGeom prst="rect">
            <a:avLst/>
          </a:prstGeom>
        </p:spPr>
        <p:txBody>
          <a:bodyPr/>
          <a:lstStyle/>
          <a:p>
            <a:fld id="{CA8D9AD5-F248-4919-864A-CFD76CC027D6}"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43000" y="1143000"/>
            <a:ext cx="6858000" cy="2667000"/>
          </a:xfrm>
        </p:spPr>
        <p:txBody>
          <a:bodyPr anchor="b">
            <a:normAutofit/>
          </a:bodyPr>
          <a:lstStyle>
            <a:lvl1pPr algn="ctr" latinLnBrk="0">
              <a:defRPr lang="zh-CN" sz="3900" b="0"/>
            </a:lvl1pPr>
          </a:lstStyle>
          <a:p>
            <a:r>
              <a:rPr lang="zh-CN" altLang="en-US" smtClean="0"/>
              <a:t>单击此处编辑母版标题样式</a:t>
            </a:r>
            <a:endParaRPr lang="zh-CN"/>
          </a:p>
        </p:txBody>
      </p:sp>
      <p:sp>
        <p:nvSpPr>
          <p:cNvPr id="3" name="文本占位符 2"/>
          <p:cNvSpPr>
            <a:spLocks noGrp="1"/>
          </p:cNvSpPr>
          <p:nvPr>
            <p:ph type="body" idx="1"/>
          </p:nvPr>
        </p:nvSpPr>
        <p:spPr>
          <a:xfrm>
            <a:off x="1143000" y="3810000"/>
            <a:ext cx="6858000" cy="1143000"/>
          </a:xfrm>
        </p:spPr>
        <p:txBody>
          <a:bodyPr anchor="t">
            <a:normAutofit/>
          </a:bodyPr>
          <a:lstStyle>
            <a:lvl1pPr marL="0" indent="0" algn="ctr" latinLnBrk="0">
              <a:spcBef>
                <a:spcPts val="0"/>
              </a:spcBef>
              <a:buNone/>
              <a:defRPr lang="zh-CN" sz="1800" cap="none" baseline="0">
                <a:solidFill>
                  <a:schemeClr val="tx2"/>
                </a:solidFill>
              </a:defRPr>
            </a:lvl1pPr>
            <a:lvl2pPr marL="342900" indent="0" latinLnBrk="0">
              <a:buNone/>
              <a:defRPr lang="zh-CN" sz="1350">
                <a:solidFill>
                  <a:schemeClr val="tx1">
                    <a:tint val="75000"/>
                  </a:schemeClr>
                </a:solidFill>
              </a:defRPr>
            </a:lvl2pPr>
            <a:lvl3pPr marL="685800" indent="0" latinLnBrk="0">
              <a:buNone/>
              <a:defRPr lang="zh-CN" sz="1200">
                <a:solidFill>
                  <a:schemeClr val="tx1">
                    <a:tint val="75000"/>
                  </a:schemeClr>
                </a:solidFill>
              </a:defRPr>
            </a:lvl3pPr>
            <a:lvl4pPr marL="1028700" indent="0" latinLnBrk="0">
              <a:buNone/>
              <a:defRPr lang="zh-CN" sz="1050">
                <a:solidFill>
                  <a:schemeClr val="tx1">
                    <a:tint val="75000"/>
                  </a:schemeClr>
                </a:solidFill>
              </a:defRPr>
            </a:lvl4pPr>
            <a:lvl5pPr marL="1371600" indent="0" latinLnBrk="0">
              <a:buNone/>
              <a:defRPr lang="zh-CN" sz="1050">
                <a:solidFill>
                  <a:schemeClr val="tx1">
                    <a:tint val="75000"/>
                  </a:schemeClr>
                </a:solidFill>
              </a:defRPr>
            </a:lvl5pPr>
            <a:lvl6pPr marL="1714500" indent="0" latinLnBrk="0">
              <a:buNone/>
              <a:defRPr lang="zh-CN" sz="1050">
                <a:solidFill>
                  <a:schemeClr val="tx1">
                    <a:tint val="75000"/>
                  </a:schemeClr>
                </a:solidFill>
              </a:defRPr>
            </a:lvl6pPr>
            <a:lvl7pPr marL="2057400" indent="0" latinLnBrk="0">
              <a:buNone/>
              <a:defRPr lang="zh-CN" sz="1050">
                <a:solidFill>
                  <a:schemeClr val="tx1">
                    <a:tint val="75000"/>
                  </a:schemeClr>
                </a:solidFill>
              </a:defRPr>
            </a:lvl7pPr>
            <a:lvl8pPr marL="2400300" indent="0" latinLnBrk="0">
              <a:buNone/>
              <a:defRPr lang="zh-CN" sz="1050">
                <a:solidFill>
                  <a:schemeClr val="tx1">
                    <a:tint val="75000"/>
                  </a:schemeClr>
                </a:solidFill>
              </a:defRPr>
            </a:lvl8pPr>
            <a:lvl9pPr marL="2743200" indent="0" latinLnBrk="0">
              <a:buNone/>
              <a:defRPr lang="zh-CN"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656832" y="6601968"/>
            <a:ext cx="720090" cy="237744"/>
          </a:xfrm>
          <a:prstGeom prst="rect">
            <a:avLst/>
          </a:prstGeom>
        </p:spPr>
        <p:txBody>
          <a:bodyPr/>
          <a:lstStyle/>
          <a:p>
            <a:fld id="{9E583DDF-CA54-461A-A486-592D2374C532}" type="datetimeFigureOut">
              <a:rPr lang="zh-CN" altLang="en-US"/>
              <a:t>2017/6/14</a:t>
            </a:fld>
            <a:endParaRPr lang="zh-CN"/>
          </a:p>
        </p:txBody>
      </p:sp>
      <p:sp>
        <p:nvSpPr>
          <p:cNvPr id="5" name="页脚占位符 4"/>
          <p:cNvSpPr>
            <a:spLocks noGrp="1"/>
          </p:cNvSpPr>
          <p:nvPr>
            <p:ph type="ftr" sz="quarter" idx="11"/>
          </p:nvPr>
        </p:nvSpPr>
        <p:spPr>
          <a:xfrm>
            <a:off x="1005840" y="6601968"/>
            <a:ext cx="5369814"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7658100" y="6601968"/>
            <a:ext cx="480060" cy="237744"/>
          </a:xfrm>
          <a:prstGeom prst="rect">
            <a:avLst/>
          </a:prstGeom>
        </p:spPr>
        <p:txBody>
          <a:bodyPr/>
          <a:lstStyle/>
          <a:p>
            <a:fld id="{CA8D9AD5-F248-4919-864A-CFD76CC027D6}"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备用内容与题注">
    <p:spTree>
      <p:nvGrpSpPr>
        <p:cNvPr id="1" name=""/>
        <p:cNvGrpSpPr/>
        <p:nvPr/>
      </p:nvGrpSpPr>
      <p:grpSpPr>
        <a:xfrm>
          <a:off x="0" y="0"/>
          <a:ext cx="0" cy="0"/>
          <a:chOff x="0" y="0"/>
          <a:chExt cx="0" cy="0"/>
        </a:xfrm>
      </p:grpSpPr>
      <p:sp>
        <p:nvSpPr>
          <p:cNvPr id="8" name="矩形 7"/>
          <p:cNvSpPr/>
          <p:nvPr/>
        </p:nvSpPr>
        <p:spPr bwMode="ltGray">
          <a:xfrm>
            <a:off x="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685800" eaLnBrk="1" latinLnBrk="0" hangingPunct="1">
              <a:spcBef>
                <a:spcPts val="0"/>
              </a:spcBef>
              <a:spcAft>
                <a:spcPts val="0"/>
              </a:spcAft>
              <a:buClrTx/>
              <a:buSzTx/>
              <a:buFontTx/>
              <a:buNone/>
              <a:defRPr lang="zh-CN"/>
            </a:pPr>
            <a:endParaRPr kumimoji="0" lang="zh-CN" altLang="en-US" sz="135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title"/>
          </p:nvPr>
        </p:nvSpPr>
        <p:spPr>
          <a:xfrm>
            <a:off x="570309" y="2362203"/>
            <a:ext cx="2400300" cy="1990725"/>
          </a:xfrm>
        </p:spPr>
        <p:txBody>
          <a:bodyPr anchor="b">
            <a:normAutofit/>
          </a:bodyPr>
          <a:lstStyle>
            <a:lvl1pPr latinLnBrk="0">
              <a:defRPr lang="zh-CN" sz="2550" b="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4022169" y="685800"/>
            <a:ext cx="4777740" cy="5486400"/>
          </a:xfrm>
        </p:spPr>
        <p:txBody>
          <a:bodyPr>
            <a:normAutofit/>
          </a:bodyPr>
          <a:lstStyle>
            <a:lvl1pPr latinLnBrk="0">
              <a:defRPr lang="zh-CN" sz="1500"/>
            </a:lvl1pPr>
            <a:lvl2pPr latinLnBrk="0">
              <a:defRPr lang="zh-CN" sz="1350"/>
            </a:lvl2pPr>
            <a:lvl3pPr latinLnBrk="0">
              <a:defRPr lang="zh-CN" sz="1200"/>
            </a:lvl3pPr>
            <a:lvl4pPr latinLnBrk="0">
              <a:defRPr lang="zh-CN" sz="1050"/>
            </a:lvl4pPr>
            <a:lvl5pPr latinLnBrk="0">
              <a:defRPr lang="zh-CN" sz="1050"/>
            </a:lvl5pPr>
            <a:lvl6pPr latinLnBrk="0">
              <a:defRPr lang="zh-CN" sz="1050"/>
            </a:lvl6pPr>
            <a:lvl7pPr latinLnBrk="0">
              <a:defRPr lang="zh-CN" sz="1050"/>
            </a:lvl7pPr>
            <a:lvl8pPr latinLnBrk="0">
              <a:defRPr lang="zh-CN" sz="1050"/>
            </a:lvl8pPr>
            <a:lvl9pPr latinLnBrk="0">
              <a:defRPr lang="zh-CN"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570309" y="4367308"/>
            <a:ext cx="2400300" cy="1622012"/>
          </a:xfrm>
        </p:spPr>
        <p:txBody>
          <a:bodyPr>
            <a:normAutofit/>
          </a:bodyPr>
          <a:lstStyle>
            <a:lvl1pPr marL="0" indent="0" latinLnBrk="0">
              <a:spcBef>
                <a:spcPts val="900"/>
              </a:spcBef>
              <a:buNone/>
              <a:defRPr lang="zh-CN" sz="1200">
                <a:solidFill>
                  <a:schemeClr val="bg1"/>
                </a:solidFill>
              </a:defRPr>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smtClean="0"/>
              <a:t>单击此处编辑母版文本样式</a:t>
            </a:r>
          </a:p>
        </p:txBody>
      </p:sp>
      <p:sp>
        <p:nvSpPr>
          <p:cNvPr id="5" name="日期占位符 4"/>
          <p:cNvSpPr>
            <a:spLocks noGrp="1"/>
          </p:cNvSpPr>
          <p:nvPr>
            <p:ph type="dt" sz="half" idx="10"/>
          </p:nvPr>
        </p:nvSpPr>
        <p:spPr>
          <a:xfrm>
            <a:off x="6656832" y="6601968"/>
            <a:ext cx="720090" cy="237744"/>
          </a:xfrm>
          <a:prstGeom prst="rect">
            <a:avLst/>
          </a:prstGeom>
        </p:spPr>
        <p:txBody>
          <a:bodyPr/>
          <a:lstStyle>
            <a:lvl1pPr latinLnBrk="0">
              <a:defRPr lang="zh-CN">
                <a:solidFill>
                  <a:schemeClr val="tx2"/>
                </a:solidFill>
              </a:defRPr>
            </a:lvl1pPr>
          </a:lstStyle>
          <a:p>
            <a:fld id="{9E583DDF-CA54-461A-A486-592D2374C532}" type="datetimeFigureOut">
              <a:rPr lang="zh-CN" altLang="en-US"/>
              <a:t>2017/6/14</a:t>
            </a:fld>
            <a:endParaRPr lang="zh-CN"/>
          </a:p>
        </p:txBody>
      </p:sp>
      <p:sp>
        <p:nvSpPr>
          <p:cNvPr id="6" name="页脚占位符 5"/>
          <p:cNvSpPr>
            <a:spLocks noGrp="1"/>
          </p:cNvSpPr>
          <p:nvPr>
            <p:ph type="ftr" sz="quarter" idx="11"/>
          </p:nvPr>
        </p:nvSpPr>
        <p:spPr>
          <a:xfrm>
            <a:off x="1005840" y="6601968"/>
            <a:ext cx="5369814"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7658100" y="6601968"/>
            <a:ext cx="480060" cy="237744"/>
          </a:xfrm>
          <a:prstGeom prst="rect">
            <a:avLst/>
          </a:prstGeom>
        </p:spPr>
        <p:txBody>
          <a:bodyPr/>
          <a:lstStyle>
            <a:lvl1pPr latinLnBrk="0">
              <a:defRPr lang="zh-CN">
                <a:solidFill>
                  <a:schemeClr val="tx2"/>
                </a:solidFill>
              </a:defRPr>
            </a:lvl1pPr>
          </a:lstStyle>
          <a:p>
            <a:fld id="{CA8D9AD5-F248-4919-864A-CFD76CC027D6}"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题注">
    <p:spTree>
      <p:nvGrpSpPr>
        <p:cNvPr id="1" name=""/>
        <p:cNvGrpSpPr/>
        <p:nvPr/>
      </p:nvGrpSpPr>
      <p:grpSpPr>
        <a:xfrm>
          <a:off x="0" y="0"/>
          <a:ext cx="0" cy="0"/>
          <a:chOff x="0" y="0"/>
          <a:chExt cx="0" cy="0"/>
        </a:xfrm>
      </p:grpSpPr>
      <p:sp>
        <p:nvSpPr>
          <p:cNvPr id="8" name="矩形 7"/>
          <p:cNvSpPr/>
          <p:nvPr/>
        </p:nvSpPr>
        <p:spPr bwMode="ltGray">
          <a:xfrm>
            <a:off x="548640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685800" eaLnBrk="1" latinLnBrk="0" hangingPunct="1">
              <a:spcBef>
                <a:spcPts val="0"/>
              </a:spcBef>
              <a:spcAft>
                <a:spcPts val="0"/>
              </a:spcAft>
              <a:buClrTx/>
              <a:buSzTx/>
              <a:buFontTx/>
              <a:buNone/>
              <a:defRPr lang="zh-CN"/>
            </a:pPr>
            <a:endParaRPr kumimoji="0" lang="zh-CN" altLang="en-US" sz="135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title"/>
          </p:nvPr>
        </p:nvSpPr>
        <p:spPr>
          <a:xfrm>
            <a:off x="5942411" y="2362200"/>
            <a:ext cx="2400300" cy="1993392"/>
          </a:xfrm>
        </p:spPr>
        <p:txBody>
          <a:bodyPr anchor="b">
            <a:normAutofit/>
          </a:bodyPr>
          <a:lstStyle>
            <a:lvl1pPr latinLnBrk="0">
              <a:defRPr lang="zh-CN" sz="2550" b="0">
                <a:solidFill>
                  <a:schemeClr val="bg1"/>
                </a:solidFill>
              </a:defRPr>
            </a:lvl1pPr>
          </a:lstStyle>
          <a:p>
            <a:r>
              <a:rPr lang="zh-CN" altLang="en-US" smtClean="0"/>
              <a:t>单击此处编辑母版标题样式</a:t>
            </a:r>
            <a:endParaRPr lang="zh-CN"/>
          </a:p>
        </p:txBody>
      </p:sp>
      <p:sp>
        <p:nvSpPr>
          <p:cNvPr id="3" name="图片占位符 2"/>
          <p:cNvSpPr>
            <a:spLocks noGrp="1"/>
          </p:cNvSpPr>
          <p:nvPr>
            <p:ph type="pic" idx="1"/>
          </p:nvPr>
        </p:nvSpPr>
        <p:spPr>
          <a:xfrm>
            <a:off x="0" y="0"/>
            <a:ext cx="5486400" cy="6858000"/>
          </a:xfrm>
          <a:solidFill>
            <a:schemeClr val="bg2">
              <a:lumMod val="90000"/>
            </a:schemeClr>
          </a:solidFill>
        </p:spPr>
        <p:txBody>
          <a:bodyPr/>
          <a:lstStyle>
            <a:lvl1pPr marL="0" indent="0" algn="ctr" latinLnBrk="0">
              <a:buNone/>
              <a:defRPr lang="zh-CN" sz="2400">
                <a:solidFill>
                  <a:schemeClr val="tx2"/>
                </a:solidFill>
              </a:defRPr>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smtClean="0"/>
              <a:t>单击图标添加图片</a:t>
            </a:r>
            <a:endParaRPr lang="zh-CN"/>
          </a:p>
        </p:txBody>
      </p:sp>
      <p:sp>
        <p:nvSpPr>
          <p:cNvPr id="4" name="文本占位符 3"/>
          <p:cNvSpPr>
            <a:spLocks noGrp="1"/>
          </p:cNvSpPr>
          <p:nvPr>
            <p:ph type="body" sz="half" idx="2"/>
          </p:nvPr>
        </p:nvSpPr>
        <p:spPr>
          <a:xfrm>
            <a:off x="5942411" y="4355592"/>
            <a:ext cx="2400300" cy="1644614"/>
          </a:xfrm>
        </p:spPr>
        <p:txBody>
          <a:bodyPr>
            <a:normAutofit/>
          </a:bodyPr>
          <a:lstStyle>
            <a:lvl1pPr marL="0" indent="0" latinLnBrk="0">
              <a:spcBef>
                <a:spcPts val="900"/>
              </a:spcBef>
              <a:buNone/>
              <a:defRPr lang="zh-CN" sz="1200">
                <a:solidFill>
                  <a:schemeClr val="bg1"/>
                </a:solidFill>
              </a:defRPr>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smtClean="0"/>
              <a:t>单击此处编辑母版文本样式</a:t>
            </a:r>
          </a:p>
        </p:txBody>
      </p:sp>
      <p:sp>
        <p:nvSpPr>
          <p:cNvPr id="5" name="日期占位符 4"/>
          <p:cNvSpPr>
            <a:spLocks noGrp="1"/>
          </p:cNvSpPr>
          <p:nvPr>
            <p:ph type="dt" sz="half" idx="10"/>
          </p:nvPr>
        </p:nvSpPr>
        <p:spPr>
          <a:xfrm>
            <a:off x="6656832" y="6601968"/>
            <a:ext cx="720090" cy="237744"/>
          </a:xfrm>
          <a:prstGeom prst="rect">
            <a:avLst/>
          </a:prstGeom>
        </p:spPr>
        <p:txBody>
          <a:bodyPr/>
          <a:lstStyle/>
          <a:p>
            <a:fld id="{9E583DDF-CA54-461A-A486-592D2374C532}" type="datetimeFigureOut">
              <a:rPr lang="zh-CN" altLang="en-US"/>
              <a:t>2017/6/14</a:t>
            </a:fld>
            <a:endParaRPr lang="zh-CN"/>
          </a:p>
        </p:txBody>
      </p:sp>
      <p:sp>
        <p:nvSpPr>
          <p:cNvPr id="6" name="页脚占位符 5"/>
          <p:cNvSpPr>
            <a:spLocks noGrp="1"/>
          </p:cNvSpPr>
          <p:nvPr>
            <p:ph type="ftr" sz="quarter" idx="11"/>
          </p:nvPr>
        </p:nvSpPr>
        <p:spPr>
          <a:xfrm>
            <a:off x="1005840" y="6601968"/>
            <a:ext cx="5369814"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7658100" y="6601968"/>
            <a:ext cx="480060" cy="237744"/>
          </a:xfrm>
          <a:prstGeom prst="rect">
            <a:avLst/>
          </a:prstGeom>
        </p:spPr>
        <p:txBody>
          <a:bodyPr/>
          <a:lstStyle/>
          <a:p>
            <a:fld id="{CA8D9AD5-F248-4919-864A-CFD76CC027D6}"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356354"/>
            <a:ext cx="2133600" cy="365125"/>
          </a:xfrm>
          <a:prstGeom prst="rect">
            <a:avLst/>
          </a:prstGeom>
        </p:spPr>
        <p:txBody>
          <a:bodyPr/>
          <a:lstStyle>
            <a:lvl1pPr>
              <a:defRPr/>
            </a:lvl1pPr>
          </a:lstStyle>
          <a:p>
            <a:fld id="{F57F7128-C789-FD4D-840A-7346B6565CE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900" y="3"/>
            <a:ext cx="9144900" cy="719999"/>
          </a:xfrm>
          <a:prstGeom prst="rect">
            <a:avLst/>
          </a:prstGeom>
          <a:noFill/>
          <a:ln>
            <a:noFill/>
          </a:ln>
          <a:effectLst/>
        </p:spPr>
      </p:pic>
      <p:sp>
        <p:nvSpPr>
          <p:cNvPr id="2" name="标题占位符 1"/>
          <p:cNvSpPr>
            <a:spLocks noGrp="1"/>
          </p:cNvSpPr>
          <p:nvPr>
            <p:ph type="title"/>
          </p:nvPr>
        </p:nvSpPr>
        <p:spPr>
          <a:xfrm>
            <a:off x="337642" y="-4468"/>
            <a:ext cx="7132320" cy="720000"/>
          </a:xfrm>
          <a:prstGeom prst="rect">
            <a:avLst/>
          </a:prstGeom>
        </p:spPr>
        <p:txBody>
          <a:bodyPr vert="horz" lIns="91440" tIns="45720" rIns="91440" bIns="45720" rtlCol="0" anchor="ctr" anchorCtr="0">
            <a:normAutofit/>
          </a:bodyPr>
          <a:lstStyle/>
          <a:p>
            <a:r>
              <a:rPr lang="zh-CN" dirty="0"/>
              <a:t>单击此处编辑母版标题样式</a:t>
            </a:r>
          </a:p>
        </p:txBody>
      </p:sp>
      <p:sp>
        <p:nvSpPr>
          <p:cNvPr id="3" name="文本占位符 2"/>
          <p:cNvSpPr>
            <a:spLocks noGrp="1"/>
          </p:cNvSpPr>
          <p:nvPr>
            <p:ph type="body" idx="1"/>
          </p:nvPr>
        </p:nvSpPr>
        <p:spPr>
          <a:xfrm>
            <a:off x="337643" y="1103589"/>
            <a:ext cx="8494989" cy="5076497"/>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pic>
        <p:nvPicPr>
          <p:cNvPr id="2051" name="Picture 3"/>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836812" y="192976"/>
            <a:ext cx="986645" cy="30018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685800" rtl="0" eaLnBrk="1" latinLnBrk="0" hangingPunct="1">
        <a:lnSpc>
          <a:spcPct val="90000"/>
        </a:lnSpc>
        <a:spcBef>
          <a:spcPct val="0"/>
        </a:spcBef>
        <a:buFont typeface="Arial" pitchFamily="34" charset="0"/>
        <a:buNone/>
        <a:defRPr lang="zh-CN" sz="2100" kern="1200">
          <a:solidFill>
            <a:schemeClr val="bg1"/>
          </a:solidFill>
          <a:latin typeface="方正黑体简体" panose="02010601030101010101" pitchFamily="2" charset="-122"/>
          <a:ea typeface="方正黑体简体" panose="02010601030101010101" pitchFamily="2" charset="-122"/>
          <a:cs typeface="+mj-cs"/>
        </a:defRPr>
      </a:lvl1pPr>
    </p:titleStyle>
    <p:bodyStyle>
      <a:lvl1pPr marL="205740" indent="-171450" algn="l" defTabSz="685800" rtl="0" eaLnBrk="1" latinLnBrk="0" hangingPunct="1">
        <a:lnSpc>
          <a:spcPct val="90000"/>
        </a:lnSpc>
        <a:spcBef>
          <a:spcPts val="1350"/>
        </a:spcBef>
        <a:buClr>
          <a:schemeClr val="tx2"/>
        </a:buClr>
        <a:buSzPct val="80000"/>
        <a:buFont typeface="Wingdings" pitchFamily="2" charset="2"/>
        <a:buChar char="§"/>
        <a:defRPr lang="zh-CN" sz="1500" kern="1200">
          <a:solidFill>
            <a:schemeClr val="tx2"/>
          </a:solidFill>
          <a:latin typeface="Microsoft YaHei" pitchFamily="34" charset="-122"/>
          <a:ea typeface="Microsoft YaHei" pitchFamily="34" charset="-122"/>
          <a:cs typeface="+mn-cs"/>
        </a:defRPr>
      </a:lvl1pPr>
      <a:lvl2pPr marL="445770" indent="-171450" algn="l" defTabSz="685800" rtl="0" eaLnBrk="1" latinLnBrk="0" hangingPunct="1">
        <a:lnSpc>
          <a:spcPct val="90000"/>
        </a:lnSpc>
        <a:spcBef>
          <a:spcPts val="750"/>
        </a:spcBef>
        <a:buClr>
          <a:schemeClr val="tx2"/>
        </a:buClr>
        <a:buSzPct val="80000"/>
        <a:buFont typeface="Wingdings" pitchFamily="2" charset="2"/>
        <a:buChar char="§"/>
        <a:defRPr lang="zh-CN" sz="1350" kern="1200">
          <a:solidFill>
            <a:schemeClr val="tx2"/>
          </a:solidFill>
          <a:latin typeface="Microsoft YaHei" pitchFamily="34" charset="-122"/>
          <a:ea typeface="Microsoft YaHei" pitchFamily="34" charset="-122"/>
          <a:cs typeface="+mn-cs"/>
        </a:defRPr>
      </a:lvl2pPr>
      <a:lvl3pPr marL="685800" indent="-171450" algn="l" defTabSz="685800" rtl="0" eaLnBrk="1" latinLnBrk="0" hangingPunct="1">
        <a:lnSpc>
          <a:spcPct val="90000"/>
        </a:lnSpc>
        <a:spcBef>
          <a:spcPts val="600"/>
        </a:spcBef>
        <a:buClr>
          <a:schemeClr val="tx2"/>
        </a:buClr>
        <a:buSzPct val="80000"/>
        <a:buFont typeface="Wingdings" pitchFamily="2" charset="2"/>
        <a:buChar char="§"/>
        <a:defRPr lang="zh-CN" sz="1200" kern="1200">
          <a:solidFill>
            <a:schemeClr val="tx2"/>
          </a:solidFill>
          <a:latin typeface="Microsoft YaHei" pitchFamily="34" charset="-122"/>
          <a:ea typeface="Microsoft YaHei" pitchFamily="34" charset="-122"/>
          <a:cs typeface="+mn-cs"/>
        </a:defRPr>
      </a:lvl3pPr>
      <a:lvl4pPr marL="925830" indent="-171450" algn="l" defTabSz="685800" rtl="0" eaLnBrk="1" latinLnBrk="0" hangingPunct="1">
        <a:lnSpc>
          <a:spcPct val="90000"/>
        </a:lnSpc>
        <a:spcBef>
          <a:spcPts val="600"/>
        </a:spcBef>
        <a:buClr>
          <a:schemeClr val="tx2"/>
        </a:buClr>
        <a:buSzPct val="80000"/>
        <a:buFont typeface="Wingdings" pitchFamily="2" charset="2"/>
        <a:buChar char="§"/>
        <a:defRPr lang="zh-CN" sz="1050" kern="1200">
          <a:solidFill>
            <a:schemeClr val="tx2"/>
          </a:solidFill>
          <a:latin typeface="Microsoft YaHei" pitchFamily="34" charset="-122"/>
          <a:ea typeface="Microsoft YaHei" pitchFamily="34" charset="-122"/>
          <a:cs typeface="+mn-cs"/>
        </a:defRPr>
      </a:lvl4pPr>
      <a:lvl5pPr marL="1165860" indent="-171450" algn="l" defTabSz="685800" rtl="0" eaLnBrk="1" latinLnBrk="0" hangingPunct="1">
        <a:lnSpc>
          <a:spcPct val="90000"/>
        </a:lnSpc>
        <a:spcBef>
          <a:spcPts val="600"/>
        </a:spcBef>
        <a:buClr>
          <a:schemeClr val="tx2"/>
        </a:buClr>
        <a:buSzPct val="80000"/>
        <a:buFont typeface="Wingdings" pitchFamily="2" charset="2"/>
        <a:buChar char="§"/>
        <a:defRPr lang="zh-CN" sz="1050" kern="1200">
          <a:solidFill>
            <a:schemeClr val="tx2"/>
          </a:solidFill>
          <a:latin typeface="Microsoft YaHei" pitchFamily="34" charset="-122"/>
          <a:ea typeface="Microsoft YaHei" pitchFamily="34" charset="-122"/>
          <a:cs typeface="+mn-cs"/>
        </a:defRPr>
      </a:lvl5pPr>
      <a:lvl6pPr marL="1405890" indent="-171450" algn="l" defTabSz="685800" rtl="0" eaLnBrk="1" latinLnBrk="0" hangingPunct="1">
        <a:lnSpc>
          <a:spcPct val="90000"/>
        </a:lnSpc>
        <a:spcBef>
          <a:spcPts val="600"/>
        </a:spcBef>
        <a:buSzPct val="80000"/>
        <a:buFont typeface="Wingdings" pitchFamily="2" charset="2"/>
        <a:buChar char="§"/>
        <a:defRPr lang="zh-CN" sz="1050" kern="1200">
          <a:solidFill>
            <a:schemeClr val="tx2"/>
          </a:solidFill>
          <a:latin typeface="Microsoft YaHei" pitchFamily="34" charset="-122"/>
          <a:ea typeface="Microsoft YaHei" pitchFamily="34" charset="-122"/>
          <a:cs typeface="+mn-cs"/>
        </a:defRPr>
      </a:lvl6pPr>
      <a:lvl7pPr marL="164592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pitchFamily="34" charset="-122"/>
          <a:ea typeface="Microsoft YaHei" pitchFamily="34" charset="-122"/>
          <a:cs typeface="+mn-cs"/>
        </a:defRPr>
      </a:lvl7pPr>
      <a:lvl8pPr marL="188595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pitchFamily="34" charset="-122"/>
          <a:ea typeface="Microsoft YaHei" pitchFamily="34" charset="-122"/>
          <a:cs typeface="+mn-cs"/>
        </a:defRPr>
      </a:lvl8pPr>
      <a:lvl9pPr marL="212598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pitchFamily="34" charset="-122"/>
          <a:ea typeface="Microsoft YaHei" pitchFamily="34" charset="-122"/>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2873" y="2484746"/>
            <a:ext cx="6858002" cy="1228298"/>
          </a:xfrm>
        </p:spPr>
        <p:txBody>
          <a:bodyPr>
            <a:normAutofit fontScale="90000"/>
          </a:bodyPr>
          <a:lstStyle/>
          <a:p>
            <a:r>
              <a:rPr lang="zh-CN" altLang="en-US" sz="3300" dirty="0" smtClean="0">
                <a:latin typeface="Microsoft YaHei" pitchFamily="34" charset="-122"/>
                <a:ea typeface="Microsoft YaHei" pitchFamily="34" charset="-122"/>
              </a:rPr>
              <a:t>智慧灯杆技术</a:t>
            </a:r>
            <a:r>
              <a:rPr lang="zh-CN" altLang="en-US" sz="3300" dirty="0" smtClean="0">
                <a:latin typeface="Microsoft YaHei" pitchFamily="34" charset="-122"/>
                <a:ea typeface="Microsoft YaHei" pitchFamily="34" charset="-122"/>
              </a:rPr>
              <a:t>分享</a:t>
            </a:r>
            <a:r>
              <a:rPr lang="en-US" altLang="zh-CN" sz="3300" dirty="0">
                <a:latin typeface="Microsoft YaHei" pitchFamily="34" charset="-122"/>
                <a:ea typeface="Microsoft YaHei" pitchFamily="34" charset="-122"/>
              </a:rPr>
              <a:t/>
            </a:r>
            <a:br>
              <a:rPr lang="en-US" altLang="zh-CN" sz="3300" dirty="0">
                <a:latin typeface="Microsoft YaHei" pitchFamily="34" charset="-122"/>
                <a:ea typeface="Microsoft YaHei" pitchFamily="34" charset="-122"/>
              </a:rPr>
            </a:br>
            <a:r>
              <a:rPr lang="en-US" altLang="zh-CN" sz="2700" dirty="0">
                <a:latin typeface="Microsoft YaHei" pitchFamily="34" charset="-122"/>
                <a:ea typeface="Microsoft YaHei" pitchFamily="34" charset="-122"/>
              </a:rPr>
              <a:t> </a:t>
            </a:r>
            <a:r>
              <a:rPr lang="en-US" altLang="zh-CN" dirty="0"/>
              <a:t/>
            </a:r>
            <a:br>
              <a:rPr lang="en-US" altLang="zh-CN" dirty="0"/>
            </a:br>
            <a:r>
              <a:rPr lang="zh-CN" altLang="en-US" sz="2700" dirty="0" smtClean="0"/>
              <a:t>协议网关</a:t>
            </a:r>
            <a:endParaRPr lang="zh-CN" altLang="en-US" sz="2000" dirty="0"/>
          </a:p>
        </p:txBody>
      </p:sp>
      <p:sp>
        <p:nvSpPr>
          <p:cNvPr id="3" name="副标题 2"/>
          <p:cNvSpPr>
            <a:spLocks noGrp="1"/>
          </p:cNvSpPr>
          <p:nvPr>
            <p:ph type="subTitle" idx="1"/>
          </p:nvPr>
        </p:nvSpPr>
        <p:spPr>
          <a:xfrm>
            <a:off x="1349240" y="3713044"/>
            <a:ext cx="6858002" cy="571500"/>
          </a:xfrm>
        </p:spPr>
        <p:txBody>
          <a:bodyPr vert="horz" lIns="68580" tIns="34290" rIns="68580" bIns="34290" rtlCol="0" anchor="ctr" anchorCtr="0">
            <a:normAutofit/>
          </a:bodyPr>
          <a:lstStyle/>
          <a:p>
            <a:pPr>
              <a:spcBef>
                <a:spcPct val="0"/>
              </a:spcBef>
              <a:buFont typeface="Arial" pitchFamily="34" charset="0"/>
            </a:pPr>
            <a:r>
              <a:rPr lang="zh-CN" altLang="en-US" dirty="0" smtClean="0">
                <a:solidFill>
                  <a:schemeClr val="bg2">
                    <a:lumMod val="50000"/>
                  </a:schemeClr>
                </a:solidFill>
                <a:cs typeface="+mj-cs"/>
              </a:rPr>
              <a:t>                                                   </a:t>
            </a:r>
            <a:r>
              <a:rPr lang="zh-CN" altLang="en-US" dirty="0" smtClean="0">
                <a:solidFill>
                  <a:schemeClr val="bg2">
                    <a:lumMod val="50000"/>
                  </a:schemeClr>
                </a:solidFill>
                <a:latin typeface="Microsoft YaHei" pitchFamily="34" charset="-122"/>
                <a:ea typeface="Microsoft YaHei" pitchFamily="34" charset="-122"/>
                <a:cs typeface="+mj-cs"/>
              </a:rPr>
              <a:t>科大国创软件股份有限公司</a:t>
            </a:r>
            <a:endParaRPr lang="zh-CN" altLang="en-US" dirty="0">
              <a:solidFill>
                <a:schemeClr val="bg2">
                  <a:lumMod val="50000"/>
                </a:schemeClr>
              </a:solidFill>
              <a:latin typeface="Microsoft YaHei" pitchFamily="34" charset="-122"/>
              <a:ea typeface="Microsoft YaHei" pitchFamily="34" charset="-122"/>
              <a:cs typeface="+mj-cs"/>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协议选型</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88135" y="848300"/>
            <a:ext cx="8857561" cy="5762707"/>
          </a:xfrm>
        </p:spPr>
        <p:txBody>
          <a:bodyPr>
            <a:noAutofit/>
          </a:bodyPr>
          <a:lstStyle/>
          <a:p>
            <a:pPr algn="l">
              <a:lnSpc>
                <a:spcPct val="150000"/>
              </a:lnSpc>
            </a:pPr>
            <a:r>
              <a:rPr lang="en-US" altLang="zh-CN" sz="2000" dirty="0" smtClean="0"/>
              <a:t>	Avro</a:t>
            </a:r>
            <a:r>
              <a:rPr lang="zh-CN" altLang="en-US" sz="2000" dirty="0" smtClean="0"/>
              <a:t>是</a:t>
            </a:r>
            <a:r>
              <a:rPr lang="en-US" altLang="zh-CN" sz="2000" dirty="0"/>
              <a:t>Apache</a:t>
            </a:r>
            <a:r>
              <a:rPr lang="zh-CN" altLang="en-US" sz="2000" dirty="0"/>
              <a:t>中一个独立的项目，</a:t>
            </a:r>
            <a:r>
              <a:rPr lang="en-US" altLang="zh-CN" sz="2000" dirty="0"/>
              <a:t>Avro</a:t>
            </a:r>
            <a:r>
              <a:rPr lang="zh-CN" altLang="en-US" sz="2000" dirty="0"/>
              <a:t>是一个基于二进制数据传输高性能的中间件</a:t>
            </a:r>
            <a:r>
              <a:rPr lang="zh-CN" altLang="en-US" sz="2000" dirty="0" smtClean="0"/>
              <a:t>。</a:t>
            </a:r>
            <a:r>
              <a:rPr lang="en-US" altLang="zh-CN" sz="2000" dirty="0" smtClean="0"/>
              <a:t>Avro</a:t>
            </a:r>
            <a:r>
              <a:rPr lang="zh-CN" altLang="en-US" sz="2000" dirty="0"/>
              <a:t>是一个数据序列化的系统。</a:t>
            </a:r>
            <a:r>
              <a:rPr lang="en-US" altLang="zh-CN" sz="2000" dirty="0"/>
              <a:t>Avro </a:t>
            </a:r>
            <a:r>
              <a:rPr lang="zh-CN" altLang="en-US" sz="2000" dirty="0"/>
              <a:t>可以将数据结构或对象转化成便于存储或传输的格式。</a:t>
            </a:r>
            <a:r>
              <a:rPr lang="en-US" altLang="zh-CN" sz="2000" dirty="0"/>
              <a:t>Avro</a:t>
            </a:r>
            <a:r>
              <a:rPr lang="zh-CN" altLang="en-US" sz="2000" dirty="0"/>
              <a:t>设计之初就用来支持数据密集型应用，适合于远程或本地大规模数据的存储和</a:t>
            </a:r>
            <a:r>
              <a:rPr lang="zh-CN" altLang="en-US" sz="2000" dirty="0" smtClean="0"/>
              <a:t>交换。</a:t>
            </a:r>
            <a:endParaRPr lang="en-US" altLang="zh-CN" sz="2000" dirty="0" smtClean="0"/>
          </a:p>
          <a:p>
            <a:pPr marL="342900" indent="-342900" algn="l">
              <a:lnSpc>
                <a:spcPct val="150000"/>
              </a:lnSpc>
              <a:buFont typeface="Arial" panose="020B0604020202020204" pitchFamily="34" charset="0"/>
              <a:buChar char="•"/>
            </a:pPr>
            <a:r>
              <a:rPr lang="zh-CN" altLang="en-US" dirty="0"/>
              <a:t>二进制消息，性能好</a:t>
            </a:r>
            <a:r>
              <a:rPr lang="en-US" altLang="zh-CN" dirty="0"/>
              <a:t>/</a:t>
            </a:r>
            <a:r>
              <a:rPr lang="zh-CN" altLang="en-US" dirty="0"/>
              <a:t>效率高</a:t>
            </a:r>
          </a:p>
          <a:p>
            <a:pPr marL="342900" indent="-342900" algn="l">
              <a:lnSpc>
                <a:spcPct val="150000"/>
              </a:lnSpc>
              <a:buFont typeface="Arial" panose="020B0604020202020204" pitchFamily="34" charset="0"/>
              <a:buChar char="•"/>
            </a:pPr>
            <a:r>
              <a:rPr lang="zh-CN" altLang="en-US" dirty="0" smtClean="0"/>
              <a:t>使用</a:t>
            </a:r>
            <a:r>
              <a:rPr lang="en-US" altLang="zh-CN" dirty="0"/>
              <a:t>JSON</a:t>
            </a:r>
            <a:r>
              <a:rPr lang="zh-CN" altLang="en-US" dirty="0"/>
              <a:t>描述模式</a:t>
            </a:r>
          </a:p>
          <a:p>
            <a:pPr marL="342900" indent="-342900" algn="l">
              <a:lnSpc>
                <a:spcPct val="150000"/>
              </a:lnSpc>
              <a:buFont typeface="Arial" panose="020B0604020202020204" pitchFamily="34" charset="0"/>
              <a:buChar char="•"/>
            </a:pPr>
            <a:r>
              <a:rPr lang="zh-CN" altLang="en-US" dirty="0" smtClean="0"/>
              <a:t>模式</a:t>
            </a:r>
            <a:r>
              <a:rPr lang="zh-CN" altLang="en-US" dirty="0"/>
              <a:t>和数据统一存储，消息自描述，不需要生成</a:t>
            </a:r>
            <a:r>
              <a:rPr lang="en-US" altLang="zh-CN" dirty="0"/>
              <a:t>stub</a:t>
            </a:r>
            <a:r>
              <a:rPr lang="zh-CN" altLang="en-US" dirty="0"/>
              <a:t>代码（支持生成</a:t>
            </a:r>
            <a:r>
              <a:rPr lang="en-US" altLang="zh-CN" dirty="0"/>
              <a:t>IDL</a:t>
            </a:r>
            <a:r>
              <a:rPr lang="zh-CN" altLang="en-US" dirty="0"/>
              <a:t>）</a:t>
            </a:r>
          </a:p>
          <a:p>
            <a:pPr marL="342900" indent="-342900" algn="l">
              <a:lnSpc>
                <a:spcPct val="150000"/>
              </a:lnSpc>
              <a:buFont typeface="Arial" panose="020B0604020202020204" pitchFamily="34" charset="0"/>
              <a:buChar char="•"/>
            </a:pPr>
            <a:r>
              <a:rPr lang="en-US" altLang="zh-CN" dirty="0" smtClean="0"/>
              <a:t>RPC</a:t>
            </a:r>
            <a:r>
              <a:rPr lang="zh-CN" altLang="en-US" dirty="0"/>
              <a:t>调用在握手阶段交换模式定义</a:t>
            </a:r>
          </a:p>
          <a:p>
            <a:pPr marL="342900" indent="-342900" algn="l">
              <a:lnSpc>
                <a:spcPct val="150000"/>
              </a:lnSpc>
              <a:buFont typeface="Arial" panose="020B0604020202020204" pitchFamily="34" charset="0"/>
              <a:buChar char="•"/>
            </a:pPr>
            <a:r>
              <a:rPr lang="zh-CN" altLang="en-US" dirty="0" smtClean="0"/>
              <a:t>包含</a:t>
            </a:r>
            <a:r>
              <a:rPr lang="zh-CN" altLang="en-US" dirty="0"/>
              <a:t>完整的客户端</a:t>
            </a:r>
            <a:r>
              <a:rPr lang="en-US" altLang="zh-CN" dirty="0"/>
              <a:t>/</a:t>
            </a:r>
            <a:r>
              <a:rPr lang="zh-CN" altLang="en-US" dirty="0"/>
              <a:t>服务端堆栈，可快速实现</a:t>
            </a:r>
            <a:r>
              <a:rPr lang="en-US" altLang="zh-CN" dirty="0"/>
              <a:t>RPC</a:t>
            </a:r>
          </a:p>
          <a:p>
            <a:pPr marL="342900" indent="-342900" algn="l">
              <a:lnSpc>
                <a:spcPct val="150000"/>
              </a:lnSpc>
              <a:buFont typeface="Arial" panose="020B0604020202020204" pitchFamily="34" charset="0"/>
              <a:buChar char="•"/>
            </a:pPr>
            <a:r>
              <a:rPr lang="zh-CN" altLang="en-US" dirty="0" smtClean="0"/>
              <a:t>支持</a:t>
            </a:r>
            <a:r>
              <a:rPr lang="zh-CN" altLang="en-US" dirty="0"/>
              <a:t>同步和异步通信</a:t>
            </a:r>
          </a:p>
          <a:p>
            <a:pPr marL="342900" indent="-342900" algn="l">
              <a:lnSpc>
                <a:spcPct val="150000"/>
              </a:lnSpc>
              <a:buFont typeface="Arial" panose="020B0604020202020204" pitchFamily="34" charset="0"/>
              <a:buChar char="•"/>
            </a:pPr>
            <a:r>
              <a:rPr lang="zh-CN" altLang="en-US" dirty="0" smtClean="0"/>
              <a:t>支持</a:t>
            </a:r>
            <a:r>
              <a:rPr lang="zh-CN" altLang="en-US" dirty="0"/>
              <a:t>动态消息</a:t>
            </a:r>
          </a:p>
          <a:p>
            <a:pPr marL="342900" indent="-342900" algn="l">
              <a:lnSpc>
                <a:spcPct val="150000"/>
              </a:lnSpc>
              <a:buFont typeface="Arial" panose="020B0604020202020204" pitchFamily="34" charset="0"/>
              <a:buChar char="•"/>
            </a:pPr>
            <a:r>
              <a:rPr lang="zh-CN" altLang="en-US" dirty="0" smtClean="0"/>
              <a:t>模式</a:t>
            </a:r>
            <a:r>
              <a:rPr lang="zh-CN" altLang="en-US" dirty="0"/>
              <a:t>定义允许定义数据的排序（序列化时会遵循这个顺序）</a:t>
            </a:r>
          </a:p>
          <a:p>
            <a:pPr marL="342900" indent="-342900" algn="l">
              <a:lnSpc>
                <a:spcPct val="150000"/>
              </a:lnSpc>
              <a:buFont typeface="Arial" panose="020B0604020202020204" pitchFamily="34" charset="0"/>
              <a:buChar char="•"/>
            </a:pPr>
            <a:r>
              <a:rPr lang="zh-CN" altLang="en-US" dirty="0" smtClean="0"/>
              <a:t>提供</a:t>
            </a:r>
            <a:r>
              <a:rPr lang="zh-CN" altLang="en-US" dirty="0"/>
              <a:t>了基于</a:t>
            </a:r>
            <a:r>
              <a:rPr lang="en-US" altLang="zh-CN" dirty="0"/>
              <a:t>Jetty</a:t>
            </a:r>
            <a:r>
              <a:rPr lang="zh-CN" altLang="en-US" dirty="0"/>
              <a:t>内核的服务基于</a:t>
            </a:r>
            <a:r>
              <a:rPr lang="en-US" altLang="zh-CN" dirty="0" err="1"/>
              <a:t>Netty</a:t>
            </a:r>
            <a:r>
              <a:rPr lang="zh-CN" altLang="en-US" dirty="0"/>
              <a:t>的服务</a:t>
            </a:r>
            <a:endParaRPr lang="en-US" altLang="zh-CN" dirty="0" smtClean="0"/>
          </a:p>
          <a:p>
            <a:pPr algn="l"/>
            <a:endParaRPr lang="en-US" altLang="zh-CN" sz="2000" dirty="0" smtClean="0"/>
          </a:p>
        </p:txBody>
      </p:sp>
    </p:spTree>
    <p:extLst>
      <p:ext uri="{BB962C8B-B14F-4D97-AF65-F5344CB8AC3E}">
        <p14:creationId xmlns:p14="http://schemas.microsoft.com/office/powerpoint/2010/main" val="193857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协议定义</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88135" y="848300"/>
            <a:ext cx="8857561" cy="2280490"/>
          </a:xfrm>
        </p:spPr>
        <p:txBody>
          <a:bodyPr>
            <a:noAutofit/>
          </a:bodyPr>
          <a:lstStyle/>
          <a:p>
            <a:pPr algn="l">
              <a:lnSpc>
                <a:spcPct val="150000"/>
              </a:lnSpc>
            </a:pPr>
            <a:r>
              <a:rPr lang="zh-CN" altLang="en-US" sz="2000" dirty="0" smtClean="0"/>
              <a:t>协议分</a:t>
            </a:r>
            <a:r>
              <a:rPr lang="en-US" altLang="zh-CN" sz="2000" dirty="0" smtClean="0"/>
              <a:t>I</a:t>
            </a:r>
            <a:r>
              <a:rPr lang="zh-CN" altLang="en-US" sz="2000" dirty="0" smtClean="0"/>
              <a:t>类、</a:t>
            </a:r>
            <a:r>
              <a:rPr lang="en-US" altLang="zh-CN" sz="2000" dirty="0" smtClean="0"/>
              <a:t>II</a:t>
            </a:r>
            <a:r>
              <a:rPr lang="zh-CN" altLang="en-US" sz="2000" dirty="0" smtClean="0"/>
              <a:t>类、</a:t>
            </a:r>
            <a:r>
              <a:rPr lang="en-US" altLang="zh-CN" sz="2000" dirty="0" smtClean="0"/>
              <a:t>III</a:t>
            </a:r>
            <a:r>
              <a:rPr lang="zh-CN" altLang="en-US" sz="2000" dirty="0" smtClean="0"/>
              <a:t>类协议和头协议</a:t>
            </a:r>
            <a:endParaRPr lang="en-US" altLang="zh-CN" sz="2000" dirty="0" smtClean="0"/>
          </a:p>
          <a:p>
            <a:pPr algn="l">
              <a:lnSpc>
                <a:spcPct val="150000"/>
              </a:lnSpc>
            </a:pPr>
            <a:r>
              <a:rPr lang="en-US" altLang="zh-CN" sz="2000" dirty="0" smtClean="0"/>
              <a:t>I</a:t>
            </a:r>
            <a:r>
              <a:rPr lang="zh-CN" altLang="en-US" sz="2000" dirty="0" smtClean="0"/>
              <a:t>类协议是业务系统和协议网关交互的协议；</a:t>
            </a:r>
            <a:endParaRPr lang="en-US" altLang="zh-CN" sz="2000" dirty="0" smtClean="0"/>
          </a:p>
          <a:p>
            <a:pPr algn="l">
              <a:lnSpc>
                <a:spcPct val="150000"/>
              </a:lnSpc>
            </a:pPr>
            <a:r>
              <a:rPr lang="en-US" altLang="zh-CN" sz="2000" dirty="0" smtClean="0"/>
              <a:t>II</a:t>
            </a:r>
            <a:r>
              <a:rPr lang="zh-CN" altLang="en-US" sz="2000" dirty="0" smtClean="0"/>
              <a:t>类协议是协议网关与业务系统交互的协议；</a:t>
            </a:r>
            <a:endParaRPr lang="en-US" altLang="zh-CN" sz="2000" dirty="0" smtClean="0"/>
          </a:p>
          <a:p>
            <a:pPr algn="l">
              <a:lnSpc>
                <a:spcPct val="150000"/>
              </a:lnSpc>
            </a:pPr>
            <a:r>
              <a:rPr lang="en-US" altLang="zh-CN" sz="2000" dirty="0" smtClean="0"/>
              <a:t>III</a:t>
            </a:r>
            <a:r>
              <a:rPr lang="zh-CN" altLang="en-US" sz="2000" dirty="0" smtClean="0"/>
              <a:t>类协议是协议网关内部交互的协议；</a:t>
            </a:r>
            <a:endParaRPr lang="en-US" altLang="zh-CN" sz="2000" dirty="0" smtClean="0"/>
          </a:p>
          <a:p>
            <a:pPr algn="l">
              <a:lnSpc>
                <a:spcPct val="150000"/>
              </a:lnSpc>
            </a:pPr>
            <a:r>
              <a:rPr lang="zh-CN" altLang="en-US" sz="2000" dirty="0" smtClean="0"/>
              <a:t>头协议是</a:t>
            </a:r>
            <a:r>
              <a:rPr lang="en-US" altLang="zh-CN" sz="2000" dirty="0" smtClean="0"/>
              <a:t>I</a:t>
            </a:r>
            <a:r>
              <a:rPr lang="zh-CN" altLang="en-US" sz="2000" dirty="0" smtClean="0"/>
              <a:t>、</a:t>
            </a:r>
            <a:r>
              <a:rPr lang="en-US" altLang="zh-CN" sz="2000" dirty="0" smtClean="0"/>
              <a:t>II</a:t>
            </a:r>
            <a:r>
              <a:rPr lang="zh-CN" altLang="en-US" sz="2000" dirty="0" smtClean="0"/>
              <a:t>类协议中必须项，描述设备需要做的事情。</a:t>
            </a:r>
            <a:endParaRPr lang="en-US" altLang="zh-CN" sz="2000" dirty="0" smtClean="0"/>
          </a:p>
        </p:txBody>
      </p:sp>
      <p:pic>
        <p:nvPicPr>
          <p:cNvPr id="2" name="图片 1"/>
          <p:cNvPicPr>
            <a:picLocks noChangeAspect="1"/>
          </p:cNvPicPr>
          <p:nvPr/>
        </p:nvPicPr>
        <p:blipFill>
          <a:blip r:embed="rId3"/>
          <a:stretch>
            <a:fillRect/>
          </a:stretch>
        </p:blipFill>
        <p:spPr>
          <a:xfrm>
            <a:off x="779190" y="3314528"/>
            <a:ext cx="7324725" cy="1743075"/>
          </a:xfrm>
          <a:prstGeom prst="rect">
            <a:avLst/>
          </a:prstGeom>
        </p:spPr>
      </p:pic>
      <p:pic>
        <p:nvPicPr>
          <p:cNvPr id="3" name="图片 2"/>
          <p:cNvPicPr>
            <a:picLocks noChangeAspect="1"/>
          </p:cNvPicPr>
          <p:nvPr/>
        </p:nvPicPr>
        <p:blipFill>
          <a:blip r:embed="rId4"/>
          <a:stretch>
            <a:fillRect/>
          </a:stretch>
        </p:blipFill>
        <p:spPr>
          <a:xfrm>
            <a:off x="277804" y="3128790"/>
            <a:ext cx="7458075" cy="2667000"/>
          </a:xfrm>
          <a:prstGeom prst="rect">
            <a:avLst/>
          </a:prstGeom>
        </p:spPr>
      </p:pic>
      <p:pic>
        <p:nvPicPr>
          <p:cNvPr id="6" name="图片 5"/>
          <p:cNvPicPr>
            <a:picLocks noChangeAspect="1"/>
          </p:cNvPicPr>
          <p:nvPr/>
        </p:nvPicPr>
        <p:blipFill>
          <a:blip r:embed="rId5"/>
          <a:stretch>
            <a:fillRect/>
          </a:stretch>
        </p:blipFill>
        <p:spPr>
          <a:xfrm>
            <a:off x="411154" y="3243102"/>
            <a:ext cx="7324725" cy="2295525"/>
          </a:xfrm>
          <a:prstGeom prst="rect">
            <a:avLst/>
          </a:prstGeom>
        </p:spPr>
      </p:pic>
      <p:pic>
        <p:nvPicPr>
          <p:cNvPr id="7" name="图片 6"/>
          <p:cNvPicPr>
            <a:picLocks noChangeAspect="1"/>
          </p:cNvPicPr>
          <p:nvPr/>
        </p:nvPicPr>
        <p:blipFill>
          <a:blip r:embed="rId6"/>
          <a:stretch>
            <a:fillRect/>
          </a:stretch>
        </p:blipFill>
        <p:spPr>
          <a:xfrm>
            <a:off x="589495" y="2617948"/>
            <a:ext cx="7381875" cy="2657475"/>
          </a:xfrm>
          <a:prstGeom prst="rect">
            <a:avLst/>
          </a:prstGeom>
        </p:spPr>
      </p:pic>
      <p:pic>
        <p:nvPicPr>
          <p:cNvPr id="8" name="图片 7"/>
          <p:cNvPicPr>
            <a:picLocks noChangeAspect="1"/>
          </p:cNvPicPr>
          <p:nvPr/>
        </p:nvPicPr>
        <p:blipFill>
          <a:blip r:embed="rId7"/>
          <a:stretch>
            <a:fillRect/>
          </a:stretch>
        </p:blipFill>
        <p:spPr>
          <a:xfrm>
            <a:off x="779190" y="4969418"/>
            <a:ext cx="6181725" cy="2390775"/>
          </a:xfrm>
          <a:prstGeom prst="rect">
            <a:avLst/>
          </a:prstGeom>
        </p:spPr>
      </p:pic>
    </p:spTree>
    <p:extLst>
      <p:ext uri="{BB962C8B-B14F-4D97-AF65-F5344CB8AC3E}">
        <p14:creationId xmlns:p14="http://schemas.microsoft.com/office/powerpoint/2010/main" val="300028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42"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ppt_x"/>
                                          </p:val>
                                        </p:tav>
                                      </p:tavLst>
                                    </p:anim>
                                    <p:anim calcmode="lin" valueType="num">
                                      <p:cBhvr additive="base">
                                        <p:cTn id="32" dur="500"/>
                                        <p:tgtEl>
                                          <p:spTgt spid="6"/>
                                        </p:tgtEl>
                                        <p:attrNameLst>
                                          <p:attrName>ppt_y</p:attrName>
                                        </p:attrNameLst>
                                      </p:cBhvr>
                                      <p:tavLst>
                                        <p:tav tm="0">
                                          <p:val>
                                            <p:strVal val="ppt_y"/>
                                          </p:val>
                                        </p:tav>
                                        <p:tav tm="100000">
                                          <p:val>
                                            <p:strVal val="1+ppt_h/2"/>
                                          </p:val>
                                        </p:tav>
                                      </p:tavLst>
                                    </p:anim>
                                    <p:set>
                                      <p:cBhvr>
                                        <p:cTn id="33" dur="1" fill="hold">
                                          <p:stCondLst>
                                            <p:cond delay="499"/>
                                          </p:stCondLst>
                                        </p:cTn>
                                        <p:tgtEl>
                                          <p:spTgt spid="6"/>
                                        </p:tgtEl>
                                        <p:attrNameLst>
                                          <p:attrName>style.visibility</p:attrName>
                                        </p:attrNameLst>
                                      </p:cBhvr>
                                      <p:to>
                                        <p:strVal val="hidden"/>
                                      </p:to>
                                    </p:set>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协议解析</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88135" y="848300"/>
            <a:ext cx="8857561" cy="2280490"/>
          </a:xfrm>
        </p:spPr>
        <p:txBody>
          <a:bodyPr>
            <a:noAutofit/>
          </a:bodyPr>
          <a:lstStyle/>
          <a:p>
            <a:pPr algn="l">
              <a:lnSpc>
                <a:spcPct val="150000"/>
              </a:lnSpc>
            </a:pPr>
            <a:r>
              <a:rPr lang="zh-CN" altLang="en-US" sz="2000" dirty="0" smtClean="0"/>
              <a:t>部分代码逻辑</a:t>
            </a:r>
            <a:endParaRPr lang="en-US" altLang="zh-CN" sz="2000" dirty="0" smtClean="0"/>
          </a:p>
        </p:txBody>
      </p:sp>
      <p:sp>
        <p:nvSpPr>
          <p:cNvPr id="9" name="Rectangle 1"/>
          <p:cNvSpPr>
            <a:spLocks noChangeArrowheads="1"/>
          </p:cNvSpPr>
          <p:nvPr/>
        </p:nvSpPr>
        <p:spPr bwMode="auto">
          <a:xfrm>
            <a:off x="88136" y="1389013"/>
            <a:ext cx="4880472"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static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GenericRecord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autoCast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object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schema)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ParseException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loggerInfo</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.debug(</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"待转换的数据的Schema为：null"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null;</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根据schema生成record</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GenericRecord record = AvroUtils.</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newGenericRecord</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实例对象为null</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loggerInfo</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.debug(</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"待转换的数据为：null"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record</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loggerInfo</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.debug(</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"待转换的数据为：{}"</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object.toString())</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取得所有字段</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List&lt;Schema.Field&gt; fields = record.getSchema().getFields()</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dataKey</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遍历字段</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(Schema.Field field : fields)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取得key</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dataKey = (String) field.getObjectProp(</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"dataKey"</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从指定对象中，根据dataKey取到对应的值</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result = AutoCastUtils.</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getObject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dataKey)</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将结果放到record中返回</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record.put(field.name()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AutoCastUtils.</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convert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field.schema()))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loggerInfo</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.debug(</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"转换后的Record为：{}"</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record.toString())</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record</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5009920" y="1389013"/>
            <a:ext cx="3894462"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parseSchema</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schemaString)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 completeSchema = </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resolveSchema</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(schemaString)</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schema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Schema.Parser().parse(completeSchema)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name = schema.getFullName()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cache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.put(name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p:txBody>
      </p:sp>
      <p:sp>
        <p:nvSpPr>
          <p:cNvPr id="11" name="Rectangle 3"/>
          <p:cNvSpPr>
            <a:spLocks noChangeArrowheads="1"/>
          </p:cNvSpPr>
          <p:nvPr/>
        </p:nvSpPr>
        <p:spPr bwMode="auto">
          <a:xfrm>
            <a:off x="5009919" y="3004840"/>
            <a:ext cx="38944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GenericRecord </a:t>
            </a:r>
            <a:r>
              <a:rPr kumimoji="0" lang="zh-CN" altLang="zh-CN" sz="10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newGenericRecord</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schema)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GenericData.Record(schema)</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0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5009919" y="3697337"/>
            <a:ext cx="3894463"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GenericRecord </a:t>
            </a:r>
            <a:r>
              <a:rPr kumimoji="0" lang="zh-CN" altLang="zh-CN" sz="10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getGenericRecordData</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(Schema schema</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byte</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bytes)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ByteArrayInputStream inputStream =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GenericDatumReader reader =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GenericDatumReader(schema)</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inputStream =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ByteArrayInputStream(Snappy.</a:t>
            </a:r>
            <a:r>
              <a:rPr kumimoji="0" lang="zh-CN" altLang="zh-CN" sz="10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uncompress</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(bytes))</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Decoder decoder = DecoderFactory.</a:t>
            </a:r>
            <a:r>
              <a:rPr kumimoji="0" lang="zh-CN" altLang="zh-CN" sz="10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binaryDecoder(inputStream</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null</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(GenericRecord) reader.read(</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decoder)</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finally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IOUtils.</a:t>
            </a:r>
            <a:r>
              <a:rPr kumimoji="0" lang="zh-CN" altLang="zh-CN" sz="10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closeQuietly</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(inputStream)</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null;</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26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noChangeArrowheads="1"/>
          </p:cNvSpPr>
          <p:nvPr/>
        </p:nvSpPr>
        <p:spPr bwMode="auto">
          <a:xfrm>
            <a:off x="705235" y="192760"/>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dirty="0">
                <a:solidFill>
                  <a:schemeClr val="bg1"/>
                </a:solidFill>
                <a:latin typeface="Microsoft YaHei" pitchFamily="34" charset="-122"/>
                <a:ea typeface="黑体" pitchFamily="49" charset="-122"/>
              </a:rPr>
              <a:t>目录</a:t>
            </a:r>
          </a:p>
          <a:p>
            <a:pPr eaLnBrk="1" hangingPunct="1">
              <a:spcBef>
                <a:spcPct val="0"/>
              </a:spcBef>
              <a:buFont typeface="Arial" pitchFamily="34" charset="0"/>
              <a:buNone/>
            </a:pPr>
            <a:r>
              <a:rPr lang="en-US" altLang="zh-CN" sz="1500" dirty="0">
                <a:solidFill>
                  <a:schemeClr val="bg1"/>
                </a:solidFill>
                <a:latin typeface="黑体" pitchFamily="49" charset="-122"/>
                <a:ea typeface="黑体" pitchFamily="49" charset="-122"/>
              </a:rPr>
              <a:t>Contents</a:t>
            </a:r>
            <a:endParaRPr lang="zh-CN" altLang="en-US" sz="1500" dirty="0">
              <a:solidFill>
                <a:schemeClr val="bg1"/>
              </a:solidFill>
              <a:latin typeface="黑体" pitchFamily="49" charset="-122"/>
              <a:ea typeface="黑体" pitchFamily="49" charset="-122"/>
            </a:endParaRPr>
          </a:p>
        </p:txBody>
      </p:sp>
      <p:grpSp>
        <p:nvGrpSpPr>
          <p:cNvPr id="48" name="Group 10"/>
          <p:cNvGrpSpPr/>
          <p:nvPr/>
        </p:nvGrpSpPr>
        <p:grpSpPr bwMode="auto">
          <a:xfrm>
            <a:off x="1973250" y="807538"/>
            <a:ext cx="4476070" cy="580218"/>
            <a:chOff x="0" y="58084"/>
            <a:chExt cx="5376387" cy="774000"/>
          </a:xfrm>
        </p:grpSpPr>
        <p:sp>
          <p:nvSpPr>
            <p:cNvPr id="49"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1</a:t>
              </a:r>
              <a:endParaRPr lang="zh-CN" altLang="en-US" sz="1500" dirty="0">
                <a:solidFill>
                  <a:srgbClr val="FFFFFF"/>
                </a:solidFill>
                <a:latin typeface="Microsoft YaHei" pitchFamily="34" charset="-122"/>
                <a:ea typeface="Microsoft YaHei" pitchFamily="34" charset="-122"/>
              </a:endParaRPr>
            </a:p>
          </p:txBody>
        </p:sp>
        <p:sp>
          <p:nvSpPr>
            <p:cNvPr id="50"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协议网关</a:t>
              </a:r>
              <a:endParaRPr lang="zh-CN" altLang="en-US" sz="1500" b="1" dirty="0">
                <a:solidFill>
                  <a:srgbClr val="948A54"/>
                </a:solidFill>
                <a:latin typeface="Microsoft YaHei" pitchFamily="34" charset="-122"/>
                <a:ea typeface="Microsoft YaHei" pitchFamily="34" charset="-122"/>
              </a:endParaRPr>
            </a:p>
          </p:txBody>
        </p:sp>
      </p:grpSp>
      <p:grpSp>
        <p:nvGrpSpPr>
          <p:cNvPr id="51" name="Group 10"/>
          <p:cNvGrpSpPr/>
          <p:nvPr/>
        </p:nvGrpSpPr>
        <p:grpSpPr bwMode="auto">
          <a:xfrm>
            <a:off x="1973250" y="1316016"/>
            <a:ext cx="4476070" cy="580218"/>
            <a:chOff x="0" y="58084"/>
            <a:chExt cx="5376387" cy="774000"/>
          </a:xfrm>
        </p:grpSpPr>
        <p:sp>
          <p:nvSpPr>
            <p:cNvPr id="52"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2</a:t>
              </a:r>
              <a:endParaRPr lang="zh-CN" altLang="en-US" sz="1500" dirty="0">
                <a:solidFill>
                  <a:srgbClr val="FFFFFF"/>
                </a:solidFill>
                <a:latin typeface="Microsoft YaHei" pitchFamily="34" charset="-122"/>
                <a:ea typeface="Microsoft YaHei" pitchFamily="34" charset="-122"/>
              </a:endParaRPr>
            </a:p>
          </p:txBody>
        </p:sp>
        <p:sp>
          <p:nvSpPr>
            <p:cNvPr id="53"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技术架构</a:t>
              </a:r>
              <a:endParaRPr lang="zh-CN" altLang="en-US" sz="1500" b="1" dirty="0">
                <a:solidFill>
                  <a:srgbClr val="948A54"/>
                </a:solidFill>
                <a:latin typeface="Microsoft YaHei" pitchFamily="34" charset="-122"/>
                <a:ea typeface="Microsoft YaHei" pitchFamily="34" charset="-122"/>
              </a:endParaRPr>
            </a:p>
          </p:txBody>
        </p:sp>
      </p:grpSp>
      <p:grpSp>
        <p:nvGrpSpPr>
          <p:cNvPr id="54" name="Group 10"/>
          <p:cNvGrpSpPr/>
          <p:nvPr/>
        </p:nvGrpSpPr>
        <p:grpSpPr bwMode="auto">
          <a:xfrm>
            <a:off x="1973250" y="1802775"/>
            <a:ext cx="4476070" cy="580218"/>
            <a:chOff x="0" y="58084"/>
            <a:chExt cx="5376387" cy="774000"/>
          </a:xfrm>
        </p:grpSpPr>
        <p:sp>
          <p:nvSpPr>
            <p:cNvPr id="55"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3</a:t>
              </a:r>
              <a:endParaRPr lang="zh-CN" altLang="en-US" sz="1500" dirty="0">
                <a:solidFill>
                  <a:srgbClr val="FFFFFF"/>
                </a:solidFill>
                <a:latin typeface="Microsoft YaHei" pitchFamily="34" charset="-122"/>
                <a:ea typeface="Microsoft YaHei" pitchFamily="34" charset="-122"/>
              </a:endParaRPr>
            </a:p>
          </p:txBody>
        </p:sp>
        <p:sp>
          <p:nvSpPr>
            <p:cNvPr id="56"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协议选型</a:t>
              </a:r>
              <a:endParaRPr lang="zh-CN" altLang="en-US" sz="1500" b="1" dirty="0">
                <a:solidFill>
                  <a:srgbClr val="948A54"/>
                </a:solidFill>
                <a:latin typeface="Microsoft YaHei" pitchFamily="34" charset="-122"/>
                <a:ea typeface="Microsoft YaHei" pitchFamily="34" charset="-122"/>
              </a:endParaRPr>
            </a:p>
          </p:txBody>
        </p:sp>
      </p:grpSp>
      <p:grpSp>
        <p:nvGrpSpPr>
          <p:cNvPr id="57" name="Group 10"/>
          <p:cNvGrpSpPr/>
          <p:nvPr/>
        </p:nvGrpSpPr>
        <p:grpSpPr bwMode="auto">
          <a:xfrm>
            <a:off x="1973250" y="2293239"/>
            <a:ext cx="4476070" cy="580218"/>
            <a:chOff x="0" y="58084"/>
            <a:chExt cx="5376387" cy="774000"/>
          </a:xfrm>
        </p:grpSpPr>
        <p:sp>
          <p:nvSpPr>
            <p:cNvPr id="58"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4</a:t>
              </a:r>
              <a:endParaRPr lang="zh-CN" altLang="en-US" sz="1500" dirty="0">
                <a:solidFill>
                  <a:srgbClr val="FFFFFF"/>
                </a:solidFill>
                <a:latin typeface="Microsoft YaHei" pitchFamily="34" charset="-122"/>
                <a:ea typeface="Microsoft YaHei" pitchFamily="34" charset="-122"/>
              </a:endParaRPr>
            </a:p>
          </p:txBody>
        </p:sp>
        <p:sp>
          <p:nvSpPr>
            <p:cNvPr id="59"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chemeClr val="tx2"/>
                  </a:solidFill>
                  <a:latin typeface="Microsoft YaHei" pitchFamily="34" charset="-122"/>
                  <a:ea typeface="Microsoft YaHei" pitchFamily="34" charset="-122"/>
                </a:rPr>
                <a:t>技术选型</a:t>
              </a:r>
              <a:endParaRPr lang="zh-CN" altLang="en-US" sz="1500" b="1" dirty="0">
                <a:solidFill>
                  <a:schemeClr val="tx2"/>
                </a:solidFill>
                <a:latin typeface="Microsoft YaHei" pitchFamily="34" charset="-122"/>
                <a:ea typeface="Microsoft YaHei" pitchFamily="34" charset="-122"/>
              </a:endParaRPr>
            </a:p>
          </p:txBody>
        </p:sp>
      </p:grpSp>
      <p:grpSp>
        <p:nvGrpSpPr>
          <p:cNvPr id="15" name="Group 10"/>
          <p:cNvGrpSpPr/>
          <p:nvPr/>
        </p:nvGrpSpPr>
        <p:grpSpPr bwMode="auto">
          <a:xfrm>
            <a:off x="1971412" y="2787159"/>
            <a:ext cx="4476070" cy="580218"/>
            <a:chOff x="0" y="58084"/>
            <a:chExt cx="5376387" cy="774000"/>
          </a:xfrm>
        </p:grpSpPr>
        <p:sp>
          <p:nvSpPr>
            <p:cNvPr id="16"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a:solidFill>
                    <a:srgbClr val="FFFFFF"/>
                  </a:solidFill>
                  <a:latin typeface="Microsoft YaHei" pitchFamily="34" charset="-122"/>
                  <a:ea typeface="Microsoft YaHei" pitchFamily="34" charset="-122"/>
                </a:rPr>
                <a:t>5</a:t>
              </a:r>
              <a:endParaRPr lang="zh-CN" altLang="en-US" sz="1500" dirty="0">
                <a:solidFill>
                  <a:srgbClr val="FFFFFF"/>
                </a:solidFill>
                <a:latin typeface="Microsoft YaHei" pitchFamily="34" charset="-122"/>
                <a:ea typeface="Microsoft YaHei" pitchFamily="34" charset="-122"/>
              </a:endParaRPr>
            </a:p>
          </p:txBody>
        </p:sp>
        <p:sp>
          <p:nvSpPr>
            <p:cNvPr id="17"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技术升级</a:t>
              </a:r>
              <a:endParaRPr lang="zh-CN" altLang="en-US" sz="1500" b="1" dirty="0">
                <a:solidFill>
                  <a:srgbClr val="948A54"/>
                </a:solidFill>
                <a:latin typeface="Microsoft YaHei" pitchFamily="34" charset="-122"/>
                <a:ea typeface="Microsoft YaHei" pitchFamily="34" charset="-122"/>
              </a:endParaRPr>
            </a:p>
          </p:txBody>
        </p:sp>
      </p:grpSp>
    </p:spTree>
    <p:extLst>
      <p:ext uri="{BB962C8B-B14F-4D97-AF65-F5344CB8AC3E}">
        <p14:creationId xmlns:p14="http://schemas.microsoft.com/office/powerpoint/2010/main" val="173349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860519"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-JDK8</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143219" y="782198"/>
            <a:ext cx="8857561" cy="6202496"/>
          </a:xfrm>
        </p:spPr>
        <p:txBody>
          <a:bodyPr>
            <a:noAutofit/>
          </a:bodyPr>
          <a:lstStyle/>
          <a:p>
            <a:pPr marL="285750" indent="-285750" algn="l">
              <a:lnSpc>
                <a:spcPct val="150000"/>
              </a:lnSpc>
              <a:buFont typeface="Arial" panose="020B0604020202020204" pitchFamily="34" charset="0"/>
              <a:buChar char="•"/>
            </a:pPr>
            <a:r>
              <a:rPr lang="en-US" altLang="zh-CN" dirty="0" smtClean="0"/>
              <a:t>Java8 </a:t>
            </a:r>
            <a:r>
              <a:rPr lang="zh-CN" altLang="en-US" dirty="0" smtClean="0"/>
              <a:t>支持</a:t>
            </a:r>
            <a:r>
              <a:rPr lang="en-US" altLang="zh-CN" dirty="0" smtClean="0"/>
              <a:t>Lambda</a:t>
            </a:r>
            <a:r>
              <a:rPr lang="zh-CN" altLang="en-US" dirty="0" smtClean="0"/>
              <a:t>表达式，简化代码编写</a:t>
            </a:r>
            <a:endParaRPr lang="en-US" altLang="zh-CN" dirty="0" smtClean="0"/>
          </a:p>
          <a:p>
            <a:pPr algn="l">
              <a:lnSpc>
                <a:spcPct val="150000"/>
              </a:lnSpc>
            </a:pPr>
            <a:r>
              <a:rPr lang="en-US" altLang="zh-CN" dirty="0" smtClean="0"/>
              <a:t>	</a:t>
            </a:r>
            <a:r>
              <a:rPr lang="en-US" altLang="zh-CN" sz="1400" dirty="0" smtClean="0"/>
              <a:t>Lambda</a:t>
            </a:r>
            <a:r>
              <a:rPr lang="zh-CN" altLang="en-US" sz="1400" dirty="0" smtClean="0"/>
              <a:t>表达式可以由用逗号分隔的参数列表、</a:t>
            </a:r>
            <a:r>
              <a:rPr lang="en-US" altLang="zh-CN" sz="1400" dirty="0" smtClean="0"/>
              <a:t>–&gt;</a:t>
            </a:r>
            <a:r>
              <a:rPr lang="zh-CN" altLang="en-US" sz="1400" dirty="0" smtClean="0"/>
              <a:t>符号与函数体三部分表示。比如</a:t>
            </a:r>
            <a:r>
              <a:rPr lang="en-US" altLang="zh-CN" sz="1400" dirty="0" err="1" smtClean="0"/>
              <a:t>list.foreach</a:t>
            </a:r>
            <a:r>
              <a:rPr lang="en-US" altLang="zh-CN" sz="1400" dirty="0" smtClean="0"/>
              <a:t>(e-&gt;</a:t>
            </a:r>
            <a:r>
              <a:rPr lang="en-US" altLang="zh-CN" sz="1400" dirty="0" err="1" smtClean="0"/>
              <a:t>System.out.println</a:t>
            </a:r>
            <a:r>
              <a:rPr lang="en-US" altLang="zh-CN" sz="1400" dirty="0" smtClean="0"/>
              <a:t>(e))</a:t>
            </a:r>
            <a:r>
              <a:rPr lang="zh-CN" altLang="en-US" sz="1400" dirty="0" smtClean="0"/>
              <a:t>或者</a:t>
            </a:r>
            <a:r>
              <a:rPr lang="en-US" altLang="zh-CN" sz="1400" dirty="0" err="1" smtClean="0"/>
              <a:t>list.foreach</a:t>
            </a:r>
            <a:r>
              <a:rPr lang="en-US" altLang="zh-CN" sz="1400" dirty="0" smtClean="0"/>
              <a:t>(</a:t>
            </a:r>
            <a:r>
              <a:rPr lang="en-US" altLang="zh-CN" sz="1400" dirty="0" err="1" smtClean="0"/>
              <a:t>System.out</a:t>
            </a:r>
            <a:r>
              <a:rPr lang="en-US" altLang="zh-CN" sz="1400" dirty="0" smtClean="0"/>
              <a:t>::</a:t>
            </a:r>
            <a:r>
              <a:rPr lang="en-US" altLang="zh-CN" sz="1400" dirty="0" err="1" smtClean="0"/>
              <a:t>println</a:t>
            </a:r>
            <a:r>
              <a:rPr lang="en-US" altLang="zh-CN" sz="1400" dirty="0" smtClean="0"/>
              <a:t>)</a:t>
            </a:r>
          </a:p>
          <a:p>
            <a:pPr marL="285750" indent="-285750" algn="l">
              <a:lnSpc>
                <a:spcPct val="150000"/>
              </a:lnSpc>
              <a:buFont typeface="Arial" panose="020B0604020202020204" pitchFamily="34" charset="0"/>
              <a:buChar char="•"/>
            </a:pPr>
            <a:r>
              <a:rPr lang="zh-CN" altLang="en-US" dirty="0" smtClean="0"/>
              <a:t>接口的默认方法与静态方法</a:t>
            </a:r>
            <a:endParaRPr lang="en-US" altLang="zh-CN" dirty="0" smtClean="0"/>
          </a:p>
          <a:p>
            <a:pPr algn="l">
              <a:lnSpc>
                <a:spcPct val="150000"/>
              </a:lnSpc>
            </a:pPr>
            <a:r>
              <a:rPr lang="en-US" altLang="zh-CN" dirty="0"/>
              <a:t>	</a:t>
            </a:r>
            <a:r>
              <a:rPr lang="zh-CN" altLang="en-US" sz="1400" dirty="0"/>
              <a:t>在接口中定义默认方法，使用</a:t>
            </a:r>
            <a:r>
              <a:rPr lang="en-US" altLang="zh-CN" sz="1400" dirty="0"/>
              <a:t>default</a:t>
            </a:r>
            <a:r>
              <a:rPr lang="zh-CN" altLang="en-US" sz="1400" dirty="0"/>
              <a:t>关键字，并提供默认的</a:t>
            </a:r>
            <a:r>
              <a:rPr lang="zh-CN" altLang="en-US" sz="1400" dirty="0" smtClean="0"/>
              <a:t>实现</a:t>
            </a:r>
            <a:endParaRPr lang="en-US" altLang="zh-CN" sz="1400" dirty="0" smtClean="0"/>
          </a:p>
          <a:p>
            <a:pPr marL="285750" indent="-285750" algn="l">
              <a:lnSpc>
                <a:spcPct val="150000"/>
              </a:lnSpc>
              <a:buFont typeface="Arial" panose="020B0604020202020204" pitchFamily="34" charset="0"/>
              <a:buChar char="•"/>
            </a:pPr>
            <a:r>
              <a:rPr lang="zh-CN" altLang="en-US" dirty="0"/>
              <a:t>方法</a:t>
            </a:r>
            <a:r>
              <a:rPr lang="zh-CN" altLang="en-US" dirty="0" smtClean="0"/>
              <a:t>引用</a:t>
            </a:r>
            <a:endParaRPr lang="en-US" altLang="zh-CN" dirty="0" smtClean="0"/>
          </a:p>
          <a:p>
            <a:pPr marL="0" lvl="1">
              <a:lnSpc>
                <a:spcPct val="150000"/>
              </a:lnSpc>
              <a:spcBef>
                <a:spcPts val="0"/>
              </a:spcBef>
            </a:pPr>
            <a:r>
              <a:rPr lang="en-US" altLang="zh-CN" dirty="0"/>
              <a:t>	</a:t>
            </a:r>
            <a:r>
              <a:rPr lang="zh-CN" altLang="en-US" sz="1400" dirty="0">
                <a:solidFill>
                  <a:schemeClr val="tx2"/>
                </a:solidFill>
              </a:rPr>
              <a:t>分构造器引用、静态方法引用、特定类的任意对象方法引用和特定对象的方法</a:t>
            </a:r>
            <a:r>
              <a:rPr lang="zh-CN" altLang="en-US" sz="1400" dirty="0" smtClean="0">
                <a:solidFill>
                  <a:schemeClr val="tx2"/>
                </a:solidFill>
              </a:rPr>
              <a:t>引用。调用方式是</a:t>
            </a:r>
            <a:r>
              <a:rPr lang="en-US" altLang="zh-CN" sz="1400" dirty="0" smtClean="0">
                <a:solidFill>
                  <a:schemeClr val="tx2"/>
                </a:solidFill>
              </a:rPr>
              <a:t>Class::method</a:t>
            </a:r>
            <a:r>
              <a:rPr lang="zh-CN" altLang="en-US" sz="1400" dirty="0" smtClean="0">
                <a:solidFill>
                  <a:schemeClr val="tx2"/>
                </a:solidFill>
              </a:rPr>
              <a:t>、</a:t>
            </a:r>
            <a:r>
              <a:rPr lang="en-US" altLang="zh-CN" sz="1400" dirty="0">
                <a:solidFill>
                  <a:schemeClr val="tx2"/>
                </a:solidFill>
              </a:rPr>
              <a:t> Class</a:t>
            </a:r>
            <a:r>
              <a:rPr lang="en-US" altLang="zh-CN" sz="1400" dirty="0" smtClean="0">
                <a:solidFill>
                  <a:schemeClr val="tx2"/>
                </a:solidFill>
              </a:rPr>
              <a:t>::new</a:t>
            </a:r>
          </a:p>
          <a:p>
            <a:pPr marL="285750" lvl="1" indent="-285750">
              <a:lnSpc>
                <a:spcPct val="150000"/>
              </a:lnSpc>
              <a:spcBef>
                <a:spcPts val="0"/>
              </a:spcBef>
              <a:buFont typeface="Arial" panose="020B0604020202020204" pitchFamily="34" charset="0"/>
              <a:buChar char="•"/>
            </a:pPr>
            <a:r>
              <a:rPr lang="en-US" altLang="zh-CN" sz="1800" dirty="0" smtClean="0">
                <a:solidFill>
                  <a:schemeClr val="tx2"/>
                </a:solidFill>
              </a:rPr>
              <a:t>Optional</a:t>
            </a:r>
          </a:p>
          <a:p>
            <a:pPr marL="0" lvl="1">
              <a:lnSpc>
                <a:spcPct val="150000"/>
              </a:lnSpc>
              <a:spcBef>
                <a:spcPts val="0"/>
              </a:spcBef>
            </a:pPr>
            <a:r>
              <a:rPr lang="en-US" altLang="zh-CN" sz="1800" dirty="0">
                <a:solidFill>
                  <a:schemeClr val="tx2"/>
                </a:solidFill>
              </a:rPr>
              <a:t>	</a:t>
            </a:r>
            <a:r>
              <a:rPr lang="en-US" altLang="zh-CN" sz="1400" dirty="0" smtClean="0">
                <a:solidFill>
                  <a:schemeClr val="tx2"/>
                </a:solidFill>
              </a:rPr>
              <a:t>Optional</a:t>
            </a:r>
            <a:r>
              <a:rPr lang="zh-CN" altLang="en-US" sz="1400" dirty="0">
                <a:solidFill>
                  <a:schemeClr val="tx2"/>
                </a:solidFill>
              </a:rPr>
              <a:t>类来防止空指针</a:t>
            </a:r>
            <a:r>
              <a:rPr lang="zh-CN" altLang="en-US" sz="1400" dirty="0" smtClean="0">
                <a:solidFill>
                  <a:schemeClr val="tx2"/>
                </a:solidFill>
              </a:rPr>
              <a:t>异常</a:t>
            </a:r>
            <a:endParaRPr lang="en-US" altLang="zh-CN" sz="1400" dirty="0">
              <a:solidFill>
                <a:schemeClr val="tx2"/>
              </a:solidFill>
            </a:endParaRPr>
          </a:p>
          <a:p>
            <a:pPr marL="285750" indent="-285750" algn="l">
              <a:lnSpc>
                <a:spcPct val="150000"/>
              </a:lnSpc>
              <a:buFont typeface="Arial" panose="020B0604020202020204" pitchFamily="34" charset="0"/>
              <a:buChar char="•"/>
            </a:pPr>
            <a:r>
              <a:rPr lang="en-US" altLang="zh-CN" dirty="0"/>
              <a:t>Stream </a:t>
            </a:r>
            <a:endParaRPr lang="en-US" altLang="zh-CN" dirty="0" smtClean="0"/>
          </a:p>
          <a:p>
            <a:pPr algn="l">
              <a:lnSpc>
                <a:spcPct val="150000"/>
              </a:lnSpc>
            </a:pPr>
            <a:r>
              <a:rPr lang="en-US" altLang="zh-CN" dirty="0"/>
              <a:t>	</a:t>
            </a:r>
            <a:r>
              <a:rPr lang="en-US" altLang="zh-CN" sz="1400" dirty="0"/>
              <a:t>Stream API</a:t>
            </a:r>
            <a:r>
              <a:rPr lang="zh-CN" altLang="en-US" sz="1400" dirty="0"/>
              <a:t>是把真正的函数式编程风格引入到</a:t>
            </a:r>
            <a:r>
              <a:rPr lang="en-US" altLang="zh-CN" sz="1400" dirty="0"/>
              <a:t>Java</a:t>
            </a:r>
            <a:r>
              <a:rPr lang="zh-CN" altLang="en-US" sz="1400" dirty="0"/>
              <a:t>中</a:t>
            </a:r>
            <a:r>
              <a:rPr lang="zh-CN" altLang="en-US" sz="1400" dirty="0" smtClean="0"/>
              <a:t>。</a:t>
            </a:r>
            <a:endParaRPr lang="en-US" altLang="zh-CN" sz="1400" dirty="0" smtClean="0"/>
          </a:p>
          <a:p>
            <a:pPr marL="285750" indent="-285750" algn="l">
              <a:lnSpc>
                <a:spcPct val="150000"/>
              </a:lnSpc>
              <a:buFont typeface="Arial" panose="020B0604020202020204" pitchFamily="34" charset="0"/>
              <a:buChar char="•"/>
            </a:pPr>
            <a:r>
              <a:rPr lang="en-US" altLang="zh-CN" dirty="0" smtClean="0"/>
              <a:t>JavaScript</a:t>
            </a:r>
            <a:r>
              <a:rPr lang="zh-CN" altLang="en-US" dirty="0"/>
              <a:t>引擎</a:t>
            </a:r>
            <a:r>
              <a:rPr lang="en-US" altLang="zh-CN" dirty="0" err="1" smtClean="0"/>
              <a:t>Nashorn</a:t>
            </a:r>
            <a:endParaRPr lang="en-US" altLang="zh-CN" dirty="0" smtClean="0"/>
          </a:p>
          <a:p>
            <a:pPr marL="0" lvl="1">
              <a:lnSpc>
                <a:spcPct val="150000"/>
              </a:lnSpc>
              <a:spcBef>
                <a:spcPts val="0"/>
              </a:spcBef>
            </a:pPr>
            <a:r>
              <a:rPr lang="en-US" altLang="zh-CN" dirty="0"/>
              <a:t>	</a:t>
            </a:r>
            <a:r>
              <a:rPr lang="en-US" altLang="zh-CN" sz="1400" dirty="0" err="1">
                <a:solidFill>
                  <a:schemeClr val="tx2"/>
                </a:solidFill>
              </a:rPr>
              <a:t>Nashorn</a:t>
            </a:r>
            <a:r>
              <a:rPr lang="zh-CN" altLang="en-US" sz="1400" dirty="0">
                <a:solidFill>
                  <a:schemeClr val="tx2"/>
                </a:solidFill>
              </a:rPr>
              <a:t>允许在</a:t>
            </a:r>
            <a:r>
              <a:rPr lang="en-US" altLang="zh-CN" sz="1400" dirty="0">
                <a:solidFill>
                  <a:schemeClr val="tx2"/>
                </a:solidFill>
              </a:rPr>
              <a:t>JVM</a:t>
            </a:r>
            <a:r>
              <a:rPr lang="zh-CN" altLang="en-US" sz="1400" dirty="0">
                <a:solidFill>
                  <a:schemeClr val="tx2"/>
                </a:solidFill>
              </a:rPr>
              <a:t>上开发运行</a:t>
            </a:r>
            <a:r>
              <a:rPr lang="en-US" altLang="zh-CN" sz="1400" dirty="0">
                <a:solidFill>
                  <a:schemeClr val="tx2"/>
                </a:solidFill>
              </a:rPr>
              <a:t>JavaScript</a:t>
            </a:r>
            <a:r>
              <a:rPr lang="zh-CN" altLang="en-US" sz="1400" dirty="0">
                <a:solidFill>
                  <a:schemeClr val="tx2"/>
                </a:solidFill>
              </a:rPr>
              <a:t>应用，允许</a:t>
            </a:r>
            <a:r>
              <a:rPr lang="en-US" altLang="zh-CN" sz="1400" dirty="0">
                <a:solidFill>
                  <a:schemeClr val="tx2"/>
                </a:solidFill>
              </a:rPr>
              <a:t>Java</a:t>
            </a:r>
            <a:r>
              <a:rPr lang="zh-CN" altLang="en-US" sz="1400" dirty="0">
                <a:solidFill>
                  <a:schemeClr val="tx2"/>
                </a:solidFill>
              </a:rPr>
              <a:t>与</a:t>
            </a:r>
            <a:r>
              <a:rPr lang="en-US" altLang="zh-CN" sz="1400" dirty="0">
                <a:solidFill>
                  <a:schemeClr val="tx2"/>
                </a:solidFill>
              </a:rPr>
              <a:t>JavaScript</a:t>
            </a:r>
            <a:r>
              <a:rPr lang="zh-CN" altLang="en-US" sz="1400" dirty="0">
                <a:solidFill>
                  <a:schemeClr val="tx2"/>
                </a:solidFill>
              </a:rPr>
              <a:t>相互调用。</a:t>
            </a:r>
            <a:endParaRPr lang="en-US" altLang="zh-CN" sz="1400" dirty="0">
              <a:solidFill>
                <a:schemeClr val="tx2"/>
              </a:solidFill>
            </a:endParaRPr>
          </a:p>
          <a:p>
            <a:pPr marL="285750" indent="-285750" algn="l">
              <a:lnSpc>
                <a:spcPct val="150000"/>
              </a:lnSpc>
              <a:buFont typeface="Arial" panose="020B0604020202020204" pitchFamily="34" charset="0"/>
              <a:buChar char="•"/>
            </a:pPr>
            <a:endParaRPr lang="en-US" altLang="zh-CN" dirty="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a:p>
        </p:txBody>
      </p:sp>
    </p:spTree>
    <p:extLst>
      <p:ext uri="{BB962C8B-B14F-4D97-AF65-F5344CB8AC3E}">
        <p14:creationId xmlns:p14="http://schemas.microsoft.com/office/powerpoint/2010/main" val="146249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860519"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-JDK8</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143219" y="782198"/>
            <a:ext cx="8857561" cy="6202496"/>
          </a:xfrm>
        </p:spPr>
        <p:txBody>
          <a:bodyPr>
            <a:noAutofit/>
          </a:bodyPr>
          <a:lstStyle/>
          <a:p>
            <a:pPr marL="285750" indent="-285750" algn="l">
              <a:lnSpc>
                <a:spcPct val="150000"/>
              </a:lnSpc>
              <a:buFont typeface="Arial" panose="020B0604020202020204" pitchFamily="34" charset="0"/>
              <a:buChar char="•"/>
            </a:pPr>
            <a:r>
              <a:rPr lang="zh-CN" altLang="en-US" dirty="0" smtClean="0"/>
              <a:t>用例代码</a:t>
            </a:r>
            <a:endParaRPr lang="en-US" altLang="zh-CN" dirty="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a:p>
        </p:txBody>
      </p:sp>
      <p:sp>
        <p:nvSpPr>
          <p:cNvPr id="2" name="Rectangle 1"/>
          <p:cNvSpPr>
            <a:spLocks noChangeArrowheads="1"/>
          </p:cNvSpPr>
          <p:nvPr/>
        </p:nvSpPr>
        <p:spPr bwMode="auto">
          <a:xfrm>
            <a:off x="143219" y="1315589"/>
            <a:ext cx="8714342"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Multimap&lt;String</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DeviceSyncRecordData&gt; map = Multimaps.</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synchronizedMultimap</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(ArrayListMultimap.</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create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deviceSyncRecordDataList.parallelStream().filter(Objects::</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nonNull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.forEachOrdered(v -&gt; </a:t>
            </a:r>
            <a:r>
              <a:rPr kumimoji="0" lang="zh-CN" altLang="zh-CN" sz="11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map</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.put(v.getFlagOpt() + </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"_"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v.getOrgNo()</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map.asMap().forEach((key</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list) -&gt;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StringBuilder builder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StringBuilder()</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list.forEach(data -&gt; </a:t>
            </a:r>
            <a:r>
              <a:rPr kumimoji="0" lang="zh-CN" altLang="zh-CN" sz="11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builder</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.append(</a:t>
            </a:r>
            <a:r>
              <a:rPr kumimoji="0" lang="zh-CN" altLang="zh-CN" sz="11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builder</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.length() &gt;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).append(data.getAssetNo()))</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arr = key.split(</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"_"</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dataList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.add(</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Data(Integer.</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valueOf</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(arr[</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arr[</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builder.toString()))</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36295" y="2968210"/>
            <a:ext cx="879376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Optional&lt;DeviceSyncRecordData&gt; deviceSyncRecordDataOperation = deviceSyncRecordDatas.stream().filter(d -&gt; d.getFlagSync()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&amp;&amp; d.getTypeSync()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).findFirst()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DeviceSyncRecordData deviceSyncRecordData</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//同步到分控</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(!deviceSyncRecordDataOperation.isPresent())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deviceSyncRecordDataOperation = deviceSyncRecordDatas.stream().filter(d -&gt; d.getFlagSync()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&amp;&amp; d.getTypeSync()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).findFirst()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zh-CN" altLang="zh-CN" sz="1100" dirty="0">
                <a:solidFill>
                  <a:srgbClr val="A9B7C6"/>
                </a:solidFill>
                <a:latin typeface="宋体" panose="02010600030101010101" pitchFamily="2" charset="-122"/>
                <a:ea typeface="宋体" panose="02010600030101010101" pitchFamily="2" charset="-122"/>
              </a:rPr>
              <a:t>deviceSyncRecordDataOperation.isPresent</a:t>
            </a:r>
            <a:r>
              <a:rPr lang="zh-CN" altLang="zh-CN" sz="1100" dirty="0" smtClean="0">
                <a:solidFill>
                  <a:srgbClr val="A9B7C6"/>
                </a:solidFill>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deviceSyncRecordData = deviceSyncRecordDataOperation.get()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en-US"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//do</a:t>
            </a:r>
            <a:r>
              <a:rPr kumimoji="0" lang="en-US" altLang="zh-CN" sz="1100" b="0" i="0" u="none" strike="noStrike" cap="none" normalizeH="0" dirty="0" smtClean="0">
                <a:ln>
                  <a:noFill/>
                </a:ln>
                <a:solidFill>
                  <a:srgbClr val="CC7832"/>
                </a:solidFill>
                <a:effectLst/>
                <a:latin typeface="宋体" panose="02010600030101010101" pitchFamily="2" charset="-122"/>
                <a:ea typeface="宋体" panose="02010600030101010101" pitchFamily="2" charset="-122"/>
              </a:rPr>
              <a:t> something</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6295" y="5091868"/>
            <a:ext cx="8793768" cy="22929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static boolean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executeExpress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express)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ScriptEngineManager manager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ScriptEngineManager()</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ScriptEngine engine = manager.getEngineByName(</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"js"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Object result = engine.eval(express)</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instanceof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Boolean)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result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LOGGER</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"执行脚本表达式发生异常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false;</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23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860519"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a:solidFill>
                  <a:schemeClr val="bg1"/>
                </a:solidFill>
                <a:latin typeface="黑体" pitchFamily="49" charset="-122"/>
                <a:ea typeface="黑体" pitchFamily="49" charset="-122"/>
                <a:sym typeface="Calibri" pitchFamily="34" charset="0"/>
              </a:rPr>
              <a:t>-</a:t>
            </a:r>
            <a:r>
              <a:rPr lang="en-US" altLang="zh-CN" sz="2000" dirty="0" err="1">
                <a:solidFill>
                  <a:schemeClr val="bg1"/>
                </a:solidFill>
                <a:latin typeface="黑体" pitchFamily="49" charset="-122"/>
                <a:ea typeface="黑体" pitchFamily="49" charset="-122"/>
                <a:sym typeface="Calibri" pitchFamily="34" charset="0"/>
              </a:rPr>
              <a:t>ActiveMQ</a:t>
            </a:r>
            <a:endParaRPr lang="en-US" altLang="zh-CN"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algn="l">
              <a:lnSpc>
                <a:spcPct val="150000"/>
              </a:lnSpc>
            </a:pPr>
            <a:r>
              <a:rPr lang="en-US" altLang="zh-CN" dirty="0" smtClean="0"/>
              <a:t>	</a:t>
            </a:r>
            <a:r>
              <a:rPr lang="zh-CN" altLang="en-US" dirty="0" smtClean="0"/>
              <a:t>问题：</a:t>
            </a:r>
            <a:r>
              <a:rPr lang="en-US" altLang="zh-CN" dirty="0" err="1" smtClean="0"/>
              <a:t>ActiveMQ</a:t>
            </a:r>
            <a:r>
              <a:rPr lang="zh-CN" altLang="en-US" dirty="0" smtClean="0"/>
              <a:t>是单点部署，解决</a:t>
            </a:r>
            <a:r>
              <a:rPr lang="en-US" altLang="zh-CN" dirty="0" err="1" smtClean="0"/>
              <a:t>ActiveMQ</a:t>
            </a:r>
            <a:r>
              <a:rPr lang="zh-CN" altLang="en-US" dirty="0" smtClean="0"/>
              <a:t>重连接、连接超时、监听超时？</a:t>
            </a:r>
            <a:endParaRPr lang="en-US" altLang="zh-CN" dirty="0" smtClean="0"/>
          </a:p>
          <a:p>
            <a:pPr algn="l">
              <a:lnSpc>
                <a:spcPct val="150000"/>
              </a:lnSpc>
            </a:pPr>
            <a:r>
              <a:rPr lang="en-US" altLang="zh-CN" dirty="0" smtClean="0"/>
              <a:t>	</a:t>
            </a:r>
            <a:r>
              <a:rPr lang="zh-CN" altLang="en-US" dirty="0" smtClean="0"/>
              <a:t>解决：</a:t>
            </a:r>
            <a:r>
              <a:rPr lang="en-US" altLang="zh-CN" dirty="0" err="1" smtClean="0"/>
              <a:t>ActiveMQ</a:t>
            </a:r>
            <a:r>
              <a:rPr lang="zh-CN" altLang="en-US" dirty="0" smtClean="0"/>
              <a:t>底层采用</a:t>
            </a:r>
            <a:r>
              <a:rPr lang="en-US" altLang="zh-CN" dirty="0" smtClean="0"/>
              <a:t>activemq-core-5.7.0</a:t>
            </a:r>
            <a:r>
              <a:rPr lang="zh-CN" altLang="en-US" dirty="0" smtClean="0"/>
              <a:t>。负责</a:t>
            </a:r>
            <a:r>
              <a:rPr lang="en-US" altLang="zh-CN" dirty="0" smtClean="0"/>
              <a:t>MQ</a:t>
            </a:r>
            <a:r>
              <a:rPr lang="zh-CN" altLang="en-US" dirty="0" smtClean="0"/>
              <a:t>的连接、消息发送、消息消费、关闭等，我们在此基础上封装了</a:t>
            </a:r>
            <a:r>
              <a:rPr lang="en-US" altLang="zh-CN" dirty="0" smtClean="0"/>
              <a:t>MQ</a:t>
            </a:r>
            <a:r>
              <a:rPr lang="zh-CN" altLang="en-US" dirty="0" smtClean="0"/>
              <a:t>的生产者、消费者的连接、发送、监听、关闭以及重连接等方法。</a:t>
            </a:r>
            <a:endParaRPr lang="en-US" altLang="zh-CN" dirty="0" smtClean="0"/>
          </a:p>
          <a:p>
            <a:pPr algn="l">
              <a:lnSpc>
                <a:spcPct val="150000"/>
              </a:lnSpc>
            </a:pPr>
            <a:endParaRPr lang="en-US" altLang="zh-CN" dirty="0"/>
          </a:p>
          <a:p>
            <a:pPr algn="l">
              <a:lnSpc>
                <a:spcPct val="150000"/>
              </a:lnSpc>
            </a:pPr>
            <a:endParaRPr lang="en-US" altLang="zh-CN" dirty="0"/>
          </a:p>
        </p:txBody>
      </p:sp>
      <p:sp>
        <p:nvSpPr>
          <p:cNvPr id="2" name="Rectangle 1"/>
          <p:cNvSpPr>
            <a:spLocks noChangeArrowheads="1"/>
          </p:cNvSpPr>
          <p:nvPr/>
        </p:nvSpPr>
        <p:spPr bwMode="auto">
          <a:xfrm>
            <a:off x="154236" y="2679574"/>
            <a:ext cx="8747394"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ThreadUtils.</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submit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"Producer["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topic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"]重连接"</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-&gt;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while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true</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TimeUnit.</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SECONDS</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connectionIntervalTime</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connectionFlag</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.info(</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"【BROKER：{}，TOPIC：{}】{}秒后重新连接！"</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brokerURL</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topic</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connectionIntervalTime</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createProducer()</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LOG</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"【BROKER：{}，TOPIC：{}】{}秒后重新连接失败【{}】！"</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brokerURL</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topic</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connectionIntervalTime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e.getLocalizedMessage())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61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860519"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a:solidFill>
                  <a:schemeClr val="bg1"/>
                </a:solidFill>
                <a:latin typeface="黑体" pitchFamily="49" charset="-122"/>
                <a:ea typeface="黑体" pitchFamily="49" charset="-122"/>
                <a:sym typeface="Calibri" pitchFamily="34" charset="0"/>
              </a:rPr>
              <a:t>-</a:t>
            </a:r>
            <a:r>
              <a:rPr lang="en-US" altLang="zh-CN" sz="2000" dirty="0" err="1">
                <a:solidFill>
                  <a:schemeClr val="bg1"/>
                </a:solidFill>
                <a:latin typeface="黑体" pitchFamily="49" charset="-122"/>
                <a:ea typeface="黑体" pitchFamily="49" charset="-122"/>
                <a:sym typeface="Calibri" pitchFamily="34" charset="0"/>
              </a:rPr>
              <a:t>ActiveMQ</a:t>
            </a:r>
            <a:endParaRPr lang="en-US" altLang="zh-CN"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algn="l">
              <a:lnSpc>
                <a:spcPct val="150000"/>
              </a:lnSpc>
            </a:pPr>
            <a:r>
              <a:rPr lang="zh-CN" altLang="en-US" dirty="0" smtClean="0"/>
              <a:t>整体类结构</a:t>
            </a:r>
            <a:endParaRPr lang="en-US" altLang="zh-CN" dirty="0" smtClean="0"/>
          </a:p>
          <a:p>
            <a:pPr algn="l">
              <a:lnSpc>
                <a:spcPct val="150000"/>
              </a:lnSpc>
            </a:pPr>
            <a:endParaRPr lang="en-US" altLang="zh-CN" dirty="0"/>
          </a:p>
          <a:p>
            <a:pPr algn="l">
              <a:lnSpc>
                <a:spcPct val="150000"/>
              </a:lnSpc>
            </a:pPr>
            <a:endParaRPr lang="en-US" altLang="zh-CN" dirty="0"/>
          </a:p>
        </p:txBody>
      </p:sp>
      <p:pic>
        <p:nvPicPr>
          <p:cNvPr id="3" name="图片 2"/>
          <p:cNvPicPr>
            <a:picLocks noChangeAspect="1"/>
          </p:cNvPicPr>
          <p:nvPr/>
        </p:nvPicPr>
        <p:blipFill>
          <a:blip r:embed="rId3"/>
          <a:stretch>
            <a:fillRect/>
          </a:stretch>
        </p:blipFill>
        <p:spPr>
          <a:xfrm>
            <a:off x="1027933" y="1419895"/>
            <a:ext cx="7000000" cy="5234293"/>
          </a:xfrm>
          <a:prstGeom prst="rect">
            <a:avLst/>
          </a:prstGeom>
        </p:spPr>
      </p:pic>
      <p:pic>
        <p:nvPicPr>
          <p:cNvPr id="6" name="图片 5"/>
          <p:cNvPicPr>
            <a:picLocks noChangeAspect="1"/>
          </p:cNvPicPr>
          <p:nvPr/>
        </p:nvPicPr>
        <p:blipFill>
          <a:blip r:embed="rId4"/>
          <a:stretch>
            <a:fillRect/>
          </a:stretch>
        </p:blipFill>
        <p:spPr>
          <a:xfrm>
            <a:off x="246980" y="1561396"/>
            <a:ext cx="8561905" cy="5092792"/>
          </a:xfrm>
          <a:prstGeom prst="rect">
            <a:avLst/>
          </a:prstGeom>
        </p:spPr>
      </p:pic>
    </p:spTree>
    <p:extLst>
      <p:ext uri="{BB962C8B-B14F-4D97-AF65-F5344CB8AC3E}">
        <p14:creationId xmlns:p14="http://schemas.microsoft.com/office/powerpoint/2010/main" val="135037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860519"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-JDBC</a:t>
            </a:r>
            <a:r>
              <a:rPr lang="zh-CN" altLang="en-US" sz="2000" dirty="0" smtClean="0">
                <a:solidFill>
                  <a:schemeClr val="bg1"/>
                </a:solidFill>
                <a:latin typeface="黑体" pitchFamily="49" charset="-122"/>
                <a:ea typeface="黑体" pitchFamily="49" charset="-122"/>
                <a:sym typeface="Calibri" pitchFamily="34" charset="0"/>
              </a:rPr>
              <a:t>连接</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algn="l">
              <a:lnSpc>
                <a:spcPct val="150000"/>
              </a:lnSpc>
            </a:pPr>
            <a:r>
              <a:rPr lang="en-US" altLang="zh-CN" dirty="0" smtClean="0"/>
              <a:t>       </a:t>
            </a:r>
            <a:r>
              <a:rPr lang="zh-CN" altLang="en-US" dirty="0" smtClean="0"/>
              <a:t>问题：执行速度快？连接数和释放连接？支持事务？多数据源配置？</a:t>
            </a:r>
            <a:endParaRPr lang="en-US" altLang="zh-CN" dirty="0" smtClean="0"/>
          </a:p>
          <a:p>
            <a:pPr algn="l">
              <a:lnSpc>
                <a:spcPct val="150000"/>
              </a:lnSpc>
            </a:pPr>
            <a:r>
              <a:rPr lang="en-US" altLang="zh-CN" dirty="0"/>
              <a:t> </a:t>
            </a:r>
            <a:r>
              <a:rPr lang="en-US" altLang="zh-CN" dirty="0" smtClean="0"/>
              <a:t>      </a:t>
            </a:r>
            <a:r>
              <a:rPr lang="zh-CN" altLang="en-US" dirty="0" smtClean="0"/>
              <a:t>解决：</a:t>
            </a:r>
            <a:r>
              <a:rPr lang="en-US" altLang="zh-CN" dirty="0" smtClean="0"/>
              <a:t>JDBC</a:t>
            </a:r>
            <a:r>
              <a:rPr lang="zh-CN" altLang="en-US" dirty="0" smtClean="0"/>
              <a:t>采用</a:t>
            </a:r>
            <a:r>
              <a:rPr lang="en-US" altLang="zh-CN" dirty="0" smtClean="0"/>
              <a:t>commons-</a:t>
            </a:r>
            <a:r>
              <a:rPr lang="en-US" altLang="zh-CN" dirty="0" err="1" smtClean="0"/>
              <a:t>dbutils</a:t>
            </a:r>
            <a:r>
              <a:rPr lang="zh-CN" altLang="en-US" dirty="0" smtClean="0"/>
              <a:t>，它提供数据库连接、关闭和数据操作。采用连接</a:t>
            </a:r>
            <a:r>
              <a:rPr lang="zh-CN" altLang="en-US" dirty="0"/>
              <a:t>池（</a:t>
            </a:r>
            <a:r>
              <a:rPr lang="en-US" altLang="zh-CN" dirty="0"/>
              <a:t>commons-pool2</a:t>
            </a:r>
            <a:r>
              <a:rPr lang="zh-CN" altLang="en-US" dirty="0"/>
              <a:t>）</a:t>
            </a:r>
            <a:r>
              <a:rPr lang="zh-CN" altLang="en-US" dirty="0" smtClean="0"/>
              <a:t>保证数据库连接数、关闭、重连接。</a:t>
            </a:r>
            <a:endParaRPr lang="en-US" altLang="zh-CN" dirty="0" smtClean="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smtClean="0"/>
          </a:p>
          <a:p>
            <a:pPr algn="l">
              <a:lnSpc>
                <a:spcPct val="150000"/>
              </a:lnSpc>
            </a:pPr>
            <a:endParaRPr lang="en-US" altLang="zh-CN" dirty="0"/>
          </a:p>
          <a:p>
            <a:pPr algn="l">
              <a:lnSpc>
                <a:spcPct val="150000"/>
              </a:lnSpc>
            </a:pPr>
            <a:endParaRPr lang="en-US" altLang="zh-CN" dirty="0"/>
          </a:p>
        </p:txBody>
      </p:sp>
      <p:sp>
        <p:nvSpPr>
          <p:cNvPr id="10" name="Rectangle 2"/>
          <p:cNvSpPr>
            <a:spLocks noChangeArrowheads="1"/>
          </p:cNvSpPr>
          <p:nvPr/>
        </p:nvSpPr>
        <p:spPr bwMode="auto">
          <a:xfrm>
            <a:off x="469110" y="2502573"/>
            <a:ext cx="7733840" cy="393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#分控系统数据库连接，配置到各个分控的数据库连接地址</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kdgc.db.asset.driverClassName</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com.mysql.jdbc.Driver</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#数据库连接URL kdgc.db.{dataSourceName}。url</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kdgc.db.asset.url</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jdbc:mysql://172.17.2.90:3306/ipole?useUnicode=true&amp;characterEncoding=utf-8&amp;useSSL=true&amp;autoReconnect=true</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#用户名称 kdgc.db.{dataSourceName}。username</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kdgc.db.asset.username</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sl</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#密码 kdgc.db.{dataSourceName}。pwd</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kdgc.db.asset.pwd</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sl</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#数据库连接池</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#kdgc.db.pool.{dataSourceName} 与数据库配置项中的dataSourceName是一样的</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kdgc.db.pool.asset.maxTotal</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20</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kdgc.db.pool.asset.maxIdle</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10</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kdgc.db.pool.asset.minIdle</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5</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kdgc.db.pool.asset.testOnBorrow</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true</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kdgc.db.pool.asset.maxWaitMillis</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3600000</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#指明连接是否被空闲连接回收器(如果有)进行检验，如果检测失败，则连接将被从池中去除</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kdgc.db.pool.asset.testWhileIdle</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true</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#在空闲连接回收器线程运行期间休眠的时间值,以毫秒为单位，一般比minEvictableIdleTimeMillis小</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kdgc.db.pool.asset.timeBetweenEvictionRunsMillis</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300000</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#在每次空闲连接回收器线程(如果有)运行时检查的连接数量，最好和maxActive一致</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kdgc.db.pool.asset.numTestsPerEvictionRun</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5</a:t>
            </a:r>
            <a:b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#连接池中连接，在时间段内一直空闲，被逐出连接池的时间(1000*60*60)，以毫秒为单位</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kdgc.db.pool.asset.minEvictableIdleTimeMillis</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3600000</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25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28764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-JDBC</a:t>
            </a:r>
            <a:r>
              <a:rPr lang="zh-CN" altLang="en-US" sz="2000" dirty="0" smtClean="0">
                <a:solidFill>
                  <a:schemeClr val="bg1"/>
                </a:solidFill>
                <a:latin typeface="黑体" pitchFamily="49" charset="-122"/>
                <a:ea typeface="黑体" pitchFamily="49" charset="-122"/>
                <a:sym typeface="Calibri" pitchFamily="34" charset="0"/>
              </a:rPr>
              <a:t>连接</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整体结构</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30" y="1341718"/>
            <a:ext cx="8945695" cy="5644233"/>
          </a:xfrm>
          <a:prstGeom prst="rect">
            <a:avLst/>
          </a:prstGeom>
        </p:spPr>
      </p:pic>
      <p:pic>
        <p:nvPicPr>
          <p:cNvPr id="10" name="图片 9"/>
          <p:cNvPicPr>
            <a:picLocks noChangeAspect="1"/>
          </p:cNvPicPr>
          <p:nvPr/>
        </p:nvPicPr>
        <p:blipFill>
          <a:blip r:embed="rId4"/>
          <a:stretch>
            <a:fillRect/>
          </a:stretch>
        </p:blipFill>
        <p:spPr>
          <a:xfrm>
            <a:off x="1055158" y="1875458"/>
            <a:ext cx="6304762" cy="4161905"/>
          </a:xfrm>
          <a:prstGeom prst="rect">
            <a:avLst/>
          </a:prstGeom>
        </p:spPr>
      </p:pic>
      <p:pic>
        <p:nvPicPr>
          <p:cNvPr id="11" name="图片 10"/>
          <p:cNvPicPr>
            <a:picLocks noChangeAspect="1"/>
          </p:cNvPicPr>
          <p:nvPr/>
        </p:nvPicPr>
        <p:blipFill>
          <a:blip r:embed="rId5"/>
          <a:stretch>
            <a:fillRect/>
          </a:stretch>
        </p:blipFill>
        <p:spPr>
          <a:xfrm>
            <a:off x="1582244" y="1451767"/>
            <a:ext cx="4994826" cy="5114286"/>
          </a:xfrm>
          <a:prstGeom prst="rect">
            <a:avLst/>
          </a:prstGeom>
        </p:spPr>
      </p:pic>
    </p:spTree>
    <p:extLst>
      <p:ext uri="{BB962C8B-B14F-4D97-AF65-F5344CB8AC3E}">
        <p14:creationId xmlns:p14="http://schemas.microsoft.com/office/powerpoint/2010/main" val="93438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noChangeArrowheads="1"/>
          </p:cNvSpPr>
          <p:nvPr/>
        </p:nvSpPr>
        <p:spPr bwMode="auto">
          <a:xfrm>
            <a:off x="705235" y="192760"/>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dirty="0">
                <a:solidFill>
                  <a:schemeClr val="bg1"/>
                </a:solidFill>
                <a:latin typeface="Microsoft YaHei" pitchFamily="34" charset="-122"/>
                <a:ea typeface="黑体" pitchFamily="49" charset="-122"/>
              </a:rPr>
              <a:t>目录</a:t>
            </a:r>
          </a:p>
          <a:p>
            <a:pPr eaLnBrk="1" hangingPunct="1">
              <a:spcBef>
                <a:spcPct val="0"/>
              </a:spcBef>
              <a:buFont typeface="Arial" pitchFamily="34" charset="0"/>
              <a:buNone/>
            </a:pPr>
            <a:r>
              <a:rPr lang="en-US" altLang="zh-CN" sz="1500" dirty="0">
                <a:solidFill>
                  <a:schemeClr val="bg1"/>
                </a:solidFill>
                <a:latin typeface="黑体" pitchFamily="49" charset="-122"/>
                <a:ea typeface="黑体" pitchFamily="49" charset="-122"/>
              </a:rPr>
              <a:t>Contents</a:t>
            </a:r>
            <a:endParaRPr lang="zh-CN" altLang="en-US" sz="1500" dirty="0">
              <a:solidFill>
                <a:schemeClr val="bg1"/>
              </a:solidFill>
              <a:latin typeface="黑体" pitchFamily="49" charset="-122"/>
              <a:ea typeface="黑体" pitchFamily="49" charset="-122"/>
            </a:endParaRPr>
          </a:p>
        </p:txBody>
      </p:sp>
      <p:grpSp>
        <p:nvGrpSpPr>
          <p:cNvPr id="48" name="Group 10"/>
          <p:cNvGrpSpPr/>
          <p:nvPr/>
        </p:nvGrpSpPr>
        <p:grpSpPr bwMode="auto">
          <a:xfrm>
            <a:off x="1973250" y="807538"/>
            <a:ext cx="4476070" cy="580218"/>
            <a:chOff x="0" y="58084"/>
            <a:chExt cx="5376387" cy="774000"/>
          </a:xfrm>
        </p:grpSpPr>
        <p:sp>
          <p:nvSpPr>
            <p:cNvPr id="49"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1</a:t>
              </a:r>
              <a:endParaRPr lang="zh-CN" altLang="en-US" sz="1500" dirty="0">
                <a:solidFill>
                  <a:srgbClr val="FFFFFF"/>
                </a:solidFill>
                <a:latin typeface="Microsoft YaHei" pitchFamily="34" charset="-122"/>
                <a:ea typeface="Microsoft YaHei" pitchFamily="34" charset="-122"/>
              </a:endParaRPr>
            </a:p>
          </p:txBody>
        </p:sp>
        <p:sp>
          <p:nvSpPr>
            <p:cNvPr id="50"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chemeClr val="tx2"/>
                  </a:solidFill>
                  <a:latin typeface="Microsoft YaHei" pitchFamily="34" charset="-122"/>
                  <a:ea typeface="Microsoft YaHei" pitchFamily="34" charset="-122"/>
                </a:rPr>
                <a:t>协议网关</a:t>
              </a:r>
              <a:endParaRPr lang="zh-CN" altLang="en-US" sz="1500" b="1" dirty="0">
                <a:solidFill>
                  <a:schemeClr val="tx2"/>
                </a:solidFill>
                <a:latin typeface="Microsoft YaHei" pitchFamily="34" charset="-122"/>
                <a:ea typeface="Microsoft YaHei" pitchFamily="34" charset="-122"/>
              </a:endParaRPr>
            </a:p>
          </p:txBody>
        </p:sp>
      </p:grpSp>
      <p:grpSp>
        <p:nvGrpSpPr>
          <p:cNvPr id="51" name="Group 10"/>
          <p:cNvGrpSpPr/>
          <p:nvPr/>
        </p:nvGrpSpPr>
        <p:grpSpPr bwMode="auto">
          <a:xfrm>
            <a:off x="1973250" y="1316016"/>
            <a:ext cx="4476070" cy="580218"/>
            <a:chOff x="0" y="58084"/>
            <a:chExt cx="5376387" cy="774000"/>
          </a:xfrm>
        </p:grpSpPr>
        <p:sp>
          <p:nvSpPr>
            <p:cNvPr id="52"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2</a:t>
              </a:r>
              <a:endParaRPr lang="zh-CN" altLang="en-US" sz="1500" dirty="0">
                <a:solidFill>
                  <a:srgbClr val="FFFFFF"/>
                </a:solidFill>
                <a:latin typeface="Microsoft YaHei" pitchFamily="34" charset="-122"/>
                <a:ea typeface="Microsoft YaHei" pitchFamily="34" charset="-122"/>
              </a:endParaRPr>
            </a:p>
          </p:txBody>
        </p:sp>
        <p:sp>
          <p:nvSpPr>
            <p:cNvPr id="53"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技术架构</a:t>
              </a:r>
              <a:endParaRPr lang="zh-CN" altLang="en-US" sz="1500" b="1" dirty="0">
                <a:solidFill>
                  <a:srgbClr val="948A54"/>
                </a:solidFill>
                <a:latin typeface="Microsoft YaHei" pitchFamily="34" charset="-122"/>
                <a:ea typeface="Microsoft YaHei" pitchFamily="34" charset="-122"/>
              </a:endParaRPr>
            </a:p>
          </p:txBody>
        </p:sp>
      </p:grpSp>
      <p:grpSp>
        <p:nvGrpSpPr>
          <p:cNvPr id="54" name="Group 10"/>
          <p:cNvGrpSpPr/>
          <p:nvPr/>
        </p:nvGrpSpPr>
        <p:grpSpPr bwMode="auto">
          <a:xfrm>
            <a:off x="1973250" y="1802775"/>
            <a:ext cx="4476070" cy="580218"/>
            <a:chOff x="0" y="58084"/>
            <a:chExt cx="5376387" cy="774000"/>
          </a:xfrm>
        </p:grpSpPr>
        <p:sp>
          <p:nvSpPr>
            <p:cNvPr id="55"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3</a:t>
              </a:r>
              <a:endParaRPr lang="zh-CN" altLang="en-US" sz="1500" dirty="0">
                <a:solidFill>
                  <a:srgbClr val="FFFFFF"/>
                </a:solidFill>
                <a:latin typeface="Microsoft YaHei" pitchFamily="34" charset="-122"/>
                <a:ea typeface="Microsoft YaHei" pitchFamily="34" charset="-122"/>
              </a:endParaRPr>
            </a:p>
          </p:txBody>
        </p:sp>
        <p:sp>
          <p:nvSpPr>
            <p:cNvPr id="56"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协议选型</a:t>
              </a:r>
              <a:endParaRPr lang="zh-CN" altLang="en-US" sz="1500" b="1" dirty="0">
                <a:solidFill>
                  <a:srgbClr val="948A54"/>
                </a:solidFill>
                <a:latin typeface="Microsoft YaHei" pitchFamily="34" charset="-122"/>
                <a:ea typeface="Microsoft YaHei" pitchFamily="34" charset="-122"/>
              </a:endParaRPr>
            </a:p>
          </p:txBody>
        </p:sp>
      </p:grpSp>
      <p:grpSp>
        <p:nvGrpSpPr>
          <p:cNvPr id="57" name="Group 10"/>
          <p:cNvGrpSpPr/>
          <p:nvPr/>
        </p:nvGrpSpPr>
        <p:grpSpPr bwMode="auto">
          <a:xfrm>
            <a:off x="1973250" y="2293239"/>
            <a:ext cx="4476070" cy="580218"/>
            <a:chOff x="0" y="58084"/>
            <a:chExt cx="5376387" cy="774000"/>
          </a:xfrm>
        </p:grpSpPr>
        <p:sp>
          <p:nvSpPr>
            <p:cNvPr id="58"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4</a:t>
              </a:r>
              <a:endParaRPr lang="zh-CN" altLang="en-US" sz="1500" dirty="0">
                <a:solidFill>
                  <a:srgbClr val="FFFFFF"/>
                </a:solidFill>
                <a:latin typeface="Microsoft YaHei" pitchFamily="34" charset="-122"/>
                <a:ea typeface="Microsoft YaHei" pitchFamily="34" charset="-122"/>
              </a:endParaRPr>
            </a:p>
          </p:txBody>
        </p:sp>
        <p:sp>
          <p:nvSpPr>
            <p:cNvPr id="59"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技术选型</a:t>
              </a:r>
              <a:endParaRPr lang="zh-CN" altLang="en-US" sz="1500" b="1" dirty="0">
                <a:solidFill>
                  <a:srgbClr val="948A54"/>
                </a:solidFill>
                <a:latin typeface="Microsoft YaHei" pitchFamily="34" charset="-122"/>
                <a:ea typeface="Microsoft YaHei" pitchFamily="34" charset="-122"/>
              </a:endParaRPr>
            </a:p>
          </p:txBody>
        </p:sp>
      </p:grpSp>
      <p:grpSp>
        <p:nvGrpSpPr>
          <p:cNvPr id="15" name="Group 10"/>
          <p:cNvGrpSpPr/>
          <p:nvPr/>
        </p:nvGrpSpPr>
        <p:grpSpPr bwMode="auto">
          <a:xfrm>
            <a:off x="1971412" y="2787159"/>
            <a:ext cx="4476070" cy="580218"/>
            <a:chOff x="0" y="58084"/>
            <a:chExt cx="5376387" cy="774000"/>
          </a:xfrm>
        </p:grpSpPr>
        <p:sp>
          <p:nvSpPr>
            <p:cNvPr id="16"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a:solidFill>
                    <a:srgbClr val="FFFFFF"/>
                  </a:solidFill>
                  <a:latin typeface="Microsoft YaHei" pitchFamily="34" charset="-122"/>
                  <a:ea typeface="Microsoft YaHei" pitchFamily="34" charset="-122"/>
                </a:rPr>
                <a:t>5</a:t>
              </a:r>
              <a:endParaRPr lang="zh-CN" altLang="en-US" sz="1500" dirty="0">
                <a:solidFill>
                  <a:srgbClr val="FFFFFF"/>
                </a:solidFill>
                <a:latin typeface="Microsoft YaHei" pitchFamily="34" charset="-122"/>
                <a:ea typeface="Microsoft YaHei" pitchFamily="34" charset="-122"/>
              </a:endParaRPr>
            </a:p>
          </p:txBody>
        </p:sp>
        <p:sp>
          <p:nvSpPr>
            <p:cNvPr id="17"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技术升级</a:t>
              </a:r>
              <a:endParaRPr lang="zh-CN" altLang="en-US" sz="1500" b="1" dirty="0">
                <a:solidFill>
                  <a:srgbClr val="948A54"/>
                </a:solidFill>
                <a:latin typeface="Microsoft YaHei" pitchFamily="34" charset="-122"/>
                <a:ea typeface="Microsoft YaHei"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28764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-JDBC</a:t>
            </a:r>
            <a:r>
              <a:rPr lang="zh-CN" altLang="en-US" sz="2000" dirty="0" smtClean="0">
                <a:solidFill>
                  <a:schemeClr val="bg1"/>
                </a:solidFill>
                <a:latin typeface="黑体" pitchFamily="49" charset="-122"/>
                <a:ea typeface="黑体" pitchFamily="49" charset="-122"/>
                <a:sym typeface="Calibri" pitchFamily="34" charset="0"/>
              </a:rPr>
              <a:t>连接</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代码调用</a:t>
            </a:r>
            <a:endParaRPr lang="en-US" altLang="zh-CN" dirty="0"/>
          </a:p>
        </p:txBody>
      </p:sp>
      <p:sp>
        <p:nvSpPr>
          <p:cNvPr id="6" name="Rectangle 1"/>
          <p:cNvSpPr>
            <a:spLocks noChangeArrowheads="1"/>
          </p:cNvSpPr>
          <p:nvPr/>
        </p:nvSpPr>
        <p:spPr bwMode="auto">
          <a:xfrm>
            <a:off x="275422" y="1417889"/>
            <a:ext cx="850502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Parameter insertParameter = </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Parameter()</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insertParameter.setSqlId(</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"service0900904005BridgeSensorColumnInsert"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insertParameter.setParams(</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Object[]{sensorId</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column</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value</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unit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acquisitionTime})</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result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dataDao</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.insert(insertParameter)</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75422" y="3231007"/>
            <a:ext cx="8505022"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 = dataDao.executeForTransaction((executorRunner</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connection) -&gt; {</a:t>
            </a:r>
            <a:b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//更新同步状态和时间</a:t>
            </a:r>
            <a:b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executorRunner.update(connection</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SqllUtils.</a:t>
            </a:r>
            <a:r>
              <a:rPr kumimoji="0" lang="zh-CN" altLang="zh-CN"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"service01009901001AssetSubUpt"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syncParams</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//将同步数据情况插入到log表中</a:t>
            </a:r>
            <a:b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executorRunner.insert(connection</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SqllUtils.</a:t>
            </a:r>
            <a:r>
              <a:rPr kumimoji="0" lang="zh-CN" altLang="zh-CN"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"service01009901001DeviceSyncLogInsert"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paramsLog</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删除相应资产记录信息</a:t>
            </a:r>
            <a:b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executorRunner.delete(connection</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SqllUtils.</a:t>
            </a:r>
            <a:r>
              <a:rPr kumimoji="0" lang="zh-CN" altLang="zh-CN"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"service01009901001DeviceSyncRecordDelete"</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params</a:t>
            </a: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670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-HTTP</a:t>
            </a:r>
            <a:r>
              <a:rPr lang="zh-CN" altLang="en-US" sz="2000" dirty="0" smtClean="0">
                <a:solidFill>
                  <a:schemeClr val="bg1"/>
                </a:solidFill>
                <a:latin typeface="黑体" pitchFamily="49" charset="-122"/>
                <a:ea typeface="黑体" pitchFamily="49" charset="-122"/>
                <a:sym typeface="Calibri" pitchFamily="34" charset="0"/>
              </a:rPr>
              <a:t>连接</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问题：</a:t>
            </a:r>
            <a:r>
              <a:rPr lang="en-US" altLang="zh-CN" dirty="0" smtClean="0"/>
              <a:t>HTTP</a:t>
            </a:r>
            <a:r>
              <a:rPr lang="zh-CN" altLang="en-US" dirty="0" smtClean="0"/>
              <a:t>连接数、超时？</a:t>
            </a:r>
            <a:r>
              <a:rPr lang="zh-CN" altLang="en-US" dirty="0" smtClean="0">
                <a:solidFill>
                  <a:schemeClr val="accent6"/>
                </a:solidFill>
              </a:rPr>
              <a:t>异步请求？批量请求</a:t>
            </a:r>
            <a:r>
              <a:rPr lang="zh-CN" altLang="en-US" dirty="0">
                <a:solidFill>
                  <a:schemeClr val="accent6"/>
                </a:solidFill>
              </a:rPr>
              <a:t>？</a:t>
            </a:r>
            <a:endParaRPr lang="en-US" altLang="zh-CN" dirty="0" smtClean="0">
              <a:solidFill>
                <a:schemeClr val="accent6"/>
              </a:solidFill>
            </a:endParaRPr>
          </a:p>
          <a:p>
            <a:pPr marL="342900" indent="-342900" algn="l">
              <a:lnSpc>
                <a:spcPct val="150000"/>
              </a:lnSpc>
              <a:buFont typeface="Arial" panose="020B0604020202020204" pitchFamily="34" charset="0"/>
              <a:buChar char="•"/>
            </a:pPr>
            <a:r>
              <a:rPr lang="zh-CN" altLang="en-US" dirty="0" smtClean="0"/>
              <a:t>解决：</a:t>
            </a:r>
            <a:r>
              <a:rPr lang="en-US" altLang="zh-CN" dirty="0" smtClean="0"/>
              <a:t>HTTP</a:t>
            </a:r>
            <a:r>
              <a:rPr lang="zh-CN" altLang="en-US" dirty="0" smtClean="0"/>
              <a:t>连接采用</a:t>
            </a:r>
            <a:r>
              <a:rPr lang="en-US" altLang="zh-CN" dirty="0" err="1" smtClean="0"/>
              <a:t>httpclient</a:t>
            </a:r>
            <a:r>
              <a:rPr lang="zh-CN" altLang="en-US" dirty="0" smtClean="0"/>
              <a:t>；缓冲池采用</a:t>
            </a:r>
            <a:r>
              <a:rPr lang="en-US" altLang="zh-CN" dirty="0" smtClean="0"/>
              <a:t>commons-pool2</a:t>
            </a:r>
            <a:r>
              <a:rPr lang="zh-CN" altLang="en-US" dirty="0" smtClean="0"/>
              <a:t>。参数项根据不同的连接动态配置。</a:t>
            </a:r>
            <a:endParaRPr lang="en-US" altLang="zh-CN" dirty="0" smtClean="0"/>
          </a:p>
        </p:txBody>
      </p:sp>
    </p:spTree>
    <p:extLst>
      <p:ext uri="{BB962C8B-B14F-4D97-AF65-F5344CB8AC3E}">
        <p14:creationId xmlns:p14="http://schemas.microsoft.com/office/powerpoint/2010/main" val="156429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-HTTP</a:t>
            </a:r>
            <a:r>
              <a:rPr lang="zh-CN" altLang="en-US" sz="2000" dirty="0" smtClean="0">
                <a:solidFill>
                  <a:schemeClr val="bg1"/>
                </a:solidFill>
                <a:latin typeface="黑体" pitchFamily="49" charset="-122"/>
                <a:ea typeface="黑体" pitchFamily="49" charset="-122"/>
                <a:sym typeface="Calibri" pitchFamily="34" charset="0"/>
              </a:rPr>
              <a:t>连接</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整体类结构</a:t>
            </a:r>
            <a:endParaRPr lang="en-US" altLang="zh-CN" dirty="0" smtClean="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45" y="1249267"/>
            <a:ext cx="8334375" cy="5316786"/>
          </a:xfrm>
          <a:prstGeom prst="rect">
            <a:avLst/>
          </a:prstGeom>
        </p:spPr>
      </p:pic>
    </p:spTree>
    <p:extLst>
      <p:ext uri="{BB962C8B-B14F-4D97-AF65-F5344CB8AC3E}">
        <p14:creationId xmlns:p14="http://schemas.microsoft.com/office/powerpoint/2010/main" val="13231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-Socket</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algn="l">
              <a:lnSpc>
                <a:spcPct val="150000"/>
              </a:lnSpc>
            </a:pPr>
            <a:r>
              <a:rPr lang="en-US" altLang="zh-CN" dirty="0" smtClean="0"/>
              <a:t>	</a:t>
            </a:r>
            <a:r>
              <a:rPr lang="zh-CN" altLang="en-US" dirty="0"/>
              <a:t>问题：高并发，</a:t>
            </a:r>
            <a:r>
              <a:rPr lang="en-US" altLang="zh-CN" dirty="0"/>
              <a:t>java </a:t>
            </a:r>
            <a:r>
              <a:rPr lang="en-US" altLang="zh-CN" dirty="0" err="1"/>
              <a:t>nio</a:t>
            </a:r>
            <a:r>
              <a:rPr lang="zh-CN" altLang="en-US" dirty="0"/>
              <a:t>复杂的</a:t>
            </a:r>
            <a:r>
              <a:rPr lang="en-US" altLang="zh-CN" dirty="0"/>
              <a:t>API</a:t>
            </a:r>
            <a:r>
              <a:rPr lang="zh-CN" altLang="en-US" dirty="0"/>
              <a:t>开发难度高，读写超时，断开重连</a:t>
            </a:r>
          </a:p>
          <a:p>
            <a:pPr algn="l">
              <a:lnSpc>
                <a:spcPct val="150000"/>
              </a:lnSpc>
            </a:pPr>
            <a:r>
              <a:rPr lang="zh-CN" altLang="en-US" dirty="0"/>
              <a:t>	解决：</a:t>
            </a:r>
            <a:r>
              <a:rPr lang="en-US" altLang="zh-CN" dirty="0" err="1"/>
              <a:t>netty</a:t>
            </a:r>
            <a:r>
              <a:rPr lang="zh-CN" altLang="en-US" dirty="0"/>
              <a:t>对</a:t>
            </a:r>
            <a:r>
              <a:rPr lang="en-US" altLang="zh-CN" dirty="0"/>
              <a:t>java </a:t>
            </a:r>
            <a:r>
              <a:rPr lang="en-US" altLang="zh-CN" dirty="0" err="1"/>
              <a:t>nio</a:t>
            </a:r>
            <a:r>
              <a:rPr lang="zh-CN" altLang="en-US" dirty="0"/>
              <a:t>做了封装，</a:t>
            </a:r>
            <a:r>
              <a:rPr lang="en-US" altLang="zh-CN" dirty="0"/>
              <a:t>API</a:t>
            </a:r>
            <a:r>
              <a:rPr lang="zh-CN" altLang="en-US" dirty="0"/>
              <a:t>简化许多，开发起来比较容易上手，</a:t>
            </a:r>
            <a:r>
              <a:rPr lang="en-US" altLang="zh-CN" dirty="0" err="1"/>
              <a:t>netty</a:t>
            </a:r>
            <a:r>
              <a:rPr lang="zh-CN" altLang="en-US" dirty="0"/>
              <a:t>采用的非阻塞的通讯模型，响应速度快、并发量高。对于读写或者总的操作超时以及断开重连只需要注册对应的监听器和处理器，可轻松解决。</a:t>
            </a:r>
          </a:p>
        </p:txBody>
      </p:sp>
    </p:spTree>
    <p:extLst>
      <p:ext uri="{BB962C8B-B14F-4D97-AF65-F5344CB8AC3E}">
        <p14:creationId xmlns:p14="http://schemas.microsoft.com/office/powerpoint/2010/main" val="172147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-Socket</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整体类结构</a:t>
            </a:r>
            <a:endParaRPr lang="en-US" altLang="zh-CN" dirty="0" smtClean="0"/>
          </a:p>
        </p:txBody>
      </p:sp>
      <p:pic>
        <p:nvPicPr>
          <p:cNvPr id="6" name="图片 5"/>
          <p:cNvPicPr>
            <a:picLocks noChangeAspect="1"/>
          </p:cNvPicPr>
          <p:nvPr/>
        </p:nvPicPr>
        <p:blipFill>
          <a:blip r:embed="rId3"/>
          <a:stretch>
            <a:fillRect/>
          </a:stretch>
        </p:blipFill>
        <p:spPr>
          <a:xfrm>
            <a:off x="503620" y="1278714"/>
            <a:ext cx="8048625" cy="4834890"/>
          </a:xfrm>
          <a:prstGeom prst="rect">
            <a:avLst/>
          </a:prstGeom>
        </p:spPr>
      </p:pic>
    </p:spTree>
    <p:extLst>
      <p:ext uri="{BB962C8B-B14F-4D97-AF65-F5344CB8AC3E}">
        <p14:creationId xmlns:p14="http://schemas.microsoft.com/office/powerpoint/2010/main" val="187965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a:t>
            </a:r>
            <a:r>
              <a:rPr lang="en-US" altLang="zh-CN" sz="2000" dirty="0" err="1" smtClean="0">
                <a:solidFill>
                  <a:schemeClr val="bg1"/>
                </a:solidFill>
                <a:latin typeface="黑体" pitchFamily="49" charset="-122"/>
                <a:ea typeface="黑体" pitchFamily="49" charset="-122"/>
                <a:sym typeface="Calibri" pitchFamily="34" charset="0"/>
              </a:rPr>
              <a:t>WebSocket</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algn="l">
              <a:lnSpc>
                <a:spcPct val="150000"/>
              </a:lnSpc>
            </a:pPr>
            <a:r>
              <a:rPr lang="en-US" altLang="zh-CN" dirty="0" smtClean="0"/>
              <a:t>	</a:t>
            </a:r>
            <a:r>
              <a:rPr lang="zh-CN" altLang="en-US" dirty="0"/>
              <a:t>问题：</a:t>
            </a:r>
            <a:r>
              <a:rPr lang="en-US" altLang="zh-CN" dirty="0"/>
              <a:t>HTTP</a:t>
            </a:r>
            <a:r>
              <a:rPr lang="zh-CN" altLang="en-US" dirty="0"/>
              <a:t>单向的通讯模型（无法实现服务端向客户端主动请求）</a:t>
            </a:r>
          </a:p>
          <a:p>
            <a:pPr algn="l">
              <a:lnSpc>
                <a:spcPct val="150000"/>
              </a:lnSpc>
            </a:pPr>
            <a:r>
              <a:rPr lang="zh-CN" altLang="en-US" dirty="0"/>
              <a:t>	解决：</a:t>
            </a:r>
            <a:r>
              <a:rPr lang="en-US" altLang="zh-CN" dirty="0" err="1"/>
              <a:t>WebSocket</a:t>
            </a:r>
            <a:r>
              <a:rPr lang="zh-CN" altLang="en-US" dirty="0"/>
              <a:t>服务段和客户端采用长连接方式通讯，服务端可主动发起通讯请求，实现了双向通讯。</a:t>
            </a:r>
          </a:p>
        </p:txBody>
      </p:sp>
    </p:spTree>
    <p:extLst>
      <p:ext uri="{BB962C8B-B14F-4D97-AF65-F5344CB8AC3E}">
        <p14:creationId xmlns:p14="http://schemas.microsoft.com/office/powerpoint/2010/main" val="93283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技术选型</a:t>
            </a:r>
            <a:r>
              <a:rPr lang="en-US" altLang="zh-CN" sz="2000" dirty="0" smtClean="0">
                <a:solidFill>
                  <a:schemeClr val="bg1"/>
                </a:solidFill>
                <a:latin typeface="黑体" pitchFamily="49" charset="-122"/>
                <a:ea typeface="黑体" pitchFamily="49" charset="-122"/>
                <a:sym typeface="Calibri" pitchFamily="34" charset="0"/>
              </a:rPr>
              <a:t>-</a:t>
            </a:r>
            <a:r>
              <a:rPr lang="en-US" altLang="zh-CN" sz="2000" dirty="0" err="1" smtClean="0">
                <a:solidFill>
                  <a:schemeClr val="bg1"/>
                </a:solidFill>
                <a:latin typeface="黑体" pitchFamily="49" charset="-122"/>
                <a:ea typeface="黑体" pitchFamily="49" charset="-122"/>
                <a:sym typeface="Calibri" pitchFamily="34" charset="0"/>
              </a:rPr>
              <a:t>WebSocket</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zh-CN" altLang="en-US" dirty="0" smtClean="0"/>
              <a:t>整体类结构</a:t>
            </a:r>
            <a:endParaRPr lang="en-US" altLang="zh-CN" dirty="0" smtClean="0"/>
          </a:p>
        </p:txBody>
      </p:sp>
      <p:pic>
        <p:nvPicPr>
          <p:cNvPr id="6" name="图片 5"/>
          <p:cNvPicPr>
            <a:picLocks noChangeAspect="1"/>
          </p:cNvPicPr>
          <p:nvPr/>
        </p:nvPicPr>
        <p:blipFill>
          <a:blip r:embed="rId3"/>
          <a:stretch>
            <a:fillRect/>
          </a:stretch>
        </p:blipFill>
        <p:spPr>
          <a:xfrm>
            <a:off x="464925" y="1298399"/>
            <a:ext cx="8367395" cy="4795520"/>
          </a:xfrm>
          <a:prstGeom prst="rect">
            <a:avLst/>
          </a:prstGeom>
        </p:spPr>
      </p:pic>
    </p:spTree>
    <p:extLst>
      <p:ext uri="{BB962C8B-B14F-4D97-AF65-F5344CB8AC3E}">
        <p14:creationId xmlns:p14="http://schemas.microsoft.com/office/powerpoint/2010/main" val="184883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noChangeArrowheads="1"/>
          </p:cNvSpPr>
          <p:nvPr/>
        </p:nvSpPr>
        <p:spPr bwMode="auto">
          <a:xfrm>
            <a:off x="705235" y="192760"/>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dirty="0">
                <a:solidFill>
                  <a:schemeClr val="bg1"/>
                </a:solidFill>
                <a:latin typeface="Microsoft YaHei" pitchFamily="34" charset="-122"/>
                <a:ea typeface="黑体" pitchFamily="49" charset="-122"/>
              </a:rPr>
              <a:t>目录</a:t>
            </a:r>
          </a:p>
          <a:p>
            <a:pPr eaLnBrk="1" hangingPunct="1">
              <a:spcBef>
                <a:spcPct val="0"/>
              </a:spcBef>
              <a:buFont typeface="Arial" pitchFamily="34" charset="0"/>
              <a:buNone/>
            </a:pPr>
            <a:r>
              <a:rPr lang="en-US" altLang="zh-CN" sz="1500" dirty="0">
                <a:solidFill>
                  <a:schemeClr val="bg1"/>
                </a:solidFill>
                <a:latin typeface="黑体" pitchFamily="49" charset="-122"/>
                <a:ea typeface="黑体" pitchFamily="49" charset="-122"/>
              </a:rPr>
              <a:t>Contents</a:t>
            </a:r>
            <a:endParaRPr lang="zh-CN" altLang="en-US" sz="1500" dirty="0">
              <a:solidFill>
                <a:schemeClr val="bg1"/>
              </a:solidFill>
              <a:latin typeface="黑体" pitchFamily="49" charset="-122"/>
              <a:ea typeface="黑体" pitchFamily="49" charset="-122"/>
            </a:endParaRPr>
          </a:p>
        </p:txBody>
      </p:sp>
      <p:grpSp>
        <p:nvGrpSpPr>
          <p:cNvPr id="48" name="Group 10"/>
          <p:cNvGrpSpPr/>
          <p:nvPr/>
        </p:nvGrpSpPr>
        <p:grpSpPr bwMode="auto">
          <a:xfrm>
            <a:off x="1973250" y="807538"/>
            <a:ext cx="4476070" cy="580218"/>
            <a:chOff x="0" y="58084"/>
            <a:chExt cx="5376387" cy="774000"/>
          </a:xfrm>
        </p:grpSpPr>
        <p:sp>
          <p:nvSpPr>
            <p:cNvPr id="49"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1</a:t>
              </a:r>
              <a:endParaRPr lang="zh-CN" altLang="en-US" sz="1500" dirty="0">
                <a:solidFill>
                  <a:srgbClr val="FFFFFF"/>
                </a:solidFill>
                <a:latin typeface="Microsoft YaHei" pitchFamily="34" charset="-122"/>
                <a:ea typeface="Microsoft YaHei" pitchFamily="34" charset="-122"/>
              </a:endParaRPr>
            </a:p>
          </p:txBody>
        </p:sp>
        <p:sp>
          <p:nvSpPr>
            <p:cNvPr id="50"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协议网关</a:t>
              </a:r>
              <a:endParaRPr lang="zh-CN" altLang="en-US" sz="1500" b="1" dirty="0">
                <a:solidFill>
                  <a:srgbClr val="948A54"/>
                </a:solidFill>
                <a:latin typeface="Microsoft YaHei" pitchFamily="34" charset="-122"/>
                <a:ea typeface="Microsoft YaHei" pitchFamily="34" charset="-122"/>
              </a:endParaRPr>
            </a:p>
          </p:txBody>
        </p:sp>
      </p:grpSp>
      <p:grpSp>
        <p:nvGrpSpPr>
          <p:cNvPr id="51" name="Group 10"/>
          <p:cNvGrpSpPr/>
          <p:nvPr/>
        </p:nvGrpSpPr>
        <p:grpSpPr bwMode="auto">
          <a:xfrm>
            <a:off x="1973250" y="1316016"/>
            <a:ext cx="4476070" cy="580218"/>
            <a:chOff x="0" y="58084"/>
            <a:chExt cx="5376387" cy="774000"/>
          </a:xfrm>
        </p:grpSpPr>
        <p:sp>
          <p:nvSpPr>
            <p:cNvPr id="52"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2</a:t>
              </a:r>
              <a:endParaRPr lang="zh-CN" altLang="en-US" sz="1500" dirty="0">
                <a:solidFill>
                  <a:srgbClr val="FFFFFF"/>
                </a:solidFill>
                <a:latin typeface="Microsoft YaHei" pitchFamily="34" charset="-122"/>
                <a:ea typeface="Microsoft YaHei" pitchFamily="34" charset="-122"/>
              </a:endParaRPr>
            </a:p>
          </p:txBody>
        </p:sp>
        <p:sp>
          <p:nvSpPr>
            <p:cNvPr id="53"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技术架构</a:t>
              </a:r>
              <a:endParaRPr lang="zh-CN" altLang="en-US" sz="1500" b="1" dirty="0">
                <a:solidFill>
                  <a:srgbClr val="948A54"/>
                </a:solidFill>
                <a:latin typeface="Microsoft YaHei" pitchFamily="34" charset="-122"/>
                <a:ea typeface="Microsoft YaHei" pitchFamily="34" charset="-122"/>
              </a:endParaRPr>
            </a:p>
          </p:txBody>
        </p:sp>
      </p:grpSp>
      <p:grpSp>
        <p:nvGrpSpPr>
          <p:cNvPr id="54" name="Group 10"/>
          <p:cNvGrpSpPr/>
          <p:nvPr/>
        </p:nvGrpSpPr>
        <p:grpSpPr bwMode="auto">
          <a:xfrm>
            <a:off x="1973250" y="1802775"/>
            <a:ext cx="4476070" cy="580218"/>
            <a:chOff x="0" y="58084"/>
            <a:chExt cx="5376387" cy="774000"/>
          </a:xfrm>
        </p:grpSpPr>
        <p:sp>
          <p:nvSpPr>
            <p:cNvPr id="55"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3</a:t>
              </a:r>
              <a:endParaRPr lang="zh-CN" altLang="en-US" sz="1500" dirty="0">
                <a:solidFill>
                  <a:srgbClr val="FFFFFF"/>
                </a:solidFill>
                <a:latin typeface="Microsoft YaHei" pitchFamily="34" charset="-122"/>
                <a:ea typeface="Microsoft YaHei" pitchFamily="34" charset="-122"/>
              </a:endParaRPr>
            </a:p>
          </p:txBody>
        </p:sp>
        <p:sp>
          <p:nvSpPr>
            <p:cNvPr id="56"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协议选型</a:t>
              </a:r>
              <a:endParaRPr lang="zh-CN" altLang="en-US" sz="1500" b="1" dirty="0">
                <a:solidFill>
                  <a:srgbClr val="948A54"/>
                </a:solidFill>
                <a:latin typeface="Microsoft YaHei" pitchFamily="34" charset="-122"/>
                <a:ea typeface="Microsoft YaHei" pitchFamily="34" charset="-122"/>
              </a:endParaRPr>
            </a:p>
          </p:txBody>
        </p:sp>
      </p:grpSp>
      <p:grpSp>
        <p:nvGrpSpPr>
          <p:cNvPr id="57" name="Group 10"/>
          <p:cNvGrpSpPr/>
          <p:nvPr/>
        </p:nvGrpSpPr>
        <p:grpSpPr bwMode="auto">
          <a:xfrm>
            <a:off x="1973250" y="2293239"/>
            <a:ext cx="4476070" cy="580218"/>
            <a:chOff x="0" y="58084"/>
            <a:chExt cx="5376387" cy="774000"/>
          </a:xfrm>
        </p:grpSpPr>
        <p:sp>
          <p:nvSpPr>
            <p:cNvPr id="58"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4</a:t>
              </a:r>
              <a:endParaRPr lang="zh-CN" altLang="en-US" sz="1500" dirty="0">
                <a:solidFill>
                  <a:srgbClr val="FFFFFF"/>
                </a:solidFill>
                <a:latin typeface="Microsoft YaHei" pitchFamily="34" charset="-122"/>
                <a:ea typeface="Microsoft YaHei" pitchFamily="34" charset="-122"/>
              </a:endParaRPr>
            </a:p>
          </p:txBody>
        </p:sp>
        <p:sp>
          <p:nvSpPr>
            <p:cNvPr id="59"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技术选型</a:t>
              </a:r>
              <a:endParaRPr lang="zh-CN" altLang="en-US" sz="1500" b="1" dirty="0">
                <a:solidFill>
                  <a:srgbClr val="948A54"/>
                </a:solidFill>
                <a:latin typeface="Microsoft YaHei" pitchFamily="34" charset="-122"/>
                <a:ea typeface="Microsoft YaHei" pitchFamily="34" charset="-122"/>
              </a:endParaRPr>
            </a:p>
          </p:txBody>
        </p:sp>
      </p:grpSp>
      <p:grpSp>
        <p:nvGrpSpPr>
          <p:cNvPr id="15" name="Group 10"/>
          <p:cNvGrpSpPr/>
          <p:nvPr/>
        </p:nvGrpSpPr>
        <p:grpSpPr bwMode="auto">
          <a:xfrm>
            <a:off x="1971412" y="2787159"/>
            <a:ext cx="4476070" cy="580218"/>
            <a:chOff x="0" y="58084"/>
            <a:chExt cx="5376387" cy="774000"/>
          </a:xfrm>
        </p:grpSpPr>
        <p:sp>
          <p:nvSpPr>
            <p:cNvPr id="16"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a:solidFill>
                    <a:srgbClr val="FFFFFF"/>
                  </a:solidFill>
                  <a:latin typeface="Microsoft YaHei" pitchFamily="34" charset="-122"/>
                  <a:ea typeface="Microsoft YaHei" pitchFamily="34" charset="-122"/>
                </a:rPr>
                <a:t>5</a:t>
              </a:r>
              <a:endParaRPr lang="zh-CN" altLang="en-US" sz="1500" dirty="0">
                <a:solidFill>
                  <a:srgbClr val="FFFFFF"/>
                </a:solidFill>
                <a:latin typeface="Microsoft YaHei" pitchFamily="34" charset="-122"/>
                <a:ea typeface="Microsoft YaHei" pitchFamily="34" charset="-122"/>
              </a:endParaRPr>
            </a:p>
          </p:txBody>
        </p:sp>
        <p:sp>
          <p:nvSpPr>
            <p:cNvPr id="17"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chemeClr val="tx2"/>
                  </a:solidFill>
                  <a:latin typeface="Microsoft YaHei" pitchFamily="34" charset="-122"/>
                  <a:ea typeface="Microsoft YaHei" pitchFamily="34" charset="-122"/>
                </a:rPr>
                <a:t>技术升级</a:t>
              </a:r>
              <a:endParaRPr lang="zh-CN" altLang="en-US" sz="1500" b="1" dirty="0">
                <a:solidFill>
                  <a:schemeClr val="tx2"/>
                </a:solidFill>
                <a:latin typeface="Microsoft YaHei" pitchFamily="34" charset="-122"/>
                <a:ea typeface="Microsoft YaHei" pitchFamily="34" charset="-122"/>
              </a:endParaRPr>
            </a:p>
          </p:txBody>
        </p:sp>
      </p:grpSp>
    </p:spTree>
    <p:extLst>
      <p:ext uri="{BB962C8B-B14F-4D97-AF65-F5344CB8AC3E}">
        <p14:creationId xmlns:p14="http://schemas.microsoft.com/office/powerpoint/2010/main" val="315626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181925"/>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技术升级</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3" y="826266"/>
            <a:ext cx="8857561" cy="5739787"/>
          </a:xfrm>
        </p:spPr>
        <p:txBody>
          <a:bodyPr>
            <a:noAutofit/>
          </a:bodyPr>
          <a:lstStyle/>
          <a:p>
            <a:pPr marL="342900" indent="-342900" algn="l">
              <a:lnSpc>
                <a:spcPct val="150000"/>
              </a:lnSpc>
              <a:buFont typeface="Arial" panose="020B0604020202020204" pitchFamily="34" charset="0"/>
              <a:buChar char="•"/>
            </a:pPr>
            <a:r>
              <a:rPr lang="en-US" altLang="zh-CN" dirty="0" smtClean="0"/>
              <a:t>Zookeeper</a:t>
            </a:r>
          </a:p>
          <a:p>
            <a:pPr algn="l">
              <a:lnSpc>
                <a:spcPct val="150000"/>
              </a:lnSpc>
            </a:pPr>
            <a:r>
              <a:rPr lang="en-US" altLang="zh-CN" dirty="0"/>
              <a:t>	</a:t>
            </a:r>
            <a:r>
              <a:rPr lang="en-US" altLang="zh-CN" sz="1200" dirty="0" err="1"/>
              <a:t>ZooKeeper</a:t>
            </a:r>
            <a:r>
              <a:rPr lang="zh-CN" altLang="en-US" sz="1200" dirty="0"/>
              <a:t>是一个分布式的，开放源码的分布式应用程序协调服务，是</a:t>
            </a:r>
            <a:r>
              <a:rPr lang="en-US" altLang="zh-CN" sz="1200" dirty="0"/>
              <a:t>Google</a:t>
            </a:r>
            <a:r>
              <a:rPr lang="zh-CN" altLang="en-US" sz="1200" dirty="0"/>
              <a:t>的</a:t>
            </a:r>
            <a:r>
              <a:rPr lang="en-US" altLang="zh-CN" sz="1200" dirty="0"/>
              <a:t>Chubby</a:t>
            </a:r>
            <a:r>
              <a:rPr lang="zh-CN" altLang="en-US" sz="1200" dirty="0"/>
              <a:t>一个开源的实现，是</a:t>
            </a:r>
            <a:r>
              <a:rPr lang="en-US" altLang="zh-CN" sz="1200" dirty="0"/>
              <a:t>Hadoop</a:t>
            </a:r>
            <a:r>
              <a:rPr lang="zh-CN" altLang="en-US" sz="1200" dirty="0"/>
              <a:t>和</a:t>
            </a:r>
            <a:r>
              <a:rPr lang="en-US" altLang="zh-CN" sz="1200" dirty="0" err="1"/>
              <a:t>Hbase</a:t>
            </a:r>
            <a:r>
              <a:rPr lang="zh-CN" altLang="en-US" sz="1200" dirty="0"/>
              <a:t>的重要组件。它是一个为分布式应用提供一致性服务的软件，提供的功能包括：配置维护、域名服务、分布式同步、组服务等。</a:t>
            </a:r>
            <a:endParaRPr lang="en-US" altLang="zh-CN" sz="1200" dirty="0" smtClean="0"/>
          </a:p>
          <a:p>
            <a:pPr marL="342900" indent="-342900" algn="l">
              <a:lnSpc>
                <a:spcPct val="150000"/>
              </a:lnSpc>
              <a:buFont typeface="Arial" panose="020B0604020202020204" pitchFamily="34" charset="0"/>
              <a:buChar char="•"/>
            </a:pPr>
            <a:r>
              <a:rPr lang="en-US" altLang="zh-CN" dirty="0" smtClean="0"/>
              <a:t>Kafka</a:t>
            </a:r>
          </a:p>
          <a:p>
            <a:pPr algn="l">
              <a:lnSpc>
                <a:spcPct val="150000"/>
              </a:lnSpc>
            </a:pPr>
            <a:r>
              <a:rPr lang="en-US" altLang="zh-CN" dirty="0" smtClean="0"/>
              <a:t>	</a:t>
            </a:r>
            <a:r>
              <a:rPr lang="en-US" altLang="zh-CN" sz="1200" dirty="0" smtClean="0"/>
              <a:t>Kafka</a:t>
            </a:r>
            <a:r>
              <a:rPr lang="zh-CN" altLang="en-US" sz="1200" dirty="0"/>
              <a:t>是一种高吞吐量的分布式发布订阅消息系统，它可以处理消费者</a:t>
            </a:r>
            <a:r>
              <a:rPr lang="zh-CN" altLang="en-US" sz="1200" dirty="0" smtClean="0"/>
              <a:t>规模</a:t>
            </a:r>
            <a:r>
              <a:rPr lang="zh-CN" altLang="en-US" sz="1200" dirty="0"/>
              <a:t>的</a:t>
            </a:r>
            <a:r>
              <a:rPr lang="zh-CN" altLang="en-US" sz="1200" dirty="0" smtClean="0"/>
              <a:t>所有</a:t>
            </a:r>
            <a:r>
              <a:rPr lang="zh-CN" altLang="en-US" sz="1200" dirty="0"/>
              <a:t>动作流数据。</a:t>
            </a:r>
            <a:endParaRPr lang="en-US" altLang="zh-CN" sz="1600" dirty="0" smtClean="0"/>
          </a:p>
          <a:p>
            <a:pPr marL="342900" indent="-342900" algn="l">
              <a:lnSpc>
                <a:spcPct val="150000"/>
              </a:lnSpc>
              <a:buFont typeface="Arial" panose="020B0604020202020204" pitchFamily="34" charset="0"/>
              <a:buChar char="•"/>
            </a:pPr>
            <a:r>
              <a:rPr lang="en-US" altLang="zh-CN" dirty="0" err="1" smtClean="0"/>
              <a:t>JStorm</a:t>
            </a:r>
            <a:endParaRPr lang="en-US" altLang="zh-CN" dirty="0" smtClean="0"/>
          </a:p>
          <a:p>
            <a:pPr algn="l">
              <a:lnSpc>
                <a:spcPct val="150000"/>
              </a:lnSpc>
            </a:pPr>
            <a:r>
              <a:rPr lang="en-US" altLang="zh-CN" dirty="0"/>
              <a:t>	</a:t>
            </a:r>
            <a:r>
              <a:rPr lang="en-US" altLang="zh-CN" sz="1200" dirty="0" err="1"/>
              <a:t>JStorm</a:t>
            </a:r>
            <a:r>
              <a:rPr lang="en-US" altLang="zh-CN" sz="1200" dirty="0"/>
              <a:t> </a:t>
            </a:r>
            <a:r>
              <a:rPr lang="zh-CN" altLang="en-US" sz="1200" dirty="0"/>
              <a:t>是参考 </a:t>
            </a:r>
            <a:r>
              <a:rPr lang="en-US" altLang="zh-CN" sz="1200" dirty="0"/>
              <a:t>Apache Storm </a:t>
            </a:r>
            <a:r>
              <a:rPr lang="zh-CN" altLang="en-US" sz="1200" dirty="0"/>
              <a:t>实现的实时流式计算框架，在网络</a:t>
            </a:r>
            <a:r>
              <a:rPr lang="en-US" altLang="zh-CN" sz="1200" dirty="0"/>
              <a:t>IO</a:t>
            </a:r>
            <a:r>
              <a:rPr lang="zh-CN" altLang="en-US" sz="1200" dirty="0"/>
              <a:t>、线程模型、资源调度、可用性及稳定性上做了持续改进，已被越来越多企业使用。</a:t>
            </a:r>
            <a:r>
              <a:rPr lang="en-US" altLang="zh-CN" sz="1200" dirty="0" err="1"/>
              <a:t>JStorm</a:t>
            </a:r>
            <a:r>
              <a:rPr lang="en-US" altLang="zh-CN" sz="1200" dirty="0"/>
              <a:t> </a:t>
            </a:r>
            <a:r>
              <a:rPr lang="zh-CN" altLang="en-US" sz="1200" dirty="0" smtClean="0"/>
              <a:t>其</a:t>
            </a:r>
            <a:r>
              <a:rPr lang="zh-CN" altLang="en-US" sz="1200" dirty="0"/>
              <a:t>本质是一个基于</a:t>
            </a:r>
            <a:r>
              <a:rPr lang="en-US" altLang="zh-CN" sz="1200" dirty="0" err="1"/>
              <a:t>zk</a:t>
            </a:r>
            <a:r>
              <a:rPr lang="zh-CN" altLang="en-US" sz="1200" dirty="0"/>
              <a:t>的分布式调度</a:t>
            </a:r>
            <a:r>
              <a:rPr lang="zh-CN" altLang="en-US" sz="1200" dirty="0" smtClean="0"/>
              <a:t>系统。</a:t>
            </a:r>
            <a:endParaRPr lang="en-US" altLang="zh-CN" sz="1200" dirty="0" smtClean="0"/>
          </a:p>
          <a:p>
            <a:pPr marL="342900" indent="-342900" algn="l">
              <a:lnSpc>
                <a:spcPct val="150000"/>
              </a:lnSpc>
              <a:buFont typeface="Arial" panose="020B0604020202020204" pitchFamily="34" charset="0"/>
              <a:buChar char="•"/>
            </a:pPr>
            <a:r>
              <a:rPr lang="en-US" altLang="zh-CN" dirty="0" err="1" smtClean="0"/>
              <a:t>Redis</a:t>
            </a:r>
            <a:endParaRPr lang="en-US" altLang="zh-CN" dirty="0" smtClean="0"/>
          </a:p>
          <a:p>
            <a:pPr algn="l">
              <a:lnSpc>
                <a:spcPct val="150000"/>
              </a:lnSpc>
            </a:pPr>
            <a:r>
              <a:rPr lang="en-US" altLang="zh-CN" dirty="0"/>
              <a:t>	</a:t>
            </a:r>
            <a:r>
              <a:rPr lang="en-US" altLang="zh-CN" sz="1200" dirty="0" err="1"/>
              <a:t>Redis</a:t>
            </a:r>
            <a:r>
              <a:rPr lang="zh-CN" altLang="en-US" sz="1200" dirty="0"/>
              <a:t>是一个开源的使用</a:t>
            </a:r>
            <a:r>
              <a:rPr lang="en-US" altLang="zh-CN" sz="1200" dirty="0"/>
              <a:t>ANSI C</a:t>
            </a:r>
            <a:r>
              <a:rPr lang="zh-CN" altLang="en-US" sz="1200" dirty="0"/>
              <a:t>语言编写、支持网络、可基于内存亦可持久化的日志型、</a:t>
            </a:r>
            <a:r>
              <a:rPr lang="en-US" altLang="zh-CN" sz="1200" dirty="0"/>
              <a:t>Key-Value</a:t>
            </a:r>
            <a:r>
              <a:rPr lang="zh-CN" altLang="en-US" sz="1200" dirty="0"/>
              <a:t>数据库，并提供多种语言的</a:t>
            </a:r>
            <a:r>
              <a:rPr lang="en-US" altLang="zh-CN" sz="1200" dirty="0" smtClean="0"/>
              <a:t>API</a:t>
            </a:r>
            <a:r>
              <a:rPr lang="zh-CN" altLang="en-US" sz="1200" dirty="0" smtClean="0"/>
              <a:t>。</a:t>
            </a:r>
            <a:endParaRPr lang="en-US" altLang="zh-CN" sz="1200" dirty="0" smtClean="0"/>
          </a:p>
          <a:p>
            <a:pPr marL="342900" indent="-342900" algn="l">
              <a:lnSpc>
                <a:spcPct val="150000"/>
              </a:lnSpc>
              <a:buFont typeface="Arial" panose="020B0604020202020204" pitchFamily="34" charset="0"/>
              <a:buChar char="•"/>
            </a:pPr>
            <a:r>
              <a:rPr lang="en-US" altLang="zh-CN" dirty="0" smtClean="0"/>
              <a:t>Node.js</a:t>
            </a:r>
          </a:p>
          <a:p>
            <a:pPr algn="l">
              <a:lnSpc>
                <a:spcPct val="150000"/>
              </a:lnSpc>
            </a:pPr>
            <a:r>
              <a:rPr lang="en-US" altLang="zh-CN" dirty="0"/>
              <a:t>	</a:t>
            </a:r>
            <a:r>
              <a:rPr lang="en-US" altLang="zh-CN" sz="1200" dirty="0"/>
              <a:t>Node.js </a:t>
            </a:r>
            <a:r>
              <a:rPr lang="zh-CN" altLang="en-US" sz="1200" dirty="0"/>
              <a:t>是一个基于 </a:t>
            </a:r>
            <a:r>
              <a:rPr lang="en-US" altLang="zh-CN" sz="1200" dirty="0"/>
              <a:t>Chrome V8 </a:t>
            </a:r>
            <a:r>
              <a:rPr lang="zh-CN" altLang="en-US" sz="1200" dirty="0"/>
              <a:t>引擎的 </a:t>
            </a:r>
            <a:r>
              <a:rPr lang="en-US" altLang="zh-CN" sz="1200" dirty="0"/>
              <a:t>JavaScript </a:t>
            </a:r>
            <a:r>
              <a:rPr lang="zh-CN" altLang="en-US" sz="1200" dirty="0"/>
              <a:t>运行环境。 </a:t>
            </a:r>
            <a:r>
              <a:rPr lang="en-US" altLang="zh-CN" sz="1200" dirty="0" smtClean="0"/>
              <a:t>Node.js </a:t>
            </a:r>
            <a:r>
              <a:rPr lang="zh-CN" altLang="en-US" sz="1200" dirty="0"/>
              <a:t>使用了一个事件驱动、非阻塞式 </a:t>
            </a:r>
            <a:r>
              <a:rPr lang="en-US" altLang="zh-CN" sz="1200" dirty="0"/>
              <a:t>I/O </a:t>
            </a:r>
            <a:r>
              <a:rPr lang="zh-CN" altLang="en-US" sz="1200" dirty="0"/>
              <a:t>的模型，使其轻量又高效</a:t>
            </a:r>
            <a:r>
              <a:rPr lang="zh-CN" altLang="en-US" sz="1200" dirty="0" smtClean="0"/>
              <a:t>。</a:t>
            </a:r>
            <a:endParaRPr lang="en-US" altLang="zh-CN" sz="1200" dirty="0" smtClean="0"/>
          </a:p>
        </p:txBody>
      </p:sp>
    </p:spTree>
    <p:extLst>
      <p:ext uri="{BB962C8B-B14F-4D97-AF65-F5344CB8AC3E}">
        <p14:creationId xmlns:p14="http://schemas.microsoft.com/office/powerpoint/2010/main" val="384809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181925"/>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技术框架升级</a:t>
            </a:r>
            <a:endParaRPr lang="zh-CN" altLang="en-US" sz="2000" dirty="0">
              <a:solidFill>
                <a:schemeClr val="bg1"/>
              </a:solidFill>
              <a:latin typeface="黑体" pitchFamily="49" charset="-122"/>
              <a:ea typeface="黑体" pitchFamily="49" charset="-122"/>
              <a:sym typeface="Calibri" pitchFamily="34" charset="0"/>
            </a:endParaRPr>
          </a:p>
        </p:txBody>
      </p:sp>
      <p:sp>
        <p:nvSpPr>
          <p:cNvPr id="2" name="矩形 1"/>
          <p:cNvSpPr/>
          <p:nvPr/>
        </p:nvSpPr>
        <p:spPr>
          <a:xfrm>
            <a:off x="1226072" y="1046601"/>
            <a:ext cx="6177261" cy="5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业务系统</a:t>
            </a:r>
            <a:endParaRPr lang="zh-CN" altLang="en-US" dirty="0"/>
          </a:p>
        </p:txBody>
      </p:sp>
      <p:sp>
        <p:nvSpPr>
          <p:cNvPr id="6" name="矩形 5"/>
          <p:cNvSpPr/>
          <p:nvPr/>
        </p:nvSpPr>
        <p:spPr>
          <a:xfrm>
            <a:off x="1174189" y="2203373"/>
            <a:ext cx="6229145" cy="305167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协议网关</a:t>
            </a:r>
            <a:endParaRPr lang="zh-CN" altLang="en-US" dirty="0"/>
          </a:p>
        </p:txBody>
      </p:sp>
      <p:sp>
        <p:nvSpPr>
          <p:cNvPr id="3" name="矩形 2"/>
          <p:cNvSpPr/>
          <p:nvPr/>
        </p:nvSpPr>
        <p:spPr>
          <a:xfrm>
            <a:off x="1410160" y="2633031"/>
            <a:ext cx="506775" cy="2522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altLang="zh-CN" dirty="0" smtClean="0"/>
              <a:t>Zookeeper</a:t>
            </a:r>
            <a:endParaRPr lang="zh-CN" altLang="en-US" dirty="0"/>
          </a:p>
        </p:txBody>
      </p:sp>
      <p:sp>
        <p:nvSpPr>
          <p:cNvPr id="10" name="矩形 9"/>
          <p:cNvSpPr/>
          <p:nvPr/>
        </p:nvSpPr>
        <p:spPr>
          <a:xfrm>
            <a:off x="2098622" y="2633031"/>
            <a:ext cx="4382314" cy="5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Kafka</a:t>
            </a:r>
            <a:endParaRPr lang="zh-CN" altLang="en-US" dirty="0"/>
          </a:p>
        </p:txBody>
      </p:sp>
      <p:sp>
        <p:nvSpPr>
          <p:cNvPr id="11" name="矩形 10"/>
          <p:cNvSpPr/>
          <p:nvPr/>
        </p:nvSpPr>
        <p:spPr>
          <a:xfrm>
            <a:off x="2098618" y="3508871"/>
            <a:ext cx="4382317" cy="5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JStorm</a:t>
            </a:r>
            <a:endParaRPr lang="zh-CN" altLang="en-US" dirty="0"/>
          </a:p>
        </p:txBody>
      </p:sp>
      <p:sp>
        <p:nvSpPr>
          <p:cNvPr id="12" name="矩形 11"/>
          <p:cNvSpPr/>
          <p:nvPr/>
        </p:nvSpPr>
        <p:spPr>
          <a:xfrm>
            <a:off x="2097434" y="4588090"/>
            <a:ext cx="4382316" cy="5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Redis</a:t>
            </a:r>
            <a:endParaRPr lang="zh-CN" altLang="en-US" dirty="0"/>
          </a:p>
        </p:txBody>
      </p:sp>
      <p:sp>
        <p:nvSpPr>
          <p:cNvPr id="13" name="矩形 12"/>
          <p:cNvSpPr/>
          <p:nvPr/>
        </p:nvSpPr>
        <p:spPr>
          <a:xfrm>
            <a:off x="1209825" y="5874745"/>
            <a:ext cx="6177261" cy="5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设备平台和设备</a:t>
            </a:r>
            <a:endParaRPr lang="zh-CN" altLang="en-US" dirty="0"/>
          </a:p>
        </p:txBody>
      </p:sp>
      <p:sp>
        <p:nvSpPr>
          <p:cNvPr id="16" name="左右箭头 15"/>
          <p:cNvSpPr/>
          <p:nvPr/>
        </p:nvSpPr>
        <p:spPr>
          <a:xfrm rot="5400000">
            <a:off x="2297017" y="1735154"/>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右箭头 16"/>
          <p:cNvSpPr/>
          <p:nvPr/>
        </p:nvSpPr>
        <p:spPr>
          <a:xfrm rot="5400000">
            <a:off x="3873752" y="1702107"/>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右箭头 17"/>
          <p:cNvSpPr/>
          <p:nvPr/>
        </p:nvSpPr>
        <p:spPr>
          <a:xfrm rot="5400000">
            <a:off x="5583458" y="1722252"/>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881189" y="1737775"/>
            <a:ext cx="870332" cy="369332"/>
          </a:xfrm>
          <a:prstGeom prst="rect">
            <a:avLst/>
          </a:prstGeom>
          <a:noFill/>
        </p:spPr>
        <p:txBody>
          <a:bodyPr wrap="square" rtlCol="0">
            <a:spAutoFit/>
          </a:bodyPr>
          <a:lstStyle/>
          <a:p>
            <a:r>
              <a:rPr lang="en-US" altLang="zh-CN" dirty="0" smtClean="0"/>
              <a:t>HTTP</a:t>
            </a:r>
            <a:endParaRPr lang="zh-CN" altLang="en-US" dirty="0"/>
          </a:p>
        </p:txBody>
      </p:sp>
      <p:sp>
        <p:nvSpPr>
          <p:cNvPr id="20" name="文本框 19"/>
          <p:cNvSpPr txBox="1"/>
          <p:nvPr/>
        </p:nvSpPr>
        <p:spPr>
          <a:xfrm>
            <a:off x="4518515" y="1727568"/>
            <a:ext cx="870332" cy="369332"/>
          </a:xfrm>
          <a:prstGeom prst="rect">
            <a:avLst/>
          </a:prstGeom>
          <a:noFill/>
        </p:spPr>
        <p:txBody>
          <a:bodyPr wrap="square" rtlCol="0">
            <a:spAutoFit/>
          </a:bodyPr>
          <a:lstStyle/>
          <a:p>
            <a:r>
              <a:rPr lang="en-US" altLang="zh-CN" dirty="0" smtClean="0"/>
              <a:t>HTTP</a:t>
            </a:r>
            <a:endParaRPr lang="zh-CN" altLang="en-US" dirty="0"/>
          </a:p>
        </p:txBody>
      </p:sp>
      <p:sp>
        <p:nvSpPr>
          <p:cNvPr id="21" name="文本框 20"/>
          <p:cNvSpPr txBox="1"/>
          <p:nvPr/>
        </p:nvSpPr>
        <p:spPr>
          <a:xfrm>
            <a:off x="6224527" y="1727568"/>
            <a:ext cx="870332" cy="369332"/>
          </a:xfrm>
          <a:prstGeom prst="rect">
            <a:avLst/>
          </a:prstGeom>
          <a:noFill/>
        </p:spPr>
        <p:txBody>
          <a:bodyPr wrap="square" rtlCol="0">
            <a:spAutoFit/>
          </a:bodyPr>
          <a:lstStyle/>
          <a:p>
            <a:r>
              <a:rPr lang="en-US" altLang="zh-CN" dirty="0" smtClean="0"/>
              <a:t>HTTP</a:t>
            </a:r>
            <a:endParaRPr lang="zh-CN" altLang="en-US" dirty="0"/>
          </a:p>
        </p:txBody>
      </p:sp>
      <p:sp>
        <p:nvSpPr>
          <p:cNvPr id="22" name="左右箭头 21"/>
          <p:cNvSpPr/>
          <p:nvPr/>
        </p:nvSpPr>
        <p:spPr>
          <a:xfrm rot="5400000">
            <a:off x="2394693" y="5365215"/>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右箭头 24"/>
          <p:cNvSpPr/>
          <p:nvPr/>
        </p:nvSpPr>
        <p:spPr>
          <a:xfrm rot="5400000">
            <a:off x="4248327" y="5365215"/>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005841" y="5367836"/>
            <a:ext cx="870332" cy="369332"/>
          </a:xfrm>
          <a:prstGeom prst="rect">
            <a:avLst/>
          </a:prstGeom>
          <a:noFill/>
        </p:spPr>
        <p:txBody>
          <a:bodyPr wrap="square" rtlCol="0">
            <a:spAutoFit/>
          </a:bodyPr>
          <a:lstStyle/>
          <a:p>
            <a:r>
              <a:rPr lang="en-US" altLang="zh-CN" dirty="0" smtClean="0"/>
              <a:t>TCP</a:t>
            </a:r>
            <a:endParaRPr lang="zh-CN" altLang="en-US" dirty="0"/>
          </a:p>
        </p:txBody>
      </p:sp>
      <p:sp>
        <p:nvSpPr>
          <p:cNvPr id="28" name="文本框 27"/>
          <p:cNvSpPr txBox="1"/>
          <p:nvPr/>
        </p:nvSpPr>
        <p:spPr>
          <a:xfrm>
            <a:off x="4759310" y="5392623"/>
            <a:ext cx="870332" cy="369332"/>
          </a:xfrm>
          <a:prstGeom prst="rect">
            <a:avLst/>
          </a:prstGeom>
          <a:noFill/>
        </p:spPr>
        <p:txBody>
          <a:bodyPr wrap="square" rtlCol="0">
            <a:spAutoFit/>
          </a:bodyPr>
          <a:lstStyle/>
          <a:p>
            <a:r>
              <a:rPr lang="en-US" altLang="zh-CN" dirty="0" smtClean="0"/>
              <a:t>HTTP</a:t>
            </a:r>
            <a:endParaRPr lang="zh-CN" altLang="en-US" dirty="0"/>
          </a:p>
        </p:txBody>
      </p:sp>
      <p:sp>
        <p:nvSpPr>
          <p:cNvPr id="29" name="文本框 28"/>
          <p:cNvSpPr txBox="1"/>
          <p:nvPr/>
        </p:nvSpPr>
        <p:spPr>
          <a:xfrm>
            <a:off x="6552942" y="5402395"/>
            <a:ext cx="870332" cy="369332"/>
          </a:xfrm>
          <a:prstGeom prst="rect">
            <a:avLst/>
          </a:prstGeom>
          <a:noFill/>
        </p:spPr>
        <p:txBody>
          <a:bodyPr wrap="square" rtlCol="0">
            <a:spAutoFit/>
          </a:bodyPr>
          <a:lstStyle/>
          <a:p>
            <a:r>
              <a:rPr lang="en-US" altLang="zh-CN" dirty="0" smtClean="0"/>
              <a:t>HTTPS</a:t>
            </a:r>
            <a:endParaRPr lang="zh-CN" altLang="en-US" dirty="0"/>
          </a:p>
        </p:txBody>
      </p:sp>
      <p:sp>
        <p:nvSpPr>
          <p:cNvPr id="30" name="左右箭头 29"/>
          <p:cNvSpPr/>
          <p:nvPr/>
        </p:nvSpPr>
        <p:spPr>
          <a:xfrm rot="5400000">
            <a:off x="5996192" y="5377609"/>
            <a:ext cx="594911"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734720" y="2633031"/>
            <a:ext cx="506775" cy="25169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t>数据监控、数据安全</a:t>
            </a:r>
            <a:endParaRPr lang="zh-CN" altLang="en-US" sz="1400" dirty="0"/>
          </a:p>
        </p:txBody>
      </p:sp>
      <p:sp>
        <p:nvSpPr>
          <p:cNvPr id="34" name="下箭头 33"/>
          <p:cNvSpPr/>
          <p:nvPr/>
        </p:nvSpPr>
        <p:spPr>
          <a:xfrm>
            <a:off x="4114939" y="3190762"/>
            <a:ext cx="347307" cy="313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左右箭头 35"/>
          <p:cNvSpPr/>
          <p:nvPr/>
        </p:nvSpPr>
        <p:spPr>
          <a:xfrm rot="5400000">
            <a:off x="4016210" y="4128420"/>
            <a:ext cx="544766" cy="3745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协议网关</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2" y="914401"/>
            <a:ext cx="8857561" cy="4913522"/>
          </a:xfrm>
        </p:spPr>
        <p:txBody>
          <a:bodyPr>
            <a:noAutofit/>
          </a:bodyPr>
          <a:lstStyle/>
          <a:p>
            <a:pPr algn="l">
              <a:lnSpc>
                <a:spcPct val="150000"/>
              </a:lnSpc>
            </a:pPr>
            <a:r>
              <a:rPr lang="zh-CN" altLang="en-US" sz="2000" dirty="0" smtClean="0"/>
              <a:t>协议网关，包括定义标准协议、协议转化</a:t>
            </a:r>
            <a:r>
              <a:rPr lang="zh-CN" altLang="en-US" sz="2000" dirty="0" smtClean="0"/>
              <a:t>和</a:t>
            </a:r>
            <a:r>
              <a:rPr lang="zh-CN" altLang="en-US" sz="2000" dirty="0"/>
              <a:t>网关</a:t>
            </a:r>
            <a:r>
              <a:rPr lang="zh-CN" altLang="en-US" sz="2000" dirty="0" smtClean="0"/>
              <a:t>。</a:t>
            </a:r>
            <a:endParaRPr lang="en-US" altLang="zh-CN" sz="2000" dirty="0" smtClean="0"/>
          </a:p>
          <a:p>
            <a:pPr algn="l">
              <a:lnSpc>
                <a:spcPct val="150000"/>
              </a:lnSpc>
            </a:pPr>
            <a:r>
              <a:rPr lang="zh-CN" altLang="en-US" sz="2000" dirty="0" smtClean="0"/>
              <a:t>协议是业务系统与协议网关交互的标准。</a:t>
            </a:r>
            <a:endParaRPr lang="en-US" altLang="zh-CN" sz="2000" dirty="0" smtClean="0"/>
          </a:p>
          <a:p>
            <a:pPr algn="l">
              <a:lnSpc>
                <a:spcPct val="150000"/>
              </a:lnSpc>
            </a:pPr>
            <a:r>
              <a:rPr lang="zh-CN" altLang="en-US" sz="2000" dirty="0"/>
              <a:t>网关</a:t>
            </a:r>
            <a:r>
              <a:rPr lang="zh-CN" altLang="en-US" sz="2000" dirty="0" smtClean="0"/>
              <a:t>是系统与</a:t>
            </a:r>
            <a:r>
              <a:rPr lang="zh-CN" altLang="en-US" sz="2000" dirty="0" smtClean="0"/>
              <a:t>设备通信。</a:t>
            </a:r>
            <a:endParaRPr lang="en-US" altLang="zh-CN" sz="2000" dirty="0" smtClean="0"/>
          </a:p>
          <a:p>
            <a:pPr algn="l"/>
            <a:endParaRPr lang="en-US" altLang="zh-CN" sz="2000" dirty="0" smtClean="0"/>
          </a:p>
        </p:txBody>
      </p:sp>
      <p:graphicFrame>
        <p:nvGraphicFramePr>
          <p:cNvPr id="15" name="图示 14"/>
          <p:cNvGraphicFramePr/>
          <p:nvPr>
            <p:extLst>
              <p:ext uri="{D42A27DB-BD31-4B8C-83A1-F6EECF244321}">
                <p14:modId xmlns:p14="http://schemas.microsoft.com/office/powerpoint/2010/main" val="2562211293"/>
              </p:ext>
            </p:extLst>
          </p:nvPr>
        </p:nvGraphicFramePr>
        <p:xfrm>
          <a:off x="469110" y="2651910"/>
          <a:ext cx="7741186" cy="3360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文本框 19"/>
          <p:cNvSpPr txBox="1"/>
          <p:nvPr/>
        </p:nvSpPr>
        <p:spPr>
          <a:xfrm>
            <a:off x="494161" y="3862486"/>
            <a:ext cx="1483605" cy="369332"/>
          </a:xfrm>
          <a:prstGeom prst="rect">
            <a:avLst/>
          </a:prstGeom>
          <a:noFill/>
        </p:spPr>
        <p:txBody>
          <a:bodyPr wrap="square" rtlCol="0">
            <a:spAutoFit/>
          </a:bodyPr>
          <a:lstStyle/>
          <a:p>
            <a:r>
              <a:rPr lang="zh-CN" altLang="en-US" dirty="0" smtClean="0"/>
              <a:t>初始版本</a:t>
            </a:r>
            <a:endParaRPr lang="zh-CN" altLang="en-US" dirty="0"/>
          </a:p>
        </p:txBody>
      </p:sp>
      <p:sp>
        <p:nvSpPr>
          <p:cNvPr id="29" name="文本框 28"/>
          <p:cNvSpPr txBox="1"/>
          <p:nvPr/>
        </p:nvSpPr>
        <p:spPr>
          <a:xfrm>
            <a:off x="2511973" y="3216155"/>
            <a:ext cx="1542310" cy="646331"/>
          </a:xfrm>
          <a:prstGeom prst="rect">
            <a:avLst/>
          </a:prstGeom>
          <a:noFill/>
        </p:spPr>
        <p:txBody>
          <a:bodyPr wrap="square" rtlCol="0">
            <a:spAutoFit/>
          </a:bodyPr>
          <a:lstStyle/>
          <a:p>
            <a:r>
              <a:rPr lang="zh-CN" altLang="en-US" dirty="0" smtClean="0"/>
              <a:t>分模块和运行参数</a:t>
            </a:r>
            <a:endParaRPr lang="zh-CN" altLang="en-US" dirty="0"/>
          </a:p>
        </p:txBody>
      </p:sp>
      <p:sp>
        <p:nvSpPr>
          <p:cNvPr id="30" name="文本框 29"/>
          <p:cNvSpPr txBox="1"/>
          <p:nvPr/>
        </p:nvSpPr>
        <p:spPr>
          <a:xfrm>
            <a:off x="4527932" y="2698076"/>
            <a:ext cx="1483605" cy="646331"/>
          </a:xfrm>
          <a:prstGeom prst="rect">
            <a:avLst/>
          </a:prstGeom>
          <a:noFill/>
        </p:spPr>
        <p:txBody>
          <a:bodyPr wrap="square" rtlCol="0">
            <a:spAutoFit/>
          </a:bodyPr>
          <a:lstStyle/>
          <a:p>
            <a:r>
              <a:rPr lang="zh-CN" altLang="en-US" dirty="0" smtClean="0"/>
              <a:t>参数和协议统一管理</a:t>
            </a:r>
            <a:endParaRPr lang="zh-CN" altLang="en-US" dirty="0"/>
          </a:p>
        </p:txBody>
      </p:sp>
      <p:sp>
        <p:nvSpPr>
          <p:cNvPr id="31" name="文本框 30"/>
          <p:cNvSpPr txBox="1"/>
          <p:nvPr/>
        </p:nvSpPr>
        <p:spPr>
          <a:xfrm>
            <a:off x="6381495" y="2467244"/>
            <a:ext cx="1483605" cy="369332"/>
          </a:xfrm>
          <a:prstGeom prst="rect">
            <a:avLst/>
          </a:prstGeom>
          <a:noFill/>
        </p:spPr>
        <p:txBody>
          <a:bodyPr wrap="square" rtlCol="0">
            <a:spAutoFit/>
          </a:bodyPr>
          <a:lstStyle/>
          <a:p>
            <a:r>
              <a:rPr lang="zh-CN" altLang="en-US" dirty="0" smtClean="0"/>
              <a:t>分布式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181925"/>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smtClean="0">
                <a:solidFill>
                  <a:schemeClr val="bg1"/>
                </a:solidFill>
                <a:latin typeface="黑体" pitchFamily="49" charset="-122"/>
                <a:ea typeface="黑体" pitchFamily="49" charset="-122"/>
                <a:sym typeface="Calibri" pitchFamily="34" charset="0"/>
              </a:rPr>
              <a:t>技术</a:t>
            </a:r>
            <a:r>
              <a:rPr lang="zh-CN" altLang="en-US" sz="2000" dirty="0" smtClean="0">
                <a:solidFill>
                  <a:schemeClr val="bg1"/>
                </a:solidFill>
                <a:latin typeface="黑体" pitchFamily="49" charset="-122"/>
                <a:ea typeface="黑体" pitchFamily="49" charset="-122"/>
                <a:sym typeface="Calibri" pitchFamily="34" charset="0"/>
              </a:rPr>
              <a:t>框架</a:t>
            </a:r>
            <a:r>
              <a:rPr lang="en-US" altLang="zh-CN" sz="2000" dirty="0" smtClean="0">
                <a:solidFill>
                  <a:schemeClr val="bg1"/>
                </a:solidFill>
                <a:latin typeface="黑体" pitchFamily="49" charset="-122"/>
                <a:ea typeface="黑体" pitchFamily="49" charset="-122"/>
                <a:sym typeface="Calibri" pitchFamily="34" charset="0"/>
              </a:rPr>
              <a:t>-</a:t>
            </a:r>
            <a:r>
              <a:rPr lang="zh-CN" altLang="en-US" sz="2000" dirty="0" smtClean="0">
                <a:solidFill>
                  <a:schemeClr val="bg1"/>
                </a:solidFill>
                <a:latin typeface="黑体" pitchFamily="49" charset="-122"/>
                <a:ea typeface="黑体" pitchFamily="49" charset="-122"/>
                <a:sym typeface="Calibri" pitchFamily="34" charset="0"/>
              </a:rPr>
              <a:t>流处理</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矩形 3"/>
          <p:cNvSpPr/>
          <p:nvPr/>
        </p:nvSpPr>
        <p:spPr>
          <a:xfrm>
            <a:off x="83519" y="2225408"/>
            <a:ext cx="771181" cy="50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Spout</a:t>
            </a:r>
            <a:endParaRPr lang="zh-CN" altLang="en-US" dirty="0"/>
          </a:p>
        </p:txBody>
      </p:sp>
      <p:sp>
        <p:nvSpPr>
          <p:cNvPr id="9" name="圆柱形 8"/>
          <p:cNvSpPr/>
          <p:nvPr/>
        </p:nvSpPr>
        <p:spPr>
          <a:xfrm rot="5400000">
            <a:off x="1915592" y="1428095"/>
            <a:ext cx="548087" cy="2142713"/>
          </a:xfrm>
          <a:prstGeom prst="can">
            <a:avLst>
              <a:gd name="adj" fmla="val 503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右箭头 13"/>
          <p:cNvSpPr/>
          <p:nvPr/>
        </p:nvSpPr>
        <p:spPr>
          <a:xfrm>
            <a:off x="971702" y="2346592"/>
            <a:ext cx="2461401"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73245" y="2346592"/>
            <a:ext cx="529930"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32" name="矩形 31"/>
          <p:cNvSpPr/>
          <p:nvPr/>
        </p:nvSpPr>
        <p:spPr>
          <a:xfrm>
            <a:off x="1781777" y="2357609"/>
            <a:ext cx="52527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33" name="矩形 32"/>
          <p:cNvSpPr/>
          <p:nvPr/>
        </p:nvSpPr>
        <p:spPr>
          <a:xfrm>
            <a:off x="2371290" y="2346592"/>
            <a:ext cx="55294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34" name="矩形 33"/>
          <p:cNvSpPr/>
          <p:nvPr/>
        </p:nvSpPr>
        <p:spPr>
          <a:xfrm>
            <a:off x="3459216" y="1976150"/>
            <a:ext cx="1068717" cy="1068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Blot</a:t>
            </a:r>
          </a:p>
          <a:p>
            <a:pPr algn="ctr"/>
            <a:r>
              <a:rPr lang="en-US" altLang="zh-CN" dirty="0" smtClean="0"/>
              <a:t> (</a:t>
            </a:r>
            <a:r>
              <a:rPr lang="zh-CN" altLang="en-US" dirty="0" smtClean="0"/>
              <a:t>处理器</a:t>
            </a:r>
            <a:r>
              <a:rPr lang="en-US" altLang="zh-CN" dirty="0"/>
              <a:t>)</a:t>
            </a:r>
            <a:endParaRPr lang="zh-CN" altLang="en-US" dirty="0"/>
          </a:p>
        </p:txBody>
      </p:sp>
      <p:sp>
        <p:nvSpPr>
          <p:cNvPr id="41" name="圆柱形 40"/>
          <p:cNvSpPr/>
          <p:nvPr/>
        </p:nvSpPr>
        <p:spPr>
          <a:xfrm rot="5400000">
            <a:off x="5591464" y="1450130"/>
            <a:ext cx="548087" cy="2142713"/>
          </a:xfrm>
          <a:prstGeom prst="can">
            <a:avLst>
              <a:gd name="adj" fmla="val 503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右箭头 41"/>
          <p:cNvSpPr/>
          <p:nvPr/>
        </p:nvSpPr>
        <p:spPr>
          <a:xfrm>
            <a:off x="4647574" y="2368627"/>
            <a:ext cx="2461401"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849117" y="2368627"/>
            <a:ext cx="529930"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44" name="矩形 43"/>
          <p:cNvSpPr/>
          <p:nvPr/>
        </p:nvSpPr>
        <p:spPr>
          <a:xfrm>
            <a:off x="5457649" y="2379644"/>
            <a:ext cx="52527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45" name="矩形 44"/>
          <p:cNvSpPr/>
          <p:nvPr/>
        </p:nvSpPr>
        <p:spPr>
          <a:xfrm>
            <a:off x="6047162" y="2368627"/>
            <a:ext cx="55294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46" name="矩形 45"/>
          <p:cNvSpPr/>
          <p:nvPr/>
        </p:nvSpPr>
        <p:spPr>
          <a:xfrm>
            <a:off x="7135088" y="1998185"/>
            <a:ext cx="1068717" cy="1068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Blot</a:t>
            </a:r>
          </a:p>
          <a:p>
            <a:pPr algn="ctr"/>
            <a:r>
              <a:rPr lang="en-US" altLang="zh-CN" dirty="0" smtClean="0"/>
              <a:t> (</a:t>
            </a:r>
            <a:r>
              <a:rPr lang="zh-CN" altLang="en-US" dirty="0" smtClean="0"/>
              <a:t>处理器</a:t>
            </a:r>
            <a:r>
              <a:rPr lang="en-US" altLang="zh-CN" dirty="0"/>
              <a:t>)</a:t>
            </a:r>
            <a:endParaRPr lang="zh-CN" altLang="en-US" dirty="0"/>
          </a:p>
        </p:txBody>
      </p:sp>
      <p:sp>
        <p:nvSpPr>
          <p:cNvPr id="47" name="矩形 46"/>
          <p:cNvSpPr/>
          <p:nvPr/>
        </p:nvSpPr>
        <p:spPr>
          <a:xfrm>
            <a:off x="83519" y="3991803"/>
            <a:ext cx="771181" cy="50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Spout</a:t>
            </a:r>
            <a:endParaRPr lang="zh-CN" altLang="en-US" dirty="0"/>
          </a:p>
        </p:txBody>
      </p:sp>
      <p:sp>
        <p:nvSpPr>
          <p:cNvPr id="48" name="圆柱形 47"/>
          <p:cNvSpPr/>
          <p:nvPr/>
        </p:nvSpPr>
        <p:spPr>
          <a:xfrm rot="5400000">
            <a:off x="1915592" y="3194490"/>
            <a:ext cx="548087" cy="2142713"/>
          </a:xfrm>
          <a:prstGeom prst="can">
            <a:avLst>
              <a:gd name="adj" fmla="val 503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右箭头 48"/>
          <p:cNvSpPr/>
          <p:nvPr/>
        </p:nvSpPr>
        <p:spPr>
          <a:xfrm>
            <a:off x="971702" y="4112987"/>
            <a:ext cx="2461401"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173245" y="4112987"/>
            <a:ext cx="529930"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1" name="矩形 50"/>
          <p:cNvSpPr/>
          <p:nvPr/>
        </p:nvSpPr>
        <p:spPr>
          <a:xfrm>
            <a:off x="1781777" y="4124004"/>
            <a:ext cx="52527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2" name="矩形 51"/>
          <p:cNvSpPr/>
          <p:nvPr/>
        </p:nvSpPr>
        <p:spPr>
          <a:xfrm>
            <a:off x="2371290" y="4112987"/>
            <a:ext cx="55294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3" name="矩形 52"/>
          <p:cNvSpPr/>
          <p:nvPr/>
        </p:nvSpPr>
        <p:spPr>
          <a:xfrm>
            <a:off x="3459216" y="3742545"/>
            <a:ext cx="1068717" cy="1068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Blot</a:t>
            </a:r>
          </a:p>
          <a:p>
            <a:pPr algn="ctr"/>
            <a:r>
              <a:rPr lang="en-US" altLang="zh-CN" dirty="0" smtClean="0"/>
              <a:t> (</a:t>
            </a:r>
            <a:r>
              <a:rPr lang="zh-CN" altLang="en-US" dirty="0" smtClean="0"/>
              <a:t>处理器</a:t>
            </a:r>
            <a:r>
              <a:rPr lang="en-US" altLang="zh-CN" dirty="0"/>
              <a:t>)</a:t>
            </a:r>
            <a:endParaRPr lang="zh-CN" altLang="en-US" dirty="0"/>
          </a:p>
        </p:txBody>
      </p:sp>
      <p:sp>
        <p:nvSpPr>
          <p:cNvPr id="54" name="圆柱形 53"/>
          <p:cNvSpPr/>
          <p:nvPr/>
        </p:nvSpPr>
        <p:spPr>
          <a:xfrm rot="5400000">
            <a:off x="5591464" y="3216525"/>
            <a:ext cx="548087" cy="2142713"/>
          </a:xfrm>
          <a:prstGeom prst="can">
            <a:avLst>
              <a:gd name="adj" fmla="val 503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右箭头 54"/>
          <p:cNvSpPr/>
          <p:nvPr/>
        </p:nvSpPr>
        <p:spPr>
          <a:xfrm>
            <a:off x="4647574" y="4135022"/>
            <a:ext cx="2461401"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849117" y="4135022"/>
            <a:ext cx="529930"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7" name="矩形 56"/>
          <p:cNvSpPr/>
          <p:nvPr/>
        </p:nvSpPr>
        <p:spPr>
          <a:xfrm>
            <a:off x="5457649" y="4146039"/>
            <a:ext cx="52527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8" name="矩形 57"/>
          <p:cNvSpPr/>
          <p:nvPr/>
        </p:nvSpPr>
        <p:spPr>
          <a:xfrm>
            <a:off x="6047162" y="4135022"/>
            <a:ext cx="552945" cy="27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Tuple</a:t>
            </a:r>
            <a:endParaRPr lang="zh-CN" altLang="en-US" sz="1000" dirty="0"/>
          </a:p>
        </p:txBody>
      </p:sp>
      <p:sp>
        <p:nvSpPr>
          <p:cNvPr id="59" name="矩形 58"/>
          <p:cNvSpPr/>
          <p:nvPr/>
        </p:nvSpPr>
        <p:spPr>
          <a:xfrm>
            <a:off x="7135088" y="3764580"/>
            <a:ext cx="1068717" cy="1068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Blot</a:t>
            </a:r>
          </a:p>
          <a:p>
            <a:pPr algn="ctr"/>
            <a:r>
              <a:rPr lang="en-US" altLang="zh-CN" dirty="0" smtClean="0"/>
              <a:t> (</a:t>
            </a:r>
            <a:r>
              <a:rPr lang="zh-CN" altLang="en-US" dirty="0" smtClean="0"/>
              <a:t>处理器</a:t>
            </a:r>
            <a:r>
              <a:rPr lang="en-US" altLang="zh-CN" dirty="0"/>
              <a:t>)</a:t>
            </a:r>
            <a:endParaRPr lang="zh-CN" altLang="en-US" dirty="0"/>
          </a:p>
        </p:txBody>
      </p:sp>
      <p:sp>
        <p:nvSpPr>
          <p:cNvPr id="60" name="右箭头 59"/>
          <p:cNvSpPr/>
          <p:nvPr/>
        </p:nvSpPr>
        <p:spPr>
          <a:xfrm>
            <a:off x="8339987" y="2409939"/>
            <a:ext cx="789919"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8339986" y="4249321"/>
            <a:ext cx="789919" cy="272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99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56003" y="192942"/>
            <a:ext cx="370209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sz="2000" dirty="0">
              <a:solidFill>
                <a:schemeClr val="bg1"/>
              </a:solidFill>
              <a:latin typeface="黑体" pitchFamily="49" charset="-122"/>
              <a:ea typeface="黑体" pitchFamily="49" charset="-122"/>
              <a:sym typeface="Calibri" pitchFamily="34" charset="0"/>
            </a:endParaRPr>
          </a:p>
        </p:txBody>
      </p:sp>
      <p:sp>
        <p:nvSpPr>
          <p:cNvPr id="2" name="文本框 1"/>
          <p:cNvSpPr txBox="1"/>
          <p:nvPr/>
        </p:nvSpPr>
        <p:spPr>
          <a:xfrm>
            <a:off x="2489811" y="2599982"/>
            <a:ext cx="4395730" cy="1200329"/>
          </a:xfrm>
          <a:prstGeom prst="rect">
            <a:avLst/>
          </a:prstGeom>
          <a:noFill/>
        </p:spPr>
        <p:txBody>
          <a:bodyPr wrap="square" rtlCol="0" anchor="ctr">
            <a:spAutoFit/>
          </a:bodyPr>
          <a:lstStyle/>
          <a:p>
            <a:pPr algn="ctr"/>
            <a:r>
              <a:rPr lang="en-US" altLang="zh-CN" sz="3600" dirty="0" smtClean="0"/>
              <a:t>Q&amp;A</a:t>
            </a:r>
          </a:p>
          <a:p>
            <a:pPr algn="ctr"/>
            <a:r>
              <a:rPr lang="zh-CN" altLang="en-US" sz="3600" dirty="0" smtClean="0"/>
              <a:t>谢谢！</a:t>
            </a:r>
            <a:endParaRPr lang="zh-CN" altLang="en-US" sz="3600" dirty="0"/>
          </a:p>
        </p:txBody>
      </p:sp>
    </p:spTree>
    <p:extLst>
      <p:ext uri="{BB962C8B-B14F-4D97-AF65-F5344CB8AC3E}">
        <p14:creationId xmlns:p14="http://schemas.microsoft.com/office/powerpoint/2010/main" val="391379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a:t>
            </a:r>
            <a:r>
              <a:rPr lang="zh-CN" altLang="en-US" sz="2000" dirty="0" smtClean="0">
                <a:solidFill>
                  <a:schemeClr val="bg1"/>
                </a:solidFill>
                <a:latin typeface="黑体" pitchFamily="49" charset="-122"/>
                <a:ea typeface="黑体" pitchFamily="49" charset="-122"/>
                <a:sym typeface="Calibri" pitchFamily="34" charset="0"/>
              </a:rPr>
              <a:t>网关</a:t>
            </a:r>
            <a:r>
              <a:rPr lang="en-US" altLang="zh-CN" sz="2000" dirty="0" smtClean="0">
                <a:solidFill>
                  <a:schemeClr val="bg1"/>
                </a:solidFill>
                <a:latin typeface="黑体" pitchFamily="49" charset="-122"/>
                <a:ea typeface="黑体" pitchFamily="49" charset="-122"/>
                <a:sym typeface="Calibri" pitchFamily="34" charset="0"/>
              </a:rPr>
              <a:t>-</a:t>
            </a:r>
            <a:r>
              <a:rPr lang="zh-CN" altLang="en-US" sz="2000" dirty="0" smtClean="0">
                <a:solidFill>
                  <a:schemeClr val="bg1"/>
                </a:solidFill>
                <a:latin typeface="黑体" pitchFamily="49" charset="-122"/>
                <a:ea typeface="黑体" pitchFamily="49" charset="-122"/>
                <a:sym typeface="Calibri" pitchFamily="34" charset="0"/>
              </a:rPr>
              <a:t>流程</a:t>
            </a:r>
            <a:endParaRPr lang="zh-CN" altLang="en-US" sz="2000" dirty="0">
              <a:solidFill>
                <a:schemeClr val="bg1"/>
              </a:solidFill>
              <a:latin typeface="黑体" pitchFamily="49" charset="-122"/>
              <a:ea typeface="黑体" pitchFamily="49" charset="-122"/>
              <a:sym typeface="Calibri" pitchFamily="34" charset="0"/>
            </a:endParaRPr>
          </a:p>
        </p:txBody>
      </p:sp>
      <p:sp>
        <p:nvSpPr>
          <p:cNvPr id="2" name="矩形 1"/>
          <p:cNvSpPr/>
          <p:nvPr/>
        </p:nvSpPr>
        <p:spPr>
          <a:xfrm>
            <a:off x="248772" y="2180434"/>
            <a:ext cx="1850834" cy="78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业务系统</a:t>
            </a:r>
            <a:r>
              <a:rPr lang="en-US" altLang="zh-CN" dirty="0" smtClean="0"/>
              <a:t>1</a:t>
            </a:r>
            <a:endParaRPr lang="zh-CN" altLang="en-US" dirty="0"/>
          </a:p>
        </p:txBody>
      </p:sp>
      <p:sp>
        <p:nvSpPr>
          <p:cNvPr id="6" name="矩形 5"/>
          <p:cNvSpPr/>
          <p:nvPr/>
        </p:nvSpPr>
        <p:spPr>
          <a:xfrm>
            <a:off x="248772" y="3237148"/>
            <a:ext cx="1850834" cy="78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业务系统</a:t>
            </a:r>
            <a:r>
              <a:rPr lang="en-US" altLang="zh-CN" dirty="0" smtClean="0"/>
              <a:t>2</a:t>
            </a:r>
            <a:endParaRPr lang="zh-CN" altLang="en-US" dirty="0"/>
          </a:p>
        </p:txBody>
      </p:sp>
      <p:sp>
        <p:nvSpPr>
          <p:cNvPr id="7" name="矩形 6"/>
          <p:cNvSpPr/>
          <p:nvPr/>
        </p:nvSpPr>
        <p:spPr>
          <a:xfrm>
            <a:off x="248772" y="4249794"/>
            <a:ext cx="1850834" cy="78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业务系统</a:t>
            </a:r>
            <a:r>
              <a:rPr lang="en-US" altLang="zh-CN" dirty="0" smtClean="0"/>
              <a:t>3</a:t>
            </a:r>
            <a:endParaRPr lang="zh-CN" altLang="en-US" dirty="0"/>
          </a:p>
        </p:txBody>
      </p:sp>
      <p:sp>
        <p:nvSpPr>
          <p:cNvPr id="8" name="矩形 7"/>
          <p:cNvSpPr/>
          <p:nvPr/>
        </p:nvSpPr>
        <p:spPr>
          <a:xfrm>
            <a:off x="3477533" y="2181340"/>
            <a:ext cx="1850834" cy="285887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协议网关</a:t>
            </a:r>
            <a:endParaRPr lang="zh-CN" altLang="en-US" dirty="0"/>
          </a:p>
        </p:txBody>
      </p:sp>
      <p:sp>
        <p:nvSpPr>
          <p:cNvPr id="9" name="矩形 8"/>
          <p:cNvSpPr/>
          <p:nvPr/>
        </p:nvSpPr>
        <p:spPr>
          <a:xfrm>
            <a:off x="6797406" y="1398237"/>
            <a:ext cx="1850834" cy="7877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单灯</a:t>
            </a:r>
          </a:p>
        </p:txBody>
      </p:sp>
      <p:sp>
        <p:nvSpPr>
          <p:cNvPr id="10" name="矩形 9"/>
          <p:cNvSpPr/>
          <p:nvPr/>
        </p:nvSpPr>
        <p:spPr>
          <a:xfrm>
            <a:off x="6797406" y="2588965"/>
            <a:ext cx="1850834" cy="7877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广播</a:t>
            </a:r>
            <a:endParaRPr lang="zh-CN" altLang="en-US" dirty="0"/>
          </a:p>
        </p:txBody>
      </p:sp>
      <p:sp>
        <p:nvSpPr>
          <p:cNvPr id="11" name="矩形 10"/>
          <p:cNvSpPr/>
          <p:nvPr/>
        </p:nvSpPr>
        <p:spPr>
          <a:xfrm>
            <a:off x="6797406" y="3817345"/>
            <a:ext cx="1850834" cy="7877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充电桩</a:t>
            </a:r>
            <a:endParaRPr lang="zh-CN" altLang="en-US" dirty="0"/>
          </a:p>
        </p:txBody>
      </p:sp>
      <p:sp>
        <p:nvSpPr>
          <p:cNvPr id="12" name="矩形 11"/>
          <p:cNvSpPr/>
          <p:nvPr/>
        </p:nvSpPr>
        <p:spPr>
          <a:xfrm>
            <a:off x="6797406" y="5040216"/>
            <a:ext cx="1850834" cy="7877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摄像头</a:t>
            </a:r>
          </a:p>
        </p:txBody>
      </p:sp>
      <p:sp>
        <p:nvSpPr>
          <p:cNvPr id="3" name="右箭头 2"/>
          <p:cNvSpPr/>
          <p:nvPr/>
        </p:nvSpPr>
        <p:spPr>
          <a:xfrm>
            <a:off x="2417307" y="2890573"/>
            <a:ext cx="891474" cy="443465"/>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609035" y="2933207"/>
            <a:ext cx="830880" cy="443465"/>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388759" y="2556369"/>
            <a:ext cx="907702" cy="408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rPr>
              <a:t>标准协议（</a:t>
            </a:r>
            <a:r>
              <a:rPr lang="en-US" altLang="zh-CN" sz="1050" dirty="0" smtClean="0">
                <a:solidFill>
                  <a:schemeClr val="tx1"/>
                </a:solidFill>
              </a:rPr>
              <a:t>I</a:t>
            </a:r>
            <a:r>
              <a:rPr lang="zh-CN" altLang="en-US" sz="1050" dirty="0" smtClean="0">
                <a:solidFill>
                  <a:schemeClr val="tx1"/>
                </a:solidFill>
              </a:rPr>
              <a:t>）</a:t>
            </a:r>
            <a:endParaRPr lang="zh-CN" altLang="en-US" sz="1050" dirty="0">
              <a:solidFill>
                <a:schemeClr val="tx1"/>
              </a:solidFill>
            </a:endParaRPr>
          </a:p>
        </p:txBody>
      </p:sp>
      <p:sp>
        <p:nvSpPr>
          <p:cNvPr id="16" name="矩形 15"/>
          <p:cNvSpPr/>
          <p:nvPr/>
        </p:nvSpPr>
        <p:spPr>
          <a:xfrm>
            <a:off x="5481370" y="2665628"/>
            <a:ext cx="907702" cy="408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rPr>
              <a:t>设备数据</a:t>
            </a:r>
            <a:endParaRPr lang="zh-CN" altLang="en-US" sz="1050" dirty="0">
              <a:solidFill>
                <a:schemeClr val="tx1"/>
              </a:solidFill>
            </a:endParaRPr>
          </a:p>
        </p:txBody>
      </p:sp>
      <p:sp>
        <p:nvSpPr>
          <p:cNvPr id="19" name="左箭头 18"/>
          <p:cNvSpPr/>
          <p:nvPr/>
        </p:nvSpPr>
        <p:spPr>
          <a:xfrm>
            <a:off x="5570885" y="3981973"/>
            <a:ext cx="830880" cy="451866"/>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矩形 20"/>
          <p:cNvSpPr/>
          <p:nvPr/>
        </p:nvSpPr>
        <p:spPr>
          <a:xfrm>
            <a:off x="5609035" y="3710876"/>
            <a:ext cx="907702" cy="408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rPr>
              <a:t>设备数据</a:t>
            </a:r>
            <a:endParaRPr lang="zh-CN" altLang="en-US" sz="1050" dirty="0">
              <a:solidFill>
                <a:schemeClr val="tx1"/>
              </a:solidFill>
            </a:endParaRPr>
          </a:p>
        </p:txBody>
      </p:sp>
      <p:sp>
        <p:nvSpPr>
          <p:cNvPr id="22" name="右箭头 21"/>
          <p:cNvSpPr/>
          <p:nvPr/>
        </p:nvSpPr>
        <p:spPr>
          <a:xfrm rot="10800000">
            <a:off x="2404987" y="3897674"/>
            <a:ext cx="891474" cy="4434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3" name="矩形 22"/>
          <p:cNvSpPr/>
          <p:nvPr/>
        </p:nvSpPr>
        <p:spPr>
          <a:xfrm>
            <a:off x="2376439" y="3563470"/>
            <a:ext cx="1012958" cy="408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rPr>
              <a:t>标准协议（</a:t>
            </a:r>
            <a:r>
              <a:rPr lang="en-US" altLang="zh-CN" sz="1050" dirty="0" smtClean="0">
                <a:solidFill>
                  <a:schemeClr val="tx1"/>
                </a:solidFill>
              </a:rPr>
              <a:t>II</a:t>
            </a:r>
            <a:r>
              <a:rPr lang="zh-CN" altLang="en-US" sz="1050" dirty="0" smtClean="0">
                <a:solidFill>
                  <a:schemeClr val="tx1"/>
                </a:solidFill>
              </a:rPr>
              <a:t>）</a:t>
            </a:r>
            <a:endParaRPr lang="zh-CN" altLang="en-US" sz="1050" dirty="0">
              <a:solidFill>
                <a:schemeClr val="tx1"/>
              </a:solidFill>
            </a:endParaRPr>
          </a:p>
        </p:txBody>
      </p:sp>
      <p:sp>
        <p:nvSpPr>
          <p:cNvPr id="24" name="矩形 23"/>
          <p:cNvSpPr/>
          <p:nvPr/>
        </p:nvSpPr>
        <p:spPr>
          <a:xfrm>
            <a:off x="3888954" y="2665628"/>
            <a:ext cx="1184082" cy="57152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协议转化</a:t>
            </a:r>
            <a:endParaRPr lang="zh-CN" altLang="en-US" dirty="0"/>
          </a:p>
        </p:txBody>
      </p:sp>
      <p:sp>
        <p:nvSpPr>
          <p:cNvPr id="25" name="矩形 24"/>
          <p:cNvSpPr/>
          <p:nvPr/>
        </p:nvSpPr>
        <p:spPr>
          <a:xfrm>
            <a:off x="3888954" y="4007874"/>
            <a:ext cx="1184082" cy="57152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网关</a:t>
            </a:r>
          </a:p>
        </p:txBody>
      </p:sp>
      <p:sp>
        <p:nvSpPr>
          <p:cNvPr id="27" name="下箭头 26"/>
          <p:cNvSpPr/>
          <p:nvPr/>
        </p:nvSpPr>
        <p:spPr>
          <a:xfrm>
            <a:off x="4087257" y="3237148"/>
            <a:ext cx="385591" cy="782197"/>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28" name="下箭头 27"/>
          <p:cNvSpPr/>
          <p:nvPr/>
        </p:nvSpPr>
        <p:spPr>
          <a:xfrm rot="10800000">
            <a:off x="4637543" y="3225677"/>
            <a:ext cx="385591" cy="782197"/>
          </a:xfrm>
          <a:prstGeom prst="downArrow">
            <a:avLst/>
          </a:prstGeom>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zh-CN" altLang="en-US" sz="1050" dirty="0" smtClean="0">
                <a:solidFill>
                  <a:schemeClr val="tx1"/>
                </a:solidFill>
              </a:rPr>
              <a:t>标准协议</a:t>
            </a:r>
            <a:endParaRPr lang="zh-CN" altLang="en-US" sz="1050" dirty="0">
              <a:solidFill>
                <a:schemeClr val="tx1"/>
              </a:solidFill>
            </a:endParaRPr>
          </a:p>
        </p:txBody>
      </p:sp>
    </p:spTree>
    <p:extLst>
      <p:ext uri="{BB962C8B-B14F-4D97-AF65-F5344CB8AC3E}">
        <p14:creationId xmlns:p14="http://schemas.microsoft.com/office/powerpoint/2010/main" val="43063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heel(1)">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arn(inVertical)">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heel(1)">
                                      <p:cBhvr>
                                        <p:cTn id="51" dur="20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arn(inVertical)">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circle(in)">
                                      <p:cBhvr>
                                        <p:cTn id="68" dur="2000"/>
                                        <p:tgtEl>
                                          <p:spTgt spid="9"/>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circle(in)">
                                      <p:cBhvr>
                                        <p:cTn id="71" dur="2000"/>
                                        <p:tgtEl>
                                          <p:spTgt spid="10"/>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circle(in)">
                                      <p:cBhvr>
                                        <p:cTn id="74" dur="2000"/>
                                        <p:tgtEl>
                                          <p:spTgt spid="11"/>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circle(in)">
                                      <p:cBhvr>
                                        <p:cTn id="77" dur="20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barn(inVertical)">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anim calcmode="lin" valueType="num">
                                      <p:cBhvr>
                                        <p:cTn id="95" dur="1000" fill="hold"/>
                                        <p:tgtEl>
                                          <p:spTgt spid="28"/>
                                        </p:tgtEl>
                                        <p:attrNameLst>
                                          <p:attrName>ppt_x</p:attrName>
                                        </p:attrNameLst>
                                      </p:cBhvr>
                                      <p:tavLst>
                                        <p:tav tm="0">
                                          <p:val>
                                            <p:strVal val="#ppt_x"/>
                                          </p:val>
                                        </p:tav>
                                        <p:tav tm="100000">
                                          <p:val>
                                            <p:strVal val="#ppt_x"/>
                                          </p:val>
                                        </p:tav>
                                      </p:tavLst>
                                    </p:anim>
                                    <p:anim calcmode="lin" valueType="num">
                                      <p:cBhvr>
                                        <p:cTn id="9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randombar(horizontal)">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additive="base">
                                        <p:cTn id="106" dur="500" fill="hold"/>
                                        <p:tgtEl>
                                          <p:spTgt spid="23"/>
                                        </p:tgtEl>
                                        <p:attrNameLst>
                                          <p:attrName>ppt_x</p:attrName>
                                        </p:attrNameLst>
                                      </p:cBhvr>
                                      <p:tavLst>
                                        <p:tav tm="0">
                                          <p:val>
                                            <p:strVal val="#ppt_x"/>
                                          </p:val>
                                        </p:tav>
                                        <p:tav tm="100000">
                                          <p:val>
                                            <p:strVal val="#ppt_x"/>
                                          </p:val>
                                        </p:tav>
                                      </p:tavLst>
                                    </p:anim>
                                    <p:anim calcmode="lin" valueType="num">
                                      <p:cBhvr additive="base">
                                        <p:cTn id="10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3" grpId="0" animBg="1"/>
      <p:bldP spid="13" grpId="0" animBg="1"/>
      <p:bldP spid="14" grpId="0"/>
      <p:bldP spid="16" grpId="0"/>
      <p:bldP spid="19" grpId="0" animBg="1"/>
      <p:bldP spid="21" grpId="0"/>
      <p:bldP spid="22" grpId="0" animBg="1"/>
      <p:bldP spid="23" grpId="0"/>
      <p:bldP spid="24" grpId="0" animBg="1"/>
      <p:bldP spid="25"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协议网关</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2" y="914401"/>
            <a:ext cx="8857561" cy="4913522"/>
          </a:xfrm>
        </p:spPr>
        <p:txBody>
          <a:bodyPr>
            <a:noAutofit/>
          </a:bodyPr>
          <a:lstStyle/>
          <a:p>
            <a:pPr algn="l">
              <a:lnSpc>
                <a:spcPct val="150000"/>
              </a:lnSpc>
            </a:pPr>
            <a:r>
              <a:rPr lang="zh-CN" altLang="en-US" sz="2000" dirty="0"/>
              <a:t>协议转化</a:t>
            </a:r>
            <a:endParaRPr lang="en-US" altLang="zh-CN" sz="2000" dirty="0"/>
          </a:p>
          <a:p>
            <a:pPr marL="342900" indent="-342900" algn="l">
              <a:lnSpc>
                <a:spcPct val="150000"/>
              </a:lnSpc>
              <a:buFont typeface="Arial" panose="020B0604020202020204" pitchFamily="34" charset="0"/>
              <a:buChar char="•"/>
            </a:pPr>
            <a:r>
              <a:rPr lang="zh-CN" altLang="en-US" sz="2000" dirty="0" smtClean="0"/>
              <a:t>把</a:t>
            </a:r>
            <a:r>
              <a:rPr lang="zh-CN" altLang="en-US" sz="2000" dirty="0"/>
              <a:t>业务系统发送的标准协议经过协议网关转化成各个</a:t>
            </a:r>
            <a:r>
              <a:rPr lang="zh-CN" altLang="en-US" sz="2000" dirty="0" smtClean="0"/>
              <a:t>设备数据</a:t>
            </a:r>
            <a:endParaRPr lang="en-US" altLang="zh-CN" sz="2000" dirty="0" smtClean="0"/>
          </a:p>
          <a:p>
            <a:pPr marL="342900" indent="-342900" algn="l">
              <a:lnSpc>
                <a:spcPct val="150000"/>
              </a:lnSpc>
              <a:buFont typeface="Arial" panose="020B0604020202020204" pitchFamily="34" charset="0"/>
              <a:buChar char="•"/>
            </a:pPr>
            <a:r>
              <a:rPr lang="zh-CN" altLang="en-US" sz="2000" dirty="0" smtClean="0"/>
              <a:t>网关从设备获取的设备数据通过协议转化，转化为标准的</a:t>
            </a:r>
            <a:r>
              <a:rPr lang="en-US" altLang="zh-CN" sz="2000" dirty="0" smtClean="0"/>
              <a:t>III</a:t>
            </a:r>
            <a:r>
              <a:rPr lang="zh-CN" altLang="en-US" sz="2000" dirty="0" smtClean="0"/>
              <a:t>类协议</a:t>
            </a:r>
            <a:endParaRPr lang="en-US" altLang="zh-CN" sz="2000" dirty="0" smtClean="0"/>
          </a:p>
          <a:p>
            <a:pPr marL="342900" indent="-342900" algn="l">
              <a:lnSpc>
                <a:spcPct val="150000"/>
              </a:lnSpc>
              <a:buFont typeface="Arial" panose="020B0604020202020204" pitchFamily="34" charset="0"/>
              <a:buChar char="•"/>
            </a:pPr>
            <a:r>
              <a:rPr lang="en-US" altLang="zh-CN" sz="2000" dirty="0" smtClean="0"/>
              <a:t>III</a:t>
            </a:r>
            <a:r>
              <a:rPr lang="zh-CN" altLang="en-US" sz="2000" dirty="0" smtClean="0"/>
              <a:t>类协议转化为标准的</a:t>
            </a:r>
            <a:r>
              <a:rPr lang="en-US" altLang="zh-CN" sz="2000" dirty="0" smtClean="0"/>
              <a:t>II</a:t>
            </a:r>
            <a:r>
              <a:rPr lang="zh-CN" altLang="en-US" sz="2000" dirty="0" smtClean="0"/>
              <a:t>类协议（业务</a:t>
            </a:r>
            <a:r>
              <a:rPr lang="en-US" altLang="zh-CN" sz="2000" dirty="0" smtClean="0"/>
              <a:t>II</a:t>
            </a:r>
            <a:r>
              <a:rPr lang="zh-CN" altLang="en-US" sz="2000" dirty="0" smtClean="0"/>
              <a:t>类协议、告警</a:t>
            </a:r>
            <a:r>
              <a:rPr lang="en-US" altLang="zh-CN" sz="2000" dirty="0" smtClean="0"/>
              <a:t>II</a:t>
            </a:r>
            <a:r>
              <a:rPr lang="zh-CN" altLang="en-US" sz="2000" dirty="0" smtClean="0"/>
              <a:t>类协议，设备状态</a:t>
            </a:r>
            <a:r>
              <a:rPr lang="en-US" altLang="zh-CN" sz="2000" dirty="0" smtClean="0"/>
              <a:t>II</a:t>
            </a:r>
            <a:r>
              <a:rPr lang="zh-CN" altLang="en-US" sz="2000" dirty="0" smtClean="0"/>
              <a:t>类协议）</a:t>
            </a:r>
            <a:endParaRPr lang="en-US" altLang="zh-CN" sz="2000" dirty="0" smtClean="0"/>
          </a:p>
          <a:p>
            <a:pPr algn="l">
              <a:lnSpc>
                <a:spcPct val="150000"/>
              </a:lnSpc>
            </a:pPr>
            <a:r>
              <a:rPr lang="zh-CN" altLang="en-US" sz="2000" dirty="0" smtClean="0"/>
              <a:t>网关</a:t>
            </a:r>
            <a:endParaRPr lang="en-US" altLang="zh-CN" sz="2000" dirty="0"/>
          </a:p>
          <a:p>
            <a:pPr marL="342900" indent="-342900" algn="l">
              <a:lnSpc>
                <a:spcPct val="150000"/>
              </a:lnSpc>
              <a:buFont typeface="Arial" panose="020B0604020202020204" pitchFamily="34" charset="0"/>
              <a:buChar char="•"/>
            </a:pPr>
            <a:r>
              <a:rPr lang="zh-CN" altLang="en-US" sz="2000" dirty="0" smtClean="0"/>
              <a:t>网关通信方式</a:t>
            </a:r>
            <a:r>
              <a:rPr lang="zh-CN" altLang="en-US" sz="2000" dirty="0"/>
              <a:t>包括：</a:t>
            </a:r>
            <a:r>
              <a:rPr lang="en-US" altLang="zh-CN" sz="2000" dirty="0"/>
              <a:t>HTTP</a:t>
            </a:r>
            <a:r>
              <a:rPr lang="zh-CN" altLang="en-US" sz="2000" dirty="0"/>
              <a:t>、</a:t>
            </a:r>
            <a:r>
              <a:rPr lang="en-US" altLang="zh-CN" sz="2000" dirty="0" err="1"/>
              <a:t>WebSocket</a:t>
            </a:r>
            <a:r>
              <a:rPr lang="zh-CN" altLang="en-US" sz="2000" dirty="0"/>
              <a:t>、</a:t>
            </a:r>
            <a:r>
              <a:rPr lang="en-US" altLang="zh-CN" sz="2000" dirty="0" smtClean="0"/>
              <a:t>Socket</a:t>
            </a:r>
            <a:r>
              <a:rPr lang="zh-CN" altLang="en-US" sz="2000" dirty="0" smtClean="0"/>
              <a:t>、</a:t>
            </a:r>
            <a:r>
              <a:rPr lang="en-US" altLang="zh-CN" sz="2000" dirty="0" smtClean="0"/>
              <a:t>TCP</a:t>
            </a:r>
          </a:p>
          <a:p>
            <a:pPr marL="342900" indent="-342900" algn="l">
              <a:lnSpc>
                <a:spcPct val="150000"/>
              </a:lnSpc>
              <a:buFont typeface="Arial" panose="020B0604020202020204" pitchFamily="34" charset="0"/>
              <a:buChar char="•"/>
            </a:pPr>
            <a:r>
              <a:rPr lang="zh-CN" altLang="en-US" sz="2000" dirty="0" smtClean="0"/>
              <a:t>设备数据类型包括</a:t>
            </a:r>
            <a:r>
              <a:rPr lang="en-US" altLang="zh-CN" sz="2000" dirty="0" err="1" smtClean="0"/>
              <a:t>Protobuf</a:t>
            </a:r>
            <a:r>
              <a:rPr lang="zh-CN" altLang="en-US" sz="2000" dirty="0"/>
              <a:t>、</a:t>
            </a:r>
            <a:r>
              <a:rPr lang="en-US" altLang="zh-CN" sz="2000" dirty="0"/>
              <a:t>JSON</a:t>
            </a:r>
            <a:r>
              <a:rPr lang="zh-CN" altLang="en-US" sz="2000" dirty="0"/>
              <a:t>、</a:t>
            </a:r>
            <a:r>
              <a:rPr lang="en-US" altLang="zh-CN" sz="2000" dirty="0"/>
              <a:t>16</a:t>
            </a:r>
            <a:r>
              <a:rPr lang="zh-CN" altLang="en-US" sz="2000" dirty="0"/>
              <a:t>进制字符串</a:t>
            </a:r>
            <a:r>
              <a:rPr lang="zh-CN" altLang="en-US" sz="2000" dirty="0" smtClean="0"/>
              <a:t>等</a:t>
            </a:r>
            <a:endParaRPr lang="en-US" altLang="zh-CN" sz="2000" dirty="0" smtClean="0"/>
          </a:p>
          <a:p>
            <a:pPr marL="342900" indent="-342900" algn="l">
              <a:lnSpc>
                <a:spcPct val="150000"/>
              </a:lnSpc>
              <a:buFont typeface="Arial" panose="020B0604020202020204" pitchFamily="34" charset="0"/>
              <a:buChar char="•"/>
            </a:pPr>
            <a:r>
              <a:rPr lang="zh-CN" altLang="en-US" sz="2000" dirty="0" smtClean="0"/>
              <a:t>由协议转化把</a:t>
            </a:r>
            <a:r>
              <a:rPr lang="en-US" altLang="zh-CN" sz="2000" dirty="0" smtClean="0"/>
              <a:t>I</a:t>
            </a:r>
            <a:r>
              <a:rPr lang="zh-CN" altLang="en-US" sz="2000" dirty="0" smtClean="0"/>
              <a:t>类协议转化为具体的设备数据后，由网关发送到设备</a:t>
            </a:r>
            <a:endParaRPr lang="en-US" altLang="zh-CN" sz="2000" dirty="0" smtClean="0"/>
          </a:p>
          <a:p>
            <a:pPr marL="342900" indent="-342900" algn="l">
              <a:lnSpc>
                <a:spcPct val="150000"/>
              </a:lnSpc>
              <a:buFont typeface="Arial" panose="020B0604020202020204" pitchFamily="34" charset="0"/>
              <a:buChar char="•"/>
            </a:pPr>
            <a:r>
              <a:rPr lang="zh-CN" altLang="en-US" sz="2000" dirty="0" smtClean="0"/>
              <a:t>设备返回的数据通过网关转化为</a:t>
            </a:r>
            <a:r>
              <a:rPr lang="en-US" altLang="zh-CN" sz="2000" dirty="0" smtClean="0"/>
              <a:t>III</a:t>
            </a:r>
            <a:r>
              <a:rPr lang="zh-CN" altLang="en-US" sz="2000" dirty="0" smtClean="0"/>
              <a:t>类协议</a:t>
            </a:r>
            <a:endParaRPr lang="en-US" altLang="zh-CN" sz="2000" dirty="0" smtClean="0"/>
          </a:p>
          <a:p>
            <a:pPr marL="342900" indent="-342900" algn="l">
              <a:lnSpc>
                <a:spcPct val="150000"/>
              </a:lnSpc>
              <a:buFont typeface="Arial" panose="020B0604020202020204" pitchFamily="34" charset="0"/>
              <a:buChar char="•"/>
            </a:pPr>
            <a:r>
              <a:rPr lang="zh-CN" altLang="en-US" sz="2000" dirty="0" smtClean="0"/>
              <a:t>控制设备连接数、连接超时时间、重连次数和重连间隔等</a:t>
            </a:r>
            <a:endParaRPr lang="en-US" altLang="zh-CN" sz="2000" dirty="0" smtClean="0"/>
          </a:p>
          <a:p>
            <a:pPr marL="342900" indent="-342900" algn="l">
              <a:lnSpc>
                <a:spcPct val="150000"/>
              </a:lnSpc>
              <a:buFont typeface="Arial" panose="020B0604020202020204" pitchFamily="34" charset="0"/>
              <a:buChar char="•"/>
            </a:pPr>
            <a:r>
              <a:rPr lang="zh-CN" altLang="en-US" sz="2000" dirty="0" smtClean="0">
                <a:solidFill>
                  <a:schemeClr val="accent6"/>
                </a:solidFill>
              </a:rPr>
              <a:t>限流、断流、熔断等</a:t>
            </a:r>
            <a:endParaRPr lang="en-US" altLang="zh-CN" sz="2000" dirty="0" smtClean="0">
              <a:solidFill>
                <a:schemeClr val="accent6"/>
              </a:solidFill>
            </a:endParaRPr>
          </a:p>
          <a:p>
            <a:pPr marL="342900" indent="-342900" algn="l">
              <a:buFont typeface="Arial" panose="020B0604020202020204" pitchFamily="34" charset="0"/>
              <a:buChar char="•"/>
            </a:pPr>
            <a:endParaRPr lang="en-US" altLang="zh-CN" sz="2000" dirty="0"/>
          </a:p>
          <a:p>
            <a:pPr algn="l"/>
            <a:endParaRPr lang="en-US" altLang="zh-CN" sz="2000" dirty="0" smtClean="0"/>
          </a:p>
          <a:p>
            <a:pPr algn="l"/>
            <a:endParaRPr lang="en-US" altLang="zh-CN" sz="2000" dirty="0" smtClean="0"/>
          </a:p>
        </p:txBody>
      </p:sp>
    </p:spTree>
    <p:extLst>
      <p:ext uri="{BB962C8B-B14F-4D97-AF65-F5344CB8AC3E}">
        <p14:creationId xmlns:p14="http://schemas.microsoft.com/office/powerpoint/2010/main" val="5080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noChangeArrowheads="1"/>
          </p:cNvSpPr>
          <p:nvPr/>
        </p:nvSpPr>
        <p:spPr bwMode="auto">
          <a:xfrm>
            <a:off x="705235" y="192760"/>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dirty="0">
                <a:solidFill>
                  <a:schemeClr val="bg1"/>
                </a:solidFill>
                <a:latin typeface="Microsoft YaHei" pitchFamily="34" charset="-122"/>
                <a:ea typeface="黑体" pitchFamily="49" charset="-122"/>
              </a:rPr>
              <a:t>目录</a:t>
            </a:r>
          </a:p>
          <a:p>
            <a:pPr eaLnBrk="1" hangingPunct="1">
              <a:spcBef>
                <a:spcPct val="0"/>
              </a:spcBef>
              <a:buFont typeface="Arial" pitchFamily="34" charset="0"/>
              <a:buNone/>
            </a:pPr>
            <a:r>
              <a:rPr lang="en-US" altLang="zh-CN" sz="1500" dirty="0">
                <a:solidFill>
                  <a:schemeClr val="bg1"/>
                </a:solidFill>
                <a:latin typeface="黑体" pitchFamily="49" charset="-122"/>
                <a:ea typeface="黑体" pitchFamily="49" charset="-122"/>
              </a:rPr>
              <a:t>Contents</a:t>
            </a:r>
            <a:endParaRPr lang="zh-CN" altLang="en-US" sz="1500" dirty="0">
              <a:solidFill>
                <a:schemeClr val="bg1"/>
              </a:solidFill>
              <a:latin typeface="黑体" pitchFamily="49" charset="-122"/>
              <a:ea typeface="黑体" pitchFamily="49" charset="-122"/>
            </a:endParaRPr>
          </a:p>
        </p:txBody>
      </p:sp>
      <p:grpSp>
        <p:nvGrpSpPr>
          <p:cNvPr id="48" name="Group 10"/>
          <p:cNvGrpSpPr/>
          <p:nvPr/>
        </p:nvGrpSpPr>
        <p:grpSpPr bwMode="auto">
          <a:xfrm>
            <a:off x="1973250" y="807538"/>
            <a:ext cx="4476070" cy="580218"/>
            <a:chOff x="0" y="58084"/>
            <a:chExt cx="5376387" cy="774000"/>
          </a:xfrm>
        </p:grpSpPr>
        <p:sp>
          <p:nvSpPr>
            <p:cNvPr id="49"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1</a:t>
              </a:r>
              <a:endParaRPr lang="zh-CN" altLang="en-US" sz="1500" dirty="0">
                <a:solidFill>
                  <a:srgbClr val="FFFFFF"/>
                </a:solidFill>
                <a:latin typeface="Microsoft YaHei" pitchFamily="34" charset="-122"/>
                <a:ea typeface="Microsoft YaHei" pitchFamily="34" charset="-122"/>
              </a:endParaRPr>
            </a:p>
          </p:txBody>
        </p:sp>
        <p:sp>
          <p:nvSpPr>
            <p:cNvPr id="50"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协议网关</a:t>
              </a:r>
              <a:endParaRPr lang="zh-CN" altLang="en-US" sz="1500" b="1" dirty="0">
                <a:solidFill>
                  <a:srgbClr val="948A54"/>
                </a:solidFill>
                <a:latin typeface="Microsoft YaHei" pitchFamily="34" charset="-122"/>
                <a:ea typeface="Microsoft YaHei" pitchFamily="34" charset="-122"/>
              </a:endParaRPr>
            </a:p>
          </p:txBody>
        </p:sp>
      </p:grpSp>
      <p:grpSp>
        <p:nvGrpSpPr>
          <p:cNvPr id="51" name="Group 10"/>
          <p:cNvGrpSpPr/>
          <p:nvPr/>
        </p:nvGrpSpPr>
        <p:grpSpPr bwMode="auto">
          <a:xfrm>
            <a:off x="1973250" y="1316016"/>
            <a:ext cx="4476070" cy="580218"/>
            <a:chOff x="0" y="58084"/>
            <a:chExt cx="5376387" cy="774000"/>
          </a:xfrm>
        </p:grpSpPr>
        <p:sp>
          <p:nvSpPr>
            <p:cNvPr id="52"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2</a:t>
              </a:r>
              <a:endParaRPr lang="zh-CN" altLang="en-US" sz="1500" dirty="0">
                <a:solidFill>
                  <a:srgbClr val="FFFFFF"/>
                </a:solidFill>
                <a:latin typeface="Microsoft YaHei" pitchFamily="34" charset="-122"/>
                <a:ea typeface="Microsoft YaHei" pitchFamily="34" charset="-122"/>
              </a:endParaRPr>
            </a:p>
          </p:txBody>
        </p:sp>
        <p:sp>
          <p:nvSpPr>
            <p:cNvPr id="53"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chemeClr val="tx2"/>
                  </a:solidFill>
                  <a:latin typeface="Microsoft YaHei" pitchFamily="34" charset="-122"/>
                  <a:ea typeface="Microsoft YaHei" pitchFamily="34" charset="-122"/>
                </a:rPr>
                <a:t>技术架构</a:t>
              </a:r>
              <a:endParaRPr lang="zh-CN" altLang="en-US" sz="1500" b="1" dirty="0">
                <a:solidFill>
                  <a:schemeClr val="tx2"/>
                </a:solidFill>
                <a:latin typeface="Microsoft YaHei" pitchFamily="34" charset="-122"/>
                <a:ea typeface="Microsoft YaHei" pitchFamily="34" charset="-122"/>
              </a:endParaRPr>
            </a:p>
          </p:txBody>
        </p:sp>
      </p:grpSp>
      <p:grpSp>
        <p:nvGrpSpPr>
          <p:cNvPr id="54" name="Group 10"/>
          <p:cNvGrpSpPr/>
          <p:nvPr/>
        </p:nvGrpSpPr>
        <p:grpSpPr bwMode="auto">
          <a:xfrm>
            <a:off x="1973250" y="1802775"/>
            <a:ext cx="4476070" cy="580218"/>
            <a:chOff x="0" y="58084"/>
            <a:chExt cx="5376387" cy="774000"/>
          </a:xfrm>
        </p:grpSpPr>
        <p:sp>
          <p:nvSpPr>
            <p:cNvPr id="55"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3</a:t>
              </a:r>
              <a:endParaRPr lang="zh-CN" altLang="en-US" sz="1500" dirty="0">
                <a:solidFill>
                  <a:srgbClr val="FFFFFF"/>
                </a:solidFill>
                <a:latin typeface="Microsoft YaHei" pitchFamily="34" charset="-122"/>
                <a:ea typeface="Microsoft YaHei" pitchFamily="34" charset="-122"/>
              </a:endParaRPr>
            </a:p>
          </p:txBody>
        </p:sp>
        <p:sp>
          <p:nvSpPr>
            <p:cNvPr id="56"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协议选型</a:t>
              </a:r>
              <a:endParaRPr lang="zh-CN" altLang="en-US" sz="1500" b="1" dirty="0">
                <a:solidFill>
                  <a:srgbClr val="948A54"/>
                </a:solidFill>
                <a:latin typeface="Microsoft YaHei" pitchFamily="34" charset="-122"/>
                <a:ea typeface="Microsoft YaHei" pitchFamily="34" charset="-122"/>
              </a:endParaRPr>
            </a:p>
          </p:txBody>
        </p:sp>
      </p:grpSp>
      <p:grpSp>
        <p:nvGrpSpPr>
          <p:cNvPr id="57" name="Group 10"/>
          <p:cNvGrpSpPr/>
          <p:nvPr/>
        </p:nvGrpSpPr>
        <p:grpSpPr bwMode="auto">
          <a:xfrm>
            <a:off x="1973250" y="2293239"/>
            <a:ext cx="4476070" cy="580218"/>
            <a:chOff x="0" y="58084"/>
            <a:chExt cx="5376387" cy="774000"/>
          </a:xfrm>
        </p:grpSpPr>
        <p:sp>
          <p:nvSpPr>
            <p:cNvPr id="58"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4</a:t>
              </a:r>
              <a:endParaRPr lang="zh-CN" altLang="en-US" sz="1500" dirty="0">
                <a:solidFill>
                  <a:srgbClr val="FFFFFF"/>
                </a:solidFill>
                <a:latin typeface="Microsoft YaHei" pitchFamily="34" charset="-122"/>
                <a:ea typeface="Microsoft YaHei" pitchFamily="34" charset="-122"/>
              </a:endParaRPr>
            </a:p>
          </p:txBody>
        </p:sp>
        <p:sp>
          <p:nvSpPr>
            <p:cNvPr id="59"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技术选型</a:t>
              </a:r>
              <a:endParaRPr lang="zh-CN" altLang="en-US" sz="1500" b="1" dirty="0">
                <a:solidFill>
                  <a:srgbClr val="948A54"/>
                </a:solidFill>
                <a:latin typeface="Microsoft YaHei" pitchFamily="34" charset="-122"/>
                <a:ea typeface="Microsoft YaHei" pitchFamily="34" charset="-122"/>
              </a:endParaRPr>
            </a:p>
          </p:txBody>
        </p:sp>
      </p:grpSp>
      <p:grpSp>
        <p:nvGrpSpPr>
          <p:cNvPr id="15" name="Group 10"/>
          <p:cNvGrpSpPr/>
          <p:nvPr/>
        </p:nvGrpSpPr>
        <p:grpSpPr bwMode="auto">
          <a:xfrm>
            <a:off x="1971412" y="2787159"/>
            <a:ext cx="4476070" cy="580218"/>
            <a:chOff x="0" y="58084"/>
            <a:chExt cx="5376387" cy="774000"/>
          </a:xfrm>
        </p:grpSpPr>
        <p:sp>
          <p:nvSpPr>
            <p:cNvPr id="16"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a:solidFill>
                    <a:srgbClr val="FFFFFF"/>
                  </a:solidFill>
                  <a:latin typeface="Microsoft YaHei" pitchFamily="34" charset="-122"/>
                  <a:ea typeface="Microsoft YaHei" pitchFamily="34" charset="-122"/>
                </a:rPr>
                <a:t>5</a:t>
              </a:r>
              <a:endParaRPr lang="zh-CN" altLang="en-US" sz="1500" dirty="0">
                <a:solidFill>
                  <a:srgbClr val="FFFFFF"/>
                </a:solidFill>
                <a:latin typeface="Microsoft YaHei" pitchFamily="34" charset="-122"/>
                <a:ea typeface="Microsoft YaHei" pitchFamily="34" charset="-122"/>
              </a:endParaRPr>
            </a:p>
          </p:txBody>
        </p:sp>
        <p:sp>
          <p:nvSpPr>
            <p:cNvPr id="17"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技术升级</a:t>
              </a:r>
              <a:endParaRPr lang="zh-CN" altLang="en-US" sz="1500" b="1" dirty="0">
                <a:solidFill>
                  <a:srgbClr val="948A54"/>
                </a:solidFill>
                <a:latin typeface="Microsoft YaHei" pitchFamily="34" charset="-122"/>
                <a:ea typeface="Microsoft YaHei" pitchFamily="34" charset="-122"/>
              </a:endParaRPr>
            </a:p>
          </p:txBody>
        </p:sp>
      </p:grpSp>
    </p:spTree>
    <p:extLst>
      <p:ext uri="{BB962C8B-B14F-4D97-AF65-F5344CB8AC3E}">
        <p14:creationId xmlns:p14="http://schemas.microsoft.com/office/powerpoint/2010/main" val="100467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62699" y="6020718"/>
            <a:ext cx="6610120" cy="815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感知</a:t>
            </a:r>
            <a:r>
              <a:rPr lang="zh-CN" altLang="en-US" dirty="0" smtClean="0"/>
              <a:t>层</a:t>
            </a:r>
            <a:r>
              <a:rPr lang="en-US" altLang="zh-CN" dirty="0" smtClean="0"/>
              <a:t>/</a:t>
            </a:r>
            <a:r>
              <a:rPr lang="zh-CN" altLang="en-US" dirty="0" smtClean="0"/>
              <a:t>平台</a:t>
            </a:r>
            <a:endParaRPr lang="zh-CN" altLang="en-US" dirty="0"/>
          </a:p>
        </p:txBody>
      </p:sp>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技术架构</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2" y="914401"/>
            <a:ext cx="8857561" cy="396531"/>
          </a:xfrm>
        </p:spPr>
        <p:txBody>
          <a:bodyPr>
            <a:noAutofit/>
          </a:bodyPr>
          <a:lstStyle/>
          <a:p>
            <a:pPr algn="l"/>
            <a:r>
              <a:rPr lang="zh-CN" altLang="en-US" sz="2000" dirty="0" smtClean="0"/>
              <a:t>业务系统到设备</a:t>
            </a:r>
            <a:endParaRPr lang="en-US" altLang="zh-CN" sz="2000" dirty="0" smtClean="0"/>
          </a:p>
          <a:p>
            <a:pPr algn="l"/>
            <a:endParaRPr lang="en-US" altLang="zh-CN" sz="2000" dirty="0"/>
          </a:p>
          <a:p>
            <a:pPr algn="l"/>
            <a:endParaRPr lang="en-US" altLang="zh-CN" sz="2000" dirty="0" smtClean="0"/>
          </a:p>
          <a:p>
            <a:pPr algn="l"/>
            <a:endParaRPr lang="en-US" altLang="zh-CN" sz="2000" dirty="0" smtClean="0"/>
          </a:p>
        </p:txBody>
      </p:sp>
      <p:sp>
        <p:nvSpPr>
          <p:cNvPr id="6" name="矩形 5"/>
          <p:cNvSpPr/>
          <p:nvPr/>
        </p:nvSpPr>
        <p:spPr>
          <a:xfrm>
            <a:off x="2016087" y="1553377"/>
            <a:ext cx="6169447" cy="378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smtClean="0"/>
              <a:t>协议网关</a:t>
            </a:r>
            <a:endParaRPr lang="zh-CN" altLang="en-US" sz="2400" b="1" dirty="0"/>
          </a:p>
        </p:txBody>
      </p:sp>
      <p:sp>
        <p:nvSpPr>
          <p:cNvPr id="3" name="矩形 2"/>
          <p:cNvSpPr/>
          <p:nvPr/>
        </p:nvSpPr>
        <p:spPr>
          <a:xfrm>
            <a:off x="2809301" y="1999562"/>
            <a:ext cx="3855904"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协议网关</a:t>
            </a:r>
            <a:r>
              <a:rPr lang="en-US" altLang="zh-CN" dirty="0" smtClean="0"/>
              <a:t>WEB</a:t>
            </a:r>
            <a:endParaRPr lang="zh-CN" altLang="en-US" dirty="0"/>
          </a:p>
        </p:txBody>
      </p:sp>
      <p:sp>
        <p:nvSpPr>
          <p:cNvPr id="7" name="矩形 6"/>
          <p:cNvSpPr/>
          <p:nvPr/>
        </p:nvSpPr>
        <p:spPr>
          <a:xfrm>
            <a:off x="2809301" y="2722979"/>
            <a:ext cx="3855904"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协议网关消息队列</a:t>
            </a:r>
            <a:endParaRPr lang="zh-CN" altLang="en-US" dirty="0"/>
          </a:p>
        </p:txBody>
      </p:sp>
      <p:sp>
        <p:nvSpPr>
          <p:cNvPr id="8" name="矩形 7"/>
          <p:cNvSpPr/>
          <p:nvPr/>
        </p:nvSpPr>
        <p:spPr>
          <a:xfrm>
            <a:off x="2809301" y="3417042"/>
            <a:ext cx="2952521"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a:t>
            </a:r>
            <a:r>
              <a:rPr lang="zh-CN" altLang="en-US" dirty="0" smtClean="0"/>
              <a:t>类监听（</a:t>
            </a:r>
            <a:r>
              <a:rPr lang="en-US" altLang="zh-CN" dirty="0"/>
              <a:t> MQ </a:t>
            </a:r>
            <a:r>
              <a:rPr lang="zh-CN" altLang="en-US" dirty="0" smtClean="0"/>
              <a:t>）</a:t>
            </a:r>
            <a:endParaRPr lang="zh-CN" altLang="en-US" dirty="0"/>
          </a:p>
        </p:txBody>
      </p:sp>
      <p:sp>
        <p:nvSpPr>
          <p:cNvPr id="9" name="矩形 8"/>
          <p:cNvSpPr/>
          <p:nvPr/>
        </p:nvSpPr>
        <p:spPr>
          <a:xfrm>
            <a:off x="2809301" y="4081750"/>
            <a:ext cx="3855904"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a:t>
            </a:r>
            <a:r>
              <a:rPr lang="zh-CN" altLang="en-US" dirty="0" smtClean="0"/>
              <a:t>类协议转化（清洗、适配、缓存）</a:t>
            </a:r>
            <a:endParaRPr lang="zh-CN" altLang="en-US" dirty="0"/>
          </a:p>
        </p:txBody>
      </p:sp>
      <p:sp>
        <p:nvSpPr>
          <p:cNvPr id="10" name="矩形 9"/>
          <p:cNvSpPr/>
          <p:nvPr/>
        </p:nvSpPr>
        <p:spPr>
          <a:xfrm>
            <a:off x="2809301" y="4786903"/>
            <a:ext cx="3855904"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网关</a:t>
            </a:r>
            <a:endParaRPr lang="zh-CN" altLang="en-US" dirty="0"/>
          </a:p>
        </p:txBody>
      </p:sp>
      <p:sp>
        <p:nvSpPr>
          <p:cNvPr id="11" name="矩形 10"/>
          <p:cNvSpPr/>
          <p:nvPr/>
        </p:nvSpPr>
        <p:spPr>
          <a:xfrm>
            <a:off x="1855296" y="6398155"/>
            <a:ext cx="1341591"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充电桩</a:t>
            </a:r>
            <a:endParaRPr lang="zh-CN" altLang="en-US" dirty="0"/>
          </a:p>
        </p:txBody>
      </p:sp>
      <p:sp>
        <p:nvSpPr>
          <p:cNvPr id="12" name="矩形 11"/>
          <p:cNvSpPr/>
          <p:nvPr/>
        </p:nvSpPr>
        <p:spPr>
          <a:xfrm>
            <a:off x="3329089" y="6409099"/>
            <a:ext cx="1341591"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气象、环境</a:t>
            </a:r>
            <a:endParaRPr lang="zh-CN" altLang="en-US" dirty="0"/>
          </a:p>
        </p:txBody>
      </p:sp>
      <p:sp>
        <p:nvSpPr>
          <p:cNvPr id="13" name="矩形 12"/>
          <p:cNvSpPr/>
          <p:nvPr/>
        </p:nvSpPr>
        <p:spPr>
          <a:xfrm>
            <a:off x="4802882" y="6409099"/>
            <a:ext cx="1093136"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单灯</a:t>
            </a:r>
            <a:endParaRPr lang="zh-CN" altLang="en-US" dirty="0"/>
          </a:p>
        </p:txBody>
      </p:sp>
      <p:sp>
        <p:nvSpPr>
          <p:cNvPr id="14" name="矩形 13"/>
          <p:cNvSpPr/>
          <p:nvPr/>
        </p:nvSpPr>
        <p:spPr>
          <a:xfrm>
            <a:off x="6120629" y="6409099"/>
            <a:ext cx="1011084"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视频</a:t>
            </a:r>
          </a:p>
        </p:txBody>
      </p:sp>
      <p:sp>
        <p:nvSpPr>
          <p:cNvPr id="15" name="矩形 14"/>
          <p:cNvSpPr/>
          <p:nvPr/>
        </p:nvSpPr>
        <p:spPr>
          <a:xfrm>
            <a:off x="7263915" y="6398155"/>
            <a:ext cx="936434"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9" name="文本框 18"/>
          <p:cNvSpPr txBox="1"/>
          <p:nvPr/>
        </p:nvSpPr>
        <p:spPr>
          <a:xfrm>
            <a:off x="3569465" y="5392563"/>
            <a:ext cx="3095740" cy="369332"/>
          </a:xfrm>
          <a:prstGeom prst="rect">
            <a:avLst/>
          </a:prstGeom>
          <a:noFill/>
        </p:spPr>
        <p:txBody>
          <a:bodyPr wrap="square" rtlCol="0">
            <a:spAutoFit/>
          </a:bodyPr>
          <a:lstStyle/>
          <a:p>
            <a:r>
              <a:rPr lang="en-US" altLang="zh-CN" dirty="0" smtClean="0"/>
              <a:t>HTTP/</a:t>
            </a:r>
            <a:r>
              <a:rPr lang="en-US" altLang="zh-CN" dirty="0" err="1" smtClean="0"/>
              <a:t>WebSocket</a:t>
            </a:r>
            <a:r>
              <a:rPr lang="en-US" altLang="zh-CN" dirty="0" smtClean="0"/>
              <a:t>/Socket</a:t>
            </a:r>
            <a:endParaRPr lang="zh-CN" altLang="en-US" dirty="0"/>
          </a:p>
        </p:txBody>
      </p:sp>
      <p:sp>
        <p:nvSpPr>
          <p:cNvPr id="20" name="左右箭头 19"/>
          <p:cNvSpPr/>
          <p:nvPr/>
        </p:nvSpPr>
        <p:spPr>
          <a:xfrm rot="5400000">
            <a:off x="6636317" y="5484861"/>
            <a:ext cx="663704"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右箭头 20"/>
          <p:cNvSpPr/>
          <p:nvPr/>
        </p:nvSpPr>
        <p:spPr>
          <a:xfrm rot="5400000">
            <a:off x="2720998" y="5494529"/>
            <a:ext cx="663704"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902506" y="2421825"/>
            <a:ext cx="214829" cy="30115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4040436" y="3114799"/>
            <a:ext cx="214829" cy="30115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899751" y="3819952"/>
            <a:ext cx="214829" cy="30115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4899751" y="4502706"/>
            <a:ext cx="214829" cy="30115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2412694" y="1002535"/>
            <a:ext cx="396607" cy="550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4277298" y="1008116"/>
            <a:ext cx="396607" cy="550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6195468" y="1019133"/>
            <a:ext cx="396607" cy="550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316856" y="1072027"/>
            <a:ext cx="758986" cy="369332"/>
          </a:xfrm>
          <a:prstGeom prst="rect">
            <a:avLst/>
          </a:prstGeom>
          <a:noFill/>
        </p:spPr>
        <p:txBody>
          <a:bodyPr wrap="square" rtlCol="0">
            <a:spAutoFit/>
          </a:bodyPr>
          <a:lstStyle/>
          <a:p>
            <a:r>
              <a:rPr lang="zh-CN" altLang="en-US" dirty="0" smtClean="0"/>
              <a:t>请求</a:t>
            </a:r>
            <a:endParaRPr lang="zh-CN" altLang="en-US" dirty="0"/>
          </a:p>
        </p:txBody>
      </p:sp>
      <p:sp>
        <p:nvSpPr>
          <p:cNvPr id="30" name="文本框 29"/>
          <p:cNvSpPr txBox="1"/>
          <p:nvPr/>
        </p:nvSpPr>
        <p:spPr>
          <a:xfrm>
            <a:off x="4149089" y="1016943"/>
            <a:ext cx="758986" cy="369332"/>
          </a:xfrm>
          <a:prstGeom prst="rect">
            <a:avLst/>
          </a:prstGeom>
          <a:noFill/>
        </p:spPr>
        <p:txBody>
          <a:bodyPr wrap="square" rtlCol="0">
            <a:spAutoFit/>
          </a:bodyPr>
          <a:lstStyle/>
          <a:p>
            <a:r>
              <a:rPr lang="zh-CN" altLang="en-US" dirty="0" smtClean="0"/>
              <a:t>请求</a:t>
            </a:r>
            <a:endParaRPr lang="zh-CN" altLang="en-US" dirty="0"/>
          </a:p>
        </p:txBody>
      </p:sp>
      <p:sp>
        <p:nvSpPr>
          <p:cNvPr id="31" name="文本框 30"/>
          <p:cNvSpPr txBox="1"/>
          <p:nvPr/>
        </p:nvSpPr>
        <p:spPr>
          <a:xfrm>
            <a:off x="6090133" y="1016943"/>
            <a:ext cx="758986" cy="369332"/>
          </a:xfrm>
          <a:prstGeom prst="rect">
            <a:avLst/>
          </a:prstGeom>
          <a:noFill/>
        </p:spPr>
        <p:txBody>
          <a:bodyPr wrap="square" rtlCol="0">
            <a:spAutoFit/>
          </a:bodyPr>
          <a:lstStyle/>
          <a:p>
            <a:r>
              <a:rPr lang="zh-CN" altLang="en-US" dirty="0" smtClean="0"/>
              <a:t>请求</a:t>
            </a:r>
            <a:endParaRPr lang="zh-CN" altLang="en-US" dirty="0"/>
          </a:p>
        </p:txBody>
      </p:sp>
      <p:sp>
        <p:nvSpPr>
          <p:cNvPr id="34" name="上箭头 33"/>
          <p:cNvSpPr/>
          <p:nvPr/>
        </p:nvSpPr>
        <p:spPr>
          <a:xfrm>
            <a:off x="5938087" y="3145242"/>
            <a:ext cx="301444" cy="936508"/>
          </a:xfrm>
          <a:prstGeom prst="up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6244279" y="3166999"/>
            <a:ext cx="345798" cy="954107"/>
          </a:xfrm>
          <a:prstGeom prst="rect">
            <a:avLst/>
          </a:prstGeom>
          <a:noFill/>
        </p:spPr>
        <p:txBody>
          <a:bodyPr wrap="square" rtlCol="0">
            <a:spAutoFit/>
          </a:bodyPr>
          <a:lstStyle/>
          <a:p>
            <a:r>
              <a:rPr lang="zh-CN" altLang="en-US" sz="1400" dirty="0" smtClean="0">
                <a:solidFill>
                  <a:schemeClr val="bg1"/>
                </a:solidFill>
              </a:rPr>
              <a:t>错误</a:t>
            </a:r>
            <a:r>
              <a:rPr lang="zh-CN" altLang="en-US" sz="1400" dirty="0">
                <a:solidFill>
                  <a:schemeClr val="bg1"/>
                </a:solidFill>
              </a:rPr>
              <a:t>数据</a:t>
            </a:r>
          </a:p>
        </p:txBody>
      </p:sp>
      <p:sp>
        <p:nvSpPr>
          <p:cNvPr id="36" name="矩形 35"/>
          <p:cNvSpPr/>
          <p:nvPr/>
        </p:nvSpPr>
        <p:spPr>
          <a:xfrm>
            <a:off x="6783013" y="1999561"/>
            <a:ext cx="586217" cy="3216855"/>
          </a:xfrm>
          <a:prstGeom prst="rect">
            <a:avLst/>
          </a:prstGeom>
          <a:solidFill>
            <a:schemeClr val="tx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Log</a:t>
            </a:r>
            <a:r>
              <a:rPr lang="zh-CN" altLang="en-US" dirty="0" smtClean="0"/>
              <a:t>日志</a:t>
            </a:r>
            <a:endParaRPr lang="zh-CN" altLang="en-US" dirty="0"/>
          </a:p>
        </p:txBody>
      </p:sp>
    </p:spTree>
    <p:extLst>
      <p:ext uri="{BB962C8B-B14F-4D97-AF65-F5344CB8AC3E}">
        <p14:creationId xmlns:p14="http://schemas.microsoft.com/office/powerpoint/2010/main" val="214780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06766" y="6011048"/>
            <a:ext cx="6356734" cy="846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感知</a:t>
            </a:r>
            <a:r>
              <a:rPr lang="zh-CN" altLang="en-US" dirty="0" smtClean="0"/>
              <a:t>层</a:t>
            </a:r>
            <a:r>
              <a:rPr lang="en-US" altLang="zh-CN" dirty="0" smtClean="0"/>
              <a:t>/</a:t>
            </a:r>
            <a:r>
              <a:rPr lang="zh-CN" altLang="en-US" dirty="0" smtClean="0"/>
              <a:t>平台</a:t>
            </a:r>
            <a:endParaRPr lang="zh-CN" altLang="en-US" dirty="0"/>
          </a:p>
        </p:txBody>
      </p:sp>
      <p:sp>
        <p:nvSpPr>
          <p:cNvPr id="5" name="标题 1"/>
          <p:cNvSpPr txBox="1">
            <a:spLocks noChangeArrowheads="1"/>
          </p:cNvSpPr>
          <p:nvPr/>
        </p:nvSpPr>
        <p:spPr bwMode="auto">
          <a:xfrm>
            <a:off x="469110" y="203959"/>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buFont typeface="Arial" pitchFamily="34" charset="0"/>
              <a:defRPr>
                <a:solidFill>
                  <a:schemeClr val="tx1"/>
                </a:solidFill>
                <a:latin typeface="Arial" pitchFamily="34" charset="0"/>
                <a:ea typeface="宋体" pitchFamily="2" charset="-122"/>
              </a:defRPr>
            </a:lvl1pPr>
            <a:lvl2pPr marL="742950" indent="-285750">
              <a:buFont typeface="Arial" pitchFamily="34" charset="0"/>
              <a:defRPr>
                <a:solidFill>
                  <a:schemeClr val="tx1"/>
                </a:solidFill>
                <a:latin typeface="Arial" pitchFamily="34" charset="0"/>
                <a:ea typeface="宋体" pitchFamily="2" charset="-122"/>
              </a:defRPr>
            </a:lvl2pPr>
            <a:lvl3pPr marL="1143000" indent="-228600">
              <a:buFont typeface="Arial" pitchFamily="34" charset="0"/>
              <a:defRPr>
                <a:solidFill>
                  <a:schemeClr val="tx1"/>
                </a:solidFill>
                <a:latin typeface="Arial" pitchFamily="34" charset="0"/>
                <a:ea typeface="宋体" pitchFamily="2" charset="-122"/>
              </a:defRPr>
            </a:lvl3pPr>
            <a:lvl4pPr marL="1600200" indent="-228600">
              <a:buFont typeface="Arial" pitchFamily="34" charset="0"/>
              <a:defRPr>
                <a:solidFill>
                  <a:schemeClr val="tx1"/>
                </a:solidFill>
                <a:latin typeface="Arial" pitchFamily="34" charset="0"/>
                <a:ea typeface="宋体" pitchFamily="2" charset="-122"/>
              </a:defRPr>
            </a:lvl4pPr>
            <a:lvl5pPr marL="2057400" indent="-228600">
              <a:buFont typeface="Arial" pitchFamily="34" charse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chemeClr val="bg1"/>
                </a:solidFill>
                <a:latin typeface="黑体" pitchFamily="49" charset="-122"/>
                <a:ea typeface="黑体" pitchFamily="49" charset="-122"/>
                <a:sym typeface="Calibri" pitchFamily="34" charset="0"/>
              </a:rPr>
              <a:t>技术架构</a:t>
            </a:r>
            <a:endParaRPr lang="zh-CN" altLang="en-US" sz="2000" dirty="0">
              <a:solidFill>
                <a:schemeClr val="bg1"/>
              </a:solidFill>
              <a:latin typeface="黑体" pitchFamily="49" charset="-122"/>
              <a:ea typeface="黑体" pitchFamily="49" charset="-122"/>
              <a:sym typeface="Calibri" pitchFamily="34" charset="0"/>
            </a:endParaRPr>
          </a:p>
        </p:txBody>
      </p:sp>
      <p:sp>
        <p:nvSpPr>
          <p:cNvPr id="4" name="文本占位符 3"/>
          <p:cNvSpPr>
            <a:spLocks noGrp="1"/>
          </p:cNvSpPr>
          <p:nvPr>
            <p:ph type="body" idx="1"/>
          </p:nvPr>
        </p:nvSpPr>
        <p:spPr>
          <a:xfrm>
            <a:off x="99152" y="914401"/>
            <a:ext cx="8857561" cy="384883"/>
          </a:xfrm>
        </p:spPr>
        <p:txBody>
          <a:bodyPr>
            <a:noAutofit/>
          </a:bodyPr>
          <a:lstStyle/>
          <a:p>
            <a:pPr algn="l"/>
            <a:r>
              <a:rPr lang="zh-CN" altLang="en-US" sz="2000" dirty="0" smtClean="0"/>
              <a:t>设备到业务系统</a:t>
            </a:r>
            <a:endParaRPr lang="en-US" altLang="zh-CN" sz="2000" dirty="0" smtClean="0"/>
          </a:p>
          <a:p>
            <a:pPr algn="l"/>
            <a:endParaRPr lang="en-US" altLang="zh-CN" sz="2000" dirty="0"/>
          </a:p>
          <a:p>
            <a:pPr algn="l"/>
            <a:endParaRPr lang="en-US" altLang="zh-CN" sz="2000" dirty="0" smtClean="0"/>
          </a:p>
          <a:p>
            <a:pPr algn="l"/>
            <a:endParaRPr lang="en-US" altLang="zh-CN" sz="2000" dirty="0" smtClean="0"/>
          </a:p>
        </p:txBody>
      </p:sp>
      <p:sp>
        <p:nvSpPr>
          <p:cNvPr id="6" name="矩形 5"/>
          <p:cNvSpPr/>
          <p:nvPr/>
        </p:nvSpPr>
        <p:spPr>
          <a:xfrm>
            <a:off x="2016087" y="1553377"/>
            <a:ext cx="5651653" cy="378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smtClean="0"/>
              <a:t>协议网关</a:t>
            </a:r>
            <a:endParaRPr lang="zh-CN" altLang="en-US" sz="2400" b="1" dirty="0"/>
          </a:p>
        </p:txBody>
      </p:sp>
      <p:sp>
        <p:nvSpPr>
          <p:cNvPr id="7" name="矩形 6"/>
          <p:cNvSpPr/>
          <p:nvPr/>
        </p:nvSpPr>
        <p:spPr>
          <a:xfrm>
            <a:off x="2119039" y="2179117"/>
            <a:ext cx="479415" cy="3026355"/>
          </a:xfrm>
          <a:prstGeom prst="rect">
            <a:avLst/>
          </a:prstGeom>
          <a:solidFill>
            <a:schemeClr val="tx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协议网关消息队列</a:t>
            </a:r>
            <a:endParaRPr lang="zh-CN" altLang="en-US" dirty="0"/>
          </a:p>
        </p:txBody>
      </p:sp>
      <p:sp>
        <p:nvSpPr>
          <p:cNvPr id="8" name="矩形 7"/>
          <p:cNvSpPr/>
          <p:nvPr/>
        </p:nvSpPr>
        <p:spPr>
          <a:xfrm>
            <a:off x="3756751" y="3252220"/>
            <a:ext cx="2938699" cy="6142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III</a:t>
            </a:r>
            <a:r>
              <a:rPr lang="zh-CN" altLang="en-US" dirty="0" smtClean="0"/>
              <a:t>类监听、清洗</a:t>
            </a:r>
            <a:endParaRPr lang="en-US" altLang="zh-CN" dirty="0" smtClean="0"/>
          </a:p>
          <a:p>
            <a:pPr algn="ctr"/>
            <a:r>
              <a:rPr lang="zh-CN" altLang="en-US" dirty="0"/>
              <a:t>适</a:t>
            </a:r>
            <a:r>
              <a:rPr lang="zh-CN" altLang="en-US" dirty="0" smtClean="0"/>
              <a:t>配、存储</a:t>
            </a:r>
            <a:r>
              <a:rPr lang="en-US" altLang="zh-CN" dirty="0" smtClean="0"/>
              <a:t>MQ</a:t>
            </a:r>
            <a:endParaRPr lang="zh-CN" altLang="en-US" dirty="0"/>
          </a:p>
        </p:txBody>
      </p:sp>
      <p:sp>
        <p:nvSpPr>
          <p:cNvPr id="9" name="矩形 8"/>
          <p:cNvSpPr/>
          <p:nvPr/>
        </p:nvSpPr>
        <p:spPr>
          <a:xfrm>
            <a:off x="3732329" y="3998329"/>
            <a:ext cx="2963121"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设备数据转换</a:t>
            </a:r>
            <a:endParaRPr lang="zh-CN" altLang="en-US" dirty="0"/>
          </a:p>
        </p:txBody>
      </p:sp>
      <p:sp>
        <p:nvSpPr>
          <p:cNvPr id="10" name="矩形 9"/>
          <p:cNvSpPr/>
          <p:nvPr/>
        </p:nvSpPr>
        <p:spPr>
          <a:xfrm>
            <a:off x="3756751" y="4786903"/>
            <a:ext cx="2963122" cy="422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网关</a:t>
            </a:r>
            <a:endParaRPr lang="zh-CN" altLang="en-US" dirty="0"/>
          </a:p>
        </p:txBody>
      </p:sp>
      <p:sp>
        <p:nvSpPr>
          <p:cNvPr id="11" name="矩形 10"/>
          <p:cNvSpPr/>
          <p:nvPr/>
        </p:nvSpPr>
        <p:spPr>
          <a:xfrm>
            <a:off x="1895925" y="6389782"/>
            <a:ext cx="1341591"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充电桩</a:t>
            </a:r>
            <a:endParaRPr lang="zh-CN" altLang="en-US" dirty="0"/>
          </a:p>
        </p:txBody>
      </p:sp>
      <p:sp>
        <p:nvSpPr>
          <p:cNvPr id="12" name="矩形 11"/>
          <p:cNvSpPr/>
          <p:nvPr/>
        </p:nvSpPr>
        <p:spPr>
          <a:xfrm>
            <a:off x="3369718" y="6400726"/>
            <a:ext cx="1341591"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气象、环境</a:t>
            </a:r>
            <a:endParaRPr lang="zh-CN" altLang="en-US" dirty="0"/>
          </a:p>
        </p:txBody>
      </p:sp>
      <p:sp>
        <p:nvSpPr>
          <p:cNvPr id="13" name="矩形 12"/>
          <p:cNvSpPr/>
          <p:nvPr/>
        </p:nvSpPr>
        <p:spPr>
          <a:xfrm>
            <a:off x="4821477" y="6400726"/>
            <a:ext cx="1093136"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单灯</a:t>
            </a:r>
            <a:endParaRPr lang="zh-CN" altLang="en-US" dirty="0"/>
          </a:p>
        </p:txBody>
      </p:sp>
      <p:sp>
        <p:nvSpPr>
          <p:cNvPr id="14" name="矩形 13"/>
          <p:cNvSpPr/>
          <p:nvPr/>
        </p:nvSpPr>
        <p:spPr>
          <a:xfrm>
            <a:off x="6029054" y="6400726"/>
            <a:ext cx="1011084"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视频</a:t>
            </a:r>
          </a:p>
        </p:txBody>
      </p:sp>
      <p:sp>
        <p:nvSpPr>
          <p:cNvPr id="15" name="矩形 14"/>
          <p:cNvSpPr/>
          <p:nvPr/>
        </p:nvSpPr>
        <p:spPr>
          <a:xfrm>
            <a:off x="7227425" y="6389782"/>
            <a:ext cx="803871" cy="3855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a:t>
            </a:r>
            <a:endParaRPr lang="zh-CN" altLang="en-US" dirty="0"/>
          </a:p>
        </p:txBody>
      </p:sp>
      <p:sp>
        <p:nvSpPr>
          <p:cNvPr id="19" name="文本框 18"/>
          <p:cNvSpPr txBox="1"/>
          <p:nvPr/>
        </p:nvSpPr>
        <p:spPr>
          <a:xfrm>
            <a:off x="3569465" y="5392563"/>
            <a:ext cx="3095740" cy="369332"/>
          </a:xfrm>
          <a:prstGeom prst="rect">
            <a:avLst/>
          </a:prstGeom>
          <a:noFill/>
        </p:spPr>
        <p:txBody>
          <a:bodyPr wrap="square" rtlCol="0">
            <a:spAutoFit/>
          </a:bodyPr>
          <a:lstStyle/>
          <a:p>
            <a:r>
              <a:rPr lang="en-US" altLang="zh-CN" dirty="0" smtClean="0"/>
              <a:t>HTTP/</a:t>
            </a:r>
            <a:r>
              <a:rPr lang="en-US" altLang="zh-CN" dirty="0" err="1" smtClean="0"/>
              <a:t>WebSocket</a:t>
            </a:r>
            <a:r>
              <a:rPr lang="en-US" altLang="zh-CN" dirty="0" smtClean="0"/>
              <a:t>/Socket</a:t>
            </a:r>
            <a:endParaRPr lang="zh-CN" altLang="en-US" dirty="0"/>
          </a:p>
        </p:txBody>
      </p:sp>
      <p:sp>
        <p:nvSpPr>
          <p:cNvPr id="20" name="左右箭头 19"/>
          <p:cNvSpPr/>
          <p:nvPr/>
        </p:nvSpPr>
        <p:spPr>
          <a:xfrm rot="5400000">
            <a:off x="6636317" y="5484861"/>
            <a:ext cx="663704"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右箭头 20"/>
          <p:cNvSpPr/>
          <p:nvPr/>
        </p:nvSpPr>
        <p:spPr>
          <a:xfrm rot="5400000">
            <a:off x="2720998" y="5494529"/>
            <a:ext cx="663704"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上箭头 33"/>
          <p:cNvSpPr/>
          <p:nvPr/>
        </p:nvSpPr>
        <p:spPr>
          <a:xfrm rot="16200000">
            <a:off x="2938920" y="3657404"/>
            <a:ext cx="441015" cy="1145803"/>
          </a:xfrm>
          <a:prstGeom prst="up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2</a:t>
            </a:r>
            <a:endParaRPr lang="zh-CN" altLang="en-US" dirty="0"/>
          </a:p>
        </p:txBody>
      </p:sp>
      <p:sp>
        <p:nvSpPr>
          <p:cNvPr id="36" name="矩形 35"/>
          <p:cNvSpPr/>
          <p:nvPr/>
        </p:nvSpPr>
        <p:spPr>
          <a:xfrm>
            <a:off x="6865259" y="2193748"/>
            <a:ext cx="571128" cy="3011724"/>
          </a:xfrm>
          <a:prstGeom prst="rect">
            <a:avLst/>
          </a:prstGeom>
          <a:solidFill>
            <a:schemeClr val="tx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Log</a:t>
            </a:r>
            <a:r>
              <a:rPr lang="zh-CN" altLang="en-US" dirty="0" smtClean="0"/>
              <a:t>日志</a:t>
            </a:r>
            <a:endParaRPr lang="zh-CN" altLang="en-US" dirty="0"/>
          </a:p>
        </p:txBody>
      </p:sp>
      <p:sp>
        <p:nvSpPr>
          <p:cNvPr id="2" name="上箭头 1"/>
          <p:cNvSpPr/>
          <p:nvPr/>
        </p:nvSpPr>
        <p:spPr>
          <a:xfrm>
            <a:off x="5016167" y="4401709"/>
            <a:ext cx="341523" cy="404077"/>
          </a:xfrm>
          <a:prstGeom prst="up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文本框 16"/>
          <p:cNvSpPr txBox="1"/>
          <p:nvPr/>
        </p:nvSpPr>
        <p:spPr>
          <a:xfrm>
            <a:off x="2415050" y="3827945"/>
            <a:ext cx="1715552" cy="338554"/>
          </a:xfrm>
          <a:prstGeom prst="rect">
            <a:avLst/>
          </a:prstGeom>
          <a:noFill/>
        </p:spPr>
        <p:txBody>
          <a:bodyPr wrap="square" rtlCol="0">
            <a:spAutoFit/>
          </a:bodyPr>
          <a:lstStyle/>
          <a:p>
            <a:pPr algn="ctr"/>
            <a:r>
              <a:rPr lang="en-US" altLang="zh-CN" sz="1600" dirty="0" smtClean="0">
                <a:solidFill>
                  <a:schemeClr val="bg1"/>
                </a:solidFill>
              </a:rPr>
              <a:t>III</a:t>
            </a:r>
            <a:r>
              <a:rPr lang="zh-CN" altLang="en-US" sz="1600" dirty="0" smtClean="0">
                <a:solidFill>
                  <a:schemeClr val="bg1"/>
                </a:solidFill>
              </a:rPr>
              <a:t>类协议</a:t>
            </a:r>
            <a:endParaRPr lang="en-US" altLang="zh-CN" sz="1600" dirty="0" smtClean="0">
              <a:solidFill>
                <a:schemeClr val="bg1"/>
              </a:solidFill>
            </a:endParaRPr>
          </a:p>
        </p:txBody>
      </p:sp>
      <p:sp>
        <p:nvSpPr>
          <p:cNvPr id="18" name="左右箭头 17"/>
          <p:cNvSpPr/>
          <p:nvPr/>
        </p:nvSpPr>
        <p:spPr>
          <a:xfrm>
            <a:off x="2586526" y="3371161"/>
            <a:ext cx="1170225" cy="412719"/>
          </a:xfrm>
          <a:prstGeom prst="lef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8" name="文本框 37"/>
          <p:cNvSpPr txBox="1"/>
          <p:nvPr/>
        </p:nvSpPr>
        <p:spPr>
          <a:xfrm>
            <a:off x="2415050" y="3133132"/>
            <a:ext cx="1715552" cy="338554"/>
          </a:xfrm>
          <a:prstGeom prst="rect">
            <a:avLst/>
          </a:prstGeom>
          <a:noFill/>
        </p:spPr>
        <p:txBody>
          <a:bodyPr wrap="square" rtlCol="0">
            <a:spAutoFit/>
          </a:bodyPr>
          <a:lstStyle/>
          <a:p>
            <a:pPr algn="ctr"/>
            <a:r>
              <a:rPr lang="en-US" altLang="zh-CN" sz="1600" dirty="0" smtClean="0">
                <a:solidFill>
                  <a:schemeClr val="bg1"/>
                </a:solidFill>
              </a:rPr>
              <a:t>III/II</a:t>
            </a:r>
            <a:r>
              <a:rPr lang="zh-CN" altLang="en-US" sz="1600" dirty="0" smtClean="0">
                <a:solidFill>
                  <a:schemeClr val="bg1"/>
                </a:solidFill>
              </a:rPr>
              <a:t>类协议</a:t>
            </a:r>
            <a:endParaRPr lang="en-US" altLang="zh-CN" sz="1600" dirty="0" smtClean="0">
              <a:solidFill>
                <a:schemeClr val="bg1"/>
              </a:solidFill>
            </a:endParaRPr>
          </a:p>
        </p:txBody>
      </p:sp>
      <p:sp>
        <p:nvSpPr>
          <p:cNvPr id="39" name="矩形 38"/>
          <p:cNvSpPr/>
          <p:nvPr/>
        </p:nvSpPr>
        <p:spPr>
          <a:xfrm>
            <a:off x="3756751" y="2729751"/>
            <a:ext cx="2938699" cy="414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II</a:t>
            </a:r>
            <a:r>
              <a:rPr lang="zh-CN" altLang="en-US" dirty="0" smtClean="0"/>
              <a:t>类监听、存储</a:t>
            </a:r>
            <a:r>
              <a:rPr lang="en-US" altLang="zh-CN" dirty="0" smtClean="0"/>
              <a:t>DB</a:t>
            </a:r>
            <a:endParaRPr lang="zh-CN" altLang="en-US" dirty="0"/>
          </a:p>
        </p:txBody>
      </p:sp>
      <p:sp>
        <p:nvSpPr>
          <p:cNvPr id="40" name="左右箭头 39"/>
          <p:cNvSpPr/>
          <p:nvPr/>
        </p:nvSpPr>
        <p:spPr>
          <a:xfrm>
            <a:off x="2586526" y="2742553"/>
            <a:ext cx="1170225" cy="412719"/>
          </a:xfrm>
          <a:prstGeom prst="lef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41" name="矩形 40"/>
          <p:cNvSpPr/>
          <p:nvPr/>
        </p:nvSpPr>
        <p:spPr>
          <a:xfrm>
            <a:off x="3756751" y="2179117"/>
            <a:ext cx="2938699" cy="414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II</a:t>
            </a:r>
            <a:r>
              <a:rPr lang="zh-CN" altLang="en-US" dirty="0" smtClean="0"/>
              <a:t>类监听、转发</a:t>
            </a:r>
            <a:endParaRPr lang="zh-CN" altLang="en-US" dirty="0"/>
          </a:p>
        </p:txBody>
      </p:sp>
      <p:sp>
        <p:nvSpPr>
          <p:cNvPr id="42" name="左右箭头 41"/>
          <p:cNvSpPr/>
          <p:nvPr/>
        </p:nvSpPr>
        <p:spPr>
          <a:xfrm>
            <a:off x="2596959" y="2193748"/>
            <a:ext cx="1170225" cy="412719"/>
          </a:xfrm>
          <a:prstGeom prst="lef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2" name="上箭头 31"/>
          <p:cNvSpPr/>
          <p:nvPr/>
        </p:nvSpPr>
        <p:spPr>
          <a:xfrm>
            <a:off x="3237516" y="1024569"/>
            <a:ext cx="331949" cy="528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上箭头 42"/>
          <p:cNvSpPr/>
          <p:nvPr/>
        </p:nvSpPr>
        <p:spPr>
          <a:xfrm>
            <a:off x="4788067" y="1044382"/>
            <a:ext cx="331949" cy="528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上箭头 43"/>
          <p:cNvSpPr/>
          <p:nvPr/>
        </p:nvSpPr>
        <p:spPr>
          <a:xfrm>
            <a:off x="6445381" y="1024566"/>
            <a:ext cx="331949" cy="528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151816" y="1191544"/>
            <a:ext cx="995127" cy="307777"/>
          </a:xfrm>
          <a:prstGeom prst="rect">
            <a:avLst/>
          </a:prstGeom>
          <a:noFill/>
        </p:spPr>
        <p:txBody>
          <a:bodyPr wrap="square" rtlCol="0">
            <a:spAutoFit/>
          </a:bodyPr>
          <a:lstStyle/>
          <a:p>
            <a:r>
              <a:rPr lang="en-US" altLang="zh-CN" sz="1400" dirty="0" smtClean="0"/>
              <a:t>TCP</a:t>
            </a:r>
            <a:endParaRPr lang="zh-CN" altLang="en-US" sz="1400" dirty="0"/>
          </a:p>
        </p:txBody>
      </p:sp>
      <p:sp>
        <p:nvSpPr>
          <p:cNvPr id="45" name="文本框 44"/>
          <p:cNvSpPr txBox="1"/>
          <p:nvPr/>
        </p:nvSpPr>
        <p:spPr>
          <a:xfrm>
            <a:off x="4666882" y="1191544"/>
            <a:ext cx="995127" cy="307777"/>
          </a:xfrm>
          <a:prstGeom prst="rect">
            <a:avLst/>
          </a:prstGeom>
          <a:noFill/>
        </p:spPr>
        <p:txBody>
          <a:bodyPr wrap="square" rtlCol="0">
            <a:spAutoFit/>
          </a:bodyPr>
          <a:lstStyle/>
          <a:p>
            <a:r>
              <a:rPr lang="en-US" altLang="zh-CN" sz="1400" dirty="0" smtClean="0"/>
              <a:t>TCP</a:t>
            </a:r>
            <a:endParaRPr lang="zh-CN" altLang="en-US" sz="1400" dirty="0"/>
          </a:p>
        </p:txBody>
      </p:sp>
      <p:sp>
        <p:nvSpPr>
          <p:cNvPr id="46" name="文本框 45"/>
          <p:cNvSpPr txBox="1"/>
          <p:nvPr/>
        </p:nvSpPr>
        <p:spPr>
          <a:xfrm>
            <a:off x="6367695" y="1171369"/>
            <a:ext cx="995127" cy="307777"/>
          </a:xfrm>
          <a:prstGeom prst="rect">
            <a:avLst/>
          </a:prstGeom>
          <a:noFill/>
        </p:spPr>
        <p:txBody>
          <a:bodyPr wrap="square" rtlCol="0">
            <a:spAutoFit/>
          </a:bodyPr>
          <a:lstStyle/>
          <a:p>
            <a:r>
              <a:rPr lang="en-US" altLang="zh-CN" sz="1400" dirty="0" smtClean="0"/>
              <a:t>TCP</a:t>
            </a:r>
            <a:endParaRPr lang="zh-CN" altLang="en-US" sz="1400" dirty="0"/>
          </a:p>
        </p:txBody>
      </p:sp>
    </p:spTree>
    <p:extLst>
      <p:ext uri="{BB962C8B-B14F-4D97-AF65-F5344CB8AC3E}">
        <p14:creationId xmlns:p14="http://schemas.microsoft.com/office/powerpoint/2010/main" val="27203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noChangeArrowheads="1"/>
          </p:cNvSpPr>
          <p:nvPr/>
        </p:nvSpPr>
        <p:spPr bwMode="auto">
          <a:xfrm>
            <a:off x="705235" y="192760"/>
            <a:ext cx="2536031"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dirty="0">
                <a:solidFill>
                  <a:schemeClr val="bg1"/>
                </a:solidFill>
                <a:latin typeface="Microsoft YaHei" pitchFamily="34" charset="-122"/>
                <a:ea typeface="黑体" pitchFamily="49" charset="-122"/>
              </a:rPr>
              <a:t>目录</a:t>
            </a:r>
          </a:p>
          <a:p>
            <a:pPr eaLnBrk="1" hangingPunct="1">
              <a:spcBef>
                <a:spcPct val="0"/>
              </a:spcBef>
              <a:buFont typeface="Arial" pitchFamily="34" charset="0"/>
              <a:buNone/>
            </a:pPr>
            <a:r>
              <a:rPr lang="en-US" altLang="zh-CN" sz="1500" dirty="0">
                <a:solidFill>
                  <a:schemeClr val="bg1"/>
                </a:solidFill>
                <a:latin typeface="黑体" pitchFamily="49" charset="-122"/>
                <a:ea typeface="黑体" pitchFamily="49" charset="-122"/>
              </a:rPr>
              <a:t>Contents</a:t>
            </a:r>
            <a:endParaRPr lang="zh-CN" altLang="en-US" sz="1500" dirty="0">
              <a:solidFill>
                <a:schemeClr val="bg1"/>
              </a:solidFill>
              <a:latin typeface="黑体" pitchFamily="49" charset="-122"/>
              <a:ea typeface="黑体" pitchFamily="49" charset="-122"/>
            </a:endParaRPr>
          </a:p>
        </p:txBody>
      </p:sp>
      <p:grpSp>
        <p:nvGrpSpPr>
          <p:cNvPr id="48" name="Group 10"/>
          <p:cNvGrpSpPr/>
          <p:nvPr/>
        </p:nvGrpSpPr>
        <p:grpSpPr bwMode="auto">
          <a:xfrm>
            <a:off x="1973250" y="807538"/>
            <a:ext cx="4476070" cy="580218"/>
            <a:chOff x="0" y="58084"/>
            <a:chExt cx="5376387" cy="774000"/>
          </a:xfrm>
        </p:grpSpPr>
        <p:sp>
          <p:nvSpPr>
            <p:cNvPr id="49"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1</a:t>
              </a:r>
              <a:endParaRPr lang="zh-CN" altLang="en-US" sz="1500" dirty="0">
                <a:solidFill>
                  <a:srgbClr val="FFFFFF"/>
                </a:solidFill>
                <a:latin typeface="Microsoft YaHei" pitchFamily="34" charset="-122"/>
                <a:ea typeface="Microsoft YaHei" pitchFamily="34" charset="-122"/>
              </a:endParaRPr>
            </a:p>
          </p:txBody>
        </p:sp>
        <p:sp>
          <p:nvSpPr>
            <p:cNvPr id="50"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协议网关</a:t>
              </a:r>
              <a:endParaRPr lang="zh-CN" altLang="en-US" sz="1500" b="1" dirty="0">
                <a:solidFill>
                  <a:srgbClr val="948A54"/>
                </a:solidFill>
                <a:latin typeface="Microsoft YaHei" pitchFamily="34" charset="-122"/>
                <a:ea typeface="Microsoft YaHei" pitchFamily="34" charset="-122"/>
              </a:endParaRPr>
            </a:p>
          </p:txBody>
        </p:sp>
      </p:grpSp>
      <p:grpSp>
        <p:nvGrpSpPr>
          <p:cNvPr id="51" name="Group 10"/>
          <p:cNvGrpSpPr/>
          <p:nvPr/>
        </p:nvGrpSpPr>
        <p:grpSpPr bwMode="auto">
          <a:xfrm>
            <a:off x="1973250" y="1316016"/>
            <a:ext cx="4476070" cy="580218"/>
            <a:chOff x="0" y="58084"/>
            <a:chExt cx="5376387" cy="774000"/>
          </a:xfrm>
        </p:grpSpPr>
        <p:sp>
          <p:nvSpPr>
            <p:cNvPr id="52"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2</a:t>
              </a:r>
              <a:endParaRPr lang="zh-CN" altLang="en-US" sz="1500" dirty="0">
                <a:solidFill>
                  <a:srgbClr val="FFFFFF"/>
                </a:solidFill>
                <a:latin typeface="Microsoft YaHei" pitchFamily="34" charset="-122"/>
                <a:ea typeface="Microsoft YaHei" pitchFamily="34" charset="-122"/>
              </a:endParaRPr>
            </a:p>
          </p:txBody>
        </p:sp>
        <p:sp>
          <p:nvSpPr>
            <p:cNvPr id="53"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技术架构</a:t>
              </a:r>
              <a:endParaRPr lang="zh-CN" altLang="en-US" sz="1500" b="1" dirty="0">
                <a:solidFill>
                  <a:srgbClr val="948A54"/>
                </a:solidFill>
                <a:latin typeface="Microsoft YaHei" pitchFamily="34" charset="-122"/>
                <a:ea typeface="Microsoft YaHei" pitchFamily="34" charset="-122"/>
              </a:endParaRPr>
            </a:p>
          </p:txBody>
        </p:sp>
      </p:grpSp>
      <p:grpSp>
        <p:nvGrpSpPr>
          <p:cNvPr id="54" name="Group 10"/>
          <p:cNvGrpSpPr/>
          <p:nvPr/>
        </p:nvGrpSpPr>
        <p:grpSpPr bwMode="auto">
          <a:xfrm>
            <a:off x="1973250" y="1802775"/>
            <a:ext cx="4476070" cy="580218"/>
            <a:chOff x="0" y="58084"/>
            <a:chExt cx="5376387" cy="774000"/>
          </a:xfrm>
        </p:grpSpPr>
        <p:sp>
          <p:nvSpPr>
            <p:cNvPr id="55"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3</a:t>
              </a:r>
              <a:endParaRPr lang="zh-CN" altLang="en-US" sz="1500" dirty="0">
                <a:solidFill>
                  <a:srgbClr val="FFFFFF"/>
                </a:solidFill>
                <a:latin typeface="Microsoft YaHei" pitchFamily="34" charset="-122"/>
                <a:ea typeface="Microsoft YaHei" pitchFamily="34" charset="-122"/>
              </a:endParaRPr>
            </a:p>
          </p:txBody>
        </p:sp>
        <p:sp>
          <p:nvSpPr>
            <p:cNvPr id="56"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chemeClr val="tx2"/>
                  </a:solidFill>
                  <a:latin typeface="Microsoft YaHei" pitchFamily="34" charset="-122"/>
                  <a:ea typeface="Microsoft YaHei" pitchFamily="34" charset="-122"/>
                </a:rPr>
                <a:t>协议选型</a:t>
              </a:r>
              <a:endParaRPr lang="zh-CN" altLang="en-US" sz="1500" b="1" dirty="0">
                <a:solidFill>
                  <a:schemeClr val="tx2"/>
                </a:solidFill>
                <a:latin typeface="Microsoft YaHei" pitchFamily="34" charset="-122"/>
                <a:ea typeface="Microsoft YaHei" pitchFamily="34" charset="-122"/>
              </a:endParaRPr>
            </a:p>
          </p:txBody>
        </p:sp>
      </p:grpSp>
      <p:grpSp>
        <p:nvGrpSpPr>
          <p:cNvPr id="57" name="Group 10"/>
          <p:cNvGrpSpPr/>
          <p:nvPr/>
        </p:nvGrpSpPr>
        <p:grpSpPr bwMode="auto">
          <a:xfrm>
            <a:off x="1973250" y="2293239"/>
            <a:ext cx="4476070" cy="580218"/>
            <a:chOff x="0" y="58084"/>
            <a:chExt cx="5376387" cy="774000"/>
          </a:xfrm>
        </p:grpSpPr>
        <p:sp>
          <p:nvSpPr>
            <p:cNvPr id="58"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smtClean="0">
                  <a:solidFill>
                    <a:srgbClr val="FFFFFF"/>
                  </a:solidFill>
                  <a:latin typeface="Microsoft YaHei" pitchFamily="34" charset="-122"/>
                  <a:ea typeface="Microsoft YaHei" pitchFamily="34" charset="-122"/>
                </a:rPr>
                <a:t>4</a:t>
              </a:r>
              <a:endParaRPr lang="zh-CN" altLang="en-US" sz="1500" dirty="0">
                <a:solidFill>
                  <a:srgbClr val="FFFFFF"/>
                </a:solidFill>
                <a:latin typeface="Microsoft YaHei" pitchFamily="34" charset="-122"/>
                <a:ea typeface="Microsoft YaHei" pitchFamily="34" charset="-122"/>
              </a:endParaRPr>
            </a:p>
          </p:txBody>
        </p:sp>
        <p:sp>
          <p:nvSpPr>
            <p:cNvPr id="59"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技术选型</a:t>
              </a:r>
              <a:endParaRPr lang="zh-CN" altLang="en-US" sz="1500" b="1" dirty="0">
                <a:solidFill>
                  <a:srgbClr val="948A54"/>
                </a:solidFill>
                <a:latin typeface="Microsoft YaHei" pitchFamily="34" charset="-122"/>
                <a:ea typeface="Microsoft YaHei" pitchFamily="34" charset="-122"/>
              </a:endParaRPr>
            </a:p>
          </p:txBody>
        </p:sp>
      </p:grpSp>
      <p:grpSp>
        <p:nvGrpSpPr>
          <p:cNvPr id="15" name="Group 10"/>
          <p:cNvGrpSpPr/>
          <p:nvPr/>
        </p:nvGrpSpPr>
        <p:grpSpPr bwMode="auto">
          <a:xfrm>
            <a:off x="1971412" y="2787159"/>
            <a:ext cx="4476070" cy="580218"/>
            <a:chOff x="0" y="58084"/>
            <a:chExt cx="5376387" cy="774000"/>
          </a:xfrm>
        </p:grpSpPr>
        <p:sp>
          <p:nvSpPr>
            <p:cNvPr id="16" name="椭圆 23"/>
            <p:cNvSpPr>
              <a:spLocks noChangeArrowheads="1"/>
            </p:cNvSpPr>
            <p:nvPr/>
          </p:nvSpPr>
          <p:spPr bwMode="auto">
            <a:xfrm>
              <a:off x="0" y="288360"/>
              <a:ext cx="322768" cy="360867"/>
            </a:xfrm>
            <a:prstGeom prst="ellipse">
              <a:avLst/>
            </a:prstGeom>
            <a:solidFill>
              <a:srgbClr val="82363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algn="ctr" eaLnBrk="1" hangingPunct="1">
                <a:spcBef>
                  <a:spcPct val="0"/>
                </a:spcBef>
                <a:buFont typeface="Arial" pitchFamily="34" charset="0"/>
                <a:buNone/>
              </a:pPr>
              <a:r>
                <a:rPr lang="en-US" altLang="zh-CN" sz="1500" dirty="0">
                  <a:solidFill>
                    <a:srgbClr val="FFFFFF"/>
                  </a:solidFill>
                  <a:latin typeface="Microsoft YaHei" pitchFamily="34" charset="-122"/>
                  <a:ea typeface="Microsoft YaHei" pitchFamily="34" charset="-122"/>
                </a:rPr>
                <a:t>5</a:t>
              </a:r>
              <a:endParaRPr lang="zh-CN" altLang="en-US" sz="1500" dirty="0">
                <a:solidFill>
                  <a:srgbClr val="FFFFFF"/>
                </a:solidFill>
                <a:latin typeface="Microsoft YaHei" pitchFamily="34" charset="-122"/>
                <a:ea typeface="Microsoft YaHei" pitchFamily="34" charset="-122"/>
              </a:endParaRPr>
            </a:p>
          </p:txBody>
        </p:sp>
        <p:sp>
          <p:nvSpPr>
            <p:cNvPr id="17" name="矩形 24"/>
            <p:cNvSpPr>
              <a:spLocks noChangeArrowheads="1"/>
            </p:cNvSpPr>
            <p:nvPr/>
          </p:nvSpPr>
          <p:spPr bwMode="auto">
            <a:xfrm>
              <a:off x="911155" y="58084"/>
              <a:ext cx="4465232" cy="77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1pPr>
              <a:lvl2pPr marL="742950" indent="-28575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2pPr>
              <a:lvl3pPr marL="11430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3pPr>
              <a:lvl4pPr marL="16002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4pPr>
              <a:lvl5pPr marL="2057400" indent="-228600">
                <a:lnSpc>
                  <a:spcPct val="150000"/>
                </a:lnSpc>
                <a:spcBef>
                  <a:spcPct val="20000"/>
                </a:spcBef>
                <a:buFont typeface="Arial" pitchFamily="34" charset="0"/>
                <a:buChar char="»"/>
                <a:defRPr sz="3200">
                  <a:solidFill>
                    <a:schemeClr val="tx1"/>
                  </a:solidFill>
                  <a:latin typeface="Arial" pitchFamily="34" charset="0"/>
                  <a:ea typeface="宋体" pitchFamily="2" charset="-122"/>
                  <a:sym typeface="Calibri" pitchFamily="34" charset="0"/>
                </a:defRPr>
              </a:lvl5pPr>
              <a:lvl6pPr marL="25146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6pPr>
              <a:lvl7pPr marL="29718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7pPr>
              <a:lvl8pPr marL="34290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8pPr>
              <a:lvl9pPr marL="3886200" indent="-228600" eaLnBrk="0" fontAlgn="base" hangingPunct="0">
                <a:lnSpc>
                  <a:spcPct val="150000"/>
                </a:lnSpc>
                <a:spcBef>
                  <a:spcPct val="20000"/>
                </a:spcBef>
                <a:spcAft>
                  <a:spcPct val="0"/>
                </a:spcAft>
                <a:buFont typeface="Arial" pitchFamily="34" charset="0"/>
                <a:buChar char="»"/>
                <a:defRPr sz="3200">
                  <a:solidFill>
                    <a:schemeClr val="tx1"/>
                  </a:solidFill>
                  <a:latin typeface="Arial"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500" b="1" dirty="0" smtClean="0">
                  <a:solidFill>
                    <a:srgbClr val="948A54"/>
                  </a:solidFill>
                  <a:latin typeface="Microsoft YaHei" pitchFamily="34" charset="-122"/>
                  <a:ea typeface="Microsoft YaHei" pitchFamily="34" charset="-122"/>
                </a:rPr>
                <a:t>技术升级</a:t>
              </a:r>
              <a:endParaRPr lang="zh-CN" altLang="en-US" sz="1500" b="1" dirty="0">
                <a:solidFill>
                  <a:srgbClr val="948A54"/>
                </a:solidFill>
                <a:latin typeface="Microsoft YaHei" pitchFamily="34" charset="-122"/>
                <a:ea typeface="Microsoft YaHei" pitchFamily="34" charset="-122"/>
              </a:endParaRPr>
            </a:p>
          </p:txBody>
        </p:sp>
      </p:grpSp>
    </p:spTree>
    <p:extLst>
      <p:ext uri="{BB962C8B-B14F-4D97-AF65-F5344CB8AC3E}">
        <p14:creationId xmlns:p14="http://schemas.microsoft.com/office/powerpoint/2010/main" val="300220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25915</TotalTime>
  <Words>936</Words>
  <Application>Microsoft Office PowerPoint</Application>
  <PresentationFormat>全屏显示(4:3)</PresentationFormat>
  <Paragraphs>312</Paragraphs>
  <Slides>31</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Corbel</vt:lpstr>
      <vt:lpstr>华文楷体</vt:lpstr>
      <vt:lpstr>Euphemia</vt:lpstr>
      <vt:lpstr>方正黑体简体</vt:lpstr>
      <vt:lpstr>Arial</vt:lpstr>
      <vt:lpstr>Wingdings</vt:lpstr>
      <vt:lpstr>宋体</vt:lpstr>
      <vt:lpstr>微软雅黑</vt:lpstr>
      <vt:lpstr>黑体</vt:lpstr>
      <vt:lpstr>Calibri</vt:lpstr>
      <vt:lpstr>1_Banded Design Blue 16x9</vt:lpstr>
      <vt:lpstr>智慧灯杆技术分享   协议网关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智慧灯杆</dc:title>
  <cp:lastModifiedBy>侯 义红</cp:lastModifiedBy>
  <cp:revision>230</cp:revision>
  <dcterms:created xsi:type="dcterms:W3CDTF">2014-04-23T02:08:00Z</dcterms:created>
  <dcterms:modified xsi:type="dcterms:W3CDTF">2017-06-14T07:37:44Z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TC028952539991</vt:lpwstr>
  </property>
  <property fmtid="{D5CDD505-2E9C-101B-9397-08002B2CF9AE}" pid="3" name="KSOProductBuildVer">
    <vt:lpwstr>2052-10.1.0.5346</vt:lpwstr>
  </property>
</Properties>
</file>