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4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669-F3F9-4C6A-A083-DE8705BBE63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EBD5-CFD2-4DAE-AE96-3CF443AC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论文答辩</a:t>
            </a:r>
            <a:endParaRPr lang="en-US" altLang="zh-CN" dirty="0" smtClean="0"/>
          </a:p>
          <a:p>
            <a:r>
              <a:rPr lang="zh-CN" altLang="en-US" dirty="0" smtClean="0"/>
              <a:t>夏镇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概述：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图书管理系统是根据图书室现有的工作流程开发设计。系统是基于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语言开发的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r>
              <a:rPr lang="zh-CN" altLang="en-US" dirty="0" smtClean="0"/>
              <a:t>系统功能模块划分如右图</a:t>
            </a:r>
            <a:endParaRPr lang="en-US" altLang="zh-CN" dirty="0" smtClean="0"/>
          </a:p>
        </p:txBody>
      </p:sp>
      <p:grpSp>
        <p:nvGrpSpPr>
          <p:cNvPr id="23" name="组合 21"/>
          <p:cNvGrpSpPr>
            <a:grpSpLocks/>
          </p:cNvGrpSpPr>
          <p:nvPr/>
        </p:nvGrpSpPr>
        <p:grpSpPr bwMode="auto">
          <a:xfrm>
            <a:off x="6541477" y="1354015"/>
            <a:ext cx="4178105" cy="4090182"/>
            <a:chOff x="0" y="0"/>
            <a:chExt cx="2967487" cy="2432649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983411" y="0"/>
              <a:ext cx="1061049" cy="43994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图书管理系统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矩形 2"/>
            <p:cNvSpPr>
              <a:spLocks noChangeArrowheads="1"/>
            </p:cNvSpPr>
            <p:nvPr/>
          </p:nvSpPr>
          <p:spPr bwMode="auto">
            <a:xfrm>
              <a:off x="0" y="1009291"/>
              <a:ext cx="327804" cy="13974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用户登录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655607" y="1009291"/>
              <a:ext cx="327804" cy="13974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会员管理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1345721" y="1035170"/>
              <a:ext cx="327804" cy="13974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分类管理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矩形 9"/>
            <p:cNvSpPr>
              <a:spLocks noChangeArrowheads="1"/>
            </p:cNvSpPr>
            <p:nvPr/>
          </p:nvSpPr>
          <p:spPr bwMode="auto">
            <a:xfrm>
              <a:off x="1992702" y="1035170"/>
              <a:ext cx="327804" cy="13974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图书管理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 10"/>
            <p:cNvSpPr>
              <a:spLocks noChangeArrowheads="1"/>
            </p:cNvSpPr>
            <p:nvPr/>
          </p:nvSpPr>
          <p:spPr bwMode="auto">
            <a:xfrm>
              <a:off x="2639683" y="1035170"/>
              <a:ext cx="327804" cy="13974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借书单管理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直接连接符 11"/>
            <p:cNvCxnSpPr>
              <a:cxnSpLocks noChangeShapeType="1"/>
            </p:cNvCxnSpPr>
            <p:nvPr/>
          </p:nvCxnSpPr>
          <p:spPr bwMode="auto">
            <a:xfrm>
              <a:off x="189781" y="698740"/>
              <a:ext cx="25620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12"/>
            <p:cNvCxnSpPr>
              <a:cxnSpLocks noChangeShapeType="1"/>
            </p:cNvCxnSpPr>
            <p:nvPr/>
          </p:nvCxnSpPr>
          <p:spPr bwMode="auto">
            <a:xfrm>
              <a:off x="1492370" y="439947"/>
              <a:ext cx="0" cy="595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13"/>
            <p:cNvCxnSpPr>
              <a:cxnSpLocks noChangeShapeType="1"/>
            </p:cNvCxnSpPr>
            <p:nvPr/>
          </p:nvCxnSpPr>
          <p:spPr bwMode="auto">
            <a:xfrm>
              <a:off x="189781" y="698740"/>
              <a:ext cx="0" cy="310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2"/>
            <p:cNvCxnSpPr>
              <a:cxnSpLocks noChangeShapeType="1"/>
            </p:cNvCxnSpPr>
            <p:nvPr/>
          </p:nvCxnSpPr>
          <p:spPr bwMode="auto">
            <a:xfrm>
              <a:off x="836762" y="698740"/>
              <a:ext cx="0" cy="310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3"/>
            <p:cNvCxnSpPr>
              <a:cxnSpLocks noChangeShapeType="1"/>
            </p:cNvCxnSpPr>
            <p:nvPr/>
          </p:nvCxnSpPr>
          <p:spPr bwMode="auto">
            <a:xfrm>
              <a:off x="2165230" y="698740"/>
              <a:ext cx="0" cy="33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4"/>
            <p:cNvCxnSpPr>
              <a:cxnSpLocks noChangeShapeType="1"/>
            </p:cNvCxnSpPr>
            <p:nvPr/>
          </p:nvCxnSpPr>
          <p:spPr bwMode="auto">
            <a:xfrm>
              <a:off x="655607" y="1164566"/>
              <a:ext cx="0" cy="310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5"/>
            <p:cNvCxnSpPr>
              <a:cxnSpLocks noChangeShapeType="1"/>
            </p:cNvCxnSpPr>
            <p:nvPr/>
          </p:nvCxnSpPr>
          <p:spPr bwMode="auto">
            <a:xfrm>
              <a:off x="2751826" y="698740"/>
              <a:ext cx="0" cy="33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372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1" y="1203072"/>
            <a:ext cx="3746755" cy="392673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系统设计模式：</a:t>
            </a:r>
            <a:endParaRPr lang="en-US" altLang="zh-CN" dirty="0" smtClean="0"/>
          </a:p>
          <a:p>
            <a:r>
              <a:rPr lang="en-US" altLang="zh-CN" dirty="0" smtClean="0"/>
              <a:t>         MVC</a:t>
            </a:r>
          </a:p>
          <a:p>
            <a:r>
              <a:rPr lang="en-US" altLang="zh-CN" dirty="0" smtClean="0"/>
              <a:t>         MVVM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282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软件设计部分：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系统体系结构图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1. BMS – project root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2. console- module</a:t>
            </a:r>
          </a:p>
          <a:p>
            <a:r>
              <a:rPr lang="en-US" altLang="zh-CN" dirty="0" smtClean="0"/>
              <a:t>           3. core – module</a:t>
            </a:r>
          </a:p>
          <a:p>
            <a:r>
              <a:rPr lang="en-US" altLang="zh-CN" dirty="0" smtClean="0"/>
              <a:t>           maven  </a:t>
            </a:r>
            <a:r>
              <a:rPr lang="zh-CN" altLang="en-US" dirty="0" smtClean="0"/>
              <a:t>依赖</a:t>
            </a:r>
            <a:endParaRPr lang="en-US" altLang="zh-CN" dirty="0" smtClean="0"/>
          </a:p>
        </p:txBody>
      </p:sp>
      <p:pic>
        <p:nvPicPr>
          <p:cNvPr id="2050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03" y="872197"/>
            <a:ext cx="8600859" cy="39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8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数据库关系图：</a:t>
            </a:r>
            <a:endParaRPr lang="en-US" altLang="zh-CN" dirty="0"/>
          </a:p>
        </p:txBody>
      </p:sp>
      <p:pic>
        <p:nvPicPr>
          <p:cNvPr id="3074" name="Picture 2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44" y="457200"/>
            <a:ext cx="7075267" cy="578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50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软件开发及部署环境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JDK1.8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MAVEN</a:t>
            </a:r>
          </a:p>
          <a:p>
            <a:r>
              <a:rPr lang="en-US" altLang="zh-CN" dirty="0" smtClean="0"/>
              <a:t>           tomcat8</a:t>
            </a:r>
          </a:p>
          <a:p>
            <a:r>
              <a:rPr lang="en-US" altLang="zh-CN" dirty="0" smtClean="0"/>
              <a:t>           mysql5.6</a:t>
            </a:r>
          </a:p>
          <a:p>
            <a:r>
              <a:rPr lang="en-US" altLang="zh-CN" dirty="0" smtClean="0"/>
              <a:t>           IDEA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bootstrap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html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vue</a:t>
            </a:r>
            <a:endParaRPr lang="en-US" altLang="zh-CN" dirty="0"/>
          </a:p>
        </p:txBody>
      </p:sp>
      <p:sp>
        <p:nvSpPr>
          <p:cNvPr id="3" name="云形 2"/>
          <p:cNvSpPr/>
          <p:nvPr/>
        </p:nvSpPr>
        <p:spPr>
          <a:xfrm>
            <a:off x="3477531" y="2715062"/>
            <a:ext cx="1617783" cy="51347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1582" y="1617785"/>
            <a:ext cx="1393974" cy="2729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52379" y="2596367"/>
            <a:ext cx="2729133" cy="750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bms.com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97414" y="3640482"/>
            <a:ext cx="1261870" cy="618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Image.bms.com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0466359" y="2649588"/>
            <a:ext cx="647115" cy="6717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0"/>
            <a:endCxn id="5" idx="1"/>
          </p:cNvCxnSpPr>
          <p:nvPr/>
        </p:nvCxnSpPr>
        <p:spPr>
          <a:xfrm>
            <a:off x="5093966" y="2971798"/>
            <a:ext cx="527616" cy="1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 flipV="1">
            <a:off x="7015556" y="2971799"/>
            <a:ext cx="1536823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47999" y="2736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65113" y="3824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上传图片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6" idx="2"/>
          </p:cNvCxnSpPr>
          <p:nvPr/>
        </p:nvCxnSpPr>
        <p:spPr>
          <a:xfrm rot="5400000">
            <a:off x="8111253" y="2195261"/>
            <a:ext cx="653724" cy="295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130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图书管理系统</vt:lpstr>
      <vt:lpstr>图书管理系统</vt:lpstr>
      <vt:lpstr>图书管理系统</vt:lpstr>
      <vt:lpstr>图书管理系统</vt:lpstr>
      <vt:lpstr>图书管理系统</vt:lpstr>
      <vt:lpstr>图书管理系统</vt:lpstr>
    </vt:vector>
  </TitlesOfParts>
  <Company>信投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Lee</dc:creator>
  <cp:lastModifiedBy>Lee</cp:lastModifiedBy>
  <cp:revision>7</cp:revision>
  <dcterms:created xsi:type="dcterms:W3CDTF">2018-05-15T06:23:28Z</dcterms:created>
  <dcterms:modified xsi:type="dcterms:W3CDTF">2018-05-15T06:56:58Z</dcterms:modified>
</cp:coreProperties>
</file>