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636"/>
    <a:srgbClr val="0549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00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16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7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22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25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15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79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6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8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9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99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5/1/2024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743211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100000">
              <a:schemeClr val="tx1">
                <a:alpha val="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ED88E92-14F3-4B58-9E48-1D79E139A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E841E027-8E53-4FEB-8605-2124D8573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4" name="Picture 3" descr="A mosaic of colorful geometric shapes">
            <a:extLst>
              <a:ext uri="{FF2B5EF4-FFF2-40B4-BE49-F238E27FC236}">
                <a16:creationId xmlns:a16="http://schemas.microsoft.com/office/drawing/2014/main" id="{8CA37843-3A98-2E90-7291-55D7E44578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77000" contrast="15000"/>
                    </a14:imgEffect>
                  </a14:imgLayer>
                </a14:imgProps>
              </a:ext>
            </a:extLst>
          </a:blip>
          <a:srcRect t="17107" b="4222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16000">
                <a:srgbClr val="F1FEFF">
                  <a:lumMod val="5000"/>
                  <a:lumOff val="95000"/>
                  <a:alpha val="30000"/>
                </a:srgbClr>
              </a:gs>
              <a:gs pos="81000">
                <a:schemeClr val="tx1">
                  <a:alpha val="13000"/>
                </a:schemeClr>
              </a:gs>
            </a:gsLst>
            <a:lin ang="5400000" scaled="1"/>
          </a:gradFill>
          <a:ln w="15875">
            <a:gradFill>
              <a:gsLst>
                <a:gs pos="0">
                  <a:srgbClr val="F1FEFF">
                    <a:alpha val="80000"/>
                    <a:lumMod val="5000"/>
                    <a:lumOff val="95000"/>
                  </a:srgbClr>
                </a:gs>
                <a:gs pos="100000">
                  <a:srgbClr val="FAFFFF">
                    <a:alpha val="20000"/>
                  </a:srgbClr>
                </a:gs>
                <a:gs pos="100000">
                  <a:schemeClr val="accent1">
                    <a:alpha val="20000"/>
                    <a:lumMod val="100000"/>
                  </a:schemeClr>
                </a:gs>
                <a:gs pos="100000">
                  <a:schemeClr val="tx1">
                    <a:alpha val="80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rgbClr val="FDFFFF"/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</a:ln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D462B85-D44C-EA6B-16BD-3AEFFF17AF4E}"/>
              </a:ext>
            </a:extLst>
          </p:cNvPr>
          <p:cNvSpPr/>
          <p:nvPr/>
        </p:nvSpPr>
        <p:spPr>
          <a:xfrm>
            <a:off x="197222" y="188259"/>
            <a:ext cx="11797554" cy="6481482"/>
          </a:xfrm>
          <a:prstGeom prst="roundRect">
            <a:avLst>
              <a:gd name="adj" fmla="val 2043"/>
            </a:avLst>
          </a:prstGeom>
          <a:gradFill>
            <a:gsLst>
              <a:gs pos="16000">
                <a:schemeClr val="tx1">
                  <a:alpha val="30000"/>
                </a:schemeClr>
              </a:gs>
              <a:gs pos="81000">
                <a:schemeClr val="tx1">
                  <a:alpha val="13000"/>
                </a:schemeClr>
              </a:gs>
            </a:gsLst>
            <a:lin ang="5400000" scaled="1"/>
          </a:gradFill>
          <a:ln w="15875">
            <a:gradFill>
              <a:gsLst>
                <a:gs pos="0">
                  <a:schemeClr val="tx1"/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3603F27-BACE-8BBB-851C-283AEA9E70DD}"/>
              </a:ext>
            </a:extLst>
          </p:cNvPr>
          <p:cNvSpPr/>
          <p:nvPr/>
        </p:nvSpPr>
        <p:spPr>
          <a:xfrm>
            <a:off x="325148" y="339053"/>
            <a:ext cx="11531572" cy="420522"/>
          </a:xfrm>
          <a:prstGeom prst="roundRect">
            <a:avLst>
              <a:gd name="adj" fmla="val 30164"/>
            </a:avLst>
          </a:prstGeom>
          <a:gradFill>
            <a:gsLst>
              <a:gs pos="16000">
                <a:schemeClr val="bg1"/>
              </a:gs>
              <a:gs pos="81000">
                <a:schemeClr val="bg1"/>
              </a:gs>
            </a:gsLst>
            <a:lin ang="5400000" scaled="1"/>
          </a:gradFill>
          <a:ln w="12700">
            <a:gradFill>
              <a:gsLst>
                <a:gs pos="0">
                  <a:schemeClr val="tx1"/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1636624-153A-DDA8-5E32-117B5773B183}"/>
              </a:ext>
            </a:extLst>
          </p:cNvPr>
          <p:cNvSpPr/>
          <p:nvPr/>
        </p:nvSpPr>
        <p:spPr>
          <a:xfrm>
            <a:off x="6117590" y="880635"/>
            <a:ext cx="2803491" cy="786484"/>
          </a:xfrm>
          <a:prstGeom prst="roundRect">
            <a:avLst>
              <a:gd name="adj" fmla="val 9571"/>
            </a:avLst>
          </a:prstGeom>
          <a:gradFill>
            <a:gsLst>
              <a:gs pos="16000">
                <a:schemeClr val="bg1">
                  <a:alpha val="40000"/>
                </a:schemeClr>
              </a:gs>
              <a:gs pos="81000">
                <a:schemeClr val="bg1">
                  <a:alpha val="80000"/>
                </a:schemeClr>
              </a:gs>
            </a:gsLst>
            <a:lin ang="5400000" scaled="1"/>
          </a:gradFill>
          <a:ln w="12700">
            <a:gradFill>
              <a:gsLst>
                <a:gs pos="0">
                  <a:schemeClr val="tx1"/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89624EC-762C-AEFB-AADC-700D9D853576}"/>
              </a:ext>
            </a:extLst>
          </p:cNvPr>
          <p:cNvSpPr/>
          <p:nvPr/>
        </p:nvSpPr>
        <p:spPr>
          <a:xfrm>
            <a:off x="325148" y="3428999"/>
            <a:ext cx="5629091" cy="3089947"/>
          </a:xfrm>
          <a:prstGeom prst="roundRect">
            <a:avLst>
              <a:gd name="adj" fmla="val 4194"/>
            </a:avLst>
          </a:prstGeom>
          <a:gradFill>
            <a:gsLst>
              <a:gs pos="16000">
                <a:schemeClr val="bg1">
                  <a:alpha val="40000"/>
                </a:schemeClr>
              </a:gs>
              <a:gs pos="81000">
                <a:schemeClr val="bg1">
                  <a:alpha val="80000"/>
                </a:schemeClr>
              </a:gs>
            </a:gsLst>
            <a:lin ang="5400000" scaled="1"/>
          </a:gradFill>
          <a:ln w="12700">
            <a:gradFill>
              <a:gsLst>
                <a:gs pos="0">
                  <a:schemeClr val="tx1"/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3127515-A12F-BC11-39D2-8DE7358229BB}"/>
              </a:ext>
            </a:extLst>
          </p:cNvPr>
          <p:cNvSpPr/>
          <p:nvPr/>
        </p:nvSpPr>
        <p:spPr>
          <a:xfrm>
            <a:off x="6133202" y="1764384"/>
            <a:ext cx="2803491" cy="2038880"/>
          </a:xfrm>
          <a:prstGeom prst="roundRect">
            <a:avLst>
              <a:gd name="adj" fmla="val 9019"/>
            </a:avLst>
          </a:prstGeom>
          <a:gradFill>
            <a:gsLst>
              <a:gs pos="16000">
                <a:schemeClr val="bg1">
                  <a:alpha val="40000"/>
                </a:schemeClr>
              </a:gs>
              <a:gs pos="81000">
                <a:schemeClr val="bg1">
                  <a:alpha val="80000"/>
                </a:schemeClr>
              </a:gs>
            </a:gsLst>
            <a:lin ang="5400000" scaled="1"/>
          </a:gradFill>
          <a:ln w="12700">
            <a:gradFill>
              <a:gsLst>
                <a:gs pos="0">
                  <a:schemeClr val="tx1"/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C9AF1CD-B9D5-49BD-38F4-3D87B3081266}"/>
              </a:ext>
            </a:extLst>
          </p:cNvPr>
          <p:cNvSpPr/>
          <p:nvPr/>
        </p:nvSpPr>
        <p:spPr>
          <a:xfrm>
            <a:off x="318167" y="880635"/>
            <a:ext cx="5626001" cy="2397569"/>
          </a:xfrm>
          <a:prstGeom prst="roundRect">
            <a:avLst>
              <a:gd name="adj" fmla="val 4781"/>
            </a:avLst>
          </a:prstGeom>
          <a:gradFill>
            <a:gsLst>
              <a:gs pos="16000">
                <a:srgbClr val="00B050">
                  <a:alpha val="90000"/>
                </a:srgbClr>
              </a:gs>
              <a:gs pos="81000">
                <a:srgbClr val="00B050">
                  <a:alpha val="40000"/>
                </a:srgbClr>
              </a:gs>
            </a:gsLst>
            <a:lin ang="4200000" scaled="0"/>
          </a:gradFill>
          <a:ln w="12700">
            <a:gradFill>
              <a:gsLst>
                <a:gs pos="0">
                  <a:schemeClr val="tx1"/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B774021-66F8-E2DC-8730-4D3801DBFDB8}"/>
              </a:ext>
            </a:extLst>
          </p:cNvPr>
          <p:cNvSpPr/>
          <p:nvPr/>
        </p:nvSpPr>
        <p:spPr>
          <a:xfrm>
            <a:off x="9019653" y="882848"/>
            <a:ext cx="2803491" cy="786484"/>
          </a:xfrm>
          <a:prstGeom prst="roundRect">
            <a:avLst>
              <a:gd name="adj" fmla="val 9571"/>
            </a:avLst>
          </a:prstGeom>
          <a:gradFill>
            <a:gsLst>
              <a:gs pos="16000">
                <a:schemeClr val="bg1">
                  <a:alpha val="40000"/>
                </a:schemeClr>
              </a:gs>
              <a:gs pos="81000">
                <a:schemeClr val="bg1">
                  <a:alpha val="80000"/>
                </a:schemeClr>
              </a:gs>
            </a:gsLst>
            <a:lin ang="5400000" scaled="1"/>
          </a:gradFill>
          <a:ln w="12700">
            <a:gradFill>
              <a:gsLst>
                <a:gs pos="0">
                  <a:schemeClr val="tx1"/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3617276-B0F8-A352-CFCE-9B7F64DE75FA}"/>
              </a:ext>
            </a:extLst>
          </p:cNvPr>
          <p:cNvSpPr/>
          <p:nvPr/>
        </p:nvSpPr>
        <p:spPr>
          <a:xfrm>
            <a:off x="9053229" y="1777924"/>
            <a:ext cx="2803491" cy="2038880"/>
          </a:xfrm>
          <a:prstGeom prst="roundRect">
            <a:avLst>
              <a:gd name="adj" fmla="val 9019"/>
            </a:avLst>
          </a:prstGeom>
          <a:gradFill>
            <a:gsLst>
              <a:gs pos="16000">
                <a:schemeClr val="bg1">
                  <a:alpha val="40000"/>
                </a:schemeClr>
              </a:gs>
              <a:gs pos="81000">
                <a:schemeClr val="bg1">
                  <a:alpha val="80000"/>
                </a:schemeClr>
              </a:gs>
            </a:gsLst>
            <a:lin ang="5400000" scaled="1"/>
          </a:gradFill>
          <a:ln w="12700">
            <a:gradFill>
              <a:gsLst>
                <a:gs pos="0">
                  <a:schemeClr val="tx1"/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C01CAF4-54ED-248E-6425-1DB88AFB2881}"/>
              </a:ext>
            </a:extLst>
          </p:cNvPr>
          <p:cNvSpPr/>
          <p:nvPr/>
        </p:nvSpPr>
        <p:spPr>
          <a:xfrm>
            <a:off x="6151441" y="3991513"/>
            <a:ext cx="5705279" cy="2527433"/>
          </a:xfrm>
          <a:prstGeom prst="roundRect">
            <a:avLst>
              <a:gd name="adj" fmla="val 4194"/>
            </a:avLst>
          </a:prstGeom>
          <a:gradFill>
            <a:gsLst>
              <a:gs pos="16000">
                <a:schemeClr val="bg1">
                  <a:alpha val="40000"/>
                </a:schemeClr>
              </a:gs>
              <a:gs pos="81000">
                <a:schemeClr val="bg1">
                  <a:alpha val="80000"/>
                </a:schemeClr>
              </a:gs>
            </a:gsLst>
            <a:lin ang="5400000" scaled="1"/>
          </a:gradFill>
          <a:ln w="12700">
            <a:gradFill>
              <a:gsLst>
                <a:gs pos="0">
                  <a:schemeClr val="tx1"/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9" name="Graphic 18" descr="Refresh RTL">
            <a:extLst>
              <a:ext uri="{FF2B5EF4-FFF2-40B4-BE49-F238E27FC236}">
                <a16:creationId xmlns:a16="http://schemas.microsoft.com/office/drawing/2014/main" id="{3B7E3D48-E020-5385-77E4-804006FC34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28595" y="393809"/>
            <a:ext cx="284491" cy="31179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615599B-3B1E-5092-9215-AF1CF84A8C7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69" y="359190"/>
            <a:ext cx="365622" cy="38024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DD72464-CC0C-942B-883E-53AADBF7F44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92" y="407042"/>
            <a:ext cx="1021209" cy="28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Glow">
      <a:dk1>
        <a:sysClr val="windowText" lastClr="000000"/>
      </a:dk1>
      <a:lt1>
        <a:sysClr val="window" lastClr="FFFFFF"/>
      </a:lt1>
      <a:dk2>
        <a:srgbClr val="00000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Avenir Next LT Pro</vt:lpstr>
      <vt:lpstr>Bell MT</vt:lpstr>
      <vt:lpstr>GlowVTI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charita tummala</dc:creator>
  <cp:lastModifiedBy>charita tummala</cp:lastModifiedBy>
  <cp:revision>50</cp:revision>
  <dcterms:created xsi:type="dcterms:W3CDTF">2024-04-13T22:49:45Z</dcterms:created>
  <dcterms:modified xsi:type="dcterms:W3CDTF">2024-05-01T17:11:37Z</dcterms:modified>
</cp:coreProperties>
</file>