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SWATHI P.V</a:t>
            </a:r>
          </a:p>
          <a:p>
            <a:r>
              <a:rPr lang="en-US" sz="2400" dirty="0"/>
              <a:t>REGISTER NO: 122204068</a:t>
            </a:r>
          </a:p>
          <a:p>
            <a:r>
              <a:rPr lang="en-US" sz="2400" dirty="0"/>
              <a:t>DEPARTMENT: B.COM (CS)</a:t>
            </a:r>
          </a:p>
          <a:p>
            <a:r>
              <a:rPr lang="en-US" sz="2400" dirty="0"/>
              <a:t>COLLEGE: 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D4F1C-7C12-8722-3229-A22CA69C04CD}"/>
              </a:ext>
            </a:extLst>
          </p:cNvPr>
          <p:cNvSpPr txBox="1"/>
          <p:nvPr/>
        </p:nvSpPr>
        <p:spPr>
          <a:xfrm>
            <a:off x="1219200" y="1049337"/>
            <a:ext cx="79321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DATA COLLECTION:</a:t>
            </a:r>
          </a:p>
          <a:p>
            <a:r>
              <a:rPr lang="en-IN" sz="1800" dirty="0"/>
              <a:t>IN edunet dash board downloading the data sets while using the kaggle</a:t>
            </a:r>
          </a:p>
          <a:p>
            <a:r>
              <a:rPr lang="en-IN" sz="1800" dirty="0"/>
              <a:t>FEATURE:</a:t>
            </a:r>
          </a:p>
          <a:p>
            <a:pPr marL="342900" indent="-342900">
              <a:buAutoNum type="arabicParenR"/>
            </a:pPr>
            <a:r>
              <a:rPr lang="en-IN" sz="1800" dirty="0"/>
              <a:t>Identifying the employee ID</a:t>
            </a:r>
          </a:p>
          <a:p>
            <a:pPr marL="342900" indent="-342900">
              <a:buAutoNum type="arabicParenR"/>
            </a:pPr>
            <a:r>
              <a:rPr lang="en-IN" sz="1800" dirty="0"/>
              <a:t>Identifying employee names</a:t>
            </a:r>
          </a:p>
          <a:p>
            <a:pPr marL="342900" indent="-342900">
              <a:buAutoNum type="arabicParenR"/>
            </a:pPr>
            <a:r>
              <a:rPr lang="en-IN" sz="1800" dirty="0"/>
              <a:t>Identifying employee performance</a:t>
            </a:r>
          </a:p>
          <a:p>
            <a:pPr marL="342900" indent="-342900">
              <a:buAutoNum type="arabicParenR"/>
            </a:pPr>
            <a:r>
              <a:rPr lang="en-IN" sz="1800" dirty="0"/>
              <a:t>Identifying employee gender</a:t>
            </a:r>
          </a:p>
          <a:p>
            <a:pPr marL="342900" indent="-342900">
              <a:buAutoNum type="arabicParenR"/>
            </a:pPr>
            <a:endParaRPr lang="en-IN" sz="1800" dirty="0"/>
          </a:p>
          <a:p>
            <a:r>
              <a:rPr lang="en-IN" dirty="0"/>
              <a:t>DATA CLEANING:</a:t>
            </a:r>
          </a:p>
          <a:p>
            <a:r>
              <a:rPr lang="en-IN" dirty="0"/>
              <a:t>1)    To find the missing value</a:t>
            </a:r>
          </a:p>
          <a:p>
            <a:r>
              <a:rPr lang="en-IN" dirty="0"/>
              <a:t>2 )   To the filtering the missing value</a:t>
            </a:r>
          </a:p>
          <a:p>
            <a:endParaRPr lang="en-IN" dirty="0"/>
          </a:p>
          <a:p>
            <a:r>
              <a:rPr lang="en-IN" dirty="0"/>
              <a:t>GENDER ANALYSIS:</a:t>
            </a:r>
          </a:p>
          <a:p>
            <a:pPr marL="342900" indent="-342900">
              <a:buAutoNum type="arabicParenR"/>
            </a:pPr>
            <a:r>
              <a:rPr lang="en-IN" dirty="0"/>
              <a:t>Pivot table</a:t>
            </a:r>
          </a:p>
          <a:p>
            <a:pPr marL="342900" indent="-342900">
              <a:buAutoNum type="arabicParenR"/>
            </a:pPr>
            <a:r>
              <a:rPr lang="en-IN" dirty="0"/>
              <a:t>Separating the gender</a:t>
            </a:r>
          </a:p>
          <a:p>
            <a:pPr marL="342900" indent="-342900">
              <a:buAutoNum type="arabicParenR"/>
            </a:pPr>
            <a:r>
              <a:rPr lang="en-IN" dirty="0"/>
              <a:t>Graph</a:t>
            </a:r>
          </a:p>
          <a:p>
            <a:pPr marL="342900" indent="-342900">
              <a:buAutoNum type="arabicParenR"/>
            </a:pPr>
            <a:r>
              <a:rPr lang="en-IN" dirty="0"/>
              <a:t>Filter remove</a:t>
            </a:r>
          </a:p>
          <a:p>
            <a:pPr marL="342900" indent="-342900">
              <a:buAutoNum type="arabicParenR"/>
            </a:pPr>
            <a:r>
              <a:rPr lang="en-IN" dirty="0"/>
              <a:t>Pivot summary</a:t>
            </a:r>
          </a:p>
          <a:p>
            <a:pPr marL="342900" indent="-342900">
              <a:buAutoNum type="arabicParenR"/>
            </a:pPr>
            <a:r>
              <a:rPr lang="en-IN" dirty="0"/>
              <a:t>Data visualization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52135-4623-8561-CCB5-F8FFC3A44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347"/>
            <a:ext cx="12192000" cy="4229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B51F7-C460-078B-1577-6196D9B24683}"/>
              </a:ext>
            </a:extLst>
          </p:cNvPr>
          <p:cNvSpPr txBox="1"/>
          <p:nvPr/>
        </p:nvSpPr>
        <p:spPr>
          <a:xfrm>
            <a:off x="1143000" y="1371600"/>
            <a:ext cx="8008374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/>
              <a:t>Gender equality in the workplace is a critical driver of business success, employee well-being, and social progress. By acknowledging and addressing systemic gender biases, companies can foster inclusive cultures, improve diversity, and enhance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16407-C21A-58B4-019D-025DC334A2A9}"/>
              </a:ext>
            </a:extLst>
          </p:cNvPr>
          <p:cNvSpPr txBox="1"/>
          <p:nvPr/>
        </p:nvSpPr>
        <p:spPr>
          <a:xfrm>
            <a:off x="834072" y="1524001"/>
            <a:ext cx="83173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Glass Ceiling: Women and non-binary individuals face barriers to promotion and leadership positions.</a:t>
            </a:r>
          </a:p>
          <a:p>
            <a:pPr marL="342900" indent="-342900">
              <a:buAutoNum type="arabicPeriod"/>
            </a:pPr>
            <a:r>
              <a:rPr lang="en-US" dirty="0"/>
              <a:t> Sexual Harassment: Inadequate policies and procedures fail to prevent and address sexual harassment, creating a hostile work environment.</a:t>
            </a:r>
          </a:p>
          <a:p>
            <a:pPr marL="342900" indent="-342900">
              <a:buAutoNum type="arabicPeriod"/>
            </a:pPr>
            <a:r>
              <a:rPr lang="en-US" dirty="0"/>
              <a:t> Lack of Support for Working Parents: Insufficient family leave policies, childcare support, and flexible work arrangements disproportionately affect women and caregivers.</a:t>
            </a:r>
          </a:p>
          <a:p>
            <a:pPr marL="342900" indent="-342900">
              <a:buAutoNum type="arabicPeriod"/>
            </a:pPr>
            <a:r>
              <a:rPr lang="en-US" dirty="0"/>
              <a:t> Unconscious Bias in Hiring: Recruitment processes and criteria perpetuate gender biases, affecting hiring decisions.</a:t>
            </a:r>
          </a:p>
          <a:p>
            <a:pPr marL="342900" indent="-342900">
              <a:buAutoNum type="arabicPeriod"/>
            </a:pPr>
            <a:r>
              <a:rPr lang="en-US" dirty="0"/>
              <a:t> Gender Bias: The company's policies, practices, and culture perpetuate gender-based discrimination, affecting employee experiences and career advancement.</a:t>
            </a:r>
          </a:p>
          <a:p>
            <a:pPr marL="342900" indent="-342900">
              <a:buAutoNum type="arabicPeriod"/>
            </a:pPr>
            <a:r>
              <a:rPr lang="en-US" dirty="0"/>
              <a:t> Lack of Diversity: Insufficient representation of diverse genders in leadership positions, teams, and hiring processes hinders innovation and company performance.</a:t>
            </a:r>
          </a:p>
          <a:p>
            <a:pPr marL="342900" indent="-342900">
              <a:buAutoNum type="arabicPeriod"/>
            </a:pPr>
            <a:r>
              <a:rPr lang="en-US" dirty="0"/>
              <a:t> Inequitable Work Environment: Gender disparities in workload, opportunities, and resources hinder employee satisfaction, engagement, and well-being.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6637F5-5B2A-E6BC-8406-54E5B0414D16}"/>
              </a:ext>
            </a:extLst>
          </p:cNvPr>
          <p:cNvSpPr txBox="1"/>
          <p:nvPr/>
        </p:nvSpPr>
        <p:spPr>
          <a:xfrm>
            <a:off x="381000" y="1822268"/>
            <a:ext cx="8770374" cy="389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 Diversity and inclusion strategies 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 Equal employment opportunities (EEO)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 Pay equity and fairness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 Promoting women in leadership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 LGBTQ+ inclusivity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 Family leave policies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 Gender-sensitive workplace culture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0E75A-AFB4-BA15-F169-5E3898989A4A}"/>
              </a:ext>
            </a:extLst>
          </p:cNvPr>
          <p:cNvSpPr txBox="1"/>
          <p:nvPr/>
        </p:nvSpPr>
        <p:spPr>
          <a:xfrm>
            <a:off x="1295400" y="1600201"/>
            <a:ext cx="7855974" cy="4135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Employees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 Customers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 Client-facing team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IT and technical teams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 Management and leadership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dirty="0"/>
              <a:t> Remote workers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B0F85-40A1-8925-16F5-E92260DD34B6}"/>
              </a:ext>
            </a:extLst>
          </p:cNvPr>
          <p:cNvSpPr txBox="1"/>
          <p:nvPr/>
        </p:nvSpPr>
        <p:spPr>
          <a:xfrm>
            <a:off x="1447800" y="1524000"/>
            <a:ext cx="77035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0" lvl="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filter-remove</a:t>
            </a:r>
          </a:p>
          <a:p>
            <a:pPr marL="2571750" lvl="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pivot- summary </a:t>
            </a:r>
          </a:p>
          <a:p>
            <a:pPr marL="2571750" lvl="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graph data visualization</a:t>
            </a:r>
          </a:p>
          <a:p>
            <a:pPr marL="2571750" lvl="5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Transformative Initiatives: Implement diversity, equity, and inclusion training, mentorship programs, and policy reforms to address gender biases, pay gaps, and representation disparities.</a:t>
            </a:r>
          </a:p>
          <a:p>
            <a:pPr marL="2571750" lvl="5" indent="-285750">
              <a:buFont typeface="Wingdings" panose="05000000000000000000" pitchFamily="2" charset="2"/>
              <a:buChar char="q"/>
            </a:pPr>
            <a:r>
              <a:rPr lang="en-US" dirty="0"/>
              <a:t> Accountability and Metrics: Establish key performance indicators (KPIs), regular audits, and leadership accountability to track progress, measure impact, and ensure sustained commitment to gender equality.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6D176-5F6E-6BBE-6ECF-A47AF50D4933}"/>
              </a:ext>
            </a:extLst>
          </p:cNvPr>
          <p:cNvSpPr txBox="1"/>
          <p:nvPr/>
        </p:nvSpPr>
        <p:spPr>
          <a:xfrm>
            <a:off x="1828800" y="1447800"/>
            <a:ext cx="7322574" cy="420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🔹Employee = kaggle</a:t>
            </a:r>
          </a:p>
          <a:p>
            <a:pPr>
              <a:lnSpc>
                <a:spcPct val="150000"/>
              </a:lnSpc>
            </a:pPr>
            <a:r>
              <a:rPr lang="en-IN" dirty="0"/>
              <a:t>🔹 Nine Feature</a:t>
            </a:r>
          </a:p>
          <a:p>
            <a:pPr>
              <a:lnSpc>
                <a:spcPct val="150000"/>
              </a:lnSpc>
            </a:pPr>
            <a:r>
              <a:rPr lang="en-IN" dirty="0"/>
              <a:t>🔹 Employee I'd</a:t>
            </a:r>
          </a:p>
          <a:p>
            <a:pPr>
              <a:lnSpc>
                <a:spcPct val="150000"/>
              </a:lnSpc>
            </a:pPr>
            <a:r>
              <a:rPr lang="en-IN" dirty="0"/>
              <a:t>🔹 Name = text</a:t>
            </a:r>
          </a:p>
          <a:p>
            <a:pPr>
              <a:lnSpc>
                <a:spcPct val="150000"/>
              </a:lnSpc>
            </a:pPr>
            <a:r>
              <a:rPr lang="en-IN" dirty="0"/>
              <a:t>🔹 Data = number</a:t>
            </a:r>
          </a:p>
          <a:p>
            <a:pPr>
              <a:lnSpc>
                <a:spcPct val="150000"/>
              </a:lnSpc>
            </a:pPr>
            <a:r>
              <a:rPr lang="en-IN" dirty="0"/>
              <a:t>🔹 Employee type</a:t>
            </a:r>
          </a:p>
          <a:p>
            <a:pPr>
              <a:lnSpc>
                <a:spcPct val="150000"/>
              </a:lnSpc>
            </a:pPr>
            <a:r>
              <a:rPr lang="en-IN" dirty="0"/>
              <a:t>🔹 Performance level</a:t>
            </a:r>
          </a:p>
          <a:p>
            <a:pPr>
              <a:lnSpc>
                <a:spcPct val="150000"/>
              </a:lnSpc>
            </a:pPr>
            <a:r>
              <a:rPr lang="en-IN" dirty="0"/>
              <a:t>🔹 Gender</a:t>
            </a:r>
          </a:p>
          <a:p>
            <a:pPr>
              <a:lnSpc>
                <a:spcPct val="150000"/>
              </a:lnSpc>
            </a:pPr>
            <a:r>
              <a:rPr lang="en-IN" dirty="0"/>
              <a:t>🔹 Female and male</a:t>
            </a:r>
          </a:p>
          <a:p>
            <a:pPr>
              <a:lnSpc>
                <a:spcPct val="150000"/>
              </a:lnSpc>
            </a:pPr>
            <a:r>
              <a:rPr lang="en-IN" dirty="0"/>
              <a:t>🔹 employee rating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55249-B6C5-4CEC-A3DC-7025C0800A39}"/>
              </a:ext>
            </a:extLst>
          </p:cNvPr>
          <p:cNvSpPr txBox="1"/>
          <p:nvPr/>
        </p:nvSpPr>
        <p:spPr>
          <a:xfrm>
            <a:off x="2743200" y="2209800"/>
            <a:ext cx="6408174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AI-powered bias detection and mitigation tools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Personalized mentorship and career development platforms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Inclusive language and communication guidelines.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Anonymous feedback and incident reporting systems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dirty="0"/>
              <a:t>Gamified diversity and inclusion training.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547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sneha k</cp:lastModifiedBy>
  <cp:revision>14</cp:revision>
  <dcterms:created xsi:type="dcterms:W3CDTF">2024-03-29T15:07:22Z</dcterms:created>
  <dcterms:modified xsi:type="dcterms:W3CDTF">2024-09-03T07:25:24Z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