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7190B9-DFDD-56DE-3532-E9B4F6B99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F211C57-E4BE-087E-EBBC-836B39624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A1C2A20-A9C2-A297-6E36-5B8B532B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7F5041E-508C-CC73-A89B-58B052AB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C9C4BA8-A060-65B0-3A39-75B1D1FB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480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CA2C88-9AB9-F44C-8B62-2112341E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421F40C-3418-4CB8-6B0F-B8B944ADA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EA99B2C-E129-1516-70AF-56DA8764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402425C-7961-E647-ACBF-1996DC66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8D9C998-514F-1936-DCF0-12235F33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749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A1E1F3B4-D57A-57A8-B152-B6B5344FD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F28838D-0B82-BDB4-2D13-20E3CCF2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D16355-6584-C15C-E034-3179EC2A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5EDC91C-ECE8-BFFC-E2D0-37781BCD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20A5BAD-5868-2207-183F-62E78325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060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BCC217-A370-7813-AC79-5DF5E90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4326471-344C-9250-15B3-2C0847C8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7C6E9E4-3B63-2117-751F-FC41263A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9B9D408-0B36-D85C-E1B3-BA88462A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6D7565A-C295-785D-D739-C39919F3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39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55E8E6-AF6A-49DD-55E1-841C9475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95C31E7-FF43-DBDC-FFD9-19944A5D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4F1F078-DBE2-10BD-19D9-AC386BED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0EEB786-3281-F37D-F557-5136C56D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E3AC6E7-00CE-3C9D-F596-BF9DE790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995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FF8E973-177F-48BF-8FB0-170A8605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DBE0C00-A39D-3B1A-135C-C62C47E55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AEA1D58-2A20-1920-71AF-70A4DEB7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4F4CAED-C009-CE1F-CDFE-A20F6C01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58796F0-3CD6-8413-75B1-A03C4460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75D43CB-B1FA-89DF-23D7-B8B2DCAD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071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A73574-0BD3-9FCE-E43A-E69A0891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FE76DD9-2256-6AF1-DB68-986A9953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E5E732A-8855-6F70-E114-85E7795D9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EB2AA13-B86D-FF14-E6C6-F0BCB9BFD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498B1115-F3FF-C8E2-F2B5-3DDE7654B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50295F4-D9A9-68E1-B438-F8C5463D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5E139365-CC29-E0C7-76C6-C4CC3654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DEA9BC73-666E-F513-385C-05700C9D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42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0716F78-C1B1-C6A9-D3DE-EFE3309B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F7F5F31-A0F4-047A-8529-66D63568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347A8EF-8E1E-DFC9-9992-FE1D4655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4461887-CF54-0FE1-C622-E6609872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21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FD9A72C-7BC7-3CEC-F852-86062FD0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43E40797-09F7-C4E3-1CEF-A9E12EAE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65A9E3B-E35D-DFF8-2FF2-7C8C84C7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68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4FD32E-72EB-4A83-0138-71FA86D5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D638FD8-3C8D-37C6-332D-07333689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8A0459B-C63F-B7C4-7CB0-EEE1E2BAB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5EB7E67-261D-D756-9A96-794FA03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11B503F-2107-EA5B-5B0D-1B9767A7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0A031EF-C49C-3138-E6E6-4A702BC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048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06598B7-C78D-6071-F3D1-4EA1CC71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833A70E3-14C0-D760-A667-D2B0D9386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273E8EA-252D-8C7B-C8D3-44C6BD87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1038045-8EE9-8890-1FC4-B40E274F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A27D3D6-2193-5ECA-CB9C-224CC0F7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8621C87-59E7-B146-0C4E-AECB7918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70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E88A18E-6F46-AA4C-660C-5A9DF04E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55A4C2D-B1E6-FE37-CACE-37A257F8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C97F80B-B184-FCF0-EBA5-2BB7FC8B3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4281-0DAB-4BF3-B76E-C49A75B5D86D}" type="datetimeFigureOut">
              <a:rPr lang="th-TH" smtClean="0"/>
              <a:t>12/09/66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F600EE4-355D-9E8E-D887-E4C49C00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54B0ABE-79AB-FF64-8A0D-547E89E42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0A27A-8A7A-4F05-B0BF-15E117AC63A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357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svg"/><Relationship Id="rId21" Type="http://schemas.openxmlformats.org/officeDocument/2006/relationships/image" Target="../media/image41.svg"/><Relationship Id="rId34" Type="http://schemas.openxmlformats.org/officeDocument/2006/relationships/image" Target="../media/image54.png"/><Relationship Id="rId7" Type="http://schemas.openxmlformats.org/officeDocument/2006/relationships/image" Target="../media/image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5" Type="http://schemas.openxmlformats.org/officeDocument/2006/relationships/image" Target="../media/image45.svg"/><Relationship Id="rId33" Type="http://schemas.openxmlformats.org/officeDocument/2006/relationships/image" Target="../media/image53.svg"/><Relationship Id="rId38" Type="http://schemas.openxmlformats.org/officeDocument/2006/relationships/image" Target="../media/image58.png"/><Relationship Id="rId2" Type="http://schemas.openxmlformats.org/officeDocument/2006/relationships/image" Target="../media/image28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31.sv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svg"/><Relationship Id="rId5" Type="http://schemas.openxmlformats.org/officeDocument/2006/relationships/image" Target="../media/image17.svg"/><Relationship Id="rId15" Type="http://schemas.openxmlformats.org/officeDocument/2006/relationships/image" Target="../media/image35.svg"/><Relationship Id="rId23" Type="http://schemas.openxmlformats.org/officeDocument/2006/relationships/image" Target="../media/image43.sv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31" Type="http://schemas.openxmlformats.org/officeDocument/2006/relationships/image" Target="../media/image51.svg"/><Relationship Id="rId4" Type="http://schemas.openxmlformats.org/officeDocument/2006/relationships/image" Target="../media/image16.png"/><Relationship Id="rId9" Type="http://schemas.openxmlformats.org/officeDocument/2006/relationships/image" Target="../media/image9.sv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svg"/><Relationship Id="rId30" Type="http://schemas.openxmlformats.org/officeDocument/2006/relationships/image" Target="../media/image50.png"/><Relationship Id="rId35" Type="http://schemas.openxmlformats.org/officeDocument/2006/relationships/image" Target="../media/image55.svg"/><Relationship Id="rId8" Type="http://schemas.openxmlformats.org/officeDocument/2006/relationships/image" Target="../media/image8.png"/><Relationship Id="rId3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DB74063-C501-DA45-27CB-2F3A12F89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Teamwork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AB6B6FF-D1CE-67BF-FBF9-6C6FFA2C9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699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178D1D-FE56-9762-9D70-5A3F1112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Local git</a:t>
            </a:r>
            <a:endParaRPr lang="th-TH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6D2A0A-4A5D-F75C-9012-EAF66549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431476"/>
            <a:ext cx="9210675" cy="37058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2D1EEF0-F907-333A-6207-0136B45D5D1E}"/>
              </a:ext>
            </a:extLst>
          </p:cNvPr>
          <p:cNvSpPr txBox="1"/>
          <p:nvPr/>
        </p:nvSpPr>
        <p:spPr>
          <a:xfrm>
            <a:off x="4476750" y="1105913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อาจจะตั้งอยู่บนเครื่องส่วนบุคคลหรือบน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server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ก็ได้ </a:t>
            </a:r>
          </a:p>
        </p:txBody>
      </p:sp>
      <p:pic>
        <p:nvPicPr>
          <p:cNvPr id="5" name="กราฟิก 4" descr="ทรงกระบอก ด้วยสีเติมแบบทึบ">
            <a:extLst>
              <a:ext uri="{FF2B5EF4-FFF2-40B4-BE49-F238E27FC236}">
                <a16:creationId xmlns:a16="http://schemas.microsoft.com/office/drawing/2014/main" id="{2020F409-D02B-2A2D-FE11-DDA4E7F94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4993" y="3749882"/>
            <a:ext cx="1428907" cy="1428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วงเล็บปีกกาขวา 7">
            <a:extLst>
              <a:ext uri="{FF2B5EF4-FFF2-40B4-BE49-F238E27FC236}">
                <a16:creationId xmlns:a16="http://schemas.microsoft.com/office/drawing/2014/main" id="{B9E85D0B-12F0-18DA-77B7-DD17A0D9C0CF}"/>
              </a:ext>
            </a:extLst>
          </p:cNvPr>
          <p:cNvSpPr/>
          <p:nvPr/>
        </p:nvSpPr>
        <p:spPr>
          <a:xfrm>
            <a:off x="10010775" y="2298986"/>
            <a:ext cx="752318" cy="4330700"/>
          </a:xfrm>
          <a:prstGeom prst="rightBrace">
            <a:avLst>
              <a:gd name="adj1" fmla="val 55286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126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เมฆ 67">
            <a:extLst>
              <a:ext uri="{FF2B5EF4-FFF2-40B4-BE49-F238E27FC236}">
                <a16:creationId xmlns:a16="http://schemas.microsoft.com/office/drawing/2014/main" id="{617459DA-C448-05C0-1A80-6CBFAF877F38}"/>
              </a:ext>
            </a:extLst>
          </p:cNvPr>
          <p:cNvSpPr/>
          <p:nvPr/>
        </p:nvSpPr>
        <p:spPr>
          <a:xfrm>
            <a:off x="8048630" y="96206"/>
            <a:ext cx="3952872" cy="369569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7" name="กราฟิก 56" descr="คอมพิวเตอร์พกพา เส้นกรอบ">
            <a:extLst>
              <a:ext uri="{FF2B5EF4-FFF2-40B4-BE49-F238E27FC236}">
                <a16:creationId xmlns:a16="http://schemas.microsoft.com/office/drawing/2014/main" id="{532B742D-CB73-D2B0-8FE8-80FBFA233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351" y="-546066"/>
            <a:ext cx="3448051" cy="3448051"/>
          </a:xfrm>
          <a:prstGeom prst="rect">
            <a:avLst/>
          </a:prstGeom>
        </p:spPr>
      </p:pic>
      <p:pic>
        <p:nvPicPr>
          <p:cNvPr id="5" name="กราฟิก 4" descr="คอมพิวเตอร์พกพา เส้นกรอบ">
            <a:extLst>
              <a:ext uri="{FF2B5EF4-FFF2-40B4-BE49-F238E27FC236}">
                <a16:creationId xmlns:a16="http://schemas.microsoft.com/office/drawing/2014/main" id="{9DE3EC85-C7F3-31D2-AE0D-1751056F7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" y="2751769"/>
            <a:ext cx="4324350" cy="4324350"/>
          </a:xfrm>
          <a:prstGeom prst="rect">
            <a:avLst/>
          </a:prstGeom>
        </p:spPr>
      </p:pic>
      <p:pic>
        <p:nvPicPr>
          <p:cNvPr id="7" name="กราฟิก 6" descr="คอมพิวเตอร์พกพา เส้นกรอบ">
            <a:extLst>
              <a:ext uri="{FF2B5EF4-FFF2-40B4-BE49-F238E27FC236}">
                <a16:creationId xmlns:a16="http://schemas.microsoft.com/office/drawing/2014/main" id="{0B2EEDD1-832C-A09D-BA5A-3B306B52AA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2668" y="3066094"/>
            <a:ext cx="3695700" cy="3695700"/>
          </a:xfrm>
          <a:prstGeom prst="rect">
            <a:avLst/>
          </a:prstGeom>
        </p:spPr>
      </p:pic>
      <p:pic>
        <p:nvPicPr>
          <p:cNvPr id="10" name="กราฟิก 9" descr="ทรงกระบอก ด้วยสีเติมแบบทึบ">
            <a:extLst>
              <a:ext uri="{FF2B5EF4-FFF2-40B4-BE49-F238E27FC236}">
                <a16:creationId xmlns:a16="http://schemas.microsoft.com/office/drawing/2014/main" id="{6A4D5A74-0C1E-B8F8-CE54-F9110B1EB8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2176" y="4314825"/>
            <a:ext cx="914400" cy="914400"/>
          </a:xfrm>
          <a:prstGeom prst="rect">
            <a:avLst/>
          </a:prstGeom>
        </p:spPr>
      </p:pic>
      <p:pic>
        <p:nvPicPr>
          <p:cNvPr id="11" name="กราฟิก 10" descr="ทรงกระบอก ด้วยสีเติมแบบทึบ">
            <a:extLst>
              <a:ext uri="{FF2B5EF4-FFF2-40B4-BE49-F238E27FC236}">
                <a16:creationId xmlns:a16="http://schemas.microsoft.com/office/drawing/2014/main" id="{3CCD9F74-738C-9EBB-D5F3-E17E4E456E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5699" y="836117"/>
            <a:ext cx="570961" cy="570961"/>
          </a:xfrm>
          <a:prstGeom prst="rect">
            <a:avLst/>
          </a:prstGeom>
        </p:spPr>
      </p:pic>
      <p:pic>
        <p:nvPicPr>
          <p:cNvPr id="12" name="กราฟิก 11" descr="ทรงกระบอก ด้วยสีเติมแบบทึบ">
            <a:extLst>
              <a:ext uri="{FF2B5EF4-FFF2-40B4-BE49-F238E27FC236}">
                <a16:creationId xmlns:a16="http://schemas.microsoft.com/office/drawing/2014/main" id="{EB15548D-CE50-EC0F-698A-3D6BC6EF01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84919" y="4447889"/>
            <a:ext cx="783386" cy="783386"/>
          </a:xfrm>
          <a:prstGeom prst="rect">
            <a:avLst/>
          </a:prstGeom>
        </p:spPr>
      </p:pic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4BE11E07-AAE9-ACC1-0EE8-A96EAC47876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076576" y="4124325"/>
            <a:ext cx="2363630" cy="64770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36E5BBA8-288D-57E3-138F-4BDE0769BD0F}"/>
              </a:ext>
            </a:extLst>
          </p:cNvPr>
          <p:cNvCxnSpPr>
            <a:cxnSpLocks/>
          </p:cNvCxnSpPr>
          <p:nvPr/>
        </p:nvCxnSpPr>
        <p:spPr>
          <a:xfrm flipH="1">
            <a:off x="5815699" y="1371600"/>
            <a:ext cx="175526" cy="222885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>
            <a:extLst>
              <a:ext uri="{FF2B5EF4-FFF2-40B4-BE49-F238E27FC236}">
                <a16:creationId xmlns:a16="http://schemas.microsoft.com/office/drawing/2014/main" id="{1B4D3DE3-4404-B6F7-A500-7A617910035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191192" y="4136279"/>
            <a:ext cx="2893727" cy="703303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กราฟิก 2" descr="เมฆ เส้นกรอบ">
            <a:extLst>
              <a:ext uri="{FF2B5EF4-FFF2-40B4-BE49-F238E27FC236}">
                <a16:creationId xmlns:a16="http://schemas.microsoft.com/office/drawing/2014/main" id="{A97287E3-B684-A9CA-CDE5-EB37C38985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3620" y="2737363"/>
            <a:ext cx="2764414" cy="2531338"/>
          </a:xfrm>
          <a:prstGeom prst="rect">
            <a:avLst/>
          </a:prstGeom>
        </p:spPr>
      </p:pic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AA0CC695-5FBD-3FC2-7856-A4945ABE7C27}"/>
              </a:ext>
            </a:extLst>
          </p:cNvPr>
          <p:cNvSpPr txBox="1"/>
          <p:nvPr/>
        </p:nvSpPr>
        <p:spPr>
          <a:xfrm>
            <a:off x="5152827" y="4692413"/>
            <a:ext cx="148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Git server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3" name="กราฟิก 22" descr="ฐานข้อมูล เส้นกรอบ">
            <a:extLst>
              <a:ext uri="{FF2B5EF4-FFF2-40B4-BE49-F238E27FC236}">
                <a16:creationId xmlns:a16="http://schemas.microsoft.com/office/drawing/2014/main" id="{4FA4A84C-8F26-0955-CD6E-F4C5D88E45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85228" y="3672561"/>
            <a:ext cx="660942" cy="660942"/>
          </a:xfrm>
          <a:prstGeom prst="rect">
            <a:avLst/>
          </a:prstGeom>
        </p:spPr>
      </p:pic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C03E3BCB-AEB0-B67C-5207-BB2A379EAF4E}"/>
              </a:ext>
            </a:extLst>
          </p:cNvPr>
          <p:cNvSpPr txBox="1"/>
          <p:nvPr/>
        </p:nvSpPr>
        <p:spPr>
          <a:xfrm>
            <a:off x="538064" y="6207506"/>
            <a:ext cx="3248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Libraries Developer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BDCFDB1C-66B7-BD3C-17F5-0534030F6D07}"/>
              </a:ext>
            </a:extLst>
          </p:cNvPr>
          <p:cNvSpPr txBox="1"/>
          <p:nvPr/>
        </p:nvSpPr>
        <p:spPr>
          <a:xfrm>
            <a:off x="8940443" y="6245606"/>
            <a:ext cx="3061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Embedded Tester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8" name="กล่องข้อความ 57">
            <a:extLst>
              <a:ext uri="{FF2B5EF4-FFF2-40B4-BE49-F238E27FC236}">
                <a16:creationId xmlns:a16="http://schemas.microsoft.com/office/drawing/2014/main" id="{1404977C-3E3F-FA53-9203-8B08DEC4C003}"/>
              </a:ext>
            </a:extLst>
          </p:cNvPr>
          <p:cNvSpPr txBox="1"/>
          <p:nvPr/>
        </p:nvSpPr>
        <p:spPr>
          <a:xfrm>
            <a:off x="3507937" y="2226178"/>
            <a:ext cx="269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 Manager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9" name="ชื่อเรื่อง 1">
            <a:extLst>
              <a:ext uri="{FF2B5EF4-FFF2-40B4-BE49-F238E27FC236}">
                <a16:creationId xmlns:a16="http://schemas.microsoft.com/office/drawing/2014/main" id="{71FB0A2A-2F73-17F2-7C58-1DD8F4EFFEFE}"/>
              </a:ext>
            </a:extLst>
          </p:cNvPr>
          <p:cNvSpPr txBox="1">
            <a:spLocks/>
          </p:cNvSpPr>
          <p:nvPr/>
        </p:nvSpPr>
        <p:spPr>
          <a:xfrm>
            <a:off x="314324" y="579563"/>
            <a:ext cx="3324225" cy="6986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5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ทำงานเป็นทีม</a:t>
            </a:r>
          </a:p>
        </p:txBody>
      </p:sp>
      <p:pic>
        <p:nvPicPr>
          <p:cNvPr id="61" name="กราฟิก 60" descr="ตัวประมวลผล ด้วยสีเติมแบบทึบ">
            <a:extLst>
              <a:ext uri="{FF2B5EF4-FFF2-40B4-BE49-F238E27FC236}">
                <a16:creationId xmlns:a16="http://schemas.microsoft.com/office/drawing/2014/main" id="{3DCF9821-C980-A852-464E-FD5ED97793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44946" y="1882697"/>
            <a:ext cx="914400" cy="914400"/>
          </a:xfrm>
          <a:prstGeom prst="rect">
            <a:avLst/>
          </a:prstGeom>
        </p:spPr>
      </p:pic>
      <p:pic>
        <p:nvPicPr>
          <p:cNvPr id="63" name="กราฟิก 62" descr="ปลั๊ก ด้วยสีเติมแบบทึบ">
            <a:extLst>
              <a:ext uri="{FF2B5EF4-FFF2-40B4-BE49-F238E27FC236}">
                <a16:creationId xmlns:a16="http://schemas.microsoft.com/office/drawing/2014/main" id="{4FE6560D-4C46-7476-5AE9-04AED716E8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34880" y="949878"/>
            <a:ext cx="914400" cy="914400"/>
          </a:xfrm>
          <a:prstGeom prst="rect">
            <a:avLst/>
          </a:prstGeom>
        </p:spPr>
      </p:pic>
      <p:pic>
        <p:nvPicPr>
          <p:cNvPr id="65" name="กราฟิก 64" descr="คอร์ดคอบเตอร์ เส้นกรอบ">
            <a:extLst>
              <a:ext uri="{FF2B5EF4-FFF2-40B4-BE49-F238E27FC236}">
                <a16:creationId xmlns:a16="http://schemas.microsoft.com/office/drawing/2014/main" id="{6655C4A7-B8B9-CA1C-F9D2-3FECBBD387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60782" y="676526"/>
            <a:ext cx="914400" cy="914400"/>
          </a:xfrm>
          <a:prstGeom prst="rect">
            <a:avLst/>
          </a:prstGeom>
        </p:spPr>
      </p:pic>
      <p:pic>
        <p:nvPicPr>
          <p:cNvPr id="67" name="กราฟิก 66" descr="มือหุ่นยนต์ เส้นกรอบ">
            <a:extLst>
              <a:ext uri="{FF2B5EF4-FFF2-40B4-BE49-F238E27FC236}">
                <a16:creationId xmlns:a16="http://schemas.microsoft.com/office/drawing/2014/main" id="{70D68F2B-603A-294C-9389-DBC4759BF0B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146528" y="1794676"/>
            <a:ext cx="914400" cy="914400"/>
          </a:xfrm>
          <a:prstGeom prst="rect">
            <a:avLst/>
          </a:prstGeom>
        </p:spPr>
      </p:pic>
      <p:sp>
        <p:nvSpPr>
          <p:cNvPr id="69" name="ลูกศร: ขวา 68">
            <a:extLst>
              <a:ext uri="{FF2B5EF4-FFF2-40B4-BE49-F238E27FC236}">
                <a16:creationId xmlns:a16="http://schemas.microsoft.com/office/drawing/2014/main" id="{AAB8AF19-9208-7E3B-86EF-4FEE87709AB8}"/>
              </a:ext>
            </a:extLst>
          </p:cNvPr>
          <p:cNvSpPr/>
          <p:nvPr/>
        </p:nvSpPr>
        <p:spPr>
          <a:xfrm rot="17199010">
            <a:off x="9021325" y="3514157"/>
            <a:ext cx="1495078" cy="4004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44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กราฟิก 34" descr="อินเทอร์เน็ตในทุกสิ่ง เส้นกรอบ">
            <a:extLst>
              <a:ext uri="{FF2B5EF4-FFF2-40B4-BE49-F238E27FC236}">
                <a16:creationId xmlns:a16="http://schemas.microsoft.com/office/drawing/2014/main" id="{1D579BE6-A3BD-73BD-D352-236243225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966" y="30545"/>
            <a:ext cx="2468134" cy="2468134"/>
          </a:xfrm>
          <a:prstGeom prst="rect">
            <a:avLst/>
          </a:prstGeom>
        </p:spPr>
      </p:pic>
      <p:pic>
        <p:nvPicPr>
          <p:cNvPr id="3" name="กราฟิก 2" descr="เมฆ เส้นกรอบ">
            <a:extLst>
              <a:ext uri="{FF2B5EF4-FFF2-40B4-BE49-F238E27FC236}">
                <a16:creationId xmlns:a16="http://schemas.microsoft.com/office/drawing/2014/main" id="{A97287E3-B684-A9CA-CDE5-EB37C3898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2686" y="2745850"/>
            <a:ext cx="2764414" cy="2531338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8A15C419-A15F-266B-CBC1-4B10298608BC}"/>
              </a:ext>
            </a:extLst>
          </p:cNvPr>
          <p:cNvSpPr/>
          <p:nvPr/>
        </p:nvSpPr>
        <p:spPr>
          <a:xfrm>
            <a:off x="7915275" y="133350"/>
            <a:ext cx="3987375" cy="2365329"/>
          </a:xfrm>
          <a:custGeom>
            <a:avLst/>
            <a:gdLst>
              <a:gd name="connsiteX0" fmla="*/ 0 w 3987375"/>
              <a:gd name="connsiteY0" fmla="*/ 120963 h 2365329"/>
              <a:gd name="connsiteX1" fmla="*/ 120963 w 3987375"/>
              <a:gd name="connsiteY1" fmla="*/ 0 h 2365329"/>
              <a:gd name="connsiteX2" fmla="*/ 730936 w 3987375"/>
              <a:gd name="connsiteY2" fmla="*/ 0 h 2365329"/>
              <a:gd name="connsiteX3" fmla="*/ 1228546 w 3987375"/>
              <a:gd name="connsiteY3" fmla="*/ 0 h 2365329"/>
              <a:gd name="connsiteX4" fmla="*/ 1688701 w 3987375"/>
              <a:gd name="connsiteY4" fmla="*/ 0 h 2365329"/>
              <a:gd name="connsiteX5" fmla="*/ 2261220 w 3987375"/>
              <a:gd name="connsiteY5" fmla="*/ 0 h 2365329"/>
              <a:gd name="connsiteX6" fmla="*/ 2758829 w 3987375"/>
              <a:gd name="connsiteY6" fmla="*/ 0 h 2365329"/>
              <a:gd name="connsiteX7" fmla="*/ 3368802 w 3987375"/>
              <a:gd name="connsiteY7" fmla="*/ 0 h 2365329"/>
              <a:gd name="connsiteX8" fmla="*/ 3866412 w 3987375"/>
              <a:gd name="connsiteY8" fmla="*/ 0 h 2365329"/>
              <a:gd name="connsiteX9" fmla="*/ 3987375 w 3987375"/>
              <a:gd name="connsiteY9" fmla="*/ 120963 h 2365329"/>
              <a:gd name="connsiteX10" fmla="*/ 3987375 w 3987375"/>
              <a:gd name="connsiteY10" fmla="*/ 609346 h 2365329"/>
              <a:gd name="connsiteX11" fmla="*/ 3987375 w 3987375"/>
              <a:gd name="connsiteY11" fmla="*/ 1140196 h 2365329"/>
              <a:gd name="connsiteX12" fmla="*/ 3987375 w 3987375"/>
              <a:gd name="connsiteY12" fmla="*/ 1649813 h 2365329"/>
              <a:gd name="connsiteX13" fmla="*/ 3987375 w 3987375"/>
              <a:gd name="connsiteY13" fmla="*/ 2244366 h 2365329"/>
              <a:gd name="connsiteX14" fmla="*/ 3866412 w 3987375"/>
              <a:gd name="connsiteY14" fmla="*/ 2365329 h 2365329"/>
              <a:gd name="connsiteX15" fmla="*/ 3331348 w 3987375"/>
              <a:gd name="connsiteY15" fmla="*/ 2365329 h 2365329"/>
              <a:gd name="connsiteX16" fmla="*/ 2721375 w 3987375"/>
              <a:gd name="connsiteY16" fmla="*/ 2365329 h 2365329"/>
              <a:gd name="connsiteX17" fmla="*/ 2186311 w 3987375"/>
              <a:gd name="connsiteY17" fmla="*/ 2365329 h 2365329"/>
              <a:gd name="connsiteX18" fmla="*/ 1763610 w 3987375"/>
              <a:gd name="connsiteY18" fmla="*/ 2365329 h 2365329"/>
              <a:gd name="connsiteX19" fmla="*/ 1303455 w 3987375"/>
              <a:gd name="connsiteY19" fmla="*/ 2365329 h 2365329"/>
              <a:gd name="connsiteX20" fmla="*/ 693482 w 3987375"/>
              <a:gd name="connsiteY20" fmla="*/ 2365329 h 2365329"/>
              <a:gd name="connsiteX21" fmla="*/ 120963 w 3987375"/>
              <a:gd name="connsiteY21" fmla="*/ 2365329 h 2365329"/>
              <a:gd name="connsiteX22" fmla="*/ 0 w 3987375"/>
              <a:gd name="connsiteY22" fmla="*/ 2244366 h 2365329"/>
              <a:gd name="connsiteX23" fmla="*/ 0 w 3987375"/>
              <a:gd name="connsiteY23" fmla="*/ 1692281 h 2365329"/>
              <a:gd name="connsiteX24" fmla="*/ 0 w 3987375"/>
              <a:gd name="connsiteY24" fmla="*/ 1225133 h 2365329"/>
              <a:gd name="connsiteX25" fmla="*/ 0 w 3987375"/>
              <a:gd name="connsiteY25" fmla="*/ 694282 h 2365329"/>
              <a:gd name="connsiteX26" fmla="*/ 0 w 3987375"/>
              <a:gd name="connsiteY26" fmla="*/ 120963 h 236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87375" h="2365329" extrusionOk="0">
                <a:moveTo>
                  <a:pt x="0" y="120963"/>
                </a:moveTo>
                <a:cubicBezTo>
                  <a:pt x="-11922" y="46804"/>
                  <a:pt x="47434" y="2523"/>
                  <a:pt x="120963" y="0"/>
                </a:cubicBezTo>
                <a:cubicBezTo>
                  <a:pt x="293028" y="-30772"/>
                  <a:pt x="563747" y="2040"/>
                  <a:pt x="730936" y="0"/>
                </a:cubicBezTo>
                <a:cubicBezTo>
                  <a:pt x="898125" y="-2040"/>
                  <a:pt x="1072718" y="27216"/>
                  <a:pt x="1228546" y="0"/>
                </a:cubicBezTo>
                <a:cubicBezTo>
                  <a:pt x="1384374" y="-27216"/>
                  <a:pt x="1518779" y="37209"/>
                  <a:pt x="1688701" y="0"/>
                </a:cubicBezTo>
                <a:cubicBezTo>
                  <a:pt x="1858623" y="-37209"/>
                  <a:pt x="1986072" y="63376"/>
                  <a:pt x="2261220" y="0"/>
                </a:cubicBezTo>
                <a:cubicBezTo>
                  <a:pt x="2536368" y="-63376"/>
                  <a:pt x="2611858" y="42369"/>
                  <a:pt x="2758829" y="0"/>
                </a:cubicBezTo>
                <a:cubicBezTo>
                  <a:pt x="2905800" y="-42369"/>
                  <a:pt x="3132793" y="40626"/>
                  <a:pt x="3368802" y="0"/>
                </a:cubicBezTo>
                <a:cubicBezTo>
                  <a:pt x="3604811" y="-40626"/>
                  <a:pt x="3724122" y="9313"/>
                  <a:pt x="3866412" y="0"/>
                </a:cubicBezTo>
                <a:cubicBezTo>
                  <a:pt x="3930372" y="4708"/>
                  <a:pt x="3981590" y="47448"/>
                  <a:pt x="3987375" y="120963"/>
                </a:cubicBezTo>
                <a:cubicBezTo>
                  <a:pt x="4025769" y="327817"/>
                  <a:pt x="3943063" y="407642"/>
                  <a:pt x="3987375" y="609346"/>
                </a:cubicBezTo>
                <a:cubicBezTo>
                  <a:pt x="4031687" y="811050"/>
                  <a:pt x="3945223" y="948741"/>
                  <a:pt x="3987375" y="1140196"/>
                </a:cubicBezTo>
                <a:cubicBezTo>
                  <a:pt x="4029527" y="1331651"/>
                  <a:pt x="3983925" y="1516900"/>
                  <a:pt x="3987375" y="1649813"/>
                </a:cubicBezTo>
                <a:cubicBezTo>
                  <a:pt x="3990825" y="1782726"/>
                  <a:pt x="3921401" y="2006338"/>
                  <a:pt x="3987375" y="2244366"/>
                </a:cubicBezTo>
                <a:cubicBezTo>
                  <a:pt x="3992210" y="2305170"/>
                  <a:pt x="3921036" y="2360620"/>
                  <a:pt x="3866412" y="2365329"/>
                </a:cubicBezTo>
                <a:cubicBezTo>
                  <a:pt x="3631126" y="2390816"/>
                  <a:pt x="3565456" y="2341018"/>
                  <a:pt x="3331348" y="2365329"/>
                </a:cubicBezTo>
                <a:cubicBezTo>
                  <a:pt x="3097240" y="2389640"/>
                  <a:pt x="3001686" y="2352638"/>
                  <a:pt x="2721375" y="2365329"/>
                </a:cubicBezTo>
                <a:cubicBezTo>
                  <a:pt x="2441064" y="2378020"/>
                  <a:pt x="2406891" y="2308734"/>
                  <a:pt x="2186311" y="2365329"/>
                </a:cubicBezTo>
                <a:cubicBezTo>
                  <a:pt x="1965731" y="2421924"/>
                  <a:pt x="1950551" y="2347043"/>
                  <a:pt x="1763610" y="2365329"/>
                </a:cubicBezTo>
                <a:cubicBezTo>
                  <a:pt x="1576669" y="2383615"/>
                  <a:pt x="1398251" y="2322741"/>
                  <a:pt x="1303455" y="2365329"/>
                </a:cubicBezTo>
                <a:cubicBezTo>
                  <a:pt x="1208659" y="2407917"/>
                  <a:pt x="968661" y="2364680"/>
                  <a:pt x="693482" y="2365329"/>
                </a:cubicBezTo>
                <a:cubicBezTo>
                  <a:pt x="418303" y="2365978"/>
                  <a:pt x="306786" y="2336620"/>
                  <a:pt x="120963" y="2365329"/>
                </a:cubicBezTo>
                <a:cubicBezTo>
                  <a:pt x="59755" y="2376413"/>
                  <a:pt x="-16571" y="2319910"/>
                  <a:pt x="0" y="2244366"/>
                </a:cubicBezTo>
                <a:cubicBezTo>
                  <a:pt x="-1358" y="2112216"/>
                  <a:pt x="56947" y="1849402"/>
                  <a:pt x="0" y="1692281"/>
                </a:cubicBezTo>
                <a:cubicBezTo>
                  <a:pt x="-56947" y="1535161"/>
                  <a:pt x="39550" y="1359565"/>
                  <a:pt x="0" y="1225133"/>
                </a:cubicBezTo>
                <a:cubicBezTo>
                  <a:pt x="-39550" y="1090701"/>
                  <a:pt x="5601" y="881787"/>
                  <a:pt x="0" y="694282"/>
                </a:cubicBezTo>
                <a:cubicBezTo>
                  <a:pt x="-5601" y="506777"/>
                  <a:pt x="6779" y="267398"/>
                  <a:pt x="0" y="120963"/>
                </a:cubicBezTo>
                <a:close/>
              </a:path>
            </a:pathLst>
          </a:custGeom>
          <a:gradFill flip="none" rotWithShape="1">
            <a:gsLst>
              <a:gs pos="45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511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กราฟิก 4" descr="คอมพิวเตอร์พกพา เส้นกรอบ">
            <a:extLst>
              <a:ext uri="{FF2B5EF4-FFF2-40B4-BE49-F238E27FC236}">
                <a16:creationId xmlns:a16="http://schemas.microsoft.com/office/drawing/2014/main" id="{9DE3EC85-C7F3-31D2-AE0D-1751056F7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" y="2751769"/>
            <a:ext cx="4324350" cy="4324350"/>
          </a:xfrm>
          <a:prstGeom prst="rect">
            <a:avLst/>
          </a:prstGeom>
        </p:spPr>
      </p:pic>
      <p:pic>
        <p:nvPicPr>
          <p:cNvPr id="7" name="กราฟิก 6" descr="คอมพิวเตอร์พกพา เส้นกรอบ">
            <a:extLst>
              <a:ext uri="{FF2B5EF4-FFF2-40B4-BE49-F238E27FC236}">
                <a16:creationId xmlns:a16="http://schemas.microsoft.com/office/drawing/2014/main" id="{0B2EEDD1-832C-A09D-BA5A-3B306B52AA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3352" y="2876550"/>
            <a:ext cx="4248150" cy="4248150"/>
          </a:xfrm>
          <a:prstGeom prst="rect">
            <a:avLst/>
          </a:prstGeom>
        </p:spPr>
      </p:pic>
      <p:pic>
        <p:nvPicPr>
          <p:cNvPr id="10" name="กราฟิก 9" descr="ทรงกระบอก ด้วยสีเติมแบบทึบ">
            <a:extLst>
              <a:ext uri="{FF2B5EF4-FFF2-40B4-BE49-F238E27FC236}">
                <a16:creationId xmlns:a16="http://schemas.microsoft.com/office/drawing/2014/main" id="{6A4D5A74-0C1E-B8F8-CE54-F9110B1EB8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3335" y="4257717"/>
            <a:ext cx="914400" cy="914400"/>
          </a:xfrm>
          <a:prstGeom prst="rect">
            <a:avLst/>
          </a:prstGeom>
        </p:spPr>
      </p:pic>
      <p:pic>
        <p:nvPicPr>
          <p:cNvPr id="11" name="กราฟิก 10" descr="ทรงกระบอก ด้วยสีเติมแบบทึบ">
            <a:extLst>
              <a:ext uri="{FF2B5EF4-FFF2-40B4-BE49-F238E27FC236}">
                <a16:creationId xmlns:a16="http://schemas.microsoft.com/office/drawing/2014/main" id="{3CCD9F74-738C-9EBB-D5F3-E17E4E456E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4794" y="985387"/>
            <a:ext cx="570961" cy="570961"/>
          </a:xfrm>
          <a:prstGeom prst="rect">
            <a:avLst/>
          </a:prstGeom>
        </p:spPr>
      </p:pic>
      <p:pic>
        <p:nvPicPr>
          <p:cNvPr id="12" name="กราฟิก 11" descr="ทรงกระบอก ด้วยสีเติมแบบทึบ">
            <a:extLst>
              <a:ext uri="{FF2B5EF4-FFF2-40B4-BE49-F238E27FC236}">
                <a16:creationId xmlns:a16="http://schemas.microsoft.com/office/drawing/2014/main" id="{EB15548D-CE50-EC0F-698A-3D6BC6EF01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15943" y="4214667"/>
            <a:ext cx="783386" cy="783386"/>
          </a:xfrm>
          <a:prstGeom prst="rect">
            <a:avLst/>
          </a:prstGeom>
        </p:spPr>
      </p:pic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4BE11E07-AAE9-ACC1-0EE8-A96EAC47876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037735" y="4067217"/>
            <a:ext cx="2363630" cy="64770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36E5BBA8-288D-57E3-138F-4BDE0769BD0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815699" y="1556348"/>
            <a:ext cx="194576" cy="204410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>
            <a:extLst>
              <a:ext uri="{FF2B5EF4-FFF2-40B4-BE49-F238E27FC236}">
                <a16:creationId xmlns:a16="http://schemas.microsoft.com/office/drawing/2014/main" id="{1B4D3DE3-4404-B6F7-A500-7A617910035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191192" y="4072376"/>
            <a:ext cx="2624751" cy="533984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AA0CC695-5FBD-3FC2-7856-A4945ABE7C27}"/>
              </a:ext>
            </a:extLst>
          </p:cNvPr>
          <p:cNvSpPr txBox="1"/>
          <p:nvPr/>
        </p:nvSpPr>
        <p:spPr>
          <a:xfrm>
            <a:off x="5152827" y="4692413"/>
            <a:ext cx="1484670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32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Git server</a:t>
            </a:r>
            <a:endParaRPr lang="th-TH" dirty="0"/>
          </a:p>
        </p:txBody>
      </p:sp>
      <p:pic>
        <p:nvPicPr>
          <p:cNvPr id="23" name="กราฟิก 22" descr="ฐานข้อมูล เส้นกรอบ">
            <a:extLst>
              <a:ext uri="{FF2B5EF4-FFF2-40B4-BE49-F238E27FC236}">
                <a16:creationId xmlns:a16="http://schemas.microsoft.com/office/drawing/2014/main" id="{4FA4A84C-8F26-0955-CD6E-F4C5D88E45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69874" y="3646703"/>
            <a:ext cx="831798" cy="831798"/>
          </a:xfrm>
          <a:prstGeom prst="rect">
            <a:avLst/>
          </a:prstGeom>
        </p:spPr>
      </p:pic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C03E3BCB-AEB0-B67C-5207-BB2A379EAF4E}"/>
              </a:ext>
            </a:extLst>
          </p:cNvPr>
          <p:cNvSpPr txBox="1"/>
          <p:nvPr/>
        </p:nvSpPr>
        <p:spPr>
          <a:xfrm>
            <a:off x="866576" y="6245606"/>
            <a:ext cx="2695774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32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Web developers</a:t>
            </a:r>
            <a:endParaRPr lang="th-TH" dirty="0"/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BDCFDB1C-66B7-BD3C-17F5-0534030F6D07}"/>
              </a:ext>
            </a:extLst>
          </p:cNvPr>
          <p:cNvSpPr txBox="1"/>
          <p:nvPr/>
        </p:nvSpPr>
        <p:spPr>
          <a:xfrm>
            <a:off x="8940443" y="6245606"/>
            <a:ext cx="3061059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32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Content creators</a:t>
            </a:r>
            <a:endParaRPr lang="th-TH" dirty="0"/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912FBF28-25E1-28A3-64C2-819B900E85CB}"/>
              </a:ext>
            </a:extLst>
          </p:cNvPr>
          <p:cNvSpPr txBox="1"/>
          <p:nvPr/>
        </p:nvSpPr>
        <p:spPr>
          <a:xfrm>
            <a:off x="6030995" y="2348600"/>
            <a:ext cx="2088567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32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Web server</a:t>
            </a:r>
            <a:endParaRPr lang="th-TH" dirty="0"/>
          </a:p>
        </p:txBody>
      </p:sp>
      <p:pic>
        <p:nvPicPr>
          <p:cNvPr id="41" name="กราฟิก 40" descr="มอนิเตอร์ ด้วยสีเติมแบบทึบ">
            <a:extLst>
              <a:ext uri="{FF2B5EF4-FFF2-40B4-BE49-F238E27FC236}">
                <a16:creationId xmlns:a16="http://schemas.microsoft.com/office/drawing/2014/main" id="{5B029799-1817-DF53-833B-A802A4BFDB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00063" y="2187034"/>
            <a:ext cx="914400" cy="914400"/>
          </a:xfrm>
          <a:prstGeom prst="rect">
            <a:avLst/>
          </a:prstGeom>
        </p:spPr>
      </p:pic>
      <p:pic>
        <p:nvPicPr>
          <p:cNvPr id="43" name="กราฟิก 42" descr="การประชุมแบบออนไลน์ เส้นกรอบ">
            <a:extLst>
              <a:ext uri="{FF2B5EF4-FFF2-40B4-BE49-F238E27FC236}">
                <a16:creationId xmlns:a16="http://schemas.microsoft.com/office/drawing/2014/main" id="{5D37063F-3A71-5B77-2BE2-04C79CA8AC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378" y="654923"/>
            <a:ext cx="914400" cy="914400"/>
          </a:xfrm>
          <a:prstGeom prst="rect">
            <a:avLst/>
          </a:prstGeom>
        </p:spPr>
      </p:pic>
      <p:pic>
        <p:nvPicPr>
          <p:cNvPr id="45" name="กราฟิก 44" descr="สมาร์ทโฟน เส้นกรอบ">
            <a:extLst>
              <a:ext uri="{FF2B5EF4-FFF2-40B4-BE49-F238E27FC236}">
                <a16:creationId xmlns:a16="http://schemas.microsoft.com/office/drawing/2014/main" id="{8F206994-E642-11CE-0C39-42FC56D511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13345" y="1398938"/>
            <a:ext cx="914400" cy="914400"/>
          </a:xfrm>
          <a:prstGeom prst="rect">
            <a:avLst/>
          </a:prstGeom>
        </p:spPr>
      </p:pic>
      <p:pic>
        <p:nvPicPr>
          <p:cNvPr id="47" name="กราฟิก 46" descr="โทรทัศน์ เส้นกรอบ">
            <a:extLst>
              <a:ext uri="{FF2B5EF4-FFF2-40B4-BE49-F238E27FC236}">
                <a16:creationId xmlns:a16="http://schemas.microsoft.com/office/drawing/2014/main" id="{77FD3DE6-89EC-4983-AB55-2571360603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42343" y="277622"/>
            <a:ext cx="914400" cy="914400"/>
          </a:xfrm>
          <a:prstGeom prst="rect">
            <a:avLst/>
          </a:prstGeom>
        </p:spPr>
      </p:pic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DA809218-DD50-CFEA-F428-D679DECC714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277100" y="1264612"/>
            <a:ext cx="1159685" cy="38321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ลูกศรเชื่อมต่อแบบตรง 52">
            <a:extLst>
              <a:ext uri="{FF2B5EF4-FFF2-40B4-BE49-F238E27FC236}">
                <a16:creationId xmlns:a16="http://schemas.microsoft.com/office/drawing/2014/main" id="{54F47367-18F2-DDBF-3852-B2FBDAE0FF43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958778" y="996659"/>
            <a:ext cx="2932314" cy="115464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ลูกศรเชื่อมต่อแบบตรง 54">
            <a:extLst>
              <a:ext uri="{FF2B5EF4-FFF2-40B4-BE49-F238E27FC236}">
                <a16:creationId xmlns:a16="http://schemas.microsoft.com/office/drawing/2014/main" id="{DA5647ED-6AB2-0875-301B-D3EC394FCA62}"/>
              </a:ext>
            </a:extLst>
          </p:cNvPr>
          <p:cNvCxnSpPr>
            <a:cxnSpLocks/>
          </p:cNvCxnSpPr>
          <p:nvPr/>
        </p:nvCxnSpPr>
        <p:spPr>
          <a:xfrm flipV="1">
            <a:off x="2252625" y="1572445"/>
            <a:ext cx="2638467" cy="945571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กราฟิก 5" descr="สมาร์ทโฟน เส้นกรอบ">
            <a:extLst>
              <a:ext uri="{FF2B5EF4-FFF2-40B4-BE49-F238E27FC236}">
                <a16:creationId xmlns:a16="http://schemas.microsoft.com/office/drawing/2014/main" id="{26857F94-B6B0-594E-7380-3E0E7974668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88250" y="639646"/>
            <a:ext cx="914400" cy="914400"/>
          </a:xfrm>
          <a:prstGeom prst="rect">
            <a:avLst/>
          </a:prstGeom>
        </p:spPr>
      </p:pic>
      <p:pic>
        <p:nvPicPr>
          <p:cNvPr id="8" name="กราฟิก 7" descr="สมาร์ทโฟน เส้นกรอบ">
            <a:extLst>
              <a:ext uri="{FF2B5EF4-FFF2-40B4-BE49-F238E27FC236}">
                <a16:creationId xmlns:a16="http://schemas.microsoft.com/office/drawing/2014/main" id="{F8073178-90CE-4601-1C40-F068FAA9371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6200000">
            <a:off x="9621596" y="517932"/>
            <a:ext cx="1208438" cy="1051348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8AC5CC9-0505-463E-C71B-12CA386B0D67}"/>
              </a:ext>
            </a:extLst>
          </p:cNvPr>
          <p:cNvSpPr txBox="1"/>
          <p:nvPr/>
        </p:nvSpPr>
        <p:spPr>
          <a:xfrm>
            <a:off x="9757427" y="1713246"/>
            <a:ext cx="2088567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32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User domain</a:t>
            </a:r>
            <a:endParaRPr lang="th-TH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1F8886EE-80E6-D1BB-8E86-72709913CBF1}"/>
              </a:ext>
            </a:extLst>
          </p:cNvPr>
          <p:cNvSpPr txBox="1"/>
          <p:nvPr/>
        </p:nvSpPr>
        <p:spPr>
          <a:xfrm>
            <a:off x="159586" y="1511179"/>
            <a:ext cx="2107036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th-TH"/>
            </a:defPPr>
            <a:lvl1pPr>
              <a:defRPr sz="3200" b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System Owner</a:t>
            </a:r>
            <a:endParaRPr lang="th-TH" dirty="0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01D5AB21-2260-E4CD-1E86-86406E46CE26}"/>
              </a:ext>
            </a:extLst>
          </p:cNvPr>
          <p:cNvSpPr txBox="1"/>
          <p:nvPr/>
        </p:nvSpPr>
        <p:spPr>
          <a:xfrm>
            <a:off x="289350" y="2948522"/>
            <a:ext cx="2869830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 Administrator</a:t>
            </a:r>
            <a:endParaRPr lang="th-TH" sz="32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030B9AC6-2400-8B69-C0C9-1AFD0D206CF5}"/>
              </a:ext>
            </a:extLst>
          </p:cNvPr>
          <p:cNvSpPr txBox="1"/>
          <p:nvPr/>
        </p:nvSpPr>
        <p:spPr>
          <a:xfrm>
            <a:off x="2455197" y="1167466"/>
            <a:ext cx="286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access</a:t>
            </a:r>
            <a:endParaRPr lang="th-TH" sz="32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ชื่อเรื่อง 1">
            <a:extLst>
              <a:ext uri="{FF2B5EF4-FFF2-40B4-BE49-F238E27FC236}">
                <a16:creationId xmlns:a16="http://schemas.microsoft.com/office/drawing/2014/main" id="{1750021C-9FFE-2EC0-13DB-9F5CD65A733B}"/>
              </a:ext>
            </a:extLst>
          </p:cNvPr>
          <p:cNvSpPr txBox="1">
            <a:spLocks/>
          </p:cNvSpPr>
          <p:nvPr/>
        </p:nvSpPr>
        <p:spPr>
          <a:xfrm>
            <a:off x="82765" y="14827"/>
            <a:ext cx="4829174" cy="6986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 case : Web Dev</a:t>
            </a:r>
            <a:endParaRPr lang="th-TH" sz="5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7" name="กราฟิก 26" descr="ไบนารี ด้วยสีเติมแบบทึบ">
            <a:extLst>
              <a:ext uri="{FF2B5EF4-FFF2-40B4-BE49-F238E27FC236}">
                <a16:creationId xmlns:a16="http://schemas.microsoft.com/office/drawing/2014/main" id="{AB739316-0464-0BB9-AC33-98F26502FC5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81474" y="4725784"/>
            <a:ext cx="480242" cy="429138"/>
          </a:xfrm>
          <a:prstGeom prst="rect">
            <a:avLst/>
          </a:prstGeom>
        </p:spPr>
      </p:pic>
      <p:pic>
        <p:nvPicPr>
          <p:cNvPr id="29" name="กราฟิก 28" descr="แถบฟิล์ม เส้นกรอบ">
            <a:extLst>
              <a:ext uri="{FF2B5EF4-FFF2-40B4-BE49-F238E27FC236}">
                <a16:creationId xmlns:a16="http://schemas.microsoft.com/office/drawing/2014/main" id="{57FA48C0-16C2-85B1-E67E-BC8A2A0D8F4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566929" y="4206529"/>
            <a:ext cx="688137" cy="688137"/>
          </a:xfrm>
          <a:prstGeom prst="rect">
            <a:avLst/>
          </a:prstGeom>
        </p:spPr>
      </p:pic>
      <p:pic>
        <p:nvPicPr>
          <p:cNvPr id="31" name="กราฟิก 30" descr="ตัวโน้ตดนตรี ด้วยสีเติมแบบทึบ">
            <a:extLst>
              <a:ext uri="{FF2B5EF4-FFF2-40B4-BE49-F238E27FC236}">
                <a16:creationId xmlns:a16="http://schemas.microsoft.com/office/drawing/2014/main" id="{751A54EC-EA12-E456-D6DB-ACF0D87C94B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02997" y="4764691"/>
            <a:ext cx="914400" cy="914400"/>
          </a:xfrm>
          <a:prstGeom prst="rect">
            <a:avLst/>
          </a:prstGeom>
        </p:spPr>
      </p:pic>
      <p:pic>
        <p:nvPicPr>
          <p:cNvPr id="34" name="กราฟิก 33" descr="ชุดแบบสี เส้นกรอบ">
            <a:extLst>
              <a:ext uri="{FF2B5EF4-FFF2-40B4-BE49-F238E27FC236}">
                <a16:creationId xmlns:a16="http://schemas.microsoft.com/office/drawing/2014/main" id="{A644BDD1-39F8-E439-9AF0-CA61D1DBDFD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400328" y="4566655"/>
            <a:ext cx="636177" cy="636177"/>
          </a:xfrm>
          <a:prstGeom prst="rect">
            <a:avLst/>
          </a:prstGeom>
        </p:spPr>
      </p:pic>
      <p:pic>
        <p:nvPicPr>
          <p:cNvPr id="40" name="กราฟิก 39" descr="เอกสาร ด้วยสีเติมแบบทึบ">
            <a:extLst>
              <a:ext uri="{FF2B5EF4-FFF2-40B4-BE49-F238E27FC236}">
                <a16:creationId xmlns:a16="http://schemas.microsoft.com/office/drawing/2014/main" id="{6DBE7EC4-4249-599A-F8C3-F8E30911861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35081" y="4647966"/>
            <a:ext cx="584775" cy="584775"/>
          </a:xfrm>
          <a:prstGeom prst="rect">
            <a:avLst/>
          </a:prstGeom>
        </p:spPr>
      </p:pic>
      <p:pic>
        <p:nvPicPr>
          <p:cNvPr id="44" name="กราฟิก 43" descr="Images ด้วยสีเติมแบบทึบ">
            <a:extLst>
              <a:ext uri="{FF2B5EF4-FFF2-40B4-BE49-F238E27FC236}">
                <a16:creationId xmlns:a16="http://schemas.microsoft.com/office/drawing/2014/main" id="{D04CF9BA-3DA0-F94B-7009-066FD33A61D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277365" y="4124325"/>
            <a:ext cx="550557" cy="550557"/>
          </a:xfrm>
          <a:prstGeom prst="rect">
            <a:avLst/>
          </a:prstGeom>
        </p:spPr>
      </p:pic>
      <p:pic>
        <p:nvPicPr>
          <p:cNvPr id="50" name="กราฟิก 49" descr="การออกแบบเว็บ เส้นกรอบ">
            <a:extLst>
              <a:ext uri="{FF2B5EF4-FFF2-40B4-BE49-F238E27FC236}">
                <a16:creationId xmlns:a16="http://schemas.microsoft.com/office/drawing/2014/main" id="{57C87BF9-8CBA-6122-36FD-E88B147DE48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49768" y="3988889"/>
            <a:ext cx="671769" cy="671769"/>
          </a:xfrm>
          <a:prstGeom prst="rect">
            <a:avLst/>
          </a:prstGeom>
        </p:spPr>
      </p:pic>
      <p:sp>
        <p:nvSpPr>
          <p:cNvPr id="54" name="กล่องข้อความ 53">
            <a:extLst>
              <a:ext uri="{FF2B5EF4-FFF2-40B4-BE49-F238E27FC236}">
                <a16:creationId xmlns:a16="http://schemas.microsoft.com/office/drawing/2014/main" id="{7EAEEBC6-FF74-C576-4316-4CA3D0145E92}"/>
              </a:ext>
            </a:extLst>
          </p:cNvPr>
          <p:cNvSpPr txBox="1"/>
          <p:nvPr/>
        </p:nvSpPr>
        <p:spPr>
          <a:xfrm rot="965416">
            <a:off x="7387872" y="1007375"/>
            <a:ext cx="1204742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Browse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8719602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Office PowerPoint</Application>
  <PresentationFormat>แบบจอกว้าง</PresentationFormat>
  <Paragraphs>18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 SarabunPSK</vt:lpstr>
      <vt:lpstr>ธีมของ Office</vt:lpstr>
      <vt:lpstr>Git Teamwork</vt:lpstr>
      <vt:lpstr>Local git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Teamwork</dc:title>
  <dc:creator>Koson Trachu</dc:creator>
  <cp:lastModifiedBy>Koson Trachu</cp:lastModifiedBy>
  <cp:revision>3</cp:revision>
  <dcterms:created xsi:type="dcterms:W3CDTF">2023-09-12T10:00:56Z</dcterms:created>
  <dcterms:modified xsi:type="dcterms:W3CDTF">2023-09-12T10:52:00Z</dcterms:modified>
</cp:coreProperties>
</file>