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0" r:id="rId5"/>
    <p:sldId id="266" r:id="rId6"/>
    <p:sldId id="261" r:id="rId7"/>
    <p:sldId id="267" r:id="rId8"/>
    <p:sldId id="268" r:id="rId9"/>
    <p:sldId id="262" r:id="rId10"/>
    <p:sldId id="263" r:id="rId11"/>
    <p:sldId id="264" r:id="rId12"/>
    <p:sldId id="269" r:id="rId13"/>
    <p:sldId id="270" r:id="rId14"/>
    <p:sldId id="271" r:id="rId15"/>
    <p:sldId id="27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D9"/>
    <a:srgbClr val="F8C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F7E4AC4-EEE8-E175-FDF1-AB2F42DEE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2505D5FC-896E-BF07-9481-F49F4D125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0BB9EC3-49C5-9FD3-A650-9EA0517D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19/10/65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F1C8D06-118C-1FC3-9DC3-65D06720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FB5E6A2-0359-99FD-F5FF-8FBB57A3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594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E817BAC-1075-9300-7306-EEBA5343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D9878E1-3D36-ECE9-E358-6E9A72B09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20C15B7-CC56-9931-326F-0DF0D796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19/10/65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5AB80B3-471A-A48B-C586-BBEF372A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D098350-4AF7-84E6-5BD0-CC5C7C48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425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CF400F4-DDAF-BE22-D326-347ECE637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27E9A68-D430-B4FF-F5AE-863E51282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EE425E2-BC96-904D-92A3-5D02758A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19/10/65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F3FBC5A-BD49-225D-8BA6-6BBAF601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8FFE09-2EDC-84CC-C06F-58DF6082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154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43A0E10-9514-8764-F7C1-4209AD95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1DC822B-EF66-50EC-5CBC-5C4B831A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B5A4774-F14D-EF0C-B506-411CB12C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19/10/65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1BBA254-6B68-8757-5765-3AFC6236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9DAF8C1-A0B0-A966-0A84-8101C879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113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42750FE-E514-C4C7-897B-7A3C3B01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F40F1F6-48C6-FC22-B82F-A6ED183D2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531834D-576E-FA0D-16FF-C49ADABC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19/10/65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BF409E4-C175-B8CD-A79B-91B8A6A1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3018300-5286-B187-2D6E-E7CA4854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76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F7EE2C-09DC-3DBA-0D69-FFBDE281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6577067-E6EA-DAD9-3C05-F3AB5653C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00C9112-132D-F985-BFAF-57A455A44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8F84321-28FE-D576-DECB-36F581EE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19/10/65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FBBEABD-A020-0984-1322-67635FE1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96E419A-CD79-B179-FFF3-95C16444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848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273DE49-1642-2CD3-ADA5-8FCDA3C7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2871D15-AE5B-CCAB-93A0-5E3A71BBE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5B39AFE-190C-1680-CF1B-03573B766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AE8609F8-2486-85DF-436E-A0410F02E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84183945-F6C3-A279-3D36-E1DD23FA2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23357472-0A49-3EB7-56CD-DF3FF0D1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19/10/65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FF3B15CD-BA5F-B021-14BA-1DF80DF5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2C9D63FA-353C-DCD2-80B1-165C2574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307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0F66F55-D01D-8857-EA5F-CEF2FA9B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9CBAD7DF-2E75-9BBB-C162-19367771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19/10/65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8B8595E0-0539-5962-62B6-B351669D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8E7EA05F-1515-FBE4-A4E9-683031DA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41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5DA0C6F1-46C7-FF4F-E36C-3796D41E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19/10/65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DB74B763-68CF-5099-965F-36E13FA4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C3210AC5-7A3D-C670-0BC3-F4AAE3B2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8127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D734AA4-0647-D0BF-53FD-F906A4E8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585AE0A-18CA-F420-D66F-C510964D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8E78FCA-9005-4142-4294-CC853D9D5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E6D2EAD-9146-8381-BB51-E43F0178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19/10/65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3B5112B-7F00-1203-3548-592D9260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DB1E347-FF1B-27ED-BE76-01837C1C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695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DE460E-0F28-57F2-4ABE-51F0282E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B6C03398-61BD-C832-B3A5-16105370F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106306A2-D461-C55C-DE23-1CC482690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3510C2A-F51C-64FE-C44B-B9906EEC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07FE-B534-4C8C-A048-2A5F82A82AD7}" type="datetimeFigureOut">
              <a:rPr lang="th-TH" smtClean="0"/>
              <a:t>19/10/65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2D71FCE-07E9-B125-EDB7-02BFC974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25A878D-BA3C-C908-4C3B-76ABD26B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131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1BEB1B07-6272-8D68-6634-3E9AD926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6781619-3C52-25B9-0D71-9DDBE0B64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030C908-1C5B-50CC-DA35-EECB94789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D07FE-B534-4C8C-A048-2A5F82A82AD7}" type="datetimeFigureOut">
              <a:rPr lang="th-TH" smtClean="0"/>
              <a:t>19/10/65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D743920-2307-5E7B-4EAE-E802727C2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1C40440-65A1-6599-0592-9CFED99EE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65D72-BF77-4647-BB30-B8CE14D0E2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927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สี่เหลี่ยมผืนผ้า 20">
            <a:extLst>
              <a:ext uri="{FF2B5EF4-FFF2-40B4-BE49-F238E27FC236}">
                <a16:creationId xmlns:a16="http://schemas.microsoft.com/office/drawing/2014/main" id="{6D06DDED-069A-6CAC-B05E-22B2FDBADE71}"/>
              </a:ext>
            </a:extLst>
          </p:cNvPr>
          <p:cNvSpPr/>
          <p:nvPr/>
        </p:nvSpPr>
        <p:spPr>
          <a:xfrm>
            <a:off x="6609630" y="1950720"/>
            <a:ext cx="2390599" cy="2519681"/>
          </a:xfrm>
          <a:prstGeom prst="rect">
            <a:avLst/>
          </a:prstGeom>
          <a:solidFill>
            <a:srgbClr val="F8C0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Local repository</a:t>
            </a:r>
            <a:endParaRPr lang="th-TH" dirty="0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5BB24482-D4CC-4479-6628-9EFB39FFA976}"/>
              </a:ext>
            </a:extLst>
          </p:cNvPr>
          <p:cNvSpPr/>
          <p:nvPr/>
        </p:nvSpPr>
        <p:spPr>
          <a:xfrm>
            <a:off x="3921304" y="2560320"/>
            <a:ext cx="2096219" cy="18046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Staging area</a:t>
            </a:r>
            <a:endParaRPr lang="th-TH" dirty="0"/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1491C9F5-56FA-5C9A-B200-95F405C0E5E4}"/>
              </a:ext>
            </a:extLst>
          </p:cNvPr>
          <p:cNvSpPr/>
          <p:nvPr/>
        </p:nvSpPr>
        <p:spPr>
          <a:xfrm>
            <a:off x="4063161" y="2997200"/>
            <a:ext cx="1812505" cy="1289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Snapshot</a:t>
            </a:r>
            <a:endParaRPr lang="th-TH" dirty="0"/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B8743F6E-F9C5-9BBF-66E0-93C5E5991B9B}"/>
              </a:ext>
            </a:extLst>
          </p:cNvPr>
          <p:cNvSpPr/>
          <p:nvPr/>
        </p:nvSpPr>
        <p:spPr>
          <a:xfrm>
            <a:off x="1095554" y="2355010"/>
            <a:ext cx="2096219" cy="20099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Working directory</a:t>
            </a:r>
            <a:endParaRPr lang="th-TH" dirty="0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8B517A0E-3433-FB01-5842-7F969EF2E29E}"/>
              </a:ext>
            </a:extLst>
          </p:cNvPr>
          <p:cNvSpPr/>
          <p:nvPr/>
        </p:nvSpPr>
        <p:spPr>
          <a:xfrm>
            <a:off x="1186489" y="2931272"/>
            <a:ext cx="1914347" cy="3548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Untrack files</a:t>
            </a:r>
            <a:endParaRPr lang="th-TH" dirty="0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9308BEB7-CF37-21C9-E45A-4948A94E793B}"/>
              </a:ext>
            </a:extLst>
          </p:cNvPr>
          <p:cNvSpPr/>
          <p:nvPr/>
        </p:nvSpPr>
        <p:spPr>
          <a:xfrm>
            <a:off x="1186489" y="3394449"/>
            <a:ext cx="1914347" cy="354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New files</a:t>
            </a:r>
            <a:endParaRPr lang="th-TH" dirty="0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CCCAD189-FB06-AA83-9E83-772867B9946F}"/>
              </a:ext>
            </a:extLst>
          </p:cNvPr>
          <p:cNvSpPr/>
          <p:nvPr/>
        </p:nvSpPr>
        <p:spPr>
          <a:xfrm>
            <a:off x="1186489" y="3854078"/>
            <a:ext cx="1914347" cy="3548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Modified files</a:t>
            </a:r>
            <a:endParaRPr lang="th-TH" dirty="0"/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C5F89B0B-0E6A-9B42-0B6E-B69E79101D1B}"/>
              </a:ext>
            </a:extLst>
          </p:cNvPr>
          <p:cNvSpPr/>
          <p:nvPr/>
        </p:nvSpPr>
        <p:spPr>
          <a:xfrm>
            <a:off x="4184170" y="3394449"/>
            <a:ext cx="1570486" cy="354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New files</a:t>
            </a:r>
            <a:endParaRPr lang="th-TH" dirty="0"/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16ACCA91-5529-189A-5E6A-84D4F41D3861}"/>
              </a:ext>
            </a:extLst>
          </p:cNvPr>
          <p:cNvSpPr/>
          <p:nvPr/>
        </p:nvSpPr>
        <p:spPr>
          <a:xfrm>
            <a:off x="4184170" y="3854078"/>
            <a:ext cx="1570486" cy="3548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Modified files</a:t>
            </a:r>
            <a:endParaRPr lang="th-TH" dirty="0"/>
          </a:p>
        </p:txBody>
      </p:sp>
      <p:sp>
        <p:nvSpPr>
          <p:cNvPr id="13" name="ลูกศร: ขวา 12">
            <a:extLst>
              <a:ext uri="{FF2B5EF4-FFF2-40B4-BE49-F238E27FC236}">
                <a16:creationId xmlns:a16="http://schemas.microsoft.com/office/drawing/2014/main" id="{A003A849-163E-C483-303D-528920814786}"/>
              </a:ext>
            </a:extLst>
          </p:cNvPr>
          <p:cNvSpPr/>
          <p:nvPr/>
        </p:nvSpPr>
        <p:spPr>
          <a:xfrm>
            <a:off x="3100836" y="3473450"/>
            <a:ext cx="1083334" cy="19685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ลูกศร: ขวา 13">
            <a:extLst>
              <a:ext uri="{FF2B5EF4-FFF2-40B4-BE49-F238E27FC236}">
                <a16:creationId xmlns:a16="http://schemas.microsoft.com/office/drawing/2014/main" id="{931A08AE-AE67-9B17-8868-7E353154E98B}"/>
              </a:ext>
            </a:extLst>
          </p:cNvPr>
          <p:cNvSpPr/>
          <p:nvPr/>
        </p:nvSpPr>
        <p:spPr>
          <a:xfrm>
            <a:off x="3100836" y="3933079"/>
            <a:ext cx="1083334" cy="19685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603A49DF-7582-BF65-C38F-DF8B981E1096}"/>
              </a:ext>
            </a:extLst>
          </p:cNvPr>
          <p:cNvSpPr/>
          <p:nvPr/>
        </p:nvSpPr>
        <p:spPr>
          <a:xfrm>
            <a:off x="6756820" y="2697480"/>
            <a:ext cx="2096219" cy="16674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Branch main</a:t>
            </a:r>
            <a:endParaRPr lang="th-TH" dirty="0"/>
          </a:p>
        </p:txBody>
      </p:sp>
      <p:sp>
        <p:nvSpPr>
          <p:cNvPr id="19" name="สี่เหลี่ยมผืนผ้า 18">
            <a:extLst>
              <a:ext uri="{FF2B5EF4-FFF2-40B4-BE49-F238E27FC236}">
                <a16:creationId xmlns:a16="http://schemas.microsoft.com/office/drawing/2014/main" id="{DAABEB57-45C0-9119-523E-B27AFBE6A97A}"/>
              </a:ext>
            </a:extLst>
          </p:cNvPr>
          <p:cNvSpPr/>
          <p:nvPr/>
        </p:nvSpPr>
        <p:spPr>
          <a:xfrm>
            <a:off x="6892386" y="3075828"/>
            <a:ext cx="1825087" cy="1210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Commit data</a:t>
            </a:r>
            <a:endParaRPr lang="th-TH" dirty="0"/>
          </a:p>
        </p:txBody>
      </p: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E89E984E-B680-36A3-1946-5CCA32130539}"/>
              </a:ext>
            </a:extLst>
          </p:cNvPr>
          <p:cNvSpPr/>
          <p:nvPr/>
        </p:nvSpPr>
        <p:spPr>
          <a:xfrm>
            <a:off x="7150879" y="3394449"/>
            <a:ext cx="1308100" cy="783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  <a:endParaRPr lang="th-TH" dirty="0"/>
          </a:p>
        </p:txBody>
      </p:sp>
      <p:sp>
        <p:nvSpPr>
          <p:cNvPr id="20" name="ลูกศร: ขวา 19">
            <a:extLst>
              <a:ext uri="{FF2B5EF4-FFF2-40B4-BE49-F238E27FC236}">
                <a16:creationId xmlns:a16="http://schemas.microsoft.com/office/drawing/2014/main" id="{FE0404DF-428B-7F48-1C17-D009FFD9D813}"/>
              </a:ext>
            </a:extLst>
          </p:cNvPr>
          <p:cNvSpPr/>
          <p:nvPr/>
        </p:nvSpPr>
        <p:spPr>
          <a:xfrm>
            <a:off x="5875665" y="3687763"/>
            <a:ext cx="1265448" cy="19685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D59C6D00-3604-DFFC-84B2-8917D40E87F5}"/>
              </a:ext>
            </a:extLst>
          </p:cNvPr>
          <p:cNvSpPr txBox="1"/>
          <p:nvPr/>
        </p:nvSpPr>
        <p:spPr>
          <a:xfrm>
            <a:off x="2143662" y="4783349"/>
            <a:ext cx="2159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$ git add &lt;files&gt;</a:t>
            </a:r>
            <a:endParaRPr lang="th-TH" sz="1200" dirty="0">
              <a:latin typeface="Consolas" panose="020B0609020204030204" pitchFamily="49" charset="0"/>
            </a:endParaRPr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592D21BD-773A-BC94-512D-6FDA9A5D5114}"/>
              </a:ext>
            </a:extLst>
          </p:cNvPr>
          <p:cNvSpPr txBox="1"/>
          <p:nvPr/>
        </p:nvSpPr>
        <p:spPr>
          <a:xfrm>
            <a:off x="4564570" y="4783349"/>
            <a:ext cx="390824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$ git commit –m “commit message”</a:t>
            </a:r>
            <a:endParaRPr lang="th-TH" sz="1200" dirty="0">
              <a:latin typeface="Consolas" panose="020B0609020204030204" pitchFamily="49" charset="0"/>
            </a:endParaRPr>
          </a:p>
        </p:txBody>
      </p:sp>
      <p:cxnSp>
        <p:nvCxnSpPr>
          <p:cNvPr id="25" name="ลูกศรเชื่อมต่อแบบตรง 24">
            <a:extLst>
              <a:ext uri="{FF2B5EF4-FFF2-40B4-BE49-F238E27FC236}">
                <a16:creationId xmlns:a16="http://schemas.microsoft.com/office/drawing/2014/main" id="{74A4CF00-EC74-496A-4E2B-AF8431BEE3A6}"/>
              </a:ext>
            </a:extLst>
          </p:cNvPr>
          <p:cNvCxnSpPr>
            <a:stCxn id="22" idx="0"/>
          </p:cNvCxnSpPr>
          <p:nvPr/>
        </p:nvCxnSpPr>
        <p:spPr>
          <a:xfrm flipV="1">
            <a:off x="3223162" y="4129929"/>
            <a:ext cx="332838" cy="653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529EAB6F-8C91-AE29-B41C-7D1D91E623EA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6277874" y="3875711"/>
            <a:ext cx="240819" cy="9076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67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DA82097-63D4-34BE-2D5B-69F2916F1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14" y="952154"/>
            <a:ext cx="10012172" cy="49536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81A5E117-B08B-D67B-5F6A-78FFABF6BA73}"/>
              </a:ext>
            </a:extLst>
          </p:cNvPr>
          <p:cNvSpPr/>
          <p:nvPr/>
        </p:nvSpPr>
        <p:spPr>
          <a:xfrm>
            <a:off x="3448050" y="2000250"/>
            <a:ext cx="619125" cy="428625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8B5DD84D-1E18-4659-8081-49938B12CBFF}"/>
              </a:ext>
            </a:extLst>
          </p:cNvPr>
          <p:cNvSpPr/>
          <p:nvPr/>
        </p:nvSpPr>
        <p:spPr>
          <a:xfrm>
            <a:off x="4343400" y="2914650"/>
            <a:ext cx="619125" cy="428625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C1AE885A-ACD7-988D-DF78-23196A006A06}"/>
              </a:ext>
            </a:extLst>
          </p:cNvPr>
          <p:cNvSpPr/>
          <p:nvPr/>
        </p:nvSpPr>
        <p:spPr>
          <a:xfrm>
            <a:off x="5806186" y="1751163"/>
            <a:ext cx="3692106" cy="1794294"/>
          </a:xfrm>
          <a:prstGeom prst="roundRect">
            <a:avLst>
              <a:gd name="adj" fmla="val 5281"/>
            </a:avLst>
          </a:prstGeom>
          <a:solidFill>
            <a:srgbClr val="FFFF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1950" indent="-361950">
              <a:buAutoNum type="arabicPeriod"/>
            </a:pPr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คลิกที่ปุ่ม </a:t>
            </a:r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branch</a:t>
            </a:r>
          </a:p>
          <a:p>
            <a:pPr marL="361950" indent="-361950">
              <a:buAutoNum type="arabicPeriod"/>
            </a:pPr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ใส่ชื่อ </a:t>
            </a:r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branch</a:t>
            </a:r>
          </a:p>
          <a:p>
            <a:pPr marL="361950" indent="-361950">
              <a:buAutoNum type="arabicPeriod"/>
            </a:pPr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คลิกเพื่อสร้าง </a:t>
            </a:r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branch </a:t>
            </a:r>
            <a:endParaRPr lang="th-TH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0CE8A212-3A95-7445-22A7-57A3F084A1A0}"/>
              </a:ext>
            </a:extLst>
          </p:cNvPr>
          <p:cNvSpPr/>
          <p:nvPr/>
        </p:nvSpPr>
        <p:spPr>
          <a:xfrm>
            <a:off x="2611288" y="1059971"/>
            <a:ext cx="619125" cy="428625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3DA3A51A-F4E4-F9D3-57B1-7F8EA18E8CC7}"/>
              </a:ext>
            </a:extLst>
          </p:cNvPr>
          <p:cNvCxnSpPr>
            <a:stCxn id="9" idx="1"/>
          </p:cNvCxnSpPr>
          <p:nvPr/>
        </p:nvCxnSpPr>
        <p:spPr>
          <a:xfrm flipH="1">
            <a:off x="2242868" y="1274284"/>
            <a:ext cx="368420" cy="886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3B4F6A88-A23F-4465-4836-58799614DB99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920850" y="2214563"/>
            <a:ext cx="527200" cy="443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23310DF5-E554-9AE2-D8E5-E2C631C16F4C}"/>
              </a:ext>
            </a:extLst>
          </p:cNvPr>
          <p:cNvCxnSpPr>
            <a:cxnSpLocks/>
          </p:cNvCxnSpPr>
          <p:nvPr/>
        </p:nvCxnSpPr>
        <p:spPr>
          <a:xfrm flipH="1">
            <a:off x="4093363" y="3128962"/>
            <a:ext cx="25003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41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ED9A94D-81A4-686D-08DC-5D05A7D4E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8" y="351995"/>
            <a:ext cx="11955543" cy="61540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9481D7EC-1466-09B2-A7E1-055D359A67FC}"/>
              </a:ext>
            </a:extLst>
          </p:cNvPr>
          <p:cNvSpPr/>
          <p:nvPr/>
        </p:nvSpPr>
        <p:spPr>
          <a:xfrm>
            <a:off x="3782863" y="421796"/>
            <a:ext cx="619125" cy="428625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3E5691D8-D6B3-52B4-9857-C6D13E9C981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333750" y="636109"/>
            <a:ext cx="4491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1695B85D-0AFF-F00E-AD81-D8479E520439}"/>
              </a:ext>
            </a:extLst>
          </p:cNvPr>
          <p:cNvSpPr/>
          <p:nvPr/>
        </p:nvSpPr>
        <p:spPr>
          <a:xfrm>
            <a:off x="3782863" y="1064734"/>
            <a:ext cx="619125" cy="428625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643C0D6C-FF72-07DD-41B3-149AFE28819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333750" y="920222"/>
            <a:ext cx="449113" cy="3588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601138C4-B74F-DD36-0A7B-CB6F41E486AE}"/>
              </a:ext>
            </a:extLst>
          </p:cNvPr>
          <p:cNvSpPr/>
          <p:nvPr/>
        </p:nvSpPr>
        <p:spPr>
          <a:xfrm>
            <a:off x="5309738" y="2125783"/>
            <a:ext cx="619125" cy="428625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A3E718FE-6926-3430-5316-2B3EBE13BA5B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511615" y="2125783"/>
            <a:ext cx="798123" cy="2143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สี่เหลี่ยมผืนผ้า: มุมมน 15">
            <a:extLst>
              <a:ext uri="{FF2B5EF4-FFF2-40B4-BE49-F238E27FC236}">
                <a16:creationId xmlns:a16="http://schemas.microsoft.com/office/drawing/2014/main" id="{284AC135-8FC3-6E26-1DC1-EDD902D5B209}"/>
              </a:ext>
            </a:extLst>
          </p:cNvPr>
          <p:cNvSpPr/>
          <p:nvPr/>
        </p:nvSpPr>
        <p:spPr>
          <a:xfrm>
            <a:off x="6435914" y="3001994"/>
            <a:ext cx="4407489" cy="1578633"/>
          </a:xfrm>
          <a:prstGeom prst="roundRect">
            <a:avLst>
              <a:gd name="adj" fmla="val 5281"/>
            </a:avLst>
          </a:prstGeom>
          <a:solidFill>
            <a:srgbClr val="FFFF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1950" indent="-361950"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Repo </a:t>
            </a:r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Member 1 (Origin)</a:t>
            </a:r>
          </a:p>
          <a:p>
            <a:pPr marL="361950" indent="-361950">
              <a:buFontTx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Repo </a:t>
            </a:r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 หัวหน้าทีม </a:t>
            </a:r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(Upstream)</a:t>
            </a:r>
          </a:p>
          <a:p>
            <a:pPr marL="361950" indent="-361950"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Branch </a:t>
            </a:r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ปัจจุบัน</a:t>
            </a:r>
          </a:p>
        </p:txBody>
      </p:sp>
    </p:spTree>
    <p:extLst>
      <p:ext uri="{BB962C8B-B14F-4D97-AF65-F5344CB8AC3E}">
        <p14:creationId xmlns:p14="http://schemas.microsoft.com/office/powerpoint/2010/main" val="131383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1AFFC82-7EAA-27F1-D591-C62F7FA6D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885470"/>
            <a:ext cx="9659698" cy="50870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664C9FD3-4AB9-36FD-4FCF-262F35ED4983}"/>
              </a:ext>
            </a:extLst>
          </p:cNvPr>
          <p:cNvSpPr/>
          <p:nvPr/>
        </p:nvSpPr>
        <p:spPr>
          <a:xfrm>
            <a:off x="10040788" y="1126646"/>
            <a:ext cx="619125" cy="428625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055E552D-E34D-ABBF-7A4B-EC685C22241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9591675" y="1340959"/>
            <a:ext cx="4491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7C310D07-404D-6C80-893C-BA5ED84F1B8C}"/>
              </a:ext>
            </a:extLst>
          </p:cNvPr>
          <p:cNvSpPr/>
          <p:nvPr/>
        </p:nvSpPr>
        <p:spPr>
          <a:xfrm>
            <a:off x="10040788" y="1769584"/>
            <a:ext cx="619125" cy="428625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95F96F0E-080E-CC86-6067-C4A2C1B802B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9315450" y="1733550"/>
            <a:ext cx="725338" cy="2503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4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49B8525-1E79-DD52-0706-19EAF860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76" y="641489"/>
            <a:ext cx="7735380" cy="2514951"/>
          </a:xfrm>
          <a:prstGeom prst="rect">
            <a:avLst/>
          </a:prstGeom>
        </p:spPr>
      </p:pic>
      <p:pic>
        <p:nvPicPr>
          <p:cNvPr id="5" name="รูปภาพ 4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CE60F7D-2823-9962-DDE1-69F36F1F4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3" y="3504932"/>
            <a:ext cx="8535643" cy="3014362"/>
          </a:xfrm>
          <a:prstGeom prst="rect">
            <a:avLst/>
          </a:prstGeom>
        </p:spPr>
      </p:pic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7D038B7F-CD58-73A9-9582-A7BE88C2AF48}"/>
              </a:ext>
            </a:extLst>
          </p:cNvPr>
          <p:cNvSpPr/>
          <p:nvPr/>
        </p:nvSpPr>
        <p:spPr>
          <a:xfrm>
            <a:off x="3643572" y="52086"/>
            <a:ext cx="1915256" cy="51486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 ใส่ชื่อไฟล์</a:t>
            </a: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C48EB2A8-61EF-37EA-9F85-FC2C63B724A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4352925" y="566946"/>
            <a:ext cx="248275" cy="2236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08B9C5C2-2CD6-7871-AAA0-7D8652458EA8}"/>
              </a:ext>
            </a:extLst>
          </p:cNvPr>
          <p:cNvSpPr/>
          <p:nvPr/>
        </p:nvSpPr>
        <p:spPr>
          <a:xfrm>
            <a:off x="3248025" y="790575"/>
            <a:ext cx="2209800" cy="4494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ี่เหลี่ยมผืนผ้า: มุมมน 16">
            <a:extLst>
              <a:ext uri="{FF2B5EF4-FFF2-40B4-BE49-F238E27FC236}">
                <a16:creationId xmlns:a16="http://schemas.microsoft.com/office/drawing/2014/main" id="{D7A6280E-7DB9-7E48-5A5C-F8F4BAD97AF0}"/>
              </a:ext>
            </a:extLst>
          </p:cNvPr>
          <p:cNvSpPr/>
          <p:nvPr/>
        </p:nvSpPr>
        <p:spPr>
          <a:xfrm>
            <a:off x="7336889" y="1368457"/>
            <a:ext cx="1915256" cy="1114952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 แน่ใจว่าอยู่ใน </a:t>
            </a:r>
            <a:r>
              <a:rPr lang="en-US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branch </a:t>
            </a:r>
            <a:r>
              <a:rPr lang="th-TH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ที่ถูกต้อง</a:t>
            </a:r>
          </a:p>
        </p:txBody>
      </p:sp>
      <p:cxnSp>
        <p:nvCxnSpPr>
          <p:cNvPr id="18" name="ลูกศรเชื่อมต่อแบบตรง 17">
            <a:extLst>
              <a:ext uri="{FF2B5EF4-FFF2-40B4-BE49-F238E27FC236}">
                <a16:creationId xmlns:a16="http://schemas.microsoft.com/office/drawing/2014/main" id="{B12EA96A-AE34-E0E1-2BD2-6C80EC5787EE}"/>
              </a:ext>
            </a:extLst>
          </p:cNvPr>
          <p:cNvCxnSpPr>
            <a:cxnSpLocks/>
          </p:cNvCxnSpPr>
          <p:nvPr/>
        </p:nvCxnSpPr>
        <p:spPr>
          <a:xfrm flipH="1" flipV="1">
            <a:off x="6663728" y="1239977"/>
            <a:ext cx="673161" cy="652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สี่เหลี่ยมผืนผ้า: มุมมน 20">
            <a:extLst>
              <a:ext uri="{FF2B5EF4-FFF2-40B4-BE49-F238E27FC236}">
                <a16:creationId xmlns:a16="http://schemas.microsoft.com/office/drawing/2014/main" id="{66EB7A3F-42B9-6130-8ECA-CA918A81C66A}"/>
              </a:ext>
            </a:extLst>
          </p:cNvPr>
          <p:cNvSpPr/>
          <p:nvPr/>
        </p:nvSpPr>
        <p:spPr>
          <a:xfrm>
            <a:off x="3094493" y="2453651"/>
            <a:ext cx="2516863" cy="702789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 เพิ่มเนื้อหาตรงนี้ </a:t>
            </a:r>
          </a:p>
        </p:txBody>
      </p:sp>
      <p:sp>
        <p:nvSpPr>
          <p:cNvPr id="27" name="สี่เหลี่ยมผืนผ้า: มุมมน 26">
            <a:extLst>
              <a:ext uri="{FF2B5EF4-FFF2-40B4-BE49-F238E27FC236}">
                <a16:creationId xmlns:a16="http://schemas.microsoft.com/office/drawing/2014/main" id="{203D7CCE-DB17-3796-9337-3AA86D281DEC}"/>
              </a:ext>
            </a:extLst>
          </p:cNvPr>
          <p:cNvSpPr/>
          <p:nvPr/>
        </p:nvSpPr>
        <p:spPr>
          <a:xfrm>
            <a:off x="3910556" y="3906440"/>
            <a:ext cx="2516863" cy="54304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th-TH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4. ใส่ข้อความ </a:t>
            </a:r>
            <a:r>
              <a:rPr lang="en-US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commit</a:t>
            </a:r>
            <a:endParaRPr lang="th-TH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8" name="ลูกศรเชื่อมต่อแบบตรง 27">
            <a:extLst>
              <a:ext uri="{FF2B5EF4-FFF2-40B4-BE49-F238E27FC236}">
                <a16:creationId xmlns:a16="http://schemas.microsoft.com/office/drawing/2014/main" id="{D5FA6228-0B99-C9DC-F01B-DEE2D64409A5}"/>
              </a:ext>
            </a:extLst>
          </p:cNvPr>
          <p:cNvCxnSpPr>
            <a:cxnSpLocks/>
          </p:cNvCxnSpPr>
          <p:nvPr/>
        </p:nvCxnSpPr>
        <p:spPr>
          <a:xfrm flipH="1">
            <a:off x="3168713" y="4177963"/>
            <a:ext cx="741843" cy="208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สี่เหลี่ยมผืนผ้า: มุมมน 29">
            <a:extLst>
              <a:ext uri="{FF2B5EF4-FFF2-40B4-BE49-F238E27FC236}">
                <a16:creationId xmlns:a16="http://schemas.microsoft.com/office/drawing/2014/main" id="{ADDAAADA-3417-D3D8-6E02-132FBA16AC65}"/>
              </a:ext>
            </a:extLst>
          </p:cNvPr>
          <p:cNvSpPr/>
          <p:nvPr/>
        </p:nvSpPr>
        <p:spPr>
          <a:xfrm>
            <a:off x="3342768" y="5830070"/>
            <a:ext cx="2516863" cy="54304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th-TH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en-US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Commit </a:t>
            </a:r>
            <a:r>
              <a:rPr lang="th-TH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ไฟล์</a:t>
            </a:r>
          </a:p>
        </p:txBody>
      </p:sp>
      <p:cxnSp>
        <p:nvCxnSpPr>
          <p:cNvPr id="31" name="ลูกศรเชื่อมต่อแบบตรง 30">
            <a:extLst>
              <a:ext uri="{FF2B5EF4-FFF2-40B4-BE49-F238E27FC236}">
                <a16:creationId xmlns:a16="http://schemas.microsoft.com/office/drawing/2014/main" id="{D75F4E6B-A68B-E8DF-1198-555A73A8A554}"/>
              </a:ext>
            </a:extLst>
          </p:cNvPr>
          <p:cNvCxnSpPr>
            <a:cxnSpLocks/>
          </p:cNvCxnSpPr>
          <p:nvPr/>
        </p:nvCxnSpPr>
        <p:spPr>
          <a:xfrm flipH="1">
            <a:off x="2600925" y="6101593"/>
            <a:ext cx="741843" cy="208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30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7C76DD9-679B-8D48-9C57-9AA74BB7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72" y="1476102"/>
            <a:ext cx="9716856" cy="3905795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C472455B-C4F8-FD67-61D1-BCFD8E130100}"/>
              </a:ext>
            </a:extLst>
          </p:cNvPr>
          <p:cNvSpPr/>
          <p:nvPr/>
        </p:nvSpPr>
        <p:spPr>
          <a:xfrm>
            <a:off x="1457325" y="3114675"/>
            <a:ext cx="3609975" cy="4953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6139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7C76DD9-679B-8D48-9C57-9AA74BB77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72" y="1476102"/>
            <a:ext cx="9716856" cy="3905795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C472455B-C4F8-FD67-61D1-BCFD8E130100}"/>
              </a:ext>
            </a:extLst>
          </p:cNvPr>
          <p:cNvSpPr/>
          <p:nvPr/>
        </p:nvSpPr>
        <p:spPr>
          <a:xfrm>
            <a:off x="8392562" y="1801922"/>
            <a:ext cx="2441795" cy="4953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ลูกศร: ขวา 1">
            <a:extLst>
              <a:ext uri="{FF2B5EF4-FFF2-40B4-BE49-F238E27FC236}">
                <a16:creationId xmlns:a16="http://schemas.microsoft.com/office/drawing/2014/main" id="{4F0479E9-DB85-A692-A08B-F810EEBE0CE8}"/>
              </a:ext>
            </a:extLst>
          </p:cNvPr>
          <p:cNvSpPr/>
          <p:nvPr/>
        </p:nvSpPr>
        <p:spPr>
          <a:xfrm>
            <a:off x="7656856" y="1877556"/>
            <a:ext cx="615635" cy="344032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691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B3B2087-6C66-DE02-B3CF-4041BFF7C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35" y="847364"/>
            <a:ext cx="9526329" cy="51632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D3BC284E-3249-C2DA-9DD1-9608196A4AFA}"/>
              </a:ext>
            </a:extLst>
          </p:cNvPr>
          <p:cNvSpPr/>
          <p:nvPr/>
        </p:nvSpPr>
        <p:spPr>
          <a:xfrm>
            <a:off x="9650263" y="2406054"/>
            <a:ext cx="619125" cy="428625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A252DAE8-EDCA-53C8-3A44-1C00FE47918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9201150" y="2620367"/>
            <a:ext cx="4491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46498C9A-47A9-ABBF-1FE1-DE30FAF156EA}"/>
              </a:ext>
            </a:extLst>
          </p:cNvPr>
          <p:cNvSpPr/>
          <p:nvPr/>
        </p:nvSpPr>
        <p:spPr>
          <a:xfrm>
            <a:off x="9031138" y="4569934"/>
            <a:ext cx="619125" cy="428625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2F160ED1-F612-6042-E5A0-F4D81F4CD637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8305800" y="4533900"/>
            <a:ext cx="725338" cy="2503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49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10CAB17-0C9B-2365-42FD-0E8DA60E9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065"/>
            <a:ext cx="12192000" cy="61798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CDBF66AF-A72A-8AF6-6029-271B509AC9F2}"/>
              </a:ext>
            </a:extLst>
          </p:cNvPr>
          <p:cNvSpPr/>
          <p:nvPr/>
        </p:nvSpPr>
        <p:spPr>
          <a:xfrm>
            <a:off x="505862" y="1276350"/>
            <a:ext cx="4437613" cy="3714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D32B5D06-7217-AC4F-0F8C-A208BA7F75D0}"/>
              </a:ext>
            </a:extLst>
          </p:cNvPr>
          <p:cNvSpPr/>
          <p:nvPr/>
        </p:nvSpPr>
        <p:spPr>
          <a:xfrm>
            <a:off x="5230262" y="1276350"/>
            <a:ext cx="5489041" cy="3714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2E279DCC-69B2-B596-2916-7735BA40D6A8}"/>
              </a:ext>
            </a:extLst>
          </p:cNvPr>
          <p:cNvSpPr/>
          <p:nvPr/>
        </p:nvSpPr>
        <p:spPr>
          <a:xfrm>
            <a:off x="505863" y="1656690"/>
            <a:ext cx="1295778" cy="3714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FEFD5A02-4DE6-2D90-7AC8-1BDCFD791D04}"/>
              </a:ext>
            </a:extLst>
          </p:cNvPr>
          <p:cNvSpPr/>
          <p:nvPr/>
        </p:nvSpPr>
        <p:spPr>
          <a:xfrm>
            <a:off x="741252" y="2213635"/>
            <a:ext cx="8031555" cy="3714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890EC210-C82D-2D48-9C05-F9AEFFBB6676}"/>
              </a:ext>
            </a:extLst>
          </p:cNvPr>
          <p:cNvSpPr/>
          <p:nvPr/>
        </p:nvSpPr>
        <p:spPr>
          <a:xfrm>
            <a:off x="741252" y="3155792"/>
            <a:ext cx="8031555" cy="2294394"/>
          </a:xfrm>
          <a:prstGeom prst="roundRect">
            <a:avLst>
              <a:gd name="adj" fmla="val 404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9960BC7A-B5D3-F40B-8968-5CF4F269F21C}"/>
              </a:ext>
            </a:extLst>
          </p:cNvPr>
          <p:cNvSpPr/>
          <p:nvPr/>
        </p:nvSpPr>
        <p:spPr>
          <a:xfrm>
            <a:off x="2670041" y="466230"/>
            <a:ext cx="619125" cy="447754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2E175DB3-FF92-5603-4C6B-6FA9C1AEA228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724669" y="913984"/>
            <a:ext cx="217707" cy="3623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B02234CF-95CF-7956-5267-1C976B755B04}"/>
              </a:ext>
            </a:extLst>
          </p:cNvPr>
          <p:cNvSpPr/>
          <p:nvPr/>
        </p:nvSpPr>
        <p:spPr>
          <a:xfrm>
            <a:off x="7902944" y="466230"/>
            <a:ext cx="619125" cy="447754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756611A9-E235-81CF-F828-4DFB353AD127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7974783" y="913984"/>
            <a:ext cx="200496" cy="3623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สี่เหลี่ยมผืนผ้า: มุมมน 17">
            <a:extLst>
              <a:ext uri="{FF2B5EF4-FFF2-40B4-BE49-F238E27FC236}">
                <a16:creationId xmlns:a16="http://schemas.microsoft.com/office/drawing/2014/main" id="{207581C0-A817-C21F-923D-7896CF86B52F}"/>
              </a:ext>
            </a:extLst>
          </p:cNvPr>
          <p:cNvSpPr/>
          <p:nvPr/>
        </p:nvSpPr>
        <p:spPr>
          <a:xfrm>
            <a:off x="2135417" y="1688133"/>
            <a:ext cx="619125" cy="447754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9" name="ลูกศรเชื่อมต่อแบบตรง 18">
            <a:extLst>
              <a:ext uri="{FF2B5EF4-FFF2-40B4-BE49-F238E27FC236}">
                <a16:creationId xmlns:a16="http://schemas.microsoft.com/office/drawing/2014/main" id="{2D98FA05-E867-837D-1872-54501468ABB6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788627" y="1833295"/>
            <a:ext cx="346790" cy="787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สี่เหลี่ยมผืนผ้า: มุมมน 21">
            <a:extLst>
              <a:ext uri="{FF2B5EF4-FFF2-40B4-BE49-F238E27FC236}">
                <a16:creationId xmlns:a16="http://schemas.microsoft.com/office/drawing/2014/main" id="{454977B7-CDB8-62D5-F054-7AF47141AF78}"/>
              </a:ext>
            </a:extLst>
          </p:cNvPr>
          <p:cNvSpPr/>
          <p:nvPr/>
        </p:nvSpPr>
        <p:spPr>
          <a:xfrm>
            <a:off x="9154681" y="2221958"/>
            <a:ext cx="619125" cy="447754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D5B669A4-91D9-BC80-1107-41FD710D65C1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flipH="1" flipV="1">
            <a:off x="8772807" y="2399373"/>
            <a:ext cx="381874" cy="46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สี่เหลี่ยมผืนผ้า: มุมมน 24">
            <a:extLst>
              <a:ext uri="{FF2B5EF4-FFF2-40B4-BE49-F238E27FC236}">
                <a16:creationId xmlns:a16="http://schemas.microsoft.com/office/drawing/2014/main" id="{B3E76036-728D-87C6-41A3-CDAFF30E8CAD}"/>
              </a:ext>
            </a:extLst>
          </p:cNvPr>
          <p:cNvSpPr/>
          <p:nvPr/>
        </p:nvSpPr>
        <p:spPr>
          <a:xfrm>
            <a:off x="9154681" y="4072245"/>
            <a:ext cx="619125" cy="447754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A732F911-1010-CAFF-04D8-CFB9EEB5D2CD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8772807" y="4249660"/>
            <a:ext cx="381874" cy="46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สี่เหลี่ยมผืนผ้า: มุมมน 26">
            <a:extLst>
              <a:ext uri="{FF2B5EF4-FFF2-40B4-BE49-F238E27FC236}">
                <a16:creationId xmlns:a16="http://schemas.microsoft.com/office/drawing/2014/main" id="{C7BABA27-7763-0BCD-5155-FF9D81D26DE7}"/>
              </a:ext>
            </a:extLst>
          </p:cNvPr>
          <p:cNvSpPr/>
          <p:nvPr/>
        </p:nvSpPr>
        <p:spPr>
          <a:xfrm>
            <a:off x="8963744" y="5381004"/>
            <a:ext cx="619125" cy="447754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28" name="ลูกศรเชื่อมต่อแบบตรง 27">
            <a:extLst>
              <a:ext uri="{FF2B5EF4-FFF2-40B4-BE49-F238E27FC236}">
                <a16:creationId xmlns:a16="http://schemas.microsoft.com/office/drawing/2014/main" id="{090476E0-17B1-7477-2BD9-F65748678899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8581870" y="5558419"/>
            <a:ext cx="381874" cy="46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989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29C72D2-373A-0D60-CBBB-19B98CF45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82" y="0"/>
            <a:ext cx="8297435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3646E8BE-DAE8-AC19-6161-46DF9D747534}"/>
              </a:ext>
            </a:extLst>
          </p:cNvPr>
          <p:cNvSpPr/>
          <p:nvPr/>
        </p:nvSpPr>
        <p:spPr>
          <a:xfrm>
            <a:off x="6096000" y="0"/>
            <a:ext cx="619125" cy="447754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5" name="ลูกศรเชื่อมต่อแบบตรง 4">
            <a:extLst>
              <a:ext uri="{FF2B5EF4-FFF2-40B4-BE49-F238E27FC236}">
                <a16:creationId xmlns:a16="http://schemas.microsoft.com/office/drawing/2014/main" id="{1F275DB2-F14F-CAF1-2B6F-36454867CFA7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591175" y="223877"/>
            <a:ext cx="5048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AC599E56-69CD-C520-B2D0-6FB5290ED11B}"/>
              </a:ext>
            </a:extLst>
          </p:cNvPr>
          <p:cNvSpPr/>
          <p:nvPr/>
        </p:nvSpPr>
        <p:spPr>
          <a:xfrm>
            <a:off x="8858250" y="381000"/>
            <a:ext cx="619125" cy="447754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D542F981-6EA2-BD80-18B8-4AF2B1D7121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353425" y="604877"/>
            <a:ext cx="5048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8837A616-F56F-5995-444B-8900E94910C3}"/>
              </a:ext>
            </a:extLst>
          </p:cNvPr>
          <p:cNvSpPr/>
          <p:nvPr/>
        </p:nvSpPr>
        <p:spPr>
          <a:xfrm>
            <a:off x="5591175" y="2327495"/>
            <a:ext cx="619125" cy="447754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A672E348-8BD6-D6BA-8C19-B3B8A3BD8D7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086350" y="2551372"/>
            <a:ext cx="5048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D5D3D92A-1A19-6E7B-47D8-08A21E177F5E}"/>
              </a:ext>
            </a:extLst>
          </p:cNvPr>
          <p:cNvSpPr/>
          <p:nvPr/>
        </p:nvSpPr>
        <p:spPr>
          <a:xfrm>
            <a:off x="6976355" y="3424835"/>
            <a:ext cx="619125" cy="447754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D82E8B80-3224-8BD4-7FCB-4FECC135193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471530" y="3648712"/>
            <a:ext cx="5048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55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7677B95-32A4-41A1-799C-34F5C659B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9" y="823549"/>
            <a:ext cx="12012701" cy="5210902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B93D2F50-1A99-CD4E-DBA1-26D5911B798C}"/>
              </a:ext>
            </a:extLst>
          </p:cNvPr>
          <p:cNvSpPr/>
          <p:nvPr/>
        </p:nvSpPr>
        <p:spPr>
          <a:xfrm>
            <a:off x="89649" y="823549"/>
            <a:ext cx="4437613" cy="3714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4B5E8703-5043-8460-87F9-917CF4498770}"/>
              </a:ext>
            </a:extLst>
          </p:cNvPr>
          <p:cNvSpPr/>
          <p:nvPr/>
        </p:nvSpPr>
        <p:spPr>
          <a:xfrm>
            <a:off x="777453" y="1832704"/>
            <a:ext cx="619125" cy="447754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6" name="ลูกศรเชื่อมต่อแบบตรง 5">
            <a:extLst>
              <a:ext uri="{FF2B5EF4-FFF2-40B4-BE49-F238E27FC236}">
                <a16:creationId xmlns:a16="http://schemas.microsoft.com/office/drawing/2014/main" id="{30CEDB7D-4D2A-26C6-0FBF-3A6128F87E3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087016" y="1195024"/>
            <a:ext cx="198859" cy="6376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DCA21D67-ACAB-0EBB-A03D-03975D5DAFF7}"/>
              </a:ext>
            </a:extLst>
          </p:cNvPr>
          <p:cNvSpPr/>
          <p:nvPr/>
        </p:nvSpPr>
        <p:spPr>
          <a:xfrm>
            <a:off x="2283242" y="2470384"/>
            <a:ext cx="619125" cy="447754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22D817B7-86FF-21B3-DF1C-7F2B1249AD5F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592805" y="1832704"/>
            <a:ext cx="198859" cy="6376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08E5AA16-D1B9-B372-B8BF-0AA0B3D603FD}"/>
              </a:ext>
            </a:extLst>
          </p:cNvPr>
          <p:cNvSpPr/>
          <p:nvPr/>
        </p:nvSpPr>
        <p:spPr>
          <a:xfrm>
            <a:off x="2045199" y="1461229"/>
            <a:ext cx="1639562" cy="3714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883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วงรี 5">
            <a:extLst>
              <a:ext uri="{FF2B5EF4-FFF2-40B4-BE49-F238E27FC236}">
                <a16:creationId xmlns:a16="http://schemas.microsoft.com/office/drawing/2014/main" id="{2A3F46DA-83FC-6D8D-B0DC-E2C3CB9B71CF}"/>
              </a:ext>
            </a:extLst>
          </p:cNvPr>
          <p:cNvSpPr/>
          <p:nvPr/>
        </p:nvSpPr>
        <p:spPr>
          <a:xfrm>
            <a:off x="1840121" y="2016784"/>
            <a:ext cx="790575" cy="7905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400" dirty="0">
              <a:ln>
                <a:solidFill>
                  <a:sysClr val="windowText" lastClr="000000"/>
                </a:solidFill>
              </a:ln>
              <a:latin typeface="Consolas" panose="020B0609020204030204" pitchFamily="49" charset="0"/>
            </a:endParaRPr>
          </a:p>
        </p:txBody>
      </p:sp>
      <p:sp>
        <p:nvSpPr>
          <p:cNvPr id="7" name="วงรี 6">
            <a:extLst>
              <a:ext uri="{FF2B5EF4-FFF2-40B4-BE49-F238E27FC236}">
                <a16:creationId xmlns:a16="http://schemas.microsoft.com/office/drawing/2014/main" id="{1C2E005C-E5D4-A9D0-43F7-DE7515A21C58}"/>
              </a:ext>
            </a:extLst>
          </p:cNvPr>
          <p:cNvSpPr/>
          <p:nvPr/>
        </p:nvSpPr>
        <p:spPr>
          <a:xfrm>
            <a:off x="3806943" y="2021606"/>
            <a:ext cx="790575" cy="7905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9BE2543-CBC0-6AC3-E6DC-B5A2282C3B1F}"/>
              </a:ext>
            </a:extLst>
          </p:cNvPr>
          <p:cNvSpPr txBox="1"/>
          <p:nvPr/>
        </p:nvSpPr>
        <p:spPr>
          <a:xfrm>
            <a:off x="1840121" y="2212016"/>
            <a:ext cx="790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Consolas" panose="020B0609020204030204" pitchFamily="49" charset="0"/>
              </a:rPr>
              <a:t>Main</a:t>
            </a:r>
            <a:endParaRPr lang="th-TH" sz="2000" dirty="0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2088F73-D070-1426-DC47-9A3D4706EF40}"/>
              </a:ext>
            </a:extLst>
          </p:cNvPr>
          <p:cNvSpPr txBox="1"/>
          <p:nvPr/>
        </p:nvSpPr>
        <p:spPr>
          <a:xfrm>
            <a:off x="3806943" y="2212016"/>
            <a:ext cx="790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Consolas" panose="020B0609020204030204" pitchFamily="49" charset="0"/>
              </a:rPr>
              <a:t>M-1</a:t>
            </a:r>
            <a:endParaRPr lang="th-TH" sz="2000" dirty="0"/>
          </a:p>
        </p:txBody>
      </p:sp>
      <p:sp>
        <p:nvSpPr>
          <p:cNvPr id="11" name="วงรี 10">
            <a:extLst>
              <a:ext uri="{FF2B5EF4-FFF2-40B4-BE49-F238E27FC236}">
                <a16:creationId xmlns:a16="http://schemas.microsoft.com/office/drawing/2014/main" id="{B30E3D76-CFF7-189B-F561-1CCC1453A6FB}"/>
              </a:ext>
            </a:extLst>
          </p:cNvPr>
          <p:cNvSpPr/>
          <p:nvPr/>
        </p:nvSpPr>
        <p:spPr>
          <a:xfrm>
            <a:off x="5773765" y="2021606"/>
            <a:ext cx="790575" cy="7905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AAB7B70E-87E8-B8A4-BE5E-649140E62D6A}"/>
              </a:ext>
            </a:extLst>
          </p:cNvPr>
          <p:cNvSpPr txBox="1"/>
          <p:nvPr/>
        </p:nvSpPr>
        <p:spPr>
          <a:xfrm>
            <a:off x="5773765" y="2212016"/>
            <a:ext cx="790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Consolas" panose="020B0609020204030204" pitchFamily="49" charset="0"/>
              </a:rPr>
              <a:t>M-2</a:t>
            </a:r>
            <a:endParaRPr lang="th-TH" sz="2000" dirty="0"/>
          </a:p>
        </p:txBody>
      </p:sp>
      <p:sp>
        <p:nvSpPr>
          <p:cNvPr id="13" name="วงรี 12">
            <a:extLst>
              <a:ext uri="{FF2B5EF4-FFF2-40B4-BE49-F238E27FC236}">
                <a16:creationId xmlns:a16="http://schemas.microsoft.com/office/drawing/2014/main" id="{D3BE6F3B-6977-2322-7A8D-23E2C91D0619}"/>
              </a:ext>
            </a:extLst>
          </p:cNvPr>
          <p:cNvSpPr/>
          <p:nvPr/>
        </p:nvSpPr>
        <p:spPr>
          <a:xfrm>
            <a:off x="7740587" y="2021606"/>
            <a:ext cx="790575" cy="7905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68D8B909-04C7-5DBE-853C-14DF2C7FAA1B}"/>
              </a:ext>
            </a:extLst>
          </p:cNvPr>
          <p:cNvSpPr txBox="1"/>
          <p:nvPr/>
        </p:nvSpPr>
        <p:spPr>
          <a:xfrm>
            <a:off x="7740587" y="2212016"/>
            <a:ext cx="790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Consolas" panose="020B0609020204030204" pitchFamily="49" charset="0"/>
              </a:rPr>
              <a:t>M-3</a:t>
            </a:r>
            <a:endParaRPr lang="th-TH" sz="2000" dirty="0"/>
          </a:p>
        </p:txBody>
      </p:sp>
      <p:sp>
        <p:nvSpPr>
          <p:cNvPr id="15" name="วงรี 14">
            <a:extLst>
              <a:ext uri="{FF2B5EF4-FFF2-40B4-BE49-F238E27FC236}">
                <a16:creationId xmlns:a16="http://schemas.microsoft.com/office/drawing/2014/main" id="{17A25C07-08B9-B6A9-F5B0-FC7BA0591D02}"/>
              </a:ext>
            </a:extLst>
          </p:cNvPr>
          <p:cNvSpPr/>
          <p:nvPr/>
        </p:nvSpPr>
        <p:spPr>
          <a:xfrm>
            <a:off x="3806943" y="4044023"/>
            <a:ext cx="790575" cy="7905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83D8C79E-C2FE-CCD3-B0B5-46BD24321388}"/>
              </a:ext>
            </a:extLst>
          </p:cNvPr>
          <p:cNvSpPr txBox="1"/>
          <p:nvPr/>
        </p:nvSpPr>
        <p:spPr>
          <a:xfrm>
            <a:off x="3806943" y="4234433"/>
            <a:ext cx="790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Consolas" panose="020B0609020204030204" pitchFamily="49" charset="0"/>
              </a:rPr>
              <a:t>F-1</a:t>
            </a:r>
            <a:endParaRPr lang="th-TH" sz="2000" dirty="0"/>
          </a:p>
        </p:txBody>
      </p:sp>
      <p:sp>
        <p:nvSpPr>
          <p:cNvPr id="17" name="วงรี 16">
            <a:extLst>
              <a:ext uri="{FF2B5EF4-FFF2-40B4-BE49-F238E27FC236}">
                <a16:creationId xmlns:a16="http://schemas.microsoft.com/office/drawing/2014/main" id="{5164E7E5-F803-F5C3-FB90-903982619179}"/>
              </a:ext>
            </a:extLst>
          </p:cNvPr>
          <p:cNvSpPr/>
          <p:nvPr/>
        </p:nvSpPr>
        <p:spPr>
          <a:xfrm>
            <a:off x="5773765" y="4044023"/>
            <a:ext cx="790575" cy="7905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74B0354E-8B0C-A5FA-6086-C5B2DD22B30D}"/>
              </a:ext>
            </a:extLst>
          </p:cNvPr>
          <p:cNvSpPr txBox="1"/>
          <p:nvPr/>
        </p:nvSpPr>
        <p:spPr>
          <a:xfrm>
            <a:off x="5773765" y="4234433"/>
            <a:ext cx="790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Consolas" panose="020B0609020204030204" pitchFamily="49" charset="0"/>
              </a:rPr>
              <a:t>F-2</a:t>
            </a:r>
            <a:endParaRPr lang="th-TH" sz="2000" dirty="0"/>
          </a:p>
        </p:txBody>
      </p:sp>
      <p:sp>
        <p:nvSpPr>
          <p:cNvPr id="21" name="วงรี 20">
            <a:extLst>
              <a:ext uri="{FF2B5EF4-FFF2-40B4-BE49-F238E27FC236}">
                <a16:creationId xmlns:a16="http://schemas.microsoft.com/office/drawing/2014/main" id="{436738E8-1003-3409-2839-2A1C66BB1D50}"/>
              </a:ext>
            </a:extLst>
          </p:cNvPr>
          <p:cNvSpPr/>
          <p:nvPr/>
        </p:nvSpPr>
        <p:spPr>
          <a:xfrm>
            <a:off x="5773765" y="5760680"/>
            <a:ext cx="790575" cy="7905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E86557E1-6F80-8817-63AD-FBF1C10894D0}"/>
              </a:ext>
            </a:extLst>
          </p:cNvPr>
          <p:cNvSpPr txBox="1"/>
          <p:nvPr/>
        </p:nvSpPr>
        <p:spPr>
          <a:xfrm>
            <a:off x="5773765" y="5951090"/>
            <a:ext cx="790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Consolas" panose="020B0609020204030204" pitchFamily="49" charset="0"/>
              </a:rPr>
              <a:t>G-1</a:t>
            </a:r>
            <a:endParaRPr lang="th-TH" sz="2000" dirty="0"/>
          </a:p>
        </p:txBody>
      </p: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C723578D-12C4-ADA8-499B-7201DB9126B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630696" y="2412071"/>
            <a:ext cx="1176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>
            <a:extLst>
              <a:ext uri="{FF2B5EF4-FFF2-40B4-BE49-F238E27FC236}">
                <a16:creationId xmlns:a16="http://schemas.microsoft.com/office/drawing/2014/main" id="{89F8212D-0969-BE1B-5F4D-0B0E77C6F087}"/>
              </a:ext>
            </a:extLst>
          </p:cNvPr>
          <p:cNvCxnSpPr/>
          <p:nvPr/>
        </p:nvCxnSpPr>
        <p:spPr>
          <a:xfrm>
            <a:off x="4597518" y="2412071"/>
            <a:ext cx="1176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ลูกศรเชื่อมต่อแบบตรง 27">
            <a:extLst>
              <a:ext uri="{FF2B5EF4-FFF2-40B4-BE49-F238E27FC236}">
                <a16:creationId xmlns:a16="http://schemas.microsoft.com/office/drawing/2014/main" id="{65DAEE57-56E2-C465-3653-FFF32D9C39DA}"/>
              </a:ext>
            </a:extLst>
          </p:cNvPr>
          <p:cNvCxnSpPr/>
          <p:nvPr/>
        </p:nvCxnSpPr>
        <p:spPr>
          <a:xfrm>
            <a:off x="6564340" y="2412071"/>
            <a:ext cx="1176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746317EE-5A69-901A-6057-A3F7435A76B2}"/>
              </a:ext>
            </a:extLst>
          </p:cNvPr>
          <p:cNvCxnSpPr/>
          <p:nvPr/>
        </p:nvCxnSpPr>
        <p:spPr>
          <a:xfrm>
            <a:off x="8531162" y="2412071"/>
            <a:ext cx="1176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ลูกศรเชื่อมต่อแบบตรง 29">
            <a:extLst>
              <a:ext uri="{FF2B5EF4-FFF2-40B4-BE49-F238E27FC236}">
                <a16:creationId xmlns:a16="http://schemas.microsoft.com/office/drawing/2014/main" id="{B77C2B43-85C2-E721-3AC3-15D55693EE5B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2514919" y="2691582"/>
            <a:ext cx="1407801" cy="14682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21E070EC-04D4-7140-C1FD-9E2D86D7C925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597518" y="4434488"/>
            <a:ext cx="1176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ลูกศรเชื่อมต่อแบบตรง 36">
            <a:extLst>
              <a:ext uri="{FF2B5EF4-FFF2-40B4-BE49-F238E27FC236}">
                <a16:creationId xmlns:a16="http://schemas.microsoft.com/office/drawing/2014/main" id="{7A6E5F9E-46EF-FF9E-9A8C-9B477A77D13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564340" y="4434488"/>
            <a:ext cx="32093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C40BC130-E40B-DE5B-7E76-BC21E5516A0F}"/>
              </a:ext>
            </a:extLst>
          </p:cNvPr>
          <p:cNvCxnSpPr>
            <a:cxnSpLocks/>
            <a:stCxn id="15" idx="5"/>
            <a:endCxn id="21" idx="1"/>
          </p:cNvCxnSpPr>
          <p:nvPr/>
        </p:nvCxnSpPr>
        <p:spPr>
          <a:xfrm>
            <a:off x="4481741" y="4718821"/>
            <a:ext cx="1407801" cy="1157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ลูกศรเชื่อมต่อแบบตรง 42">
            <a:extLst>
              <a:ext uri="{FF2B5EF4-FFF2-40B4-BE49-F238E27FC236}">
                <a16:creationId xmlns:a16="http://schemas.microsoft.com/office/drawing/2014/main" id="{728C3EC9-141D-C658-EEC7-AF5B39B313C2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564340" y="6151145"/>
            <a:ext cx="3209388" cy="17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13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F78B6CA3-1072-F837-C42D-4DFE13D26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3559"/>
            <a:ext cx="12192000" cy="3990881"/>
          </a:xfrm>
          <a:prstGeom prst="rect">
            <a:avLst/>
          </a:prstGeom>
        </p:spPr>
      </p:pic>
      <p:sp>
        <p:nvSpPr>
          <p:cNvPr id="4" name="ลูกศร: ซ้าย 3">
            <a:extLst>
              <a:ext uri="{FF2B5EF4-FFF2-40B4-BE49-F238E27FC236}">
                <a16:creationId xmlns:a16="http://schemas.microsoft.com/office/drawing/2014/main" id="{D5D5F534-9D9A-7489-ECFD-DAFB3C8DFE8B}"/>
              </a:ext>
            </a:extLst>
          </p:cNvPr>
          <p:cNvSpPr/>
          <p:nvPr/>
        </p:nvSpPr>
        <p:spPr>
          <a:xfrm>
            <a:off x="3533966" y="4626790"/>
            <a:ext cx="666750" cy="266700"/>
          </a:xfrm>
          <a:prstGeom prst="lef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7806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074624E5-FADC-4AC1-FFEC-80A4A799D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0"/>
            <a:ext cx="7366000" cy="6858000"/>
          </a:xfrm>
          <a:prstGeom prst="rect">
            <a:avLst/>
          </a:prstGeom>
        </p:spPr>
      </p:pic>
      <p:sp>
        <p:nvSpPr>
          <p:cNvPr id="4" name="ลูกศร: ซ้าย 3">
            <a:extLst>
              <a:ext uri="{FF2B5EF4-FFF2-40B4-BE49-F238E27FC236}">
                <a16:creationId xmlns:a16="http://schemas.microsoft.com/office/drawing/2014/main" id="{621361E2-6392-E4E7-7B0A-D6D8EAB71E81}"/>
              </a:ext>
            </a:extLst>
          </p:cNvPr>
          <p:cNvSpPr/>
          <p:nvPr/>
        </p:nvSpPr>
        <p:spPr>
          <a:xfrm>
            <a:off x="4791266" y="4283890"/>
            <a:ext cx="666750" cy="266700"/>
          </a:xfrm>
          <a:prstGeom prst="lef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955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927E3FE-BFE7-DA19-DB4A-200834C43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607"/>
            <a:ext cx="12192000" cy="63507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DCDA9E69-5034-B286-DBFA-B95B3CA4EF05}"/>
              </a:ext>
            </a:extLst>
          </p:cNvPr>
          <p:cNvSpPr/>
          <p:nvPr/>
        </p:nvSpPr>
        <p:spPr>
          <a:xfrm>
            <a:off x="1664199" y="3038475"/>
            <a:ext cx="2402976" cy="3714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53A1B3AA-A00A-2362-E20E-E05B3B18F27D}"/>
              </a:ext>
            </a:extLst>
          </p:cNvPr>
          <p:cNvSpPr/>
          <p:nvPr/>
        </p:nvSpPr>
        <p:spPr>
          <a:xfrm>
            <a:off x="1664198" y="2495550"/>
            <a:ext cx="5452593" cy="3714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8149284C-6678-0A19-5DD5-CF451FD43267}"/>
              </a:ext>
            </a:extLst>
          </p:cNvPr>
          <p:cNvSpPr/>
          <p:nvPr/>
        </p:nvSpPr>
        <p:spPr>
          <a:xfrm>
            <a:off x="7721717" y="2419271"/>
            <a:ext cx="619125" cy="447754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28FE8EAC-E402-7794-ED8C-5433D8D6E8C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116791" y="2622430"/>
            <a:ext cx="612477" cy="588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70980B7D-F187-50CE-34BE-2A0AAEBDEF84}"/>
              </a:ext>
            </a:extLst>
          </p:cNvPr>
          <p:cNvSpPr/>
          <p:nvPr/>
        </p:nvSpPr>
        <p:spPr>
          <a:xfrm>
            <a:off x="4672101" y="2981246"/>
            <a:ext cx="619125" cy="447754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th-TH" dirty="0">
              <a:solidFill>
                <a:srgbClr val="FF0000"/>
              </a:solidFill>
            </a:endParaRPr>
          </a:p>
        </p:txBody>
      </p: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F9450DD9-7B43-C0D1-C7AA-C592D32CDEDC}"/>
              </a:ext>
            </a:extLst>
          </p:cNvPr>
          <p:cNvCxnSpPr>
            <a:cxnSpLocks/>
          </p:cNvCxnSpPr>
          <p:nvPr/>
        </p:nvCxnSpPr>
        <p:spPr>
          <a:xfrm flipH="1">
            <a:off x="4067175" y="3184405"/>
            <a:ext cx="612477" cy="588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042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69E8E09-43D4-0D71-7D1F-4109C71D4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685417"/>
            <a:ext cx="9764488" cy="54871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993E8967-6667-3FE0-F05A-60869375E250}"/>
              </a:ext>
            </a:extLst>
          </p:cNvPr>
          <p:cNvSpPr/>
          <p:nvPr/>
        </p:nvSpPr>
        <p:spPr>
          <a:xfrm>
            <a:off x="2083298" y="5038725"/>
            <a:ext cx="8699001" cy="9810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9897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756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754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52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วงรี 5">
            <a:extLst>
              <a:ext uri="{FF2B5EF4-FFF2-40B4-BE49-F238E27FC236}">
                <a16:creationId xmlns:a16="http://schemas.microsoft.com/office/drawing/2014/main" id="{2A3F46DA-83FC-6D8D-B0DC-E2C3CB9B71CF}"/>
              </a:ext>
            </a:extLst>
          </p:cNvPr>
          <p:cNvSpPr/>
          <p:nvPr/>
        </p:nvSpPr>
        <p:spPr>
          <a:xfrm>
            <a:off x="1840121" y="2016784"/>
            <a:ext cx="790575" cy="7905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400" dirty="0">
              <a:ln>
                <a:solidFill>
                  <a:sysClr val="windowText" lastClr="000000"/>
                </a:solidFill>
              </a:ln>
              <a:latin typeface="Consolas" panose="020B0609020204030204" pitchFamily="49" charset="0"/>
            </a:endParaRPr>
          </a:p>
        </p:txBody>
      </p:sp>
      <p:sp>
        <p:nvSpPr>
          <p:cNvPr id="7" name="วงรี 6">
            <a:extLst>
              <a:ext uri="{FF2B5EF4-FFF2-40B4-BE49-F238E27FC236}">
                <a16:creationId xmlns:a16="http://schemas.microsoft.com/office/drawing/2014/main" id="{1C2E005C-E5D4-A9D0-43F7-DE7515A21C58}"/>
              </a:ext>
            </a:extLst>
          </p:cNvPr>
          <p:cNvSpPr/>
          <p:nvPr/>
        </p:nvSpPr>
        <p:spPr>
          <a:xfrm>
            <a:off x="3806943" y="2021606"/>
            <a:ext cx="790575" cy="7905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9BE2543-CBC0-6AC3-E6DC-B5A2282C3B1F}"/>
              </a:ext>
            </a:extLst>
          </p:cNvPr>
          <p:cNvSpPr txBox="1"/>
          <p:nvPr/>
        </p:nvSpPr>
        <p:spPr>
          <a:xfrm>
            <a:off x="1840121" y="2212016"/>
            <a:ext cx="790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Consolas" panose="020B0609020204030204" pitchFamily="49" charset="0"/>
              </a:rPr>
              <a:t>Main</a:t>
            </a:r>
            <a:endParaRPr lang="th-TH" sz="2000" dirty="0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2088F73-D070-1426-DC47-9A3D4706EF40}"/>
              </a:ext>
            </a:extLst>
          </p:cNvPr>
          <p:cNvSpPr txBox="1"/>
          <p:nvPr/>
        </p:nvSpPr>
        <p:spPr>
          <a:xfrm>
            <a:off x="3806943" y="2212016"/>
            <a:ext cx="790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Consolas" panose="020B0609020204030204" pitchFamily="49" charset="0"/>
              </a:rPr>
              <a:t>M-1</a:t>
            </a:r>
            <a:endParaRPr lang="th-TH" sz="2000" dirty="0"/>
          </a:p>
        </p:txBody>
      </p:sp>
      <p:sp>
        <p:nvSpPr>
          <p:cNvPr id="11" name="วงรี 10">
            <a:extLst>
              <a:ext uri="{FF2B5EF4-FFF2-40B4-BE49-F238E27FC236}">
                <a16:creationId xmlns:a16="http://schemas.microsoft.com/office/drawing/2014/main" id="{B30E3D76-CFF7-189B-F561-1CCC1453A6FB}"/>
              </a:ext>
            </a:extLst>
          </p:cNvPr>
          <p:cNvSpPr/>
          <p:nvPr/>
        </p:nvSpPr>
        <p:spPr>
          <a:xfrm>
            <a:off x="5773765" y="2021606"/>
            <a:ext cx="790575" cy="7905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AAB7B70E-87E8-B8A4-BE5E-649140E62D6A}"/>
              </a:ext>
            </a:extLst>
          </p:cNvPr>
          <p:cNvSpPr txBox="1"/>
          <p:nvPr/>
        </p:nvSpPr>
        <p:spPr>
          <a:xfrm>
            <a:off x="5773765" y="2212016"/>
            <a:ext cx="790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Consolas" panose="020B0609020204030204" pitchFamily="49" charset="0"/>
              </a:rPr>
              <a:t>M-2</a:t>
            </a:r>
            <a:endParaRPr lang="th-TH" sz="2000" dirty="0"/>
          </a:p>
        </p:txBody>
      </p:sp>
      <p:sp>
        <p:nvSpPr>
          <p:cNvPr id="13" name="วงรี 12">
            <a:extLst>
              <a:ext uri="{FF2B5EF4-FFF2-40B4-BE49-F238E27FC236}">
                <a16:creationId xmlns:a16="http://schemas.microsoft.com/office/drawing/2014/main" id="{D3BE6F3B-6977-2322-7A8D-23E2C91D0619}"/>
              </a:ext>
            </a:extLst>
          </p:cNvPr>
          <p:cNvSpPr/>
          <p:nvPr/>
        </p:nvSpPr>
        <p:spPr>
          <a:xfrm>
            <a:off x="7740587" y="2021606"/>
            <a:ext cx="790575" cy="7905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68D8B909-04C7-5DBE-853C-14DF2C7FAA1B}"/>
              </a:ext>
            </a:extLst>
          </p:cNvPr>
          <p:cNvSpPr txBox="1"/>
          <p:nvPr/>
        </p:nvSpPr>
        <p:spPr>
          <a:xfrm>
            <a:off x="7740587" y="2212016"/>
            <a:ext cx="790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Consolas" panose="020B0609020204030204" pitchFamily="49" charset="0"/>
              </a:rPr>
              <a:t>M-3</a:t>
            </a:r>
            <a:endParaRPr lang="th-TH" sz="2000" dirty="0"/>
          </a:p>
        </p:txBody>
      </p:sp>
      <p:sp>
        <p:nvSpPr>
          <p:cNvPr id="15" name="วงรี 14">
            <a:extLst>
              <a:ext uri="{FF2B5EF4-FFF2-40B4-BE49-F238E27FC236}">
                <a16:creationId xmlns:a16="http://schemas.microsoft.com/office/drawing/2014/main" id="{17A25C07-08B9-B6A9-F5B0-FC7BA0591D02}"/>
              </a:ext>
            </a:extLst>
          </p:cNvPr>
          <p:cNvSpPr/>
          <p:nvPr/>
        </p:nvSpPr>
        <p:spPr>
          <a:xfrm>
            <a:off x="3806943" y="4044023"/>
            <a:ext cx="790575" cy="7905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83D8C79E-C2FE-CCD3-B0B5-46BD24321388}"/>
              </a:ext>
            </a:extLst>
          </p:cNvPr>
          <p:cNvSpPr txBox="1"/>
          <p:nvPr/>
        </p:nvSpPr>
        <p:spPr>
          <a:xfrm>
            <a:off x="3806943" y="4234433"/>
            <a:ext cx="790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Consolas" panose="020B0609020204030204" pitchFamily="49" charset="0"/>
              </a:rPr>
              <a:t>F-1</a:t>
            </a:r>
            <a:endParaRPr lang="th-TH" sz="2000" dirty="0"/>
          </a:p>
        </p:txBody>
      </p:sp>
      <p:sp>
        <p:nvSpPr>
          <p:cNvPr id="17" name="วงรี 16">
            <a:extLst>
              <a:ext uri="{FF2B5EF4-FFF2-40B4-BE49-F238E27FC236}">
                <a16:creationId xmlns:a16="http://schemas.microsoft.com/office/drawing/2014/main" id="{5164E7E5-F803-F5C3-FB90-903982619179}"/>
              </a:ext>
            </a:extLst>
          </p:cNvPr>
          <p:cNvSpPr/>
          <p:nvPr/>
        </p:nvSpPr>
        <p:spPr>
          <a:xfrm>
            <a:off x="5773765" y="4044023"/>
            <a:ext cx="790575" cy="7905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74B0354E-8B0C-A5FA-6086-C5B2DD22B30D}"/>
              </a:ext>
            </a:extLst>
          </p:cNvPr>
          <p:cNvSpPr txBox="1"/>
          <p:nvPr/>
        </p:nvSpPr>
        <p:spPr>
          <a:xfrm>
            <a:off x="5773765" y="4234433"/>
            <a:ext cx="790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Consolas" panose="020B0609020204030204" pitchFamily="49" charset="0"/>
              </a:rPr>
              <a:t>F-2</a:t>
            </a:r>
            <a:endParaRPr lang="th-TH" sz="2000" dirty="0"/>
          </a:p>
        </p:txBody>
      </p:sp>
      <p:sp>
        <p:nvSpPr>
          <p:cNvPr id="21" name="วงรี 20">
            <a:extLst>
              <a:ext uri="{FF2B5EF4-FFF2-40B4-BE49-F238E27FC236}">
                <a16:creationId xmlns:a16="http://schemas.microsoft.com/office/drawing/2014/main" id="{436738E8-1003-3409-2839-2A1C66BB1D50}"/>
              </a:ext>
            </a:extLst>
          </p:cNvPr>
          <p:cNvSpPr/>
          <p:nvPr/>
        </p:nvSpPr>
        <p:spPr>
          <a:xfrm>
            <a:off x="5773765" y="5760680"/>
            <a:ext cx="790575" cy="7905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E86557E1-6F80-8817-63AD-FBF1C10894D0}"/>
              </a:ext>
            </a:extLst>
          </p:cNvPr>
          <p:cNvSpPr txBox="1"/>
          <p:nvPr/>
        </p:nvSpPr>
        <p:spPr>
          <a:xfrm>
            <a:off x="5773765" y="5951090"/>
            <a:ext cx="790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Consolas" panose="020B0609020204030204" pitchFamily="49" charset="0"/>
              </a:rPr>
              <a:t>G-1</a:t>
            </a:r>
            <a:endParaRPr lang="th-TH" sz="2000" dirty="0"/>
          </a:p>
        </p:txBody>
      </p: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C723578D-12C4-ADA8-499B-7201DB9126B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630696" y="2412071"/>
            <a:ext cx="1176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>
            <a:extLst>
              <a:ext uri="{FF2B5EF4-FFF2-40B4-BE49-F238E27FC236}">
                <a16:creationId xmlns:a16="http://schemas.microsoft.com/office/drawing/2014/main" id="{89F8212D-0969-BE1B-5F4D-0B0E77C6F087}"/>
              </a:ext>
            </a:extLst>
          </p:cNvPr>
          <p:cNvCxnSpPr/>
          <p:nvPr/>
        </p:nvCxnSpPr>
        <p:spPr>
          <a:xfrm>
            <a:off x="4597518" y="2412071"/>
            <a:ext cx="1176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ลูกศรเชื่อมต่อแบบตรง 27">
            <a:extLst>
              <a:ext uri="{FF2B5EF4-FFF2-40B4-BE49-F238E27FC236}">
                <a16:creationId xmlns:a16="http://schemas.microsoft.com/office/drawing/2014/main" id="{65DAEE57-56E2-C465-3653-FFF32D9C39DA}"/>
              </a:ext>
            </a:extLst>
          </p:cNvPr>
          <p:cNvCxnSpPr/>
          <p:nvPr/>
        </p:nvCxnSpPr>
        <p:spPr>
          <a:xfrm>
            <a:off x="6564340" y="2412071"/>
            <a:ext cx="1176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746317EE-5A69-901A-6057-A3F7435A76B2}"/>
              </a:ext>
            </a:extLst>
          </p:cNvPr>
          <p:cNvCxnSpPr/>
          <p:nvPr/>
        </p:nvCxnSpPr>
        <p:spPr>
          <a:xfrm>
            <a:off x="8531162" y="2412071"/>
            <a:ext cx="1176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ลูกศรเชื่อมต่อแบบตรง 29">
            <a:extLst>
              <a:ext uri="{FF2B5EF4-FFF2-40B4-BE49-F238E27FC236}">
                <a16:creationId xmlns:a16="http://schemas.microsoft.com/office/drawing/2014/main" id="{B77C2B43-85C2-E721-3AC3-15D55693EE5B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2514919" y="2691582"/>
            <a:ext cx="1407801" cy="14682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21E070EC-04D4-7140-C1FD-9E2D86D7C925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597518" y="4434488"/>
            <a:ext cx="1176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ลูกศรเชื่อมต่อแบบตรง 36">
            <a:extLst>
              <a:ext uri="{FF2B5EF4-FFF2-40B4-BE49-F238E27FC236}">
                <a16:creationId xmlns:a16="http://schemas.microsoft.com/office/drawing/2014/main" id="{7A6E5F9E-46EF-FF9E-9A8C-9B477A77D138}"/>
              </a:ext>
            </a:extLst>
          </p:cNvPr>
          <p:cNvCxnSpPr>
            <a:cxnSpLocks/>
            <a:stCxn id="17" idx="7"/>
            <a:endCxn id="13" idx="3"/>
          </p:cNvCxnSpPr>
          <p:nvPr/>
        </p:nvCxnSpPr>
        <p:spPr>
          <a:xfrm flipV="1">
            <a:off x="6448563" y="2696404"/>
            <a:ext cx="1407801" cy="1463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ลูกศรเชื่อมต่อแบบตรง 39">
            <a:extLst>
              <a:ext uri="{FF2B5EF4-FFF2-40B4-BE49-F238E27FC236}">
                <a16:creationId xmlns:a16="http://schemas.microsoft.com/office/drawing/2014/main" id="{C40BC130-E40B-DE5B-7E76-BC21E5516A0F}"/>
              </a:ext>
            </a:extLst>
          </p:cNvPr>
          <p:cNvCxnSpPr>
            <a:cxnSpLocks/>
            <a:stCxn id="15" idx="5"/>
            <a:endCxn id="21" idx="1"/>
          </p:cNvCxnSpPr>
          <p:nvPr/>
        </p:nvCxnSpPr>
        <p:spPr>
          <a:xfrm>
            <a:off x="4481741" y="4718821"/>
            <a:ext cx="1407801" cy="1157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ลูกศรเชื่อมต่อแบบตรง 42">
            <a:extLst>
              <a:ext uri="{FF2B5EF4-FFF2-40B4-BE49-F238E27FC236}">
                <a16:creationId xmlns:a16="http://schemas.microsoft.com/office/drawing/2014/main" id="{728C3EC9-141D-C658-EEC7-AF5B39B313C2}"/>
              </a:ext>
            </a:extLst>
          </p:cNvPr>
          <p:cNvCxnSpPr>
            <a:cxnSpLocks/>
            <a:stCxn id="21" idx="7"/>
            <a:endCxn id="50" idx="3"/>
          </p:cNvCxnSpPr>
          <p:nvPr/>
        </p:nvCxnSpPr>
        <p:spPr>
          <a:xfrm flipV="1">
            <a:off x="6448563" y="2696404"/>
            <a:ext cx="3374623" cy="3180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วงรี 49">
            <a:extLst>
              <a:ext uri="{FF2B5EF4-FFF2-40B4-BE49-F238E27FC236}">
                <a16:creationId xmlns:a16="http://schemas.microsoft.com/office/drawing/2014/main" id="{52128B4D-BCB1-C4BA-7413-068ABCBA3D59}"/>
              </a:ext>
            </a:extLst>
          </p:cNvPr>
          <p:cNvSpPr/>
          <p:nvPr/>
        </p:nvSpPr>
        <p:spPr>
          <a:xfrm>
            <a:off x="9707409" y="2021606"/>
            <a:ext cx="790575" cy="7905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1" name="กล่องข้อความ 50">
            <a:extLst>
              <a:ext uri="{FF2B5EF4-FFF2-40B4-BE49-F238E27FC236}">
                <a16:creationId xmlns:a16="http://schemas.microsoft.com/office/drawing/2014/main" id="{0DD6EA11-B230-0F4B-BEA8-AF5699831C89}"/>
              </a:ext>
            </a:extLst>
          </p:cNvPr>
          <p:cNvSpPr txBox="1"/>
          <p:nvPr/>
        </p:nvSpPr>
        <p:spPr>
          <a:xfrm>
            <a:off x="9707409" y="2212016"/>
            <a:ext cx="790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Consolas" panose="020B0609020204030204" pitchFamily="49" charset="0"/>
              </a:rPr>
              <a:t>M-3</a:t>
            </a:r>
            <a:endParaRPr lang="th-TH" sz="2000" dirty="0"/>
          </a:p>
        </p:txBody>
      </p:sp>
      <p:cxnSp>
        <p:nvCxnSpPr>
          <p:cNvPr id="53" name="ลูกศรเชื่อมต่อแบบตรง 52">
            <a:extLst>
              <a:ext uri="{FF2B5EF4-FFF2-40B4-BE49-F238E27FC236}">
                <a16:creationId xmlns:a16="http://schemas.microsoft.com/office/drawing/2014/main" id="{49A23FDC-A533-387A-02FB-D17128F7FCED}"/>
              </a:ext>
            </a:extLst>
          </p:cNvPr>
          <p:cNvCxnSpPr/>
          <p:nvPr/>
        </p:nvCxnSpPr>
        <p:spPr>
          <a:xfrm>
            <a:off x="10497984" y="2412071"/>
            <a:ext cx="1176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ลูกศรเชื่อมต่อแบบตรง 53">
            <a:extLst>
              <a:ext uri="{FF2B5EF4-FFF2-40B4-BE49-F238E27FC236}">
                <a16:creationId xmlns:a16="http://schemas.microsoft.com/office/drawing/2014/main" id="{8357CEA7-5E0C-3A56-B4D0-5C8B98946FC7}"/>
              </a:ext>
            </a:extLst>
          </p:cNvPr>
          <p:cNvCxnSpPr>
            <a:cxnSpLocks/>
          </p:cNvCxnSpPr>
          <p:nvPr/>
        </p:nvCxnSpPr>
        <p:spPr>
          <a:xfrm>
            <a:off x="6564340" y="4434488"/>
            <a:ext cx="51098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ลูกศรเชื่อมต่อแบบตรง 55">
            <a:extLst>
              <a:ext uri="{FF2B5EF4-FFF2-40B4-BE49-F238E27FC236}">
                <a16:creationId xmlns:a16="http://schemas.microsoft.com/office/drawing/2014/main" id="{F6BC8F5B-1CDC-DCCC-8E67-338E6E188BC5}"/>
              </a:ext>
            </a:extLst>
          </p:cNvPr>
          <p:cNvCxnSpPr>
            <a:cxnSpLocks/>
          </p:cNvCxnSpPr>
          <p:nvPr/>
        </p:nvCxnSpPr>
        <p:spPr>
          <a:xfrm>
            <a:off x="6564340" y="6170556"/>
            <a:ext cx="51098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89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345CBE4B-8497-ADAC-7AE7-7895F5C83940}"/>
              </a:ext>
            </a:extLst>
          </p:cNvPr>
          <p:cNvSpPr/>
          <p:nvPr/>
        </p:nvSpPr>
        <p:spPr>
          <a:xfrm>
            <a:off x="1952625" y="800100"/>
            <a:ext cx="5114925" cy="32289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" name="กราฟิก 1" descr="ผู้หญิงที่มีหน้าม้า">
            <a:extLst>
              <a:ext uri="{FF2B5EF4-FFF2-40B4-BE49-F238E27FC236}">
                <a16:creationId xmlns:a16="http://schemas.microsoft.com/office/drawing/2014/main" id="{43073F44-7042-BADB-BB54-7242816FF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2384" y="1070112"/>
            <a:ext cx="1343332" cy="1549999"/>
          </a:xfrm>
          <a:prstGeom prst="rect">
            <a:avLst/>
          </a:prstGeom>
        </p:spPr>
      </p:pic>
      <p:pic>
        <p:nvPicPr>
          <p:cNvPr id="3" name="กราฟิก 2" descr="ผู้หญิงพร้อมผมสั้น">
            <a:extLst>
              <a:ext uri="{FF2B5EF4-FFF2-40B4-BE49-F238E27FC236}">
                <a16:creationId xmlns:a16="http://schemas.microsoft.com/office/drawing/2014/main" id="{6BAA9019-8A0D-473E-6547-ED215ADC0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6231" y="2524124"/>
            <a:ext cx="1387286" cy="1220143"/>
          </a:xfrm>
          <a:prstGeom prst="rect">
            <a:avLst/>
          </a:prstGeom>
        </p:spPr>
      </p:pic>
      <p:pic>
        <p:nvPicPr>
          <p:cNvPr id="4" name="กราฟิก 3" descr="ผู้ชายพร้อมผมหนา">
            <a:extLst>
              <a:ext uri="{FF2B5EF4-FFF2-40B4-BE49-F238E27FC236}">
                <a16:creationId xmlns:a16="http://schemas.microsoft.com/office/drawing/2014/main" id="{3688F9D0-D77C-12D4-A7F3-894FE4F9B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3352" y="1070112"/>
            <a:ext cx="1326786" cy="1454012"/>
          </a:xfrm>
          <a:prstGeom prst="rect">
            <a:avLst/>
          </a:prstGeom>
        </p:spPr>
      </p:pic>
      <p:pic>
        <p:nvPicPr>
          <p:cNvPr id="5" name="กราฟิก 4" descr="คำวิจารณ์จากลูกค้า เส้นกรอบ">
            <a:extLst>
              <a:ext uri="{FF2B5EF4-FFF2-40B4-BE49-F238E27FC236}">
                <a16:creationId xmlns:a16="http://schemas.microsoft.com/office/drawing/2014/main" id="{5AECEA8D-E355-50EA-08BF-6EA062183B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0187" y="1044668"/>
            <a:ext cx="2958910" cy="2958910"/>
          </a:xfrm>
          <a:prstGeom prst="rect">
            <a:avLst/>
          </a:prstGeom>
        </p:spPr>
      </p:pic>
      <p:sp>
        <p:nvSpPr>
          <p:cNvPr id="7" name="ลูกศร: ขวา 6">
            <a:extLst>
              <a:ext uri="{FF2B5EF4-FFF2-40B4-BE49-F238E27FC236}">
                <a16:creationId xmlns:a16="http://schemas.microsoft.com/office/drawing/2014/main" id="{07D77752-D797-E41D-D094-9827653464D7}"/>
              </a:ext>
            </a:extLst>
          </p:cNvPr>
          <p:cNvSpPr/>
          <p:nvPr/>
        </p:nvSpPr>
        <p:spPr>
          <a:xfrm>
            <a:off x="7339559" y="2183380"/>
            <a:ext cx="920628" cy="681487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813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กราฟิก 1" descr="ผู้หญิงที่มีหน้าม้า">
            <a:extLst>
              <a:ext uri="{FF2B5EF4-FFF2-40B4-BE49-F238E27FC236}">
                <a16:creationId xmlns:a16="http://schemas.microsoft.com/office/drawing/2014/main" id="{65E2F197-2C2B-5B9E-454B-FB3138F5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079" y="2783878"/>
            <a:ext cx="1343332" cy="1549999"/>
          </a:xfrm>
          <a:prstGeom prst="rect">
            <a:avLst/>
          </a:prstGeom>
        </p:spPr>
      </p:pic>
      <p:pic>
        <p:nvPicPr>
          <p:cNvPr id="3" name="กราฟิก 2" descr="ผู้หญิงพร้อมผมสั้น">
            <a:extLst>
              <a:ext uri="{FF2B5EF4-FFF2-40B4-BE49-F238E27FC236}">
                <a16:creationId xmlns:a16="http://schemas.microsoft.com/office/drawing/2014/main" id="{838282E5-72F0-9F16-988B-A7B03E63C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7956" y="4567745"/>
            <a:ext cx="1387286" cy="1220143"/>
          </a:xfrm>
          <a:prstGeom prst="rect">
            <a:avLst/>
          </a:prstGeom>
        </p:spPr>
      </p:pic>
      <p:pic>
        <p:nvPicPr>
          <p:cNvPr id="4" name="กราฟิก 3" descr="ผู้ชายพร้อมผมหนา">
            <a:extLst>
              <a:ext uri="{FF2B5EF4-FFF2-40B4-BE49-F238E27FC236}">
                <a16:creationId xmlns:a16="http://schemas.microsoft.com/office/drawing/2014/main" id="{187867A8-CB90-3850-CCD6-B0DC31AC10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3352" y="1070112"/>
            <a:ext cx="1326786" cy="1454012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CD0EE182-A4E6-DBE6-8D30-C475CCFC6BD2}"/>
              </a:ext>
            </a:extLst>
          </p:cNvPr>
          <p:cNvSpPr txBox="1"/>
          <p:nvPr/>
        </p:nvSpPr>
        <p:spPr>
          <a:xfrm>
            <a:off x="3853052" y="1535508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หัวหน้าทีม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76F5875F-E753-F0B5-3526-4061EB9ED241}"/>
              </a:ext>
            </a:extLst>
          </p:cNvPr>
          <p:cNvSpPr txBox="1"/>
          <p:nvPr/>
        </p:nvSpPr>
        <p:spPr>
          <a:xfrm>
            <a:off x="3853052" y="4916206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สมาชิก 2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E4FAFAE3-20F5-A6B4-8D76-40834E64B4B8}"/>
              </a:ext>
            </a:extLst>
          </p:cNvPr>
          <p:cNvSpPr txBox="1"/>
          <p:nvPr/>
        </p:nvSpPr>
        <p:spPr>
          <a:xfrm>
            <a:off x="3853052" y="3297267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สมาชิก 1</a:t>
            </a:r>
          </a:p>
        </p:txBody>
      </p:sp>
    </p:spTree>
    <p:extLst>
      <p:ext uri="{BB962C8B-B14F-4D97-AF65-F5344CB8AC3E}">
        <p14:creationId xmlns:p14="http://schemas.microsoft.com/office/powerpoint/2010/main" val="124035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กราฟิก 6" descr="ผู้ชายพร้อมผมหนา">
            <a:extLst>
              <a:ext uri="{FF2B5EF4-FFF2-40B4-BE49-F238E27FC236}">
                <a16:creationId xmlns:a16="http://schemas.microsoft.com/office/drawing/2014/main" id="{7B103514-4007-8D93-E2E4-194095BC0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971" y="1040054"/>
            <a:ext cx="708046" cy="775941"/>
          </a:xfrm>
          <a:prstGeom prst="rect">
            <a:avLst/>
          </a:prstGeom>
        </p:spPr>
      </p:pic>
      <p:sp>
        <p:nvSpPr>
          <p:cNvPr id="8" name="ทรงกระบอก 7">
            <a:extLst>
              <a:ext uri="{FF2B5EF4-FFF2-40B4-BE49-F238E27FC236}">
                <a16:creationId xmlns:a16="http://schemas.microsoft.com/office/drawing/2014/main" id="{2AD95354-0772-432F-C1C6-618AC3ADD497}"/>
              </a:ext>
            </a:extLst>
          </p:cNvPr>
          <p:cNvSpPr/>
          <p:nvPr/>
        </p:nvSpPr>
        <p:spPr>
          <a:xfrm>
            <a:off x="3009781" y="1324725"/>
            <a:ext cx="685800" cy="7524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Repo</a:t>
            </a:r>
            <a:endParaRPr lang="th-TH" sz="1800" dirty="0"/>
          </a:p>
        </p:txBody>
      </p:sp>
      <p:cxnSp>
        <p:nvCxnSpPr>
          <p:cNvPr id="24" name="ลูกศรเชื่อมต่อแบบตรง 23">
            <a:extLst>
              <a:ext uri="{FF2B5EF4-FFF2-40B4-BE49-F238E27FC236}">
                <a16:creationId xmlns:a16="http://schemas.microsoft.com/office/drawing/2014/main" id="{293FB989-FDFA-064D-EB10-28E7A4369BE6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294202" y="1700963"/>
            <a:ext cx="17155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D8110019-E2A6-7CB0-7CB5-20ECE20D36AA}"/>
              </a:ext>
            </a:extLst>
          </p:cNvPr>
          <p:cNvSpPr txBox="1"/>
          <p:nvPr/>
        </p:nvSpPr>
        <p:spPr>
          <a:xfrm>
            <a:off x="1396558" y="1243358"/>
            <a:ext cx="145103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Create new</a:t>
            </a:r>
            <a:endParaRPr lang="th-TH" sz="1800" dirty="0">
              <a:latin typeface="Consolas" panose="020B0609020204030204" pitchFamily="49" charset="0"/>
            </a:endParaRPr>
          </a:p>
        </p:txBody>
      </p:sp>
      <p:pic>
        <p:nvPicPr>
          <p:cNvPr id="29" name="กราฟิก 28" descr="ผู้ชายพร้อมผมหนา">
            <a:extLst>
              <a:ext uri="{FF2B5EF4-FFF2-40B4-BE49-F238E27FC236}">
                <a16:creationId xmlns:a16="http://schemas.microsoft.com/office/drawing/2014/main" id="{EDF556F9-1BEE-C4BA-04EE-BEEAFAF9D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42807"/>
            <a:ext cx="657000" cy="720000"/>
          </a:xfrm>
          <a:prstGeom prst="rect">
            <a:avLst/>
          </a:prstGeom>
        </p:spPr>
      </p:pic>
      <p:pic>
        <p:nvPicPr>
          <p:cNvPr id="33" name="กราฟิก 32" descr="เอกสาร เส้นกรอบ">
            <a:extLst>
              <a:ext uri="{FF2B5EF4-FFF2-40B4-BE49-F238E27FC236}">
                <a16:creationId xmlns:a16="http://schemas.microsoft.com/office/drawing/2014/main" id="{C92C73D8-EE1E-3A7F-F3ED-E732A2033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8415" y="742807"/>
            <a:ext cx="959276" cy="959276"/>
          </a:xfrm>
          <a:prstGeom prst="rect">
            <a:avLst/>
          </a:prstGeom>
        </p:spPr>
      </p:pic>
      <p:sp>
        <p:nvSpPr>
          <p:cNvPr id="35" name="กล่องข้อความ 34">
            <a:extLst>
              <a:ext uri="{FF2B5EF4-FFF2-40B4-BE49-F238E27FC236}">
                <a16:creationId xmlns:a16="http://schemas.microsoft.com/office/drawing/2014/main" id="{60F2D517-C333-C02D-0095-275DBB7880E5}"/>
              </a:ext>
            </a:extLst>
          </p:cNvPr>
          <p:cNvSpPr txBox="1"/>
          <p:nvPr/>
        </p:nvSpPr>
        <p:spPr>
          <a:xfrm>
            <a:off x="7693883" y="1638858"/>
            <a:ext cx="22428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Project-part-1.md</a:t>
            </a:r>
            <a:endParaRPr lang="th-TH" sz="1600" dirty="0">
              <a:latin typeface="Consolas" panose="020B0609020204030204" pitchFamily="49" charset="0"/>
            </a:endParaRPr>
          </a:p>
        </p:txBody>
      </p:sp>
      <p:cxnSp>
        <p:nvCxnSpPr>
          <p:cNvPr id="36" name="ลูกศรเชื่อมต่อแบบตรง 35">
            <a:extLst>
              <a:ext uri="{FF2B5EF4-FFF2-40B4-BE49-F238E27FC236}">
                <a16:creationId xmlns:a16="http://schemas.microsoft.com/office/drawing/2014/main" id="{45A5C497-54BE-D8B7-B89F-AFF7E4ACADEA}"/>
              </a:ext>
            </a:extLst>
          </p:cNvPr>
          <p:cNvCxnSpPr>
            <a:cxnSpLocks/>
          </p:cNvCxnSpPr>
          <p:nvPr/>
        </p:nvCxnSpPr>
        <p:spPr>
          <a:xfrm>
            <a:off x="6776678" y="1290946"/>
            <a:ext cx="17155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กล่องข้อความ 36">
            <a:extLst>
              <a:ext uri="{FF2B5EF4-FFF2-40B4-BE49-F238E27FC236}">
                <a16:creationId xmlns:a16="http://schemas.microsoft.com/office/drawing/2014/main" id="{06D0AB39-23DD-CADC-6B7A-DC0B87020E73}"/>
              </a:ext>
            </a:extLst>
          </p:cNvPr>
          <p:cNvSpPr txBox="1"/>
          <p:nvPr/>
        </p:nvSpPr>
        <p:spPr>
          <a:xfrm>
            <a:off x="7015904" y="874026"/>
            <a:ext cx="11977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Add file</a:t>
            </a:r>
            <a:endParaRPr lang="th-TH" sz="1800" dirty="0">
              <a:latin typeface="Consolas" panose="020B0609020204030204" pitchFamily="49" charset="0"/>
            </a:endParaRPr>
          </a:p>
        </p:txBody>
      </p:sp>
      <p:pic>
        <p:nvPicPr>
          <p:cNvPr id="38" name="กราฟิก 37" descr="ผู้หญิงที่มีหน้าม้า">
            <a:extLst>
              <a:ext uri="{FF2B5EF4-FFF2-40B4-BE49-F238E27FC236}">
                <a16:creationId xmlns:a16="http://schemas.microsoft.com/office/drawing/2014/main" id="{4C9391EB-6229-5B8B-749D-DD153A9F6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2408410"/>
            <a:ext cx="624000" cy="720000"/>
          </a:xfrm>
          <a:prstGeom prst="rect">
            <a:avLst/>
          </a:prstGeom>
        </p:spPr>
      </p:pic>
      <p:pic>
        <p:nvPicPr>
          <p:cNvPr id="39" name="กราฟิก 38" descr="ผู้หญิงพร้อมผมสั้น">
            <a:extLst>
              <a:ext uri="{FF2B5EF4-FFF2-40B4-BE49-F238E27FC236}">
                <a16:creationId xmlns:a16="http://schemas.microsoft.com/office/drawing/2014/main" id="{B98D5BC5-F6B2-6BE7-FEAE-689DF0A065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4074013"/>
            <a:ext cx="612705" cy="604667"/>
          </a:xfrm>
          <a:prstGeom prst="rect">
            <a:avLst/>
          </a:prstGeom>
        </p:spPr>
      </p:pic>
      <p:pic>
        <p:nvPicPr>
          <p:cNvPr id="40" name="กราฟิก 39" descr="เอกสาร เส้นกรอบ">
            <a:extLst>
              <a:ext uri="{FF2B5EF4-FFF2-40B4-BE49-F238E27FC236}">
                <a16:creationId xmlns:a16="http://schemas.microsoft.com/office/drawing/2014/main" id="{88F0E99B-4FC1-D447-9351-2B6DD30C8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8415" y="2307668"/>
            <a:ext cx="959276" cy="959276"/>
          </a:xfrm>
          <a:prstGeom prst="rect">
            <a:avLst/>
          </a:prstGeom>
        </p:spPr>
      </p:pic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FFFB7ACF-8E8E-F3C9-A9EF-E06F4D2BED91}"/>
              </a:ext>
            </a:extLst>
          </p:cNvPr>
          <p:cNvSpPr txBox="1"/>
          <p:nvPr/>
        </p:nvSpPr>
        <p:spPr>
          <a:xfrm>
            <a:off x="7693883" y="3206731"/>
            <a:ext cx="22428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Project-part-2.md</a:t>
            </a:r>
            <a:endParaRPr lang="th-TH" sz="1600" dirty="0">
              <a:latin typeface="Consolas" panose="020B0609020204030204" pitchFamily="49" charset="0"/>
            </a:endParaRPr>
          </a:p>
        </p:txBody>
      </p:sp>
      <p:cxnSp>
        <p:nvCxnSpPr>
          <p:cNvPr id="42" name="ลูกศรเชื่อมต่อแบบตรง 41">
            <a:extLst>
              <a:ext uri="{FF2B5EF4-FFF2-40B4-BE49-F238E27FC236}">
                <a16:creationId xmlns:a16="http://schemas.microsoft.com/office/drawing/2014/main" id="{CCEB2CC2-D21B-115F-7D2A-61B5CDBB0BEF}"/>
              </a:ext>
            </a:extLst>
          </p:cNvPr>
          <p:cNvCxnSpPr>
            <a:cxnSpLocks/>
          </p:cNvCxnSpPr>
          <p:nvPr/>
        </p:nvCxnSpPr>
        <p:spPr>
          <a:xfrm>
            <a:off x="6776678" y="2855807"/>
            <a:ext cx="17155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B3F00AE9-438F-AD69-0E79-16211FC8F4DA}"/>
              </a:ext>
            </a:extLst>
          </p:cNvPr>
          <p:cNvSpPr txBox="1"/>
          <p:nvPr/>
        </p:nvSpPr>
        <p:spPr>
          <a:xfrm>
            <a:off x="7015904" y="2438887"/>
            <a:ext cx="11977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Add file</a:t>
            </a:r>
            <a:endParaRPr lang="th-TH" sz="1800" dirty="0">
              <a:latin typeface="Consolas" panose="020B0609020204030204" pitchFamily="49" charset="0"/>
            </a:endParaRPr>
          </a:p>
        </p:txBody>
      </p:sp>
      <p:pic>
        <p:nvPicPr>
          <p:cNvPr id="46" name="กราฟิก 45" descr="เอกสาร เส้นกรอบ">
            <a:extLst>
              <a:ext uri="{FF2B5EF4-FFF2-40B4-BE49-F238E27FC236}">
                <a16:creationId xmlns:a16="http://schemas.microsoft.com/office/drawing/2014/main" id="{5F4DBAB4-5C8C-5311-4891-6373F73F6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8415" y="3870974"/>
            <a:ext cx="959276" cy="959276"/>
          </a:xfrm>
          <a:prstGeom prst="rect">
            <a:avLst/>
          </a:prstGeom>
        </p:spPr>
      </p:pic>
      <p:sp>
        <p:nvSpPr>
          <p:cNvPr id="47" name="กล่องข้อความ 46">
            <a:extLst>
              <a:ext uri="{FF2B5EF4-FFF2-40B4-BE49-F238E27FC236}">
                <a16:creationId xmlns:a16="http://schemas.microsoft.com/office/drawing/2014/main" id="{3D5CFA0A-0F5B-291B-ACA1-A87D1EA3FDD4}"/>
              </a:ext>
            </a:extLst>
          </p:cNvPr>
          <p:cNvSpPr txBox="1"/>
          <p:nvPr/>
        </p:nvSpPr>
        <p:spPr>
          <a:xfrm>
            <a:off x="7693883" y="4828433"/>
            <a:ext cx="22428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Project-part-3.md</a:t>
            </a:r>
            <a:endParaRPr lang="th-TH" sz="1600" dirty="0">
              <a:latin typeface="Consolas" panose="020B0609020204030204" pitchFamily="49" charset="0"/>
            </a:endParaRPr>
          </a:p>
        </p:txBody>
      </p:sp>
      <p:cxnSp>
        <p:nvCxnSpPr>
          <p:cNvPr id="48" name="ลูกศรเชื่อมต่อแบบตรง 47">
            <a:extLst>
              <a:ext uri="{FF2B5EF4-FFF2-40B4-BE49-F238E27FC236}">
                <a16:creationId xmlns:a16="http://schemas.microsoft.com/office/drawing/2014/main" id="{B2BD4D80-1D46-65E8-0CDD-999A984DE803}"/>
              </a:ext>
            </a:extLst>
          </p:cNvPr>
          <p:cNvCxnSpPr>
            <a:cxnSpLocks/>
          </p:cNvCxnSpPr>
          <p:nvPr/>
        </p:nvCxnSpPr>
        <p:spPr>
          <a:xfrm>
            <a:off x="6776678" y="4419113"/>
            <a:ext cx="17155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กล่องข้อความ 48">
            <a:extLst>
              <a:ext uri="{FF2B5EF4-FFF2-40B4-BE49-F238E27FC236}">
                <a16:creationId xmlns:a16="http://schemas.microsoft.com/office/drawing/2014/main" id="{BC378C55-42B0-BF25-6B14-D895828A6734}"/>
              </a:ext>
            </a:extLst>
          </p:cNvPr>
          <p:cNvSpPr txBox="1"/>
          <p:nvPr/>
        </p:nvSpPr>
        <p:spPr>
          <a:xfrm>
            <a:off x="7015904" y="4002193"/>
            <a:ext cx="11977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Add file</a:t>
            </a:r>
            <a:endParaRPr lang="th-TH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54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กราฟิก 4" descr="ผู้หญิงที่มีหน้าม้า">
            <a:extLst>
              <a:ext uri="{FF2B5EF4-FFF2-40B4-BE49-F238E27FC236}">
                <a16:creationId xmlns:a16="http://schemas.microsoft.com/office/drawing/2014/main" id="{718ABD44-0356-454E-4989-A26F008EC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7575" y="3356967"/>
            <a:ext cx="896087" cy="1033947"/>
          </a:xfrm>
          <a:prstGeom prst="rect">
            <a:avLst/>
          </a:prstGeom>
        </p:spPr>
      </p:pic>
      <p:pic>
        <p:nvPicPr>
          <p:cNvPr id="6" name="กราฟิก 5" descr="ผู้หญิงพร้อมผมสั้น">
            <a:extLst>
              <a:ext uri="{FF2B5EF4-FFF2-40B4-BE49-F238E27FC236}">
                <a16:creationId xmlns:a16="http://schemas.microsoft.com/office/drawing/2014/main" id="{A6CD96D8-5728-6C91-1928-B05F5F317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7461" y="3429000"/>
            <a:ext cx="1011784" cy="889882"/>
          </a:xfrm>
          <a:prstGeom prst="rect">
            <a:avLst/>
          </a:prstGeom>
        </p:spPr>
      </p:pic>
      <p:pic>
        <p:nvPicPr>
          <p:cNvPr id="7" name="กราฟิก 6" descr="ผู้ชายพร้อมผมหนา">
            <a:extLst>
              <a:ext uri="{FF2B5EF4-FFF2-40B4-BE49-F238E27FC236}">
                <a16:creationId xmlns:a16="http://schemas.microsoft.com/office/drawing/2014/main" id="{7B103514-4007-8D93-E2E4-194095BC03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4797" y="1357659"/>
            <a:ext cx="708046" cy="775941"/>
          </a:xfrm>
          <a:prstGeom prst="rect">
            <a:avLst/>
          </a:prstGeom>
        </p:spPr>
      </p:pic>
      <p:sp>
        <p:nvSpPr>
          <p:cNvPr id="8" name="ทรงกระบอก 7">
            <a:extLst>
              <a:ext uri="{FF2B5EF4-FFF2-40B4-BE49-F238E27FC236}">
                <a16:creationId xmlns:a16="http://schemas.microsoft.com/office/drawing/2014/main" id="{2AD95354-0772-432F-C1C6-618AC3ADD497}"/>
              </a:ext>
            </a:extLst>
          </p:cNvPr>
          <p:cNvSpPr/>
          <p:nvPr/>
        </p:nvSpPr>
        <p:spPr>
          <a:xfrm>
            <a:off x="3992952" y="2133600"/>
            <a:ext cx="685800" cy="7524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Repo</a:t>
            </a:r>
            <a:endParaRPr lang="th-TH" sz="1800" dirty="0"/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FBE982EB-B16F-8D79-5E96-6EAC2D142B8E}"/>
              </a:ext>
            </a:extLst>
          </p:cNvPr>
          <p:cNvCxnSpPr>
            <a:cxnSpLocks/>
            <a:stCxn id="8" idx="2"/>
            <a:endCxn id="14" idx="1"/>
          </p:cNvCxnSpPr>
          <p:nvPr/>
        </p:nvCxnSpPr>
        <p:spPr>
          <a:xfrm flipH="1">
            <a:off x="2953595" y="2509838"/>
            <a:ext cx="1039357" cy="1056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ทรงกระบอก 13">
            <a:extLst>
              <a:ext uri="{FF2B5EF4-FFF2-40B4-BE49-F238E27FC236}">
                <a16:creationId xmlns:a16="http://schemas.microsoft.com/office/drawing/2014/main" id="{FD180021-9682-8572-C43A-E1A066B3BD4D}"/>
              </a:ext>
            </a:extLst>
          </p:cNvPr>
          <p:cNvSpPr/>
          <p:nvPr/>
        </p:nvSpPr>
        <p:spPr>
          <a:xfrm>
            <a:off x="2610695" y="3566407"/>
            <a:ext cx="685800" cy="75247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Repo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15" name="ทรงกระบอก 14">
            <a:extLst>
              <a:ext uri="{FF2B5EF4-FFF2-40B4-BE49-F238E27FC236}">
                <a16:creationId xmlns:a16="http://schemas.microsoft.com/office/drawing/2014/main" id="{1FDF7944-820C-32D9-948F-4705FB278CD7}"/>
              </a:ext>
            </a:extLst>
          </p:cNvPr>
          <p:cNvSpPr/>
          <p:nvPr/>
        </p:nvSpPr>
        <p:spPr>
          <a:xfrm>
            <a:off x="5630325" y="3566406"/>
            <a:ext cx="685800" cy="752475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Repo</a:t>
            </a:r>
            <a:endParaRPr lang="th-TH" sz="1800" dirty="0">
              <a:solidFill>
                <a:schemeClr val="tx1"/>
              </a:solidFill>
            </a:endParaRPr>
          </a:p>
        </p:txBody>
      </p: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B90C1DAF-4C34-3CEA-8ED3-A37E495E65C2}"/>
              </a:ext>
            </a:extLst>
          </p:cNvPr>
          <p:cNvCxnSpPr>
            <a:cxnSpLocks/>
            <a:stCxn id="8" idx="4"/>
            <a:endCxn id="15" idx="1"/>
          </p:cNvCxnSpPr>
          <p:nvPr/>
        </p:nvCxnSpPr>
        <p:spPr>
          <a:xfrm>
            <a:off x="4678752" y="2509838"/>
            <a:ext cx="1294473" cy="1056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DDC68D90-C418-9FD8-7891-47CF523131C4}"/>
              </a:ext>
            </a:extLst>
          </p:cNvPr>
          <p:cNvSpPr txBox="1"/>
          <p:nvPr/>
        </p:nvSpPr>
        <p:spPr>
          <a:xfrm>
            <a:off x="5453460" y="269718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fork</a:t>
            </a:r>
            <a:endParaRPr lang="th-TH" sz="1800" dirty="0">
              <a:latin typeface="Consolas" panose="020B0609020204030204" pitchFamily="49" charset="0"/>
            </a:endParaRPr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3C0213DD-8C39-D9EF-E92A-5496B155DBD9}"/>
              </a:ext>
            </a:extLst>
          </p:cNvPr>
          <p:cNvSpPr txBox="1"/>
          <p:nvPr/>
        </p:nvSpPr>
        <p:spPr>
          <a:xfrm>
            <a:off x="2709222" y="2701409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fork</a:t>
            </a:r>
            <a:endParaRPr lang="th-TH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73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สี่เหลี่ยมผืนผ้า: มุมมน 48">
            <a:extLst>
              <a:ext uri="{FF2B5EF4-FFF2-40B4-BE49-F238E27FC236}">
                <a16:creationId xmlns:a16="http://schemas.microsoft.com/office/drawing/2014/main" id="{5C057272-11A5-E3A8-DD13-B56F49DFE0DD}"/>
              </a:ext>
            </a:extLst>
          </p:cNvPr>
          <p:cNvSpPr/>
          <p:nvPr/>
        </p:nvSpPr>
        <p:spPr>
          <a:xfrm>
            <a:off x="885825" y="2559739"/>
            <a:ext cx="7788708" cy="1485899"/>
          </a:xfrm>
          <a:prstGeom prst="roundRect">
            <a:avLst>
              <a:gd name="adj" fmla="val 4488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สี่เหลี่ยมผืนผ้า: มุมมน 49">
            <a:extLst>
              <a:ext uri="{FF2B5EF4-FFF2-40B4-BE49-F238E27FC236}">
                <a16:creationId xmlns:a16="http://schemas.microsoft.com/office/drawing/2014/main" id="{1F085C65-5D2D-FD00-A765-9DD66975EDDB}"/>
              </a:ext>
            </a:extLst>
          </p:cNvPr>
          <p:cNvSpPr/>
          <p:nvPr/>
        </p:nvSpPr>
        <p:spPr>
          <a:xfrm>
            <a:off x="885825" y="4369458"/>
            <a:ext cx="7788708" cy="1485899"/>
          </a:xfrm>
          <a:prstGeom prst="roundRect">
            <a:avLst>
              <a:gd name="adj" fmla="val 448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สี่เหลี่ยมผืนผ้า: มุมมน 47">
            <a:extLst>
              <a:ext uri="{FF2B5EF4-FFF2-40B4-BE49-F238E27FC236}">
                <a16:creationId xmlns:a16="http://schemas.microsoft.com/office/drawing/2014/main" id="{EA87C19B-E503-31F3-FC83-63841141E81E}"/>
              </a:ext>
            </a:extLst>
          </p:cNvPr>
          <p:cNvSpPr/>
          <p:nvPr/>
        </p:nvSpPr>
        <p:spPr>
          <a:xfrm>
            <a:off x="885825" y="666750"/>
            <a:ext cx="7788708" cy="1485899"/>
          </a:xfrm>
          <a:prstGeom prst="roundRect">
            <a:avLst>
              <a:gd name="adj" fmla="val 4488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วงรี 5">
            <a:extLst>
              <a:ext uri="{FF2B5EF4-FFF2-40B4-BE49-F238E27FC236}">
                <a16:creationId xmlns:a16="http://schemas.microsoft.com/office/drawing/2014/main" id="{2A3F46DA-83FC-6D8D-B0DC-E2C3CB9B71CF}"/>
              </a:ext>
            </a:extLst>
          </p:cNvPr>
          <p:cNvSpPr/>
          <p:nvPr/>
        </p:nvSpPr>
        <p:spPr>
          <a:xfrm>
            <a:off x="2449721" y="1178584"/>
            <a:ext cx="790575" cy="7905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400" dirty="0">
              <a:ln>
                <a:solidFill>
                  <a:sysClr val="windowText" lastClr="000000"/>
                </a:solidFill>
              </a:ln>
              <a:latin typeface="Consolas" panose="020B0609020204030204" pitchFamily="49" charset="0"/>
            </a:endParaRPr>
          </a:p>
        </p:txBody>
      </p:sp>
      <p:sp>
        <p:nvSpPr>
          <p:cNvPr id="7" name="วงรี 6">
            <a:extLst>
              <a:ext uri="{FF2B5EF4-FFF2-40B4-BE49-F238E27FC236}">
                <a16:creationId xmlns:a16="http://schemas.microsoft.com/office/drawing/2014/main" id="{1C2E005C-E5D4-A9D0-43F7-DE7515A21C58}"/>
              </a:ext>
            </a:extLst>
          </p:cNvPr>
          <p:cNvSpPr/>
          <p:nvPr/>
        </p:nvSpPr>
        <p:spPr>
          <a:xfrm>
            <a:off x="4416543" y="1183406"/>
            <a:ext cx="790575" cy="7905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9BE2543-CBC0-6AC3-E6DC-B5A2282C3B1F}"/>
              </a:ext>
            </a:extLst>
          </p:cNvPr>
          <p:cNvSpPr txBox="1"/>
          <p:nvPr/>
        </p:nvSpPr>
        <p:spPr>
          <a:xfrm>
            <a:off x="2449721" y="1373816"/>
            <a:ext cx="790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Consolas" panose="020B0609020204030204" pitchFamily="49" charset="0"/>
              </a:rPr>
              <a:t>Main</a:t>
            </a:r>
            <a:endParaRPr lang="th-TH" sz="2000" dirty="0"/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2088F73-D070-1426-DC47-9A3D4706EF40}"/>
              </a:ext>
            </a:extLst>
          </p:cNvPr>
          <p:cNvSpPr txBox="1"/>
          <p:nvPr/>
        </p:nvSpPr>
        <p:spPr>
          <a:xfrm>
            <a:off x="4416543" y="1373816"/>
            <a:ext cx="790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Consolas" panose="020B0609020204030204" pitchFamily="49" charset="0"/>
              </a:rPr>
              <a:t>D-1</a:t>
            </a:r>
            <a:endParaRPr lang="th-TH" sz="2000" dirty="0"/>
          </a:p>
        </p:txBody>
      </p: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C723578D-12C4-ADA8-499B-7201DB9126B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240296" y="1573871"/>
            <a:ext cx="1176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ลูกศรเชื่อมต่อแบบตรง 26">
            <a:extLst>
              <a:ext uri="{FF2B5EF4-FFF2-40B4-BE49-F238E27FC236}">
                <a16:creationId xmlns:a16="http://schemas.microsoft.com/office/drawing/2014/main" id="{89F8212D-0969-BE1B-5F4D-0B0E77C6F087}"/>
              </a:ext>
            </a:extLst>
          </p:cNvPr>
          <p:cNvCxnSpPr/>
          <p:nvPr/>
        </p:nvCxnSpPr>
        <p:spPr>
          <a:xfrm>
            <a:off x="5207118" y="1573871"/>
            <a:ext cx="1176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กราฟิก 1" descr="ผู้ชายพร้อมผมหนา">
            <a:extLst>
              <a:ext uri="{FF2B5EF4-FFF2-40B4-BE49-F238E27FC236}">
                <a16:creationId xmlns:a16="http://schemas.microsoft.com/office/drawing/2014/main" id="{EC4268D1-0E55-517C-E89D-914DA69D5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950" y="1047856"/>
            <a:ext cx="708046" cy="775941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CD4146D9-23EF-7C22-5CD5-78966B2B46E7}"/>
              </a:ext>
            </a:extLst>
          </p:cNvPr>
          <p:cNvSpPr txBox="1"/>
          <p:nvPr/>
        </p:nvSpPr>
        <p:spPr>
          <a:xfrm>
            <a:off x="5118651" y="1126212"/>
            <a:ext cx="35558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D-1 = ‘Dev-by-Leader’</a:t>
            </a:r>
            <a:endParaRPr lang="th-TH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วงรี 18">
            <a:extLst>
              <a:ext uri="{FF2B5EF4-FFF2-40B4-BE49-F238E27FC236}">
                <a16:creationId xmlns:a16="http://schemas.microsoft.com/office/drawing/2014/main" id="{392E1B2C-787C-84EB-D7DF-5F644224AEBD}"/>
              </a:ext>
            </a:extLst>
          </p:cNvPr>
          <p:cNvSpPr/>
          <p:nvPr/>
        </p:nvSpPr>
        <p:spPr>
          <a:xfrm>
            <a:off x="2449721" y="2883559"/>
            <a:ext cx="790575" cy="7905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400" dirty="0">
              <a:ln>
                <a:solidFill>
                  <a:sysClr val="windowText" lastClr="000000"/>
                </a:solidFill>
              </a:ln>
              <a:latin typeface="Consolas" panose="020B0609020204030204" pitchFamily="49" charset="0"/>
            </a:endParaRPr>
          </a:p>
        </p:txBody>
      </p:sp>
      <p:sp>
        <p:nvSpPr>
          <p:cNvPr id="20" name="วงรี 19">
            <a:extLst>
              <a:ext uri="{FF2B5EF4-FFF2-40B4-BE49-F238E27FC236}">
                <a16:creationId xmlns:a16="http://schemas.microsoft.com/office/drawing/2014/main" id="{CB32E549-C49D-0571-ECE3-F87C393A5D53}"/>
              </a:ext>
            </a:extLst>
          </p:cNvPr>
          <p:cNvSpPr/>
          <p:nvPr/>
        </p:nvSpPr>
        <p:spPr>
          <a:xfrm>
            <a:off x="4416543" y="2888381"/>
            <a:ext cx="790575" cy="7905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1DBCAE15-0A5E-BD3D-475D-C8FD85514DAC}"/>
              </a:ext>
            </a:extLst>
          </p:cNvPr>
          <p:cNvSpPr txBox="1"/>
          <p:nvPr/>
        </p:nvSpPr>
        <p:spPr>
          <a:xfrm>
            <a:off x="2449721" y="3078791"/>
            <a:ext cx="790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Consolas" panose="020B0609020204030204" pitchFamily="49" charset="0"/>
              </a:rPr>
              <a:t>Main</a:t>
            </a:r>
            <a:endParaRPr lang="th-TH" sz="2000" dirty="0"/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4A82782D-62E0-340D-4EAF-FEB4807D2838}"/>
              </a:ext>
            </a:extLst>
          </p:cNvPr>
          <p:cNvSpPr txBox="1"/>
          <p:nvPr/>
        </p:nvSpPr>
        <p:spPr>
          <a:xfrm>
            <a:off x="4416543" y="3078791"/>
            <a:ext cx="790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Consolas" panose="020B0609020204030204" pitchFamily="49" charset="0"/>
              </a:rPr>
              <a:t>M1-1</a:t>
            </a:r>
            <a:endParaRPr lang="th-TH" sz="2000" dirty="0"/>
          </a:p>
        </p:txBody>
      </p:sp>
      <p:cxnSp>
        <p:nvCxnSpPr>
          <p:cNvPr id="25" name="ลูกศรเชื่อมต่อแบบตรง 24">
            <a:extLst>
              <a:ext uri="{FF2B5EF4-FFF2-40B4-BE49-F238E27FC236}">
                <a16:creationId xmlns:a16="http://schemas.microsoft.com/office/drawing/2014/main" id="{507ED267-4963-21D8-D923-C55B6BF230FD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3240296" y="3278846"/>
            <a:ext cx="1176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ลูกศรเชื่อมต่อแบบตรง 30">
            <a:extLst>
              <a:ext uri="{FF2B5EF4-FFF2-40B4-BE49-F238E27FC236}">
                <a16:creationId xmlns:a16="http://schemas.microsoft.com/office/drawing/2014/main" id="{6DAF6FC1-716D-2A43-8E7E-5312C5E5002D}"/>
              </a:ext>
            </a:extLst>
          </p:cNvPr>
          <p:cNvCxnSpPr/>
          <p:nvPr/>
        </p:nvCxnSpPr>
        <p:spPr>
          <a:xfrm>
            <a:off x="5207118" y="3278846"/>
            <a:ext cx="1176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กล่องข้อความ 32">
            <a:extLst>
              <a:ext uri="{FF2B5EF4-FFF2-40B4-BE49-F238E27FC236}">
                <a16:creationId xmlns:a16="http://schemas.microsoft.com/office/drawing/2014/main" id="{37DAB8FB-8253-089E-9DBC-32406CBBDCEE}"/>
              </a:ext>
            </a:extLst>
          </p:cNvPr>
          <p:cNvSpPr txBox="1"/>
          <p:nvPr/>
        </p:nvSpPr>
        <p:spPr>
          <a:xfrm>
            <a:off x="5118651" y="2778709"/>
            <a:ext cx="35558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M1-1 = ‘Dev-by-Member1’</a:t>
            </a:r>
            <a:endParaRPr lang="th-TH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39E7F3A4-3D7C-EA79-B391-EF8F4154D10D}"/>
              </a:ext>
            </a:extLst>
          </p:cNvPr>
          <p:cNvSpPr/>
          <p:nvPr/>
        </p:nvSpPr>
        <p:spPr>
          <a:xfrm>
            <a:off x="2449721" y="4593355"/>
            <a:ext cx="790575" cy="7905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400" dirty="0">
              <a:ln>
                <a:solidFill>
                  <a:sysClr val="windowText" lastClr="000000"/>
                </a:solidFill>
              </a:ln>
              <a:latin typeface="Consolas" panose="020B0609020204030204" pitchFamily="49" charset="0"/>
            </a:endParaRPr>
          </a:p>
        </p:txBody>
      </p:sp>
      <p:sp>
        <p:nvSpPr>
          <p:cNvPr id="36" name="วงรี 35">
            <a:extLst>
              <a:ext uri="{FF2B5EF4-FFF2-40B4-BE49-F238E27FC236}">
                <a16:creationId xmlns:a16="http://schemas.microsoft.com/office/drawing/2014/main" id="{8C32CA3D-B4EC-1D36-94AF-2B33F6F95BD4}"/>
              </a:ext>
            </a:extLst>
          </p:cNvPr>
          <p:cNvSpPr/>
          <p:nvPr/>
        </p:nvSpPr>
        <p:spPr>
          <a:xfrm>
            <a:off x="4416543" y="4598177"/>
            <a:ext cx="790575" cy="7905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4C042335-5AEF-E2A6-2A7A-8AE307D207CB}"/>
              </a:ext>
            </a:extLst>
          </p:cNvPr>
          <p:cNvSpPr txBox="1"/>
          <p:nvPr/>
        </p:nvSpPr>
        <p:spPr>
          <a:xfrm>
            <a:off x="2449721" y="4788587"/>
            <a:ext cx="790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Consolas" panose="020B0609020204030204" pitchFamily="49" charset="0"/>
              </a:rPr>
              <a:t>Main</a:t>
            </a:r>
            <a:endParaRPr lang="th-TH" sz="2000" dirty="0"/>
          </a:p>
        </p:txBody>
      </p:sp>
      <p:sp>
        <p:nvSpPr>
          <p:cNvPr id="39" name="กล่องข้อความ 38">
            <a:extLst>
              <a:ext uri="{FF2B5EF4-FFF2-40B4-BE49-F238E27FC236}">
                <a16:creationId xmlns:a16="http://schemas.microsoft.com/office/drawing/2014/main" id="{8267ECD6-763C-82D8-4905-57424139292C}"/>
              </a:ext>
            </a:extLst>
          </p:cNvPr>
          <p:cNvSpPr txBox="1"/>
          <p:nvPr/>
        </p:nvSpPr>
        <p:spPr>
          <a:xfrm>
            <a:off x="4416543" y="4788587"/>
            <a:ext cx="790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latin typeface="Consolas" panose="020B0609020204030204" pitchFamily="49" charset="0"/>
              </a:rPr>
              <a:t>M2-1</a:t>
            </a:r>
            <a:endParaRPr lang="th-TH" sz="2000" dirty="0"/>
          </a:p>
        </p:txBody>
      </p:sp>
      <p:cxnSp>
        <p:nvCxnSpPr>
          <p:cNvPr id="41" name="ลูกศรเชื่อมต่อแบบตรง 40">
            <a:extLst>
              <a:ext uri="{FF2B5EF4-FFF2-40B4-BE49-F238E27FC236}">
                <a16:creationId xmlns:a16="http://schemas.microsoft.com/office/drawing/2014/main" id="{3F10E8C3-6737-BDD1-9513-9B030E2CCDCE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3240296" y="4988642"/>
            <a:ext cx="1176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ลูกศรเชื่อมต่อแบบตรง 41">
            <a:extLst>
              <a:ext uri="{FF2B5EF4-FFF2-40B4-BE49-F238E27FC236}">
                <a16:creationId xmlns:a16="http://schemas.microsoft.com/office/drawing/2014/main" id="{A0ADBA25-1C26-57D9-0BD9-C0C291B0C42D}"/>
              </a:ext>
            </a:extLst>
          </p:cNvPr>
          <p:cNvCxnSpPr/>
          <p:nvPr/>
        </p:nvCxnSpPr>
        <p:spPr>
          <a:xfrm>
            <a:off x="5207118" y="4988642"/>
            <a:ext cx="1176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กล่องข้อความ 44">
            <a:extLst>
              <a:ext uri="{FF2B5EF4-FFF2-40B4-BE49-F238E27FC236}">
                <a16:creationId xmlns:a16="http://schemas.microsoft.com/office/drawing/2014/main" id="{32DECBB1-DFB9-904A-CAFC-75C550BBA975}"/>
              </a:ext>
            </a:extLst>
          </p:cNvPr>
          <p:cNvSpPr txBox="1"/>
          <p:nvPr/>
        </p:nvSpPr>
        <p:spPr>
          <a:xfrm>
            <a:off x="5118651" y="4588532"/>
            <a:ext cx="35558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M2-1 = ‘Dev-by-Member2’</a:t>
            </a:r>
            <a:endParaRPr lang="th-TH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6" name="กราฟิก 45" descr="ผู้หญิงที่มีหน้าม้า">
            <a:extLst>
              <a:ext uri="{FF2B5EF4-FFF2-40B4-BE49-F238E27FC236}">
                <a16:creationId xmlns:a16="http://schemas.microsoft.com/office/drawing/2014/main" id="{A00AD584-676F-79D7-F950-57EBB7228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2996" y="2883559"/>
            <a:ext cx="624000" cy="720000"/>
          </a:xfrm>
          <a:prstGeom prst="rect">
            <a:avLst/>
          </a:prstGeom>
        </p:spPr>
      </p:pic>
      <p:pic>
        <p:nvPicPr>
          <p:cNvPr id="47" name="กราฟิก 46" descr="ผู้หญิงพร้อมผมสั้น">
            <a:extLst>
              <a:ext uri="{FF2B5EF4-FFF2-40B4-BE49-F238E27FC236}">
                <a16:creationId xmlns:a16="http://schemas.microsoft.com/office/drawing/2014/main" id="{1BCFE535-3B5E-276D-9F1D-7C280D7CF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2996" y="4628642"/>
            <a:ext cx="72957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9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530F8544-374C-A75C-21BD-49FCA2359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84" y="490127"/>
            <a:ext cx="7935432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0327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182</Words>
  <Application>Microsoft Office PowerPoint</Application>
  <PresentationFormat>แบบจอกว้าง</PresentationFormat>
  <Paragraphs>89</Paragraphs>
  <Slides>26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TH SarabunPSK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4</cp:revision>
  <dcterms:created xsi:type="dcterms:W3CDTF">2022-10-18T16:54:19Z</dcterms:created>
  <dcterms:modified xsi:type="dcterms:W3CDTF">2022-10-18T22:26:05Z</dcterms:modified>
</cp:coreProperties>
</file>