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8CB4DFE-890B-4AFD-9E75-6C7985BCD8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651760" y="2103120"/>
            <a:ext cx="5076360" cy="114264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2377440" y="1299600"/>
            <a:ext cx="5805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Comprobación de la equiparticion de la energía cinética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06920" y="824760"/>
            <a:ext cx="10079640" cy="40316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-112680" y="906120"/>
            <a:ext cx="10079640" cy="403164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4114800" y="457200"/>
            <a:ext cx="2169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Eta=100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474720" y="1146960"/>
            <a:ext cx="3291840" cy="32918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82880" y="1019880"/>
            <a:ext cx="3383280" cy="34606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6683400" y="1146960"/>
            <a:ext cx="3291840" cy="3291840"/>
          </a:xfrm>
          <a:prstGeom prst="rect">
            <a:avLst/>
          </a:prstGeom>
          <a:ln>
            <a:noFill/>
          </a:ln>
        </p:spPr>
      </p:pic>
      <p:sp>
        <p:nvSpPr>
          <p:cNvPr id="64" name="TextShape 1"/>
          <p:cNvSpPr txBox="1"/>
          <p:nvPr/>
        </p:nvSpPr>
        <p:spPr>
          <a:xfrm>
            <a:off x="640080" y="750960"/>
            <a:ext cx="21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Eta=0.1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139640" y="731520"/>
            <a:ext cx="1916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7410240" y="731520"/>
            <a:ext cx="1916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206240" y="495000"/>
            <a:ext cx="2163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B=2 Eta=1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-21240" y="814680"/>
            <a:ext cx="10079640" cy="403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737360" y="731880"/>
            <a:ext cx="5851800" cy="4388760"/>
          </a:xfrm>
          <a:prstGeom prst="rect">
            <a:avLst/>
          </a:prstGeom>
          <a:ln>
            <a:noFill/>
          </a:ln>
        </p:spPr>
      </p:pic>
      <p:sp>
        <p:nvSpPr>
          <p:cNvPr id="70" name="TextShape 1"/>
          <p:cNvSpPr txBox="1"/>
          <p:nvPr/>
        </p:nvSpPr>
        <p:spPr>
          <a:xfrm>
            <a:off x="4114800" y="457200"/>
            <a:ext cx="23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B=2 Eta=1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115160" y="457200"/>
            <a:ext cx="1919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B=5 Eta=1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-457200" y="822960"/>
            <a:ext cx="10079640" cy="403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114800" y="457200"/>
            <a:ext cx="23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B=5 Eta=1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103120" y="823320"/>
            <a:ext cx="58518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583680" y="1188720"/>
            <a:ext cx="3384000" cy="33840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83280" y="1149840"/>
            <a:ext cx="3330720" cy="33307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6800" y="1169280"/>
            <a:ext cx="3156480" cy="3267000"/>
          </a:xfrm>
          <a:prstGeom prst="rect">
            <a:avLst/>
          </a:prstGeom>
          <a:ln>
            <a:noFill/>
          </a:ln>
        </p:spPr>
      </p:pic>
      <p:sp>
        <p:nvSpPr>
          <p:cNvPr id="78" name="TextShape 1"/>
          <p:cNvSpPr txBox="1"/>
          <p:nvPr/>
        </p:nvSpPr>
        <p:spPr>
          <a:xfrm>
            <a:off x="831240" y="822960"/>
            <a:ext cx="1916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139640" y="822960"/>
            <a:ext cx="1916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B=2 Eta=1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7223760" y="842400"/>
            <a:ext cx="1916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B=5 Eta=5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254680" y="1188720"/>
            <a:ext cx="5883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Probabilidad de ocupación si la fuerza constante es nula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033000" y="2280600"/>
            <a:ext cx="4190760" cy="12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188720" y="1920240"/>
            <a:ext cx="78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¿Cómo cambia la ocupación de los estados al añadir una fuerza constante?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82200" y="731520"/>
            <a:ext cx="4389120" cy="4389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071320" y="731520"/>
            <a:ext cx="4389120" cy="43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706040" y="2103120"/>
            <a:ext cx="6432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¿Qué ocurre si a altura de barrera fija variamos el “damping”?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-21240" y="731520"/>
            <a:ext cx="10079640" cy="403164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4114800" y="457200"/>
            <a:ext cx="23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Eta=0.001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53080" y="731520"/>
            <a:ext cx="10079640" cy="403164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4114800" y="457200"/>
            <a:ext cx="21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Eta=0.1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114800" y="457200"/>
            <a:ext cx="23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Eta=0.1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651760" y="822960"/>
            <a:ext cx="5303520" cy="397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114800" y="457200"/>
            <a:ext cx="1916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0" y="723240"/>
            <a:ext cx="10079640" cy="403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114800" y="457200"/>
            <a:ext cx="23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286000" y="914760"/>
            <a:ext cx="5608080" cy="420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60" y="1271880"/>
            <a:ext cx="10079640" cy="4031640"/>
          </a:xfrm>
          <a:prstGeom prst="rect">
            <a:avLst/>
          </a:prstGeom>
          <a:ln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4114800" y="457200"/>
            <a:ext cx="23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114800" y="457200"/>
            <a:ext cx="23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T=0.2 B=1 Eta=5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920600" y="914400"/>
            <a:ext cx="58518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LibreOffice/6.1.4.2$Linux_X86_64 LibreOffice_project/edc26d7faf41e406360d34efe1e39fe03035f7b0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2019-01-11T11:55:33Z</dcterms:created>
  <dc:creator/>
  <dc:description/>
  <dc:language>en-US</dc:language>
  <cp:lastModifiedBy/>
  <dcterms:modified xsi:type="dcterms:W3CDTF">2019-01-15T16:15:28Z</dcterms:modified>
  <cp:revision>11</cp:revision>
  <dc:subject/>
  <dc:title/>
</cp:coreProperties>
</file>