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65" r:id="rId5"/>
    <p:sldId id="258" r:id="rId6"/>
    <p:sldId id="263" r:id="rId7"/>
    <p:sldId id="267" r:id="rId8"/>
    <p:sldId id="268" r:id="rId9"/>
    <p:sldId id="264" r:id="rId10"/>
    <p:sldId id="259" r:id="rId1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C3A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9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2B3B40-2526-495D-A4E6-44D57D1BD11A}" type="datetimeFigureOut">
              <a:rPr lang="zh-CN" altLang="en-US"/>
              <a:pPr>
                <a:defRPr/>
              </a:pPr>
              <a:t>2019/4/10</a:t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/>
            </a:lvl1pPr>
          </a:lstStyle>
          <a:p>
            <a:pPr>
              <a:defRPr/>
            </a:pPr>
            <a:fld id="{45DC0793-BD72-45F1-A4B6-73D7CB328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 descr="ppt内页副本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27622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 userDrawn="1"/>
        </p:nvSpPr>
        <p:spPr bwMode="auto">
          <a:xfrm>
            <a:off x="3124200" y="6527800"/>
            <a:ext cx="2895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 userDrawn="1"/>
        </p:nvSpPr>
        <p:spPr bwMode="auto">
          <a:xfrm>
            <a:off x="8564563" y="6523038"/>
            <a:ext cx="5794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buFont typeface="Arial" charset="0"/>
              <a:buNone/>
              <a:defRPr/>
            </a:pPr>
            <a:fld id="{E5C73CB7-5334-4F99-BA48-7D5987D4FBF3}" type="slidenum">
              <a:rPr lang="zh-CN" altLang="en-US" sz="1000">
                <a:latin typeface="微软雅黑" pitchFamily="34" charset="-122"/>
                <a:ea typeface="微软雅黑" pitchFamily="34" charset="-122"/>
              </a:rPr>
              <a:pPr algn="r" eaLnBrk="1" hangingPunct="1">
                <a:buFont typeface="Arial" charset="0"/>
                <a:buNone/>
                <a:defRPr/>
              </a:pPr>
              <a:t>‹#›</a:t>
            </a:fld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#桌面应用程序开发\图片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28938" y="4864100"/>
            <a:ext cx="6000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践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  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控件应用      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7" name="矩形 118"/>
          <p:cNvSpPr>
            <a:spLocks noChangeArrowheads="1"/>
          </p:cNvSpPr>
          <p:nvPr/>
        </p:nvSpPr>
        <p:spPr bwMode="auto">
          <a:xfrm>
            <a:off x="3373438" y="2606675"/>
            <a:ext cx="2627312" cy="1643063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8" name="矩形 118"/>
          <p:cNvSpPr>
            <a:spLocks noChangeArrowheads="1"/>
          </p:cNvSpPr>
          <p:nvPr/>
        </p:nvSpPr>
        <p:spPr bwMode="auto">
          <a:xfrm>
            <a:off x="3373438" y="642938"/>
            <a:ext cx="2627312" cy="18208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69" name="矩形 7"/>
          <p:cNvSpPr>
            <a:spLocks noChangeArrowheads="1"/>
          </p:cNvSpPr>
          <p:nvPr/>
        </p:nvSpPr>
        <p:spPr bwMode="auto">
          <a:xfrm>
            <a:off x="588963" y="4646613"/>
            <a:ext cx="2625725" cy="1425575"/>
          </a:xfrm>
          <a:prstGeom prst="rect">
            <a:avLst/>
          </a:prstGeom>
          <a:solidFill>
            <a:srgbClr val="18DCD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270" name="矩形 14"/>
          <p:cNvSpPr>
            <a:spLocks noChangeArrowheads="1"/>
          </p:cNvSpPr>
          <p:nvPr/>
        </p:nvSpPr>
        <p:spPr bwMode="auto">
          <a:xfrm>
            <a:off x="1000125" y="5214938"/>
            <a:ext cx="1770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End</a:t>
            </a:r>
          </a:p>
        </p:txBody>
      </p:sp>
      <p:sp>
        <p:nvSpPr>
          <p:cNvPr id="11271" name="TextBox 19"/>
          <p:cNvSpPr>
            <a:spLocks noChangeArrowheads="1"/>
          </p:cNvSpPr>
          <p:nvPr/>
        </p:nvSpPr>
        <p:spPr bwMode="auto">
          <a:xfrm>
            <a:off x="3857625" y="1320800"/>
            <a:ext cx="1770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谢谢观看</a:t>
            </a:r>
            <a:endParaRPr lang="zh-CN" altLang="en-US" sz="2800"/>
          </a:p>
        </p:txBody>
      </p:sp>
      <p:pic>
        <p:nvPicPr>
          <p:cNvPr id="11272" name="图片 54" descr="13728155184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2606675"/>
            <a:ext cx="262572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图片 56" descr="13630728726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642938"/>
            <a:ext cx="2571750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图片 15" descr="b_137231177477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963" y="642938"/>
            <a:ext cx="2625725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图片 16" descr="b_135802108944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3438" y="4646613"/>
            <a:ext cx="2627312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7" name="图片 12" descr="1368439186484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73438" y="2606675"/>
            <a:ext cx="2627312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8" name="图片 14" descr="154490-12050Z920599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3625" y="2606675"/>
            <a:ext cx="257175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实践目标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15113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zh-CN" dirty="0">
                <a:latin typeface="+mn-ea"/>
              </a:rPr>
              <a:t>制作点歌模块主</a:t>
            </a:r>
            <a:r>
              <a:rPr lang="zh-CN" altLang="zh-CN" dirty="0" smtClean="0">
                <a:latin typeface="+mn-ea"/>
              </a:rPr>
              <a:t>界面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dirty="0">
                <a:latin typeface="+mn-ea"/>
              </a:rPr>
              <a:t>实现启动闪屏和系统托盘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 descr="指导部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104900"/>
            <a:ext cx="2341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552450" y="3101975"/>
            <a:ext cx="8229600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创建点歌主界面，并制作点歌按钮</a:t>
            </a:r>
            <a:endParaRPr lang="en-US" altLang="zh-CN" sz="2400"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创建点歌模块主界面</a:t>
            </a:r>
            <a:endParaRPr lang="en-US" altLang="zh-CN" sz="2000"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添加窗体的背景图片，美化窗体</a:t>
            </a:r>
            <a:endParaRPr lang="en-US" altLang="zh-CN" sz="2000"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制作</a:t>
            </a:r>
            <a:r>
              <a:rPr lang="en-US" altLang="zh-CN" sz="2000">
                <a:ea typeface="微软雅黑" pitchFamily="34" charset="-122"/>
              </a:rPr>
              <a:t>5</a:t>
            </a:r>
            <a:r>
              <a:rPr lang="zh-CN" altLang="en-US" sz="2000">
                <a:ea typeface="微软雅黑" pitchFamily="34" charset="-122"/>
              </a:rPr>
              <a:t>种点歌方式的图片（素材已提供），并在窗体中显示</a:t>
            </a:r>
            <a:endParaRPr lang="en-US" altLang="zh-CN" sz="2000"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点击图片，进入对应的点歌界面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750" y="1700213"/>
            <a:ext cx="58324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buClr>
                <a:srgbClr val="0099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+mn-ea"/>
                <a:ea typeface="+mn-ea"/>
              </a:rPr>
              <a:t>制作</a:t>
            </a:r>
            <a:r>
              <a:rPr lang="zh-CN" altLang="zh-CN" sz="2400" dirty="0">
                <a:latin typeface="+mn-ea"/>
                <a:ea typeface="+mn-ea"/>
              </a:rPr>
              <a:t>点歌模块主界面的点歌按钮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8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775" y="220027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1739900" y="5795963"/>
            <a:ext cx="5618163" cy="512762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最终运行效果</a:t>
            </a:r>
          </a:p>
        </p:txBody>
      </p:sp>
      <p:pic>
        <p:nvPicPr>
          <p:cNvPr id="51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8838" y="1111250"/>
            <a:ext cx="7380287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260600" y="2601913"/>
            <a:ext cx="3959225" cy="251618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6" name="圆角矩形标注 7"/>
          <p:cNvSpPr>
            <a:spLocks noChangeArrowheads="1"/>
          </p:cNvSpPr>
          <p:nvPr/>
        </p:nvSpPr>
        <p:spPr bwMode="auto">
          <a:xfrm>
            <a:off x="5102225" y="3859213"/>
            <a:ext cx="2593975" cy="360362"/>
          </a:xfrm>
          <a:prstGeom prst="wedgeRoundRectCallout">
            <a:avLst>
              <a:gd name="adj1" fmla="val -61630"/>
              <a:gd name="adj2" fmla="val -998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使用图片框制作点歌按钮</a:t>
            </a:r>
          </a:p>
        </p:txBody>
      </p:sp>
      <p:sp>
        <p:nvSpPr>
          <p:cNvPr id="19" name="圆角矩形标注 7"/>
          <p:cNvSpPr>
            <a:spLocks noChangeArrowheads="1"/>
          </p:cNvSpPr>
          <p:nvPr/>
        </p:nvSpPr>
        <p:spPr bwMode="auto">
          <a:xfrm>
            <a:off x="5861050" y="1274763"/>
            <a:ext cx="2101850" cy="358775"/>
          </a:xfrm>
          <a:prstGeom prst="wedgeRoundRectCallout">
            <a:avLst>
              <a:gd name="adj1" fmla="val -46602"/>
              <a:gd name="adj2" fmla="val -1372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为窗体添加背景图片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微软雅黑" panose="020B0503020204020204" pitchFamily="34" charset="-122"/>
              </a:rPr>
              <a:t>任务一：</a:t>
            </a:r>
            <a:r>
              <a:rPr lang="zh-CN" altLang="zh-CN" dirty="0" smtClean="0">
                <a:latin typeface="+mn-ea"/>
              </a:rPr>
              <a:t>制作</a:t>
            </a:r>
            <a:r>
              <a:rPr lang="zh-CN" altLang="zh-CN" dirty="0">
                <a:latin typeface="+mn-ea"/>
              </a:rPr>
              <a:t>点歌模块主</a:t>
            </a:r>
            <a:r>
              <a:rPr lang="zh-CN" altLang="zh-CN" dirty="0" smtClean="0">
                <a:latin typeface="+mn-ea"/>
              </a:rPr>
              <a:t>界面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latin typeface="+mn-ea"/>
              </a:rPr>
              <a:t>制作点歌模块主</a:t>
            </a:r>
            <a:r>
              <a:rPr lang="zh-CN" altLang="zh-CN" dirty="0" smtClean="0">
                <a:latin typeface="+mn-ea"/>
              </a:rPr>
              <a:t>界面</a:t>
            </a:r>
            <a:endParaRPr lang="zh-CN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90750"/>
            <a:ext cx="8569325" cy="3816350"/>
          </a:xfrm>
        </p:spPr>
        <p:txBody>
          <a:bodyPr/>
          <a:lstStyle/>
          <a:p>
            <a:r>
              <a:rPr lang="zh-CN" altLang="en-US" sz="2400" dirty="0" smtClean="0"/>
              <a:t>创建点歌主界面</a:t>
            </a:r>
            <a:r>
              <a:rPr lang="en-US" altLang="zh-CN" sz="2400" dirty="0" smtClean="0"/>
              <a:t>MainForm</a:t>
            </a:r>
          </a:p>
          <a:p>
            <a:pPr lvl="1"/>
            <a:r>
              <a:rPr lang="zh-CN" altLang="en-US" sz="2000" dirty="0" smtClean="0"/>
              <a:t>设置背景图片、去除窗体边框、启动后在屏幕居中</a:t>
            </a:r>
            <a:endParaRPr lang="en-US" altLang="zh-CN" sz="2000" dirty="0" smtClean="0"/>
          </a:p>
          <a:p>
            <a:r>
              <a:rPr lang="zh-CN" altLang="en-US" sz="2400" dirty="0" smtClean="0"/>
              <a:t>向窗体中添加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PictureBox</a:t>
            </a:r>
            <a:r>
              <a:rPr lang="zh-CN" altLang="en-US" sz="2400" dirty="0" smtClean="0"/>
              <a:t>，并显示点歌图片</a:t>
            </a:r>
            <a:endParaRPr lang="en-US" altLang="zh-CN" sz="2400" dirty="0" smtClean="0"/>
          </a:p>
          <a:p>
            <a:r>
              <a:rPr lang="zh-CN" altLang="en-US" sz="2400" dirty="0" smtClean="0"/>
              <a:t>在设计器中双击</a:t>
            </a:r>
            <a:r>
              <a:rPr lang="en-US" altLang="zh-CN" sz="2400" dirty="0" smtClean="0"/>
              <a:t>PictureBox</a:t>
            </a:r>
            <a:r>
              <a:rPr lang="zh-CN" altLang="en-US" sz="2400" dirty="0" smtClean="0"/>
              <a:t>，逐一添加单击事件</a:t>
            </a:r>
            <a:endParaRPr lang="en-US" altLang="zh-CN" sz="2000" dirty="0" smtClean="0"/>
          </a:p>
          <a:p>
            <a:pPr marL="914400" lvl="2" indent="0">
              <a:buFont typeface="Wingdings" pitchFamily="2" charset="2"/>
              <a:buNone/>
            </a:pPr>
            <a:endParaRPr lang="zh-CN" altLang="en-US" sz="1600" dirty="0" smtClean="0"/>
          </a:p>
        </p:txBody>
      </p:sp>
      <p:pic>
        <p:nvPicPr>
          <p:cNvPr id="4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6046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047750"/>
            <a:ext cx="7974012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圆角矩形标注 7"/>
          <p:cNvSpPr>
            <a:spLocks noChangeArrowheads="1"/>
          </p:cNvSpPr>
          <p:nvPr/>
        </p:nvSpPr>
        <p:spPr bwMode="auto">
          <a:xfrm>
            <a:off x="5751513" y="2112963"/>
            <a:ext cx="3379787" cy="358775"/>
          </a:xfrm>
          <a:prstGeom prst="wedgeRoundRectCallout">
            <a:avLst>
              <a:gd name="adj1" fmla="val -57167"/>
              <a:gd name="adj2" fmla="val -1372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BackgroundImage</a:t>
            </a:r>
            <a:r>
              <a:rPr lang="zh-CN" altLang="en-US" sz="1600" b="1">
                <a:ea typeface="微软雅黑" pitchFamily="34" charset="-122"/>
              </a:rPr>
              <a:t>设置背景图片</a:t>
            </a:r>
          </a:p>
        </p:txBody>
      </p:sp>
      <p:sp>
        <p:nvSpPr>
          <p:cNvPr id="15" name="圆角矩形标注 7"/>
          <p:cNvSpPr>
            <a:spLocks noChangeArrowheads="1"/>
          </p:cNvSpPr>
          <p:nvPr/>
        </p:nvSpPr>
        <p:spPr bwMode="auto">
          <a:xfrm>
            <a:off x="5751513" y="2524125"/>
            <a:ext cx="3387725" cy="360363"/>
          </a:xfrm>
          <a:prstGeom prst="wedgeRoundRectCallout">
            <a:avLst>
              <a:gd name="adj1" fmla="val -57167"/>
              <a:gd name="adj2" fmla="val -1372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FormBorderStyle</a:t>
            </a:r>
            <a:r>
              <a:rPr lang="zh-CN" altLang="en-US" sz="1600" b="1">
                <a:ea typeface="微软雅黑" pitchFamily="34" charset="-122"/>
              </a:rPr>
              <a:t>去除窗体边框</a:t>
            </a:r>
          </a:p>
        </p:txBody>
      </p:sp>
      <p:sp>
        <p:nvSpPr>
          <p:cNvPr id="16" name="圆角矩形标注 7"/>
          <p:cNvSpPr>
            <a:spLocks noChangeArrowheads="1"/>
          </p:cNvSpPr>
          <p:nvPr/>
        </p:nvSpPr>
        <p:spPr bwMode="auto">
          <a:xfrm>
            <a:off x="5751513" y="2962275"/>
            <a:ext cx="3392487" cy="358775"/>
          </a:xfrm>
          <a:prstGeom prst="wedgeRoundRectCallout">
            <a:avLst>
              <a:gd name="adj1" fmla="val -57167"/>
              <a:gd name="adj2" fmla="val -1372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StartPosition</a:t>
            </a:r>
            <a:r>
              <a:rPr lang="zh-CN" altLang="en-US" sz="1600" b="1">
                <a:ea typeface="微软雅黑" pitchFamily="34" charset="-122"/>
              </a:rPr>
              <a:t>设置启动后屏幕居中</a:t>
            </a:r>
          </a:p>
        </p:txBody>
      </p:sp>
      <p:sp>
        <p:nvSpPr>
          <p:cNvPr id="18" name="圆角矩形标注 7"/>
          <p:cNvSpPr>
            <a:spLocks noChangeArrowheads="1"/>
          </p:cNvSpPr>
          <p:nvPr/>
        </p:nvSpPr>
        <p:spPr bwMode="auto">
          <a:xfrm>
            <a:off x="5861050" y="4495800"/>
            <a:ext cx="2779713" cy="569913"/>
          </a:xfrm>
          <a:prstGeom prst="wedgeRoundRectCallout">
            <a:avLst>
              <a:gd name="adj1" fmla="val -57167"/>
              <a:gd name="adj2" fmla="val -1372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PictureBox</a:t>
            </a:r>
            <a:r>
              <a:rPr lang="zh-CN" altLang="en-US" sz="1600" b="1">
                <a:ea typeface="微软雅黑" pitchFamily="34" charset="-122"/>
              </a:rPr>
              <a:t>显示点歌图片，并双击添加单击事件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4" grpId="0" animBg="1"/>
      <p:bldP spid="15" grpId="0" animBg="1"/>
      <p:bldP spid="16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 descr="综合练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850" y="1260475"/>
            <a:ext cx="22717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/>
        </p:nvSpPr>
        <p:spPr bwMode="auto">
          <a:xfrm>
            <a:off x="755650" y="3316288"/>
            <a:ext cx="82296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制作点歌主界面的菜单按钮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使用图片框在主界面底部制作菜单按钮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菜单按钮包括重唱、切歌、已点歌曲、服务、退出等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为菜单按钮添加单击事件</a:t>
            </a: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zh-CN" sz="3200" dirty="0" smtClean="0">
                <a:latin typeface="+mn-ea"/>
                <a:ea typeface="+mn-ea"/>
              </a:rPr>
              <a:t>制作点歌模块主界面</a:t>
            </a:r>
            <a:endParaRPr lang="zh-CN" altLang="en-US" sz="32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1874838"/>
            <a:ext cx="533876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hangingPunct="1">
              <a:buClr>
                <a:srgbClr val="0099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+mn-ea"/>
                <a:ea typeface="+mn-ea"/>
              </a:rPr>
              <a:t>制作点歌主界面的菜单按钮</a:t>
            </a:r>
          </a:p>
        </p:txBody>
      </p:sp>
      <p:pic>
        <p:nvPicPr>
          <p:cNvPr id="6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235426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1700213" y="5848350"/>
            <a:ext cx="5616575" cy="512763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最终运行效果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88" y="1225550"/>
            <a:ext cx="7362825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268538" y="5207000"/>
            <a:ext cx="3795712" cy="5984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3" name="圆角矩形标注 7"/>
          <p:cNvSpPr>
            <a:spLocks noChangeArrowheads="1"/>
          </p:cNvSpPr>
          <p:nvPr/>
        </p:nvSpPr>
        <p:spPr bwMode="auto">
          <a:xfrm>
            <a:off x="6207125" y="5103813"/>
            <a:ext cx="2595563" cy="358775"/>
          </a:xfrm>
          <a:prstGeom prst="wedgeRoundRectCallout">
            <a:avLst>
              <a:gd name="adj1" fmla="val -59556"/>
              <a:gd name="adj2" fmla="val -623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PictureBox</a:t>
            </a:r>
            <a:r>
              <a:rPr lang="zh-CN" altLang="en-US" sz="1600" b="1">
                <a:ea typeface="微软雅黑" pitchFamily="34" charset="-122"/>
              </a:rPr>
              <a:t>制作菜单按钮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5" descr="指导部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284288"/>
            <a:ext cx="2341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/>
        </p:nvSpPr>
        <p:spPr bwMode="auto">
          <a:xfrm>
            <a:off x="755650" y="3400425"/>
            <a:ext cx="82296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实现启动闪屏效果</a:t>
            </a:r>
            <a:endParaRPr lang="en-US" altLang="zh-CN" sz="2400"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制作闪屏窗体</a:t>
            </a:r>
            <a:endParaRPr lang="en-US" altLang="zh-CN" sz="2000"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系统运行时，首先启动闪屏窗体</a:t>
            </a:r>
            <a:endParaRPr lang="en-US" altLang="zh-CN" sz="2000"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闪屏窗体显示</a:t>
            </a:r>
            <a:r>
              <a:rPr lang="en-US" altLang="zh-CN" sz="2000">
                <a:ea typeface="微软雅黑" pitchFamily="34" charset="-122"/>
              </a:rPr>
              <a:t>3</a:t>
            </a:r>
            <a:r>
              <a:rPr lang="zh-CN" altLang="en-US" sz="2000">
                <a:ea typeface="微软雅黑" pitchFamily="34" charset="-122"/>
              </a:rPr>
              <a:t>秒后隐藏，并打开点歌主界面</a:t>
            </a:r>
            <a:endParaRPr lang="en-US" altLang="zh-CN" sz="2000"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endParaRPr lang="zh-CN" altLang="en-US" sz="2000">
              <a:ea typeface="微软雅黑" pitchFamily="34" charset="-122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 typeface="Arial" charset="0"/>
              <a:buNone/>
            </a:pPr>
            <a:r>
              <a:rPr lang="zh-CN" altLang="en-US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任务二：制作启动闪屏和系统托盘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755650" y="1920875"/>
            <a:ext cx="82296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制作启动闪屏</a:t>
            </a:r>
          </a:p>
        </p:txBody>
      </p:sp>
      <p:pic>
        <p:nvPicPr>
          <p:cNvPr id="6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49872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1116013" y="5805488"/>
            <a:ext cx="5616575" cy="512762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最终运行效果</a:t>
            </a:r>
          </a:p>
        </p:txBody>
      </p:sp>
      <p:pic>
        <p:nvPicPr>
          <p:cNvPr id="81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6013" y="2622550"/>
            <a:ext cx="5705475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1303338" y="2686050"/>
            <a:ext cx="5356225" cy="360363"/>
          </a:xfrm>
          <a:prstGeom prst="wedgeRoundRectCallout">
            <a:avLst>
              <a:gd name="adj1" fmla="val -44657"/>
              <a:gd name="adj2" fmla="val -4741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运行后，启动闪屏，显示</a:t>
            </a:r>
            <a:r>
              <a:rPr lang="en-US" altLang="zh-CN" sz="1600" b="1">
                <a:ea typeface="微软雅黑" pitchFamily="34" charset="-122"/>
              </a:rPr>
              <a:t>3</a:t>
            </a:r>
            <a:r>
              <a:rPr lang="zh-CN" altLang="en-US" sz="1600" b="1">
                <a:ea typeface="微软雅黑" pitchFamily="34" charset="-122"/>
              </a:rPr>
              <a:t>秒后隐藏，打开点歌主界面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338" y="1116013"/>
            <a:ext cx="73628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</a:rPr>
              <a:t>制作启动闪屏和系统托盘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813" y="2286000"/>
            <a:ext cx="8229600" cy="3663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 smtClean="0"/>
              <a:t>添加闪屏窗体</a:t>
            </a:r>
            <a:r>
              <a:rPr lang="en-US" altLang="zh-CN" sz="2400" dirty="0" smtClean="0"/>
              <a:t>LoadingForm</a:t>
            </a:r>
            <a:r>
              <a:rPr lang="zh-CN" altLang="en-US" sz="2400" dirty="0" smtClean="0"/>
              <a:t>，并作相关设置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设</a:t>
            </a:r>
            <a:r>
              <a:rPr lang="zh-CN" altLang="en-US" sz="2000" dirty="0" smtClean="0"/>
              <a:t>置背景图片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除</a:t>
            </a:r>
            <a:r>
              <a:rPr lang="zh-CN" altLang="en-US" sz="2000" dirty="0" smtClean="0"/>
              <a:t>窗体边框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启</a:t>
            </a:r>
            <a:r>
              <a:rPr lang="zh-CN" altLang="en-US" sz="2000" dirty="0" smtClean="0"/>
              <a:t>动时显示在屏幕中央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始</a:t>
            </a:r>
            <a:r>
              <a:rPr lang="zh-CN" altLang="en-US" sz="2000" dirty="0" smtClean="0"/>
              <a:t>终显示在其他窗体之上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LoadingForm</a:t>
            </a:r>
            <a:r>
              <a:rPr lang="zh-CN" altLang="en-US" sz="2400" dirty="0" smtClean="0"/>
              <a:t>窗体设置为项目启动窗体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400" dirty="0" smtClean="0"/>
          </a:p>
        </p:txBody>
      </p:sp>
      <p:pic>
        <p:nvPicPr>
          <p:cNvPr id="4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2553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</a:rPr>
              <a:t>制作启动闪屏和系统托盘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813" y="2286000"/>
            <a:ext cx="8229600" cy="3375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加入</a:t>
            </a:r>
            <a:r>
              <a:rPr lang="en-US" altLang="zh-CN" sz="2400" dirty="0" smtClean="0"/>
              <a:t>Timer</a:t>
            </a:r>
            <a:r>
              <a:rPr lang="zh-CN" altLang="en-US" sz="2400" dirty="0" smtClean="0"/>
              <a:t>控件，定时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秒后触发事件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在点歌主界面窗体关闭事件中，退出应用程序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400" dirty="0" smtClean="0"/>
          </a:p>
        </p:txBody>
      </p:sp>
      <p:pic>
        <p:nvPicPr>
          <p:cNvPr id="9220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2553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 descr="综合练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249363"/>
            <a:ext cx="22717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684213" y="1830388"/>
            <a:ext cx="8229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制作系统托盘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buFont typeface="Arial" charset="0"/>
              <a:buNone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制作启动闪屏和系统托盘</a:t>
            </a:r>
            <a:endParaRPr lang="zh-CN" altLang="en-US" sz="3200">
              <a:solidFill>
                <a:schemeClr val="tx2"/>
              </a:solidFill>
              <a:ea typeface="微软雅黑" pitchFamily="34" charset="-122"/>
            </a:endParaRPr>
          </a:p>
        </p:txBody>
      </p:sp>
      <p:pic>
        <p:nvPicPr>
          <p:cNvPr id="5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013" y="227488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695325" y="3068638"/>
            <a:ext cx="82296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ea typeface="微软雅黑" panose="020B0503020204020204" pitchFamily="34" charset="-122"/>
              </a:rPr>
              <a:t>为</a:t>
            </a:r>
            <a:r>
              <a:rPr lang="en-US" altLang="zh-CN" sz="2400" dirty="0" err="1" smtClean="0">
                <a:ea typeface="微软雅黑" panose="020B0503020204020204" pitchFamily="34" charset="-122"/>
              </a:rPr>
              <a:t>SuperKTV</a:t>
            </a:r>
            <a:r>
              <a:rPr lang="zh-CN" altLang="en-US" sz="2400" dirty="0" smtClean="0">
                <a:ea typeface="微软雅黑" panose="020B0503020204020204" pitchFamily="34" charset="-122"/>
              </a:rPr>
              <a:t>点歌系统制作系统托盘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ea typeface="微软雅黑" panose="020B0503020204020204" pitchFamily="34" charset="-122"/>
              </a:rPr>
              <a:t>当点歌主界面运行时，在任务栏显示系统托盘图标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ea typeface="微软雅黑" panose="020B0503020204020204" pitchFamily="34" charset="-122"/>
              </a:rPr>
              <a:t>为系统托盘添加右键快捷菜单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包括“进入管理模块”、“系统设置”和“退出系统”</a:t>
            </a:r>
            <a:r>
              <a:rPr lang="en-US" altLang="zh-CN" sz="1600" dirty="0" smtClean="0">
                <a:latin typeface="+mn-ea"/>
                <a:ea typeface="+mn-ea"/>
              </a:rPr>
              <a:t>3</a:t>
            </a:r>
            <a:r>
              <a:rPr lang="zh-CN" altLang="en-US" sz="1600" dirty="0" smtClean="0">
                <a:latin typeface="+mn-ea"/>
                <a:ea typeface="+mn-ea"/>
              </a:rPr>
              <a:t>个菜单项</a:t>
            </a:r>
            <a:endParaRPr lang="en-US" altLang="zh-CN" sz="16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ea typeface="微软雅黑" panose="020B0503020204020204" pitchFamily="34" charset="-122"/>
              </a:rPr>
              <a:t>为菜单项添加单击事件，执行相应操作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 sz="2400" dirty="0" smtClean="0">
              <a:ea typeface="微软雅黑" panose="020B0503020204020204" pitchFamily="34" charset="-122"/>
            </a:endParaRP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2001838" y="5862638"/>
            <a:ext cx="5616575" cy="512762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最终运行效果</a:t>
            </a:r>
          </a:p>
        </p:txBody>
      </p:sp>
      <p:pic>
        <p:nvPicPr>
          <p:cNvPr id="92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" y="3805238"/>
            <a:ext cx="7391400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7"/>
          <p:cNvSpPr>
            <a:spLocks noChangeArrowheads="1"/>
          </p:cNvSpPr>
          <p:nvPr/>
        </p:nvSpPr>
        <p:spPr bwMode="auto">
          <a:xfrm>
            <a:off x="3846513" y="4430713"/>
            <a:ext cx="4038600" cy="608012"/>
          </a:xfrm>
          <a:prstGeom prst="wedgeRoundRectCallout">
            <a:avLst>
              <a:gd name="adj1" fmla="val -47236"/>
              <a:gd name="adj2" fmla="val 9068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当点歌主界面加载后，需要启动系统托盘，因此系统托盘控件应放在点歌主界面中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Pages>0</Pages>
  <Words>743</Words>
  <Characters>0</Characters>
  <Application>Microsoft Office PowerPoint</Application>
  <DocSecurity>0</DocSecurity>
  <PresentationFormat>全屏显示(4:3)</PresentationFormat>
  <Lines>0</Lines>
  <Paragraphs>62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默认设计模板</vt:lpstr>
      <vt:lpstr>幻灯片 1</vt:lpstr>
      <vt:lpstr>实践目标</vt:lpstr>
      <vt:lpstr>任务一：制作点歌模块主界面</vt:lpstr>
      <vt:lpstr>制作点歌模块主界面</vt:lpstr>
      <vt:lpstr>幻灯片 5</vt:lpstr>
      <vt:lpstr>幻灯片 6</vt:lpstr>
      <vt:lpstr>制作启动闪屏和系统托盘</vt:lpstr>
      <vt:lpstr>制作启动闪屏和系统托盘</vt:lpstr>
      <vt:lpstr>幻灯片 9</vt:lpstr>
      <vt:lpstr>幻灯片 10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64</cp:revision>
  <dcterms:created xsi:type="dcterms:W3CDTF">2013-01-25T01:44:32Z</dcterms:created>
  <dcterms:modified xsi:type="dcterms:W3CDTF">2019-04-10T03:09:13Z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