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8" r:id="rId4"/>
    <p:sldId id="267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B71BF-7826-4524-AD66-3DAE4EA50B6C}" type="datetimeFigureOut">
              <a:rPr lang="zh-CN" altLang="en-US"/>
              <a:pPr>
                <a:defRPr/>
              </a:pPr>
              <a:t>2019/6/5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A660239-5F03-4923-BD23-E3B9EF5D5A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fld id="{4F18E287-5483-4787-84D0-0CF87DF47608}" type="slidenum"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试要求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pic>
        <p:nvPicPr>
          <p:cNvPr id="1026" name="Picture 2" descr="D:\Documents\Scrshot\2019-06-05_1114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957273" cy="40197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134076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要</a:t>
            </a:r>
            <a:r>
              <a:rPr lang="zh-CN" altLang="en-US" dirty="0" smtClean="0">
                <a:latin typeface="+mn-ea"/>
                <a:ea typeface="+mn-ea"/>
              </a:rPr>
              <a:t>求：按照要求进行内容布局，打开窗口是窗口在屏幕正中间展示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要</a:t>
            </a:r>
            <a:r>
              <a:rPr lang="zh-CN" altLang="en-US" dirty="0" smtClean="0">
                <a:latin typeface="+mn-ea"/>
                <a:ea typeface="+mn-ea"/>
              </a:rPr>
              <a:t>求：打开程序时出现系统托盘展示，当右击托盘是出现选择菜单，点击选择菜单退出选项，程序退出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098" name="Picture 2" descr="D:\Documents\Scrshot\2019-06-05_1124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75" y="2913137"/>
            <a:ext cx="2743200" cy="552450"/>
          </a:xfrm>
          <a:prstGeom prst="rect">
            <a:avLst/>
          </a:prstGeom>
          <a:noFill/>
        </p:spPr>
      </p:pic>
      <p:pic>
        <p:nvPicPr>
          <p:cNvPr id="4099" name="Picture 3" descr="D:\Documents\Scrshot\2019-06-05_1126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05100"/>
            <a:ext cx="221932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pic>
        <p:nvPicPr>
          <p:cNvPr id="1026" name="Picture 2" descr="D:\Documents\Scrshot\2019-06-05_1114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4392488" cy="22189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13407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要</a:t>
            </a:r>
            <a:r>
              <a:rPr lang="zh-CN" altLang="en-US" dirty="0" smtClean="0">
                <a:latin typeface="+mn-ea"/>
                <a:ea typeface="+mn-ea"/>
              </a:rPr>
              <a:t>求：当点击开始展示按钮是图片进行随机展示，按钮文本变成停止展示。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当点击开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始停止按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钮是图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片展示停止，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按钮文本变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成开始展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  <a:ea typeface="微软雅黑"/>
              </a:rPr>
              <a:t>示。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 descr="D:\Documents\Scrshot\2019-06-05_1120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392512"/>
            <a:ext cx="5606256" cy="283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幻灯片 1</vt:lpstr>
      <vt:lpstr>实践目标</vt:lpstr>
      <vt:lpstr>实践目标</vt:lpstr>
      <vt:lpstr>实践目标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73</cp:revision>
  <dcterms:created xsi:type="dcterms:W3CDTF">2013-01-25T01:44:00Z</dcterms:created>
  <dcterms:modified xsi:type="dcterms:W3CDTF">2019-06-05T03:27:44Z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