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sldIdLst>
    <p:sldId id="256" r:id="rId2"/>
    <p:sldId id="260" r:id="rId3"/>
    <p:sldId id="346" r:id="rId4"/>
    <p:sldId id="347" r:id="rId5"/>
    <p:sldId id="351" r:id="rId6"/>
    <p:sldId id="336" r:id="rId7"/>
    <p:sldId id="261" r:id="rId8"/>
    <p:sldId id="263" r:id="rId9"/>
    <p:sldId id="264" r:id="rId10"/>
    <p:sldId id="293" r:id="rId11"/>
    <p:sldId id="294" r:id="rId12"/>
    <p:sldId id="269" r:id="rId13"/>
    <p:sldId id="271" r:id="rId14"/>
    <p:sldId id="308" r:id="rId15"/>
    <p:sldId id="349" r:id="rId16"/>
    <p:sldId id="350" r:id="rId17"/>
    <p:sldId id="352" r:id="rId18"/>
    <p:sldId id="353" r:id="rId19"/>
    <p:sldId id="354" r:id="rId20"/>
    <p:sldId id="355" r:id="rId21"/>
    <p:sldId id="356" r:id="rId22"/>
    <p:sldId id="357" r:id="rId23"/>
    <p:sldId id="358" r:id="rId24"/>
    <p:sldId id="359" r:id="rId25"/>
    <p:sldId id="360" r:id="rId26"/>
    <p:sldId id="361" r:id="rId27"/>
    <p:sldId id="363" r:id="rId28"/>
    <p:sldId id="258" r:id="rId29"/>
  </p:sldIdLst>
  <p:sldSz cx="9144000" cy="6858000" type="screen4x3"/>
  <p:notesSz cx="6858000" cy="9144000"/>
  <p:defaultTextStyle>
    <a:defPPr>
      <a:defRPr lang="zh-CN"/>
    </a:defPPr>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Calibri" panose="020F0502020204030204" pitchFamily="34" charset="0"/>
        <a:ea typeface="宋体" panose="02010600030101010101" pitchFamily="2" charset="-122"/>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Calibri" panose="020F0502020204030204" pitchFamily="34" charset="0"/>
        <a:ea typeface="宋体" panose="02010600030101010101" pitchFamily="2" charset="-122"/>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Calibri" panose="020F0502020204030204" pitchFamily="34" charset="0"/>
        <a:ea typeface="宋体" panose="02010600030101010101" pitchFamily="2" charset="-122"/>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Calibri" panose="020F0502020204030204" pitchFamily="34" charset="0"/>
        <a:ea typeface="宋体" panose="02010600030101010101" pitchFamily="2" charset="-122"/>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Calibri" panose="020F0502020204030204" pitchFamily="34" charset="0"/>
        <a:ea typeface="宋体" panose="02010600030101010101" pitchFamily="2" charset="-122"/>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Calibri" panose="020F0502020204030204" pitchFamily="34" charset="0"/>
        <a:ea typeface="宋体" panose="02010600030101010101" pitchFamily="2" charset="-122"/>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Calibri" panose="020F0502020204030204" pitchFamily="34" charset="0"/>
        <a:ea typeface="宋体" panose="02010600030101010101" pitchFamily="2" charset="-122"/>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Calibri" panose="020F0502020204030204" pitchFamily="34" charset="0"/>
        <a:ea typeface="宋体" panose="02010600030101010101" pitchFamily="2" charset="-122"/>
      </a:defRPr>
    </a:lvl9pPr>
  </p:defaultTextStyle>
  <p:extLst>
    <p:ext uri="{EFAFB233-063F-42B5-8137-9DF3F51BA10A}">
      <p15:sldGuideLst xmlns:p15="http://schemas.microsoft.com/office/powerpoint/2012/main">
        <p15:guide id="1" orient="horz" pos="216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5" d="100"/>
          <a:sy n="75" d="100"/>
        </p:scale>
        <p:origin x="464" y="44"/>
      </p:cViewPr>
      <p:guideLst>
        <p:guide orient="horz" pos="2161"/>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colorful5#1">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2">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1">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1">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1">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13CADCCA-8253-4105-A634-0C1E0459C03F}" type="doc">
      <dgm:prSet loTypeId="urn:microsoft.com/office/officeart/2005/8/layout/vList6" loCatId="list" qsTypeId="urn:microsoft.com/office/officeart/2005/8/quickstyle/simple5#1" qsCatId="simple" csTypeId="urn:microsoft.com/office/officeart/2005/8/colors/colorful5#1" csCatId="colorful" phldr="1"/>
      <dgm:spPr/>
      <dgm:t>
        <a:bodyPr/>
        <a:lstStyle/>
        <a:p>
          <a:endParaRPr lang="zh-CN" altLang="en-US"/>
        </a:p>
      </dgm:t>
    </dgm:pt>
    <dgm:pt modelId="{9ACBF248-6A21-45DC-BA79-567734C1D0C6}">
      <dgm:prSet phldrT="[文本]" custT="1"/>
      <dgm:spPr/>
      <dgm:t>
        <a:bodyPr/>
        <a:lstStyle/>
        <a:p>
          <a:r>
            <a:rPr lang="zh-CN" altLang="en-US" sz="4800" b="1" dirty="0">
              <a:latin typeface="微软雅黑" panose="020B0503020204020204" pitchFamily="34" charset="-122"/>
              <a:ea typeface="微软雅黑" panose="020B0503020204020204" pitchFamily="34" charset="-122"/>
            </a:rPr>
            <a:t>理论</a:t>
          </a:r>
        </a:p>
      </dgm:t>
    </dgm:pt>
    <dgm:pt modelId="{D28751E3-C7DA-43D0-8296-E90134B457D3}" type="parTrans" cxnId="{811556A9-1DA4-4B11-A6C8-4262B2054131}">
      <dgm:prSet/>
      <dgm:spPr/>
      <dgm:t>
        <a:bodyPr/>
        <a:lstStyle/>
        <a:p>
          <a:endParaRPr lang="zh-CN" altLang="en-US"/>
        </a:p>
      </dgm:t>
    </dgm:pt>
    <dgm:pt modelId="{00FDFE39-46A5-40A2-B9E4-5CB202FE8CDD}" type="sibTrans" cxnId="{811556A9-1DA4-4B11-A6C8-4262B2054131}">
      <dgm:prSet/>
      <dgm:spPr/>
      <dgm:t>
        <a:bodyPr/>
        <a:lstStyle/>
        <a:p>
          <a:endParaRPr lang="zh-CN" altLang="en-US"/>
        </a:p>
      </dgm:t>
    </dgm:pt>
    <dgm:pt modelId="{CA1C7C36-7D42-41BD-B8F3-6D87B1C0EFEC}">
      <dgm:prSet phldrT="[文本]" custT="1"/>
      <dgm:spPr/>
      <dgm:t>
        <a:bodyPr anchor="ctr"/>
        <a:lstStyle/>
        <a:p>
          <a:r>
            <a:rPr lang="en-US" altLang="zh-CN" sz="2000" b="1">
              <a:latin typeface="黑体" panose="02010609060101010101" pitchFamily="49" charset="-122"/>
              <a:ea typeface="黑体" panose="02010609060101010101" pitchFamily="49" charset="-122"/>
            </a:rPr>
            <a:t>JSP</a:t>
          </a:r>
          <a:r>
            <a:rPr lang="zh-CN" altLang="en-US" sz="2000" b="1">
              <a:latin typeface="黑体" panose="02010609060101010101" pitchFamily="49" charset="-122"/>
              <a:ea typeface="黑体" panose="02010609060101010101" pitchFamily="49" charset="-122"/>
            </a:rPr>
            <a:t>概述</a:t>
          </a:r>
          <a:endParaRPr lang="zh-CN" altLang="en-US" sz="2000" b="1" dirty="0">
            <a:latin typeface="+mn-ea"/>
            <a:ea typeface="+mn-ea"/>
          </a:endParaRPr>
        </a:p>
      </dgm:t>
    </dgm:pt>
    <dgm:pt modelId="{004E8728-1EC0-4AD5-91A1-4A75062838CE}" type="parTrans" cxnId="{E20D9702-9C92-4944-B4A9-88F170A9A61A}">
      <dgm:prSet/>
      <dgm:spPr/>
      <dgm:t>
        <a:bodyPr/>
        <a:lstStyle/>
        <a:p>
          <a:endParaRPr lang="zh-CN" altLang="en-US"/>
        </a:p>
      </dgm:t>
    </dgm:pt>
    <dgm:pt modelId="{1B8BA2EF-0EE2-4F26-A98A-54681EBB23C7}" type="sibTrans" cxnId="{E20D9702-9C92-4944-B4A9-88F170A9A61A}">
      <dgm:prSet/>
      <dgm:spPr/>
      <dgm:t>
        <a:bodyPr/>
        <a:lstStyle/>
        <a:p>
          <a:endParaRPr lang="zh-CN" altLang="en-US"/>
        </a:p>
      </dgm:t>
    </dgm:pt>
    <dgm:pt modelId="{EBAE87CD-AC39-4131-BCC4-56549EA5FEAB}">
      <dgm:prSet phldrT="[文本]" custT="1"/>
      <dgm:spPr/>
      <dgm:t>
        <a:bodyPr/>
        <a:lstStyle/>
        <a:p>
          <a:r>
            <a:rPr lang="zh-CN" altLang="en-US" sz="4800" b="1" dirty="0">
              <a:latin typeface="微软雅黑" panose="020B0503020204020204" pitchFamily="34" charset="-122"/>
              <a:ea typeface="微软雅黑" panose="020B0503020204020204" pitchFamily="34" charset="-122"/>
            </a:rPr>
            <a:t>实践</a:t>
          </a:r>
        </a:p>
      </dgm:t>
    </dgm:pt>
    <dgm:pt modelId="{CF019B95-5BE2-4BE9-B3F0-74373861AC5E}" type="parTrans" cxnId="{900E24E6-D587-43E7-942D-C450624BE890}">
      <dgm:prSet/>
      <dgm:spPr/>
      <dgm:t>
        <a:bodyPr/>
        <a:lstStyle/>
        <a:p>
          <a:endParaRPr lang="zh-CN" altLang="en-US"/>
        </a:p>
      </dgm:t>
    </dgm:pt>
    <dgm:pt modelId="{DA195C88-EAF4-4F47-A154-6A3C19B42F3A}" type="sibTrans" cxnId="{900E24E6-D587-43E7-942D-C450624BE890}">
      <dgm:prSet/>
      <dgm:spPr/>
      <dgm:t>
        <a:bodyPr/>
        <a:lstStyle/>
        <a:p>
          <a:endParaRPr lang="zh-CN" altLang="en-US"/>
        </a:p>
      </dgm:t>
    </dgm:pt>
    <dgm:pt modelId="{24D683F1-4623-43DA-A45D-DC00ED1F5673}">
      <dgm:prSet phldrT="[文本]" custT="1"/>
      <dgm:spPr/>
      <dgm:t>
        <a:bodyPr anchor="ctr"/>
        <a:lstStyle/>
        <a:p>
          <a:r>
            <a:rPr lang="zh-CN" altLang="en-US" sz="2000" b="1">
              <a:latin typeface="微软雅黑" pitchFamily="34" charset="-122"/>
              <a:ea typeface="微软雅黑" pitchFamily="34" charset="-122"/>
            </a:rPr>
            <a:t>了解</a:t>
          </a:r>
          <a:r>
            <a:rPr lang="en-US" altLang="zh-CN" sz="2000" b="1">
              <a:latin typeface="微软雅黑" pitchFamily="34" charset="-122"/>
              <a:ea typeface="微软雅黑" pitchFamily="34" charset="-122"/>
            </a:rPr>
            <a:t>JSP</a:t>
          </a:r>
          <a:r>
            <a:rPr lang="zh-CN" altLang="en-US" sz="2000" b="1">
              <a:latin typeface="微软雅黑" pitchFamily="34" charset="-122"/>
              <a:ea typeface="微软雅黑" pitchFamily="34" charset="-122"/>
            </a:rPr>
            <a:t>的特点</a:t>
          </a:r>
          <a:endParaRPr lang="zh-CN" altLang="en-US" sz="2000" b="1" dirty="0">
            <a:latin typeface="微软雅黑" pitchFamily="34" charset="-122"/>
            <a:ea typeface="微软雅黑" pitchFamily="34" charset="-122"/>
          </a:endParaRPr>
        </a:p>
      </dgm:t>
    </dgm:pt>
    <dgm:pt modelId="{BA3AE170-E75A-4C3F-A9C1-F609C7291658}" type="parTrans" cxnId="{63E6C346-15BB-4FFB-99AF-F8D2C6641108}">
      <dgm:prSet/>
      <dgm:spPr/>
      <dgm:t>
        <a:bodyPr/>
        <a:lstStyle/>
        <a:p>
          <a:endParaRPr lang="zh-CN" altLang="en-US"/>
        </a:p>
      </dgm:t>
    </dgm:pt>
    <dgm:pt modelId="{F589EC50-F3BC-4282-9BEC-DCA58D94578B}" type="sibTrans" cxnId="{63E6C346-15BB-4FFB-99AF-F8D2C6641108}">
      <dgm:prSet/>
      <dgm:spPr/>
      <dgm:t>
        <a:bodyPr/>
        <a:lstStyle/>
        <a:p>
          <a:endParaRPr lang="zh-CN" altLang="en-US"/>
        </a:p>
      </dgm:t>
    </dgm:pt>
    <dgm:pt modelId="{E0C6A232-F85D-4BE1-9B22-DB18AEFA5C6D}" type="pres">
      <dgm:prSet presAssocID="{13CADCCA-8253-4105-A634-0C1E0459C03F}" presName="Name0" presStyleCnt="0">
        <dgm:presLayoutVars>
          <dgm:dir/>
          <dgm:animLvl val="lvl"/>
          <dgm:resizeHandles/>
        </dgm:presLayoutVars>
      </dgm:prSet>
      <dgm:spPr/>
    </dgm:pt>
    <dgm:pt modelId="{8DD78370-D06D-4097-B2B0-1D5693F5FE02}" type="pres">
      <dgm:prSet presAssocID="{9ACBF248-6A21-45DC-BA79-567734C1D0C6}" presName="linNode" presStyleCnt="0"/>
      <dgm:spPr/>
    </dgm:pt>
    <dgm:pt modelId="{E14B3DFD-BAE3-4803-899F-1CFBEA2F1143}" type="pres">
      <dgm:prSet presAssocID="{9ACBF248-6A21-45DC-BA79-567734C1D0C6}" presName="parentShp" presStyleLbl="node1" presStyleIdx="0" presStyleCnt="2">
        <dgm:presLayoutVars>
          <dgm:bulletEnabled val="1"/>
        </dgm:presLayoutVars>
      </dgm:prSet>
      <dgm:spPr/>
    </dgm:pt>
    <dgm:pt modelId="{6A4BD632-934E-41B1-B411-7C9B63345580}" type="pres">
      <dgm:prSet presAssocID="{9ACBF248-6A21-45DC-BA79-567734C1D0C6}" presName="childShp" presStyleLbl="bgAccFollowNode1" presStyleIdx="0" presStyleCnt="2">
        <dgm:presLayoutVars>
          <dgm:bulletEnabled val="1"/>
        </dgm:presLayoutVars>
      </dgm:prSet>
      <dgm:spPr/>
    </dgm:pt>
    <dgm:pt modelId="{1C1D1AC4-29FD-4268-A97B-3322471341A5}" type="pres">
      <dgm:prSet presAssocID="{00FDFE39-46A5-40A2-B9E4-5CB202FE8CDD}" presName="spacing" presStyleCnt="0"/>
      <dgm:spPr/>
    </dgm:pt>
    <dgm:pt modelId="{F18D90C1-D2F4-476B-8326-F1E487229F85}" type="pres">
      <dgm:prSet presAssocID="{EBAE87CD-AC39-4131-BCC4-56549EA5FEAB}" presName="linNode" presStyleCnt="0"/>
      <dgm:spPr/>
    </dgm:pt>
    <dgm:pt modelId="{74ECDE33-C338-4A00-B8B3-04A4AF35A45D}" type="pres">
      <dgm:prSet presAssocID="{EBAE87CD-AC39-4131-BCC4-56549EA5FEAB}" presName="parentShp" presStyleLbl="node1" presStyleIdx="1" presStyleCnt="2">
        <dgm:presLayoutVars>
          <dgm:bulletEnabled val="1"/>
        </dgm:presLayoutVars>
      </dgm:prSet>
      <dgm:spPr/>
    </dgm:pt>
    <dgm:pt modelId="{53CAE161-CE2A-46D2-8D85-2A5A64094FCD}" type="pres">
      <dgm:prSet presAssocID="{EBAE87CD-AC39-4131-BCC4-56549EA5FEAB}" presName="childShp" presStyleLbl="bgAccFollowNode1" presStyleIdx="1" presStyleCnt="2" custLinFactNeighborX="1012">
        <dgm:presLayoutVars>
          <dgm:bulletEnabled val="1"/>
        </dgm:presLayoutVars>
      </dgm:prSet>
      <dgm:spPr/>
    </dgm:pt>
  </dgm:ptLst>
  <dgm:cxnLst>
    <dgm:cxn modelId="{E20D9702-9C92-4944-B4A9-88F170A9A61A}" srcId="{9ACBF248-6A21-45DC-BA79-567734C1D0C6}" destId="{CA1C7C36-7D42-41BD-B8F3-6D87B1C0EFEC}" srcOrd="0" destOrd="0" parTransId="{004E8728-1EC0-4AD5-91A1-4A75062838CE}" sibTransId="{1B8BA2EF-0EE2-4F26-A98A-54681EBB23C7}"/>
    <dgm:cxn modelId="{74822E03-2A5B-4973-ADB2-44E00CBDDF42}" type="presOf" srcId="{CA1C7C36-7D42-41BD-B8F3-6D87B1C0EFEC}" destId="{6A4BD632-934E-41B1-B411-7C9B63345580}" srcOrd="0" destOrd="0" presId="urn:microsoft.com/office/officeart/2005/8/layout/vList6"/>
    <dgm:cxn modelId="{385D9F23-8524-4902-A2FC-2B9EBAFD9062}" type="presOf" srcId="{9ACBF248-6A21-45DC-BA79-567734C1D0C6}" destId="{E14B3DFD-BAE3-4803-899F-1CFBEA2F1143}" srcOrd="0" destOrd="0" presId="urn:microsoft.com/office/officeart/2005/8/layout/vList6"/>
    <dgm:cxn modelId="{63E6C346-15BB-4FFB-99AF-F8D2C6641108}" srcId="{EBAE87CD-AC39-4131-BCC4-56549EA5FEAB}" destId="{24D683F1-4623-43DA-A45D-DC00ED1F5673}" srcOrd="0" destOrd="0" parTransId="{BA3AE170-E75A-4C3F-A9C1-F609C7291658}" sibTransId="{F589EC50-F3BC-4282-9BEC-DCA58D94578B}"/>
    <dgm:cxn modelId="{811556A9-1DA4-4B11-A6C8-4262B2054131}" srcId="{13CADCCA-8253-4105-A634-0C1E0459C03F}" destId="{9ACBF248-6A21-45DC-BA79-567734C1D0C6}" srcOrd="0" destOrd="0" parTransId="{D28751E3-C7DA-43D0-8296-E90134B457D3}" sibTransId="{00FDFE39-46A5-40A2-B9E4-5CB202FE8CDD}"/>
    <dgm:cxn modelId="{EDED65C5-557C-42AF-9A49-D142B26D6860}" type="presOf" srcId="{13CADCCA-8253-4105-A634-0C1E0459C03F}" destId="{E0C6A232-F85D-4BE1-9B22-DB18AEFA5C6D}" srcOrd="0" destOrd="0" presId="urn:microsoft.com/office/officeart/2005/8/layout/vList6"/>
    <dgm:cxn modelId="{C709B6D3-7EB8-4505-BBC9-AA659FC44F7F}" type="presOf" srcId="{EBAE87CD-AC39-4131-BCC4-56549EA5FEAB}" destId="{74ECDE33-C338-4A00-B8B3-04A4AF35A45D}" srcOrd="0" destOrd="0" presId="urn:microsoft.com/office/officeart/2005/8/layout/vList6"/>
    <dgm:cxn modelId="{911522E2-76AB-45B3-B620-BCF3E188EE9F}" type="presOf" srcId="{24D683F1-4623-43DA-A45D-DC00ED1F5673}" destId="{53CAE161-CE2A-46D2-8D85-2A5A64094FCD}" srcOrd="0" destOrd="0" presId="urn:microsoft.com/office/officeart/2005/8/layout/vList6"/>
    <dgm:cxn modelId="{900E24E6-D587-43E7-942D-C450624BE890}" srcId="{13CADCCA-8253-4105-A634-0C1E0459C03F}" destId="{EBAE87CD-AC39-4131-BCC4-56549EA5FEAB}" srcOrd="1" destOrd="0" parTransId="{CF019B95-5BE2-4BE9-B3F0-74373861AC5E}" sibTransId="{DA195C88-EAF4-4F47-A154-6A3C19B42F3A}"/>
    <dgm:cxn modelId="{0D598587-04F7-480F-8575-F76F17FD46FE}" type="presParOf" srcId="{E0C6A232-F85D-4BE1-9B22-DB18AEFA5C6D}" destId="{8DD78370-D06D-4097-B2B0-1D5693F5FE02}" srcOrd="0" destOrd="0" presId="urn:microsoft.com/office/officeart/2005/8/layout/vList6"/>
    <dgm:cxn modelId="{140D7CA8-05B7-45D2-96B0-67E4C65F62FB}" type="presParOf" srcId="{8DD78370-D06D-4097-B2B0-1D5693F5FE02}" destId="{E14B3DFD-BAE3-4803-899F-1CFBEA2F1143}" srcOrd="0" destOrd="0" presId="urn:microsoft.com/office/officeart/2005/8/layout/vList6"/>
    <dgm:cxn modelId="{858F1D0A-B970-4FF1-9630-5709DE1D757C}" type="presParOf" srcId="{8DD78370-D06D-4097-B2B0-1D5693F5FE02}" destId="{6A4BD632-934E-41B1-B411-7C9B63345580}" srcOrd="1" destOrd="0" presId="urn:microsoft.com/office/officeart/2005/8/layout/vList6"/>
    <dgm:cxn modelId="{50098391-6843-4730-A47D-DDDE1A3231E1}" type="presParOf" srcId="{E0C6A232-F85D-4BE1-9B22-DB18AEFA5C6D}" destId="{1C1D1AC4-29FD-4268-A97B-3322471341A5}" srcOrd="1" destOrd="0" presId="urn:microsoft.com/office/officeart/2005/8/layout/vList6"/>
    <dgm:cxn modelId="{1583835D-BA4D-428D-8FB2-0D114819D4F0}" type="presParOf" srcId="{E0C6A232-F85D-4BE1-9B22-DB18AEFA5C6D}" destId="{F18D90C1-D2F4-476B-8326-F1E487229F85}" srcOrd="2" destOrd="0" presId="urn:microsoft.com/office/officeart/2005/8/layout/vList6"/>
    <dgm:cxn modelId="{83C279D5-07AD-435F-9081-4B67438AF97A}" type="presParOf" srcId="{F18D90C1-D2F4-476B-8326-F1E487229F85}" destId="{74ECDE33-C338-4A00-B8B3-04A4AF35A45D}" srcOrd="0" destOrd="0" presId="urn:microsoft.com/office/officeart/2005/8/layout/vList6"/>
    <dgm:cxn modelId="{ABF882E8-3933-4FE9-B708-1B118B945E37}" type="presParOf" srcId="{F18D90C1-D2F4-476B-8326-F1E487229F85}" destId="{53CAE161-CE2A-46D2-8D85-2A5A64094FCD}" srcOrd="1" destOrd="0" presId="urn:microsoft.com/office/officeart/2005/8/layout/vList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3CADCCA-8253-4105-A634-0C1E0459C03F}" type="doc">
      <dgm:prSet loTypeId="urn:microsoft.com/office/officeart/2005/8/layout/vList6" loCatId="list" qsTypeId="urn:microsoft.com/office/officeart/2005/8/quickstyle/simple5#2" qsCatId="simple" csTypeId="urn:microsoft.com/office/officeart/2005/8/colors/colorful5#2" csCatId="colorful" phldr="1"/>
      <dgm:spPr/>
      <dgm:t>
        <a:bodyPr/>
        <a:lstStyle/>
        <a:p>
          <a:endParaRPr lang="zh-CN" altLang="en-US"/>
        </a:p>
      </dgm:t>
    </dgm:pt>
    <dgm:pt modelId="{9ACBF248-6A21-45DC-BA79-567734C1D0C6}">
      <dgm:prSet phldrT="[文本]" custT="1"/>
      <dgm:spPr/>
      <dgm:t>
        <a:bodyPr/>
        <a:lstStyle/>
        <a:p>
          <a:r>
            <a:rPr lang="zh-CN" altLang="en-US" sz="4800" b="1" dirty="0">
              <a:latin typeface="微软雅黑" panose="020B0503020204020204" pitchFamily="34" charset="-122"/>
              <a:ea typeface="微软雅黑" panose="020B0503020204020204" pitchFamily="34" charset="-122"/>
            </a:rPr>
            <a:t>理论</a:t>
          </a:r>
        </a:p>
      </dgm:t>
    </dgm:pt>
    <dgm:pt modelId="{D28751E3-C7DA-43D0-8296-E90134B457D3}" type="parTrans" cxnId="{811556A9-1DA4-4B11-A6C8-4262B2054131}">
      <dgm:prSet/>
      <dgm:spPr/>
      <dgm:t>
        <a:bodyPr/>
        <a:lstStyle/>
        <a:p>
          <a:endParaRPr lang="zh-CN" altLang="en-US"/>
        </a:p>
      </dgm:t>
    </dgm:pt>
    <dgm:pt modelId="{00FDFE39-46A5-40A2-B9E4-5CB202FE8CDD}" type="sibTrans" cxnId="{811556A9-1DA4-4B11-A6C8-4262B2054131}">
      <dgm:prSet/>
      <dgm:spPr/>
      <dgm:t>
        <a:bodyPr/>
        <a:lstStyle/>
        <a:p>
          <a:endParaRPr lang="zh-CN" altLang="en-US"/>
        </a:p>
      </dgm:t>
    </dgm:pt>
    <dgm:pt modelId="{CA1C7C36-7D42-41BD-B8F3-6D87B1C0EFEC}">
      <dgm:prSet phldrT="[文本]" custT="1"/>
      <dgm:spPr/>
      <dgm:t>
        <a:bodyPr anchor="ctr"/>
        <a:lstStyle/>
        <a:p>
          <a:r>
            <a:rPr lang="en-US" altLang="zh-CN" sz="1600" b="1" spc="0" dirty="0">
              <a:latin typeface="微软雅黑" pitchFamily="34" charset="-122"/>
              <a:ea typeface="微软雅黑" pitchFamily="34" charset="-122"/>
            </a:rPr>
            <a:t>Tomcat</a:t>
          </a:r>
          <a:r>
            <a:rPr lang="zh-CN" altLang="en-US" sz="1600" b="1" spc="0" dirty="0">
              <a:latin typeface="微软雅黑" pitchFamily="34" charset="-122"/>
              <a:ea typeface="微软雅黑" pitchFamily="34" charset="-122"/>
            </a:rPr>
            <a:t>服务器</a:t>
          </a:r>
        </a:p>
      </dgm:t>
    </dgm:pt>
    <dgm:pt modelId="{004E8728-1EC0-4AD5-91A1-4A75062838CE}" type="parTrans" cxnId="{E20D9702-9C92-4944-B4A9-88F170A9A61A}">
      <dgm:prSet/>
      <dgm:spPr/>
      <dgm:t>
        <a:bodyPr/>
        <a:lstStyle/>
        <a:p>
          <a:endParaRPr lang="zh-CN" altLang="en-US"/>
        </a:p>
      </dgm:t>
    </dgm:pt>
    <dgm:pt modelId="{1B8BA2EF-0EE2-4F26-A98A-54681EBB23C7}" type="sibTrans" cxnId="{E20D9702-9C92-4944-B4A9-88F170A9A61A}">
      <dgm:prSet/>
      <dgm:spPr/>
      <dgm:t>
        <a:bodyPr/>
        <a:lstStyle/>
        <a:p>
          <a:endParaRPr lang="zh-CN" altLang="en-US"/>
        </a:p>
      </dgm:t>
    </dgm:pt>
    <dgm:pt modelId="{EBAE87CD-AC39-4131-BCC4-56549EA5FEAB}">
      <dgm:prSet phldrT="[文本]" custT="1"/>
      <dgm:spPr/>
      <dgm:t>
        <a:bodyPr/>
        <a:lstStyle/>
        <a:p>
          <a:r>
            <a:rPr lang="zh-CN" altLang="en-US" sz="4800" b="1" dirty="0">
              <a:latin typeface="微软雅黑" panose="020B0503020204020204" pitchFamily="34" charset="-122"/>
              <a:ea typeface="微软雅黑" panose="020B0503020204020204" pitchFamily="34" charset="-122"/>
            </a:rPr>
            <a:t>实践</a:t>
          </a:r>
        </a:p>
      </dgm:t>
    </dgm:pt>
    <dgm:pt modelId="{CF019B95-5BE2-4BE9-B3F0-74373861AC5E}" type="parTrans" cxnId="{900E24E6-D587-43E7-942D-C450624BE890}">
      <dgm:prSet/>
      <dgm:spPr/>
      <dgm:t>
        <a:bodyPr/>
        <a:lstStyle/>
        <a:p>
          <a:endParaRPr lang="zh-CN" altLang="en-US"/>
        </a:p>
      </dgm:t>
    </dgm:pt>
    <dgm:pt modelId="{DA195C88-EAF4-4F47-A154-6A3C19B42F3A}" type="sibTrans" cxnId="{900E24E6-D587-43E7-942D-C450624BE890}">
      <dgm:prSet/>
      <dgm:spPr/>
      <dgm:t>
        <a:bodyPr/>
        <a:lstStyle/>
        <a:p>
          <a:endParaRPr lang="zh-CN" altLang="en-US"/>
        </a:p>
      </dgm:t>
    </dgm:pt>
    <dgm:pt modelId="{24D683F1-4623-43DA-A45D-DC00ED1F5673}">
      <dgm:prSet phldrT="[文本]" custT="1"/>
      <dgm:spPr/>
      <dgm:t>
        <a:bodyPr anchor="ctr"/>
        <a:lstStyle/>
        <a:p>
          <a:r>
            <a:rPr lang="zh-CN" altLang="en-US" sz="1600" b="1" spc="0" dirty="0">
              <a:latin typeface="微软雅黑" pitchFamily="34" charset="-122"/>
              <a:ea typeface="微软雅黑" pitchFamily="34" charset="-122"/>
              <a:sym typeface="微软雅黑" panose="020B0503020204020204" pitchFamily="34" charset="-122"/>
            </a:rPr>
            <a:t>安装</a:t>
          </a:r>
          <a:r>
            <a:rPr lang="en-US" altLang="zh-CN" sz="1600" b="1" spc="0" dirty="0">
              <a:latin typeface="微软雅黑" pitchFamily="34" charset="-122"/>
              <a:ea typeface="微软雅黑" pitchFamily="34" charset="-122"/>
              <a:sym typeface="微软雅黑" panose="020B0503020204020204" pitchFamily="34" charset="-122"/>
            </a:rPr>
            <a:t>Tomcat</a:t>
          </a:r>
          <a:r>
            <a:rPr lang="zh-CN" altLang="en-US" sz="1600" b="1" spc="0" dirty="0">
              <a:latin typeface="微软雅黑" pitchFamily="34" charset="-122"/>
              <a:ea typeface="微软雅黑" pitchFamily="34" charset="-122"/>
              <a:sym typeface="微软雅黑" panose="020B0503020204020204" pitchFamily="34" charset="-122"/>
            </a:rPr>
            <a:t>服务器</a:t>
          </a:r>
        </a:p>
      </dgm:t>
    </dgm:pt>
    <dgm:pt modelId="{BA3AE170-E75A-4C3F-A9C1-F609C7291658}" type="parTrans" cxnId="{63E6C346-15BB-4FFB-99AF-F8D2C6641108}">
      <dgm:prSet/>
      <dgm:spPr/>
      <dgm:t>
        <a:bodyPr/>
        <a:lstStyle/>
        <a:p>
          <a:endParaRPr lang="zh-CN" altLang="en-US"/>
        </a:p>
      </dgm:t>
    </dgm:pt>
    <dgm:pt modelId="{F589EC50-F3BC-4282-9BEC-DCA58D94578B}" type="sibTrans" cxnId="{63E6C346-15BB-4FFB-99AF-F8D2C6641108}">
      <dgm:prSet/>
      <dgm:spPr/>
      <dgm:t>
        <a:bodyPr/>
        <a:lstStyle/>
        <a:p>
          <a:endParaRPr lang="zh-CN" altLang="en-US"/>
        </a:p>
      </dgm:t>
    </dgm:pt>
    <dgm:pt modelId="{76FBC869-6796-4EBE-A5D9-AC63EBBE6479}">
      <dgm:prSet custT="1"/>
      <dgm:spPr/>
      <dgm:t>
        <a:bodyPr/>
        <a:lstStyle/>
        <a:p>
          <a:r>
            <a:rPr lang="zh-CN" altLang="en-US" sz="1600" b="1" spc="0" dirty="0">
              <a:latin typeface="微软雅黑" pitchFamily="34" charset="-122"/>
              <a:ea typeface="微软雅黑" pitchFamily="34" charset="-122"/>
            </a:rPr>
            <a:t>搭建</a:t>
          </a:r>
          <a:r>
            <a:rPr lang="en-US" altLang="zh-CN" sz="1600" b="1" spc="0" dirty="0">
              <a:latin typeface="微软雅黑" pitchFamily="34" charset="-122"/>
              <a:ea typeface="微软雅黑" pitchFamily="34" charset="-122"/>
            </a:rPr>
            <a:t>Web</a:t>
          </a:r>
          <a:r>
            <a:rPr lang="zh-CN" altLang="en-US" sz="1600" b="1" spc="0" dirty="0">
              <a:latin typeface="微软雅黑" pitchFamily="34" charset="-122"/>
              <a:ea typeface="微软雅黑" pitchFamily="34" charset="-122"/>
            </a:rPr>
            <a:t>项目</a:t>
          </a:r>
          <a:endParaRPr lang="en-US" altLang="zh-CN" sz="1600" b="1" spc="0" dirty="0">
            <a:latin typeface="微软雅黑" pitchFamily="34" charset="-122"/>
            <a:ea typeface="微软雅黑" pitchFamily="34" charset="-122"/>
          </a:endParaRPr>
        </a:p>
      </dgm:t>
    </dgm:pt>
    <dgm:pt modelId="{89BCFC2B-CDE1-4F6A-B460-73FFCCA92C56}" type="parTrans" cxnId="{A63B65E5-882A-4E86-8BE7-18CF48E5FB36}">
      <dgm:prSet/>
      <dgm:spPr/>
      <dgm:t>
        <a:bodyPr/>
        <a:lstStyle/>
        <a:p>
          <a:endParaRPr lang="zh-CN" altLang="en-US"/>
        </a:p>
      </dgm:t>
    </dgm:pt>
    <dgm:pt modelId="{D7B72627-CE06-4E39-BB84-F0FF965A568E}" type="sibTrans" cxnId="{A63B65E5-882A-4E86-8BE7-18CF48E5FB36}">
      <dgm:prSet/>
      <dgm:spPr/>
      <dgm:t>
        <a:bodyPr/>
        <a:lstStyle/>
        <a:p>
          <a:endParaRPr lang="zh-CN" altLang="en-US"/>
        </a:p>
      </dgm:t>
    </dgm:pt>
    <dgm:pt modelId="{E0C6A232-F85D-4BE1-9B22-DB18AEFA5C6D}" type="pres">
      <dgm:prSet presAssocID="{13CADCCA-8253-4105-A634-0C1E0459C03F}" presName="Name0" presStyleCnt="0">
        <dgm:presLayoutVars>
          <dgm:dir/>
          <dgm:animLvl val="lvl"/>
          <dgm:resizeHandles/>
        </dgm:presLayoutVars>
      </dgm:prSet>
      <dgm:spPr/>
    </dgm:pt>
    <dgm:pt modelId="{8DD78370-D06D-4097-B2B0-1D5693F5FE02}" type="pres">
      <dgm:prSet presAssocID="{9ACBF248-6A21-45DC-BA79-567734C1D0C6}" presName="linNode" presStyleCnt="0"/>
      <dgm:spPr/>
    </dgm:pt>
    <dgm:pt modelId="{E14B3DFD-BAE3-4803-899F-1CFBEA2F1143}" type="pres">
      <dgm:prSet presAssocID="{9ACBF248-6A21-45DC-BA79-567734C1D0C6}" presName="parentShp" presStyleLbl="node1" presStyleIdx="0" presStyleCnt="2">
        <dgm:presLayoutVars>
          <dgm:bulletEnabled val="1"/>
        </dgm:presLayoutVars>
      </dgm:prSet>
      <dgm:spPr/>
    </dgm:pt>
    <dgm:pt modelId="{6A4BD632-934E-41B1-B411-7C9B63345580}" type="pres">
      <dgm:prSet presAssocID="{9ACBF248-6A21-45DC-BA79-567734C1D0C6}" presName="childShp" presStyleLbl="bgAccFollowNode1" presStyleIdx="0" presStyleCnt="2">
        <dgm:presLayoutVars>
          <dgm:bulletEnabled val="1"/>
        </dgm:presLayoutVars>
      </dgm:prSet>
      <dgm:spPr/>
    </dgm:pt>
    <dgm:pt modelId="{1C1D1AC4-29FD-4268-A97B-3322471341A5}" type="pres">
      <dgm:prSet presAssocID="{00FDFE39-46A5-40A2-B9E4-5CB202FE8CDD}" presName="spacing" presStyleCnt="0"/>
      <dgm:spPr/>
    </dgm:pt>
    <dgm:pt modelId="{F18D90C1-D2F4-476B-8326-F1E487229F85}" type="pres">
      <dgm:prSet presAssocID="{EBAE87CD-AC39-4131-BCC4-56549EA5FEAB}" presName="linNode" presStyleCnt="0"/>
      <dgm:spPr/>
    </dgm:pt>
    <dgm:pt modelId="{74ECDE33-C338-4A00-B8B3-04A4AF35A45D}" type="pres">
      <dgm:prSet presAssocID="{EBAE87CD-AC39-4131-BCC4-56549EA5FEAB}" presName="parentShp" presStyleLbl="node1" presStyleIdx="1" presStyleCnt="2">
        <dgm:presLayoutVars>
          <dgm:bulletEnabled val="1"/>
        </dgm:presLayoutVars>
      </dgm:prSet>
      <dgm:spPr/>
    </dgm:pt>
    <dgm:pt modelId="{53CAE161-CE2A-46D2-8D85-2A5A64094FCD}" type="pres">
      <dgm:prSet presAssocID="{EBAE87CD-AC39-4131-BCC4-56549EA5FEAB}" presName="childShp" presStyleLbl="bgAccFollowNode1" presStyleIdx="1" presStyleCnt="2" custLinFactNeighborX="1012">
        <dgm:presLayoutVars>
          <dgm:bulletEnabled val="1"/>
        </dgm:presLayoutVars>
      </dgm:prSet>
      <dgm:spPr/>
    </dgm:pt>
  </dgm:ptLst>
  <dgm:cxnLst>
    <dgm:cxn modelId="{E20D9702-9C92-4944-B4A9-88F170A9A61A}" srcId="{9ACBF248-6A21-45DC-BA79-567734C1D0C6}" destId="{CA1C7C36-7D42-41BD-B8F3-6D87B1C0EFEC}" srcOrd="0" destOrd="0" parTransId="{004E8728-1EC0-4AD5-91A1-4A75062838CE}" sibTransId="{1B8BA2EF-0EE2-4F26-A98A-54681EBB23C7}"/>
    <dgm:cxn modelId="{88AC4F17-490A-4F24-992F-37B8DB222B9E}" type="presOf" srcId="{CA1C7C36-7D42-41BD-B8F3-6D87B1C0EFEC}" destId="{6A4BD632-934E-41B1-B411-7C9B63345580}" srcOrd="0" destOrd="0" presId="urn:microsoft.com/office/officeart/2005/8/layout/vList6"/>
    <dgm:cxn modelId="{E85E9A5B-28D4-4734-958D-293AFAD685F5}" type="presOf" srcId="{9ACBF248-6A21-45DC-BA79-567734C1D0C6}" destId="{E14B3DFD-BAE3-4803-899F-1CFBEA2F1143}" srcOrd="0" destOrd="0" presId="urn:microsoft.com/office/officeart/2005/8/layout/vList6"/>
    <dgm:cxn modelId="{63E6C346-15BB-4FFB-99AF-F8D2C6641108}" srcId="{EBAE87CD-AC39-4131-BCC4-56549EA5FEAB}" destId="{24D683F1-4623-43DA-A45D-DC00ED1F5673}" srcOrd="0" destOrd="0" parTransId="{BA3AE170-E75A-4C3F-A9C1-F609C7291658}" sibTransId="{F589EC50-F3BC-4282-9BEC-DCA58D94578B}"/>
    <dgm:cxn modelId="{CE39CD7E-7A79-449F-82B9-B34464AA795C}" type="presOf" srcId="{76FBC869-6796-4EBE-A5D9-AC63EBBE6479}" destId="{53CAE161-CE2A-46D2-8D85-2A5A64094FCD}" srcOrd="0" destOrd="1" presId="urn:microsoft.com/office/officeart/2005/8/layout/vList6"/>
    <dgm:cxn modelId="{248CB08B-25F3-4B67-B9CD-DAAF2CC04D25}" type="presOf" srcId="{EBAE87CD-AC39-4131-BCC4-56549EA5FEAB}" destId="{74ECDE33-C338-4A00-B8B3-04A4AF35A45D}" srcOrd="0" destOrd="0" presId="urn:microsoft.com/office/officeart/2005/8/layout/vList6"/>
    <dgm:cxn modelId="{811556A9-1DA4-4B11-A6C8-4262B2054131}" srcId="{13CADCCA-8253-4105-A634-0C1E0459C03F}" destId="{9ACBF248-6A21-45DC-BA79-567734C1D0C6}" srcOrd="0" destOrd="0" parTransId="{D28751E3-C7DA-43D0-8296-E90134B457D3}" sibTransId="{00FDFE39-46A5-40A2-B9E4-5CB202FE8CDD}"/>
    <dgm:cxn modelId="{1236FCAC-0B4A-477E-8A01-07E2E38056EC}" type="presOf" srcId="{13CADCCA-8253-4105-A634-0C1E0459C03F}" destId="{E0C6A232-F85D-4BE1-9B22-DB18AEFA5C6D}" srcOrd="0" destOrd="0" presId="urn:microsoft.com/office/officeart/2005/8/layout/vList6"/>
    <dgm:cxn modelId="{C2A36AE4-44AB-4361-AFED-70DBE3C31CB2}" type="presOf" srcId="{24D683F1-4623-43DA-A45D-DC00ED1F5673}" destId="{53CAE161-CE2A-46D2-8D85-2A5A64094FCD}" srcOrd="0" destOrd="0" presId="urn:microsoft.com/office/officeart/2005/8/layout/vList6"/>
    <dgm:cxn modelId="{A63B65E5-882A-4E86-8BE7-18CF48E5FB36}" srcId="{EBAE87CD-AC39-4131-BCC4-56549EA5FEAB}" destId="{76FBC869-6796-4EBE-A5D9-AC63EBBE6479}" srcOrd="1" destOrd="0" parTransId="{89BCFC2B-CDE1-4F6A-B460-73FFCCA92C56}" sibTransId="{D7B72627-CE06-4E39-BB84-F0FF965A568E}"/>
    <dgm:cxn modelId="{900E24E6-D587-43E7-942D-C450624BE890}" srcId="{13CADCCA-8253-4105-A634-0C1E0459C03F}" destId="{EBAE87CD-AC39-4131-BCC4-56549EA5FEAB}" srcOrd="1" destOrd="0" parTransId="{CF019B95-5BE2-4BE9-B3F0-74373861AC5E}" sibTransId="{DA195C88-EAF4-4F47-A154-6A3C19B42F3A}"/>
    <dgm:cxn modelId="{9CF8C437-8491-4353-BC53-D27FB3636160}" type="presParOf" srcId="{E0C6A232-F85D-4BE1-9B22-DB18AEFA5C6D}" destId="{8DD78370-D06D-4097-B2B0-1D5693F5FE02}" srcOrd="0" destOrd="0" presId="urn:microsoft.com/office/officeart/2005/8/layout/vList6"/>
    <dgm:cxn modelId="{36D5A496-B9DB-4E64-B5B8-333CEC746503}" type="presParOf" srcId="{8DD78370-D06D-4097-B2B0-1D5693F5FE02}" destId="{E14B3DFD-BAE3-4803-899F-1CFBEA2F1143}" srcOrd="0" destOrd="0" presId="urn:microsoft.com/office/officeart/2005/8/layout/vList6"/>
    <dgm:cxn modelId="{A8C92727-C096-4CD7-9234-1521DE41408E}" type="presParOf" srcId="{8DD78370-D06D-4097-B2B0-1D5693F5FE02}" destId="{6A4BD632-934E-41B1-B411-7C9B63345580}" srcOrd="1" destOrd="0" presId="urn:microsoft.com/office/officeart/2005/8/layout/vList6"/>
    <dgm:cxn modelId="{824E1141-B7AA-43A7-BC8A-5F9ED37ACB85}" type="presParOf" srcId="{E0C6A232-F85D-4BE1-9B22-DB18AEFA5C6D}" destId="{1C1D1AC4-29FD-4268-A97B-3322471341A5}" srcOrd="1" destOrd="0" presId="urn:microsoft.com/office/officeart/2005/8/layout/vList6"/>
    <dgm:cxn modelId="{7F1018ED-CF17-4AAA-A935-E781AC877038}" type="presParOf" srcId="{E0C6A232-F85D-4BE1-9B22-DB18AEFA5C6D}" destId="{F18D90C1-D2F4-476B-8326-F1E487229F85}" srcOrd="2" destOrd="0" presId="urn:microsoft.com/office/officeart/2005/8/layout/vList6"/>
    <dgm:cxn modelId="{2D2485C3-314E-417D-AD05-5BF58DFE0F79}" type="presParOf" srcId="{F18D90C1-D2F4-476B-8326-F1E487229F85}" destId="{74ECDE33-C338-4A00-B8B3-04A4AF35A45D}" srcOrd="0" destOrd="0" presId="urn:microsoft.com/office/officeart/2005/8/layout/vList6"/>
    <dgm:cxn modelId="{D7254C44-44F0-4892-BD78-11E24780B920}" type="presParOf" srcId="{F18D90C1-D2F4-476B-8326-F1E487229F85}" destId="{53CAE161-CE2A-46D2-8D85-2A5A64094FCD}" srcOrd="1" destOrd="0" presId="urn:microsoft.com/office/officeart/2005/8/layout/vList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3CADCCA-8253-4105-A634-0C1E0459C03F}" type="doc">
      <dgm:prSet loTypeId="urn:microsoft.com/office/officeart/2005/8/layout/vList6" loCatId="list" qsTypeId="urn:microsoft.com/office/officeart/2005/8/quickstyle/simple5#1" qsCatId="simple" csTypeId="urn:microsoft.com/office/officeart/2005/8/colors/colorful5#1" csCatId="colorful" phldr="1"/>
      <dgm:spPr/>
      <dgm:t>
        <a:bodyPr/>
        <a:lstStyle/>
        <a:p>
          <a:endParaRPr lang="zh-CN" altLang="en-US"/>
        </a:p>
      </dgm:t>
    </dgm:pt>
    <dgm:pt modelId="{9ACBF248-6A21-45DC-BA79-567734C1D0C6}">
      <dgm:prSet phldrT="[文本]" custT="1"/>
      <dgm:spPr/>
      <dgm:t>
        <a:bodyPr/>
        <a:lstStyle/>
        <a:p>
          <a:r>
            <a:rPr lang="zh-CN" altLang="en-US" sz="4800" b="1" dirty="0">
              <a:latin typeface="微软雅黑" panose="020B0503020204020204" pitchFamily="34" charset="-122"/>
              <a:ea typeface="微软雅黑" panose="020B0503020204020204" pitchFamily="34" charset="-122"/>
            </a:rPr>
            <a:t>理论</a:t>
          </a:r>
        </a:p>
      </dgm:t>
    </dgm:pt>
    <dgm:pt modelId="{D28751E3-C7DA-43D0-8296-E90134B457D3}" type="parTrans" cxnId="{811556A9-1DA4-4B11-A6C8-4262B2054131}">
      <dgm:prSet/>
      <dgm:spPr/>
      <dgm:t>
        <a:bodyPr/>
        <a:lstStyle/>
        <a:p>
          <a:endParaRPr lang="zh-CN" altLang="en-US"/>
        </a:p>
      </dgm:t>
    </dgm:pt>
    <dgm:pt modelId="{00FDFE39-46A5-40A2-B9E4-5CB202FE8CDD}" type="sibTrans" cxnId="{811556A9-1DA4-4B11-A6C8-4262B2054131}">
      <dgm:prSet/>
      <dgm:spPr/>
      <dgm:t>
        <a:bodyPr/>
        <a:lstStyle/>
        <a:p>
          <a:endParaRPr lang="zh-CN" altLang="en-US"/>
        </a:p>
      </dgm:t>
    </dgm:pt>
    <dgm:pt modelId="{CA1C7C36-7D42-41BD-B8F3-6D87B1C0EFEC}">
      <dgm:prSet phldrT="[文本]" custT="1"/>
      <dgm:spPr/>
      <dgm:t>
        <a:bodyPr anchor="ctr"/>
        <a:lstStyle/>
        <a:p>
          <a:r>
            <a:rPr lang="en-US" altLang="zh-CN" sz="2000" b="1">
              <a:latin typeface="黑体" panose="02010609060101010101" pitchFamily="49" charset="-122"/>
              <a:ea typeface="黑体" panose="02010609060101010101" pitchFamily="49" charset="-122"/>
            </a:rPr>
            <a:t>JSP</a:t>
          </a:r>
          <a:r>
            <a:rPr lang="zh-CN" altLang="en-US" sz="2000" b="1">
              <a:latin typeface="黑体" panose="02010609060101010101" pitchFamily="49" charset="-122"/>
              <a:ea typeface="黑体" panose="02010609060101010101" pitchFamily="49" charset="-122"/>
            </a:rPr>
            <a:t>运行原理</a:t>
          </a:r>
          <a:endParaRPr lang="zh-CN" altLang="en-US" sz="2000" b="1" dirty="0">
            <a:latin typeface="+mn-ea"/>
            <a:ea typeface="+mn-ea"/>
          </a:endParaRPr>
        </a:p>
      </dgm:t>
    </dgm:pt>
    <dgm:pt modelId="{004E8728-1EC0-4AD5-91A1-4A75062838CE}" type="parTrans" cxnId="{E20D9702-9C92-4944-B4A9-88F170A9A61A}">
      <dgm:prSet/>
      <dgm:spPr/>
      <dgm:t>
        <a:bodyPr/>
        <a:lstStyle/>
        <a:p>
          <a:endParaRPr lang="zh-CN" altLang="en-US"/>
        </a:p>
      </dgm:t>
    </dgm:pt>
    <dgm:pt modelId="{1B8BA2EF-0EE2-4F26-A98A-54681EBB23C7}" type="sibTrans" cxnId="{E20D9702-9C92-4944-B4A9-88F170A9A61A}">
      <dgm:prSet/>
      <dgm:spPr/>
      <dgm:t>
        <a:bodyPr/>
        <a:lstStyle/>
        <a:p>
          <a:endParaRPr lang="zh-CN" altLang="en-US"/>
        </a:p>
      </dgm:t>
    </dgm:pt>
    <dgm:pt modelId="{EBAE87CD-AC39-4131-BCC4-56549EA5FEAB}">
      <dgm:prSet phldrT="[文本]" custT="1"/>
      <dgm:spPr/>
      <dgm:t>
        <a:bodyPr/>
        <a:lstStyle/>
        <a:p>
          <a:r>
            <a:rPr lang="zh-CN" altLang="en-US" sz="4800" b="1" dirty="0">
              <a:latin typeface="微软雅黑" panose="020B0503020204020204" pitchFamily="34" charset="-122"/>
              <a:ea typeface="微软雅黑" panose="020B0503020204020204" pitchFamily="34" charset="-122"/>
            </a:rPr>
            <a:t>实践</a:t>
          </a:r>
        </a:p>
      </dgm:t>
    </dgm:pt>
    <dgm:pt modelId="{CF019B95-5BE2-4BE9-B3F0-74373861AC5E}" type="parTrans" cxnId="{900E24E6-D587-43E7-942D-C450624BE890}">
      <dgm:prSet/>
      <dgm:spPr/>
      <dgm:t>
        <a:bodyPr/>
        <a:lstStyle/>
        <a:p>
          <a:endParaRPr lang="zh-CN" altLang="en-US"/>
        </a:p>
      </dgm:t>
    </dgm:pt>
    <dgm:pt modelId="{DA195C88-EAF4-4F47-A154-6A3C19B42F3A}" type="sibTrans" cxnId="{900E24E6-D587-43E7-942D-C450624BE890}">
      <dgm:prSet/>
      <dgm:spPr/>
      <dgm:t>
        <a:bodyPr/>
        <a:lstStyle/>
        <a:p>
          <a:endParaRPr lang="zh-CN" altLang="en-US"/>
        </a:p>
      </dgm:t>
    </dgm:pt>
    <dgm:pt modelId="{24D683F1-4623-43DA-A45D-DC00ED1F5673}">
      <dgm:prSet phldrT="[文本]" custT="1"/>
      <dgm:spPr/>
      <dgm:t>
        <a:bodyPr anchor="ctr"/>
        <a:lstStyle/>
        <a:p>
          <a:r>
            <a:rPr lang="zh-CN" altLang="en-US" sz="2000" b="1">
              <a:latin typeface="微软雅黑" pitchFamily="34" charset="-122"/>
              <a:ea typeface="微软雅黑" pitchFamily="34" charset="-122"/>
            </a:rPr>
            <a:t>理解</a:t>
          </a:r>
          <a:r>
            <a:rPr lang="en-US" altLang="zh-CN" sz="2000" b="1">
              <a:latin typeface="微软雅黑" pitchFamily="34" charset="-122"/>
              <a:ea typeface="微软雅黑" pitchFamily="34" charset="-122"/>
            </a:rPr>
            <a:t>JSP</a:t>
          </a:r>
          <a:r>
            <a:rPr lang="zh-CN" altLang="en-US" sz="2000" b="1">
              <a:latin typeface="微软雅黑" pitchFamily="34" charset="-122"/>
              <a:ea typeface="微软雅黑" pitchFamily="34" charset="-122"/>
            </a:rPr>
            <a:t>运行原理</a:t>
          </a:r>
          <a:endParaRPr lang="zh-CN" altLang="en-US" sz="2000" b="1" dirty="0">
            <a:latin typeface="微软雅黑" pitchFamily="34" charset="-122"/>
            <a:ea typeface="微软雅黑" pitchFamily="34" charset="-122"/>
          </a:endParaRPr>
        </a:p>
      </dgm:t>
    </dgm:pt>
    <dgm:pt modelId="{BA3AE170-E75A-4C3F-A9C1-F609C7291658}" type="parTrans" cxnId="{63E6C346-15BB-4FFB-99AF-F8D2C6641108}">
      <dgm:prSet/>
      <dgm:spPr/>
      <dgm:t>
        <a:bodyPr/>
        <a:lstStyle/>
        <a:p>
          <a:endParaRPr lang="zh-CN" altLang="en-US"/>
        </a:p>
      </dgm:t>
    </dgm:pt>
    <dgm:pt modelId="{F589EC50-F3BC-4282-9BEC-DCA58D94578B}" type="sibTrans" cxnId="{63E6C346-15BB-4FFB-99AF-F8D2C6641108}">
      <dgm:prSet/>
      <dgm:spPr/>
      <dgm:t>
        <a:bodyPr/>
        <a:lstStyle/>
        <a:p>
          <a:endParaRPr lang="zh-CN" altLang="en-US"/>
        </a:p>
      </dgm:t>
    </dgm:pt>
    <dgm:pt modelId="{E0C6A232-F85D-4BE1-9B22-DB18AEFA5C6D}" type="pres">
      <dgm:prSet presAssocID="{13CADCCA-8253-4105-A634-0C1E0459C03F}" presName="Name0" presStyleCnt="0">
        <dgm:presLayoutVars>
          <dgm:dir/>
          <dgm:animLvl val="lvl"/>
          <dgm:resizeHandles/>
        </dgm:presLayoutVars>
      </dgm:prSet>
      <dgm:spPr/>
    </dgm:pt>
    <dgm:pt modelId="{8DD78370-D06D-4097-B2B0-1D5693F5FE02}" type="pres">
      <dgm:prSet presAssocID="{9ACBF248-6A21-45DC-BA79-567734C1D0C6}" presName="linNode" presStyleCnt="0"/>
      <dgm:spPr/>
    </dgm:pt>
    <dgm:pt modelId="{E14B3DFD-BAE3-4803-899F-1CFBEA2F1143}" type="pres">
      <dgm:prSet presAssocID="{9ACBF248-6A21-45DC-BA79-567734C1D0C6}" presName="parentShp" presStyleLbl="node1" presStyleIdx="0" presStyleCnt="2">
        <dgm:presLayoutVars>
          <dgm:bulletEnabled val="1"/>
        </dgm:presLayoutVars>
      </dgm:prSet>
      <dgm:spPr/>
    </dgm:pt>
    <dgm:pt modelId="{6A4BD632-934E-41B1-B411-7C9B63345580}" type="pres">
      <dgm:prSet presAssocID="{9ACBF248-6A21-45DC-BA79-567734C1D0C6}" presName="childShp" presStyleLbl="bgAccFollowNode1" presStyleIdx="0" presStyleCnt="2">
        <dgm:presLayoutVars>
          <dgm:bulletEnabled val="1"/>
        </dgm:presLayoutVars>
      </dgm:prSet>
      <dgm:spPr/>
    </dgm:pt>
    <dgm:pt modelId="{1C1D1AC4-29FD-4268-A97B-3322471341A5}" type="pres">
      <dgm:prSet presAssocID="{00FDFE39-46A5-40A2-B9E4-5CB202FE8CDD}" presName="spacing" presStyleCnt="0"/>
      <dgm:spPr/>
    </dgm:pt>
    <dgm:pt modelId="{F18D90C1-D2F4-476B-8326-F1E487229F85}" type="pres">
      <dgm:prSet presAssocID="{EBAE87CD-AC39-4131-BCC4-56549EA5FEAB}" presName="linNode" presStyleCnt="0"/>
      <dgm:spPr/>
    </dgm:pt>
    <dgm:pt modelId="{74ECDE33-C338-4A00-B8B3-04A4AF35A45D}" type="pres">
      <dgm:prSet presAssocID="{EBAE87CD-AC39-4131-BCC4-56549EA5FEAB}" presName="parentShp" presStyleLbl="node1" presStyleIdx="1" presStyleCnt="2">
        <dgm:presLayoutVars>
          <dgm:bulletEnabled val="1"/>
        </dgm:presLayoutVars>
      </dgm:prSet>
      <dgm:spPr/>
    </dgm:pt>
    <dgm:pt modelId="{53CAE161-CE2A-46D2-8D85-2A5A64094FCD}" type="pres">
      <dgm:prSet presAssocID="{EBAE87CD-AC39-4131-BCC4-56549EA5FEAB}" presName="childShp" presStyleLbl="bgAccFollowNode1" presStyleIdx="1" presStyleCnt="2" custLinFactNeighborX="1012">
        <dgm:presLayoutVars>
          <dgm:bulletEnabled val="1"/>
        </dgm:presLayoutVars>
      </dgm:prSet>
      <dgm:spPr/>
    </dgm:pt>
  </dgm:ptLst>
  <dgm:cxnLst>
    <dgm:cxn modelId="{E20D9702-9C92-4944-B4A9-88F170A9A61A}" srcId="{9ACBF248-6A21-45DC-BA79-567734C1D0C6}" destId="{CA1C7C36-7D42-41BD-B8F3-6D87B1C0EFEC}" srcOrd="0" destOrd="0" parTransId="{004E8728-1EC0-4AD5-91A1-4A75062838CE}" sibTransId="{1B8BA2EF-0EE2-4F26-A98A-54681EBB23C7}"/>
    <dgm:cxn modelId="{0D6A1C08-E6F9-4747-A704-75038612C7F0}" type="presOf" srcId="{13CADCCA-8253-4105-A634-0C1E0459C03F}" destId="{E0C6A232-F85D-4BE1-9B22-DB18AEFA5C6D}" srcOrd="0" destOrd="0" presId="urn:microsoft.com/office/officeart/2005/8/layout/vList6"/>
    <dgm:cxn modelId="{63E6C346-15BB-4FFB-99AF-F8D2C6641108}" srcId="{EBAE87CD-AC39-4131-BCC4-56549EA5FEAB}" destId="{24D683F1-4623-43DA-A45D-DC00ED1F5673}" srcOrd="0" destOrd="0" parTransId="{BA3AE170-E75A-4C3F-A9C1-F609C7291658}" sibTransId="{F589EC50-F3BC-4282-9BEC-DCA58D94578B}"/>
    <dgm:cxn modelId="{BBDFB29D-A6C1-4F75-B2B8-6901C0824E63}" type="presOf" srcId="{24D683F1-4623-43DA-A45D-DC00ED1F5673}" destId="{53CAE161-CE2A-46D2-8D85-2A5A64094FCD}" srcOrd="0" destOrd="0" presId="urn:microsoft.com/office/officeart/2005/8/layout/vList6"/>
    <dgm:cxn modelId="{811556A9-1DA4-4B11-A6C8-4262B2054131}" srcId="{13CADCCA-8253-4105-A634-0C1E0459C03F}" destId="{9ACBF248-6A21-45DC-BA79-567734C1D0C6}" srcOrd="0" destOrd="0" parTransId="{D28751E3-C7DA-43D0-8296-E90134B457D3}" sibTransId="{00FDFE39-46A5-40A2-B9E4-5CB202FE8CDD}"/>
    <dgm:cxn modelId="{2F670BB6-2030-49B3-8F3E-625AE8108D0E}" type="presOf" srcId="{9ACBF248-6A21-45DC-BA79-567734C1D0C6}" destId="{E14B3DFD-BAE3-4803-899F-1CFBEA2F1143}" srcOrd="0" destOrd="0" presId="urn:microsoft.com/office/officeart/2005/8/layout/vList6"/>
    <dgm:cxn modelId="{02683EC4-CD6D-4079-A483-04C274013008}" type="presOf" srcId="{CA1C7C36-7D42-41BD-B8F3-6D87B1C0EFEC}" destId="{6A4BD632-934E-41B1-B411-7C9B63345580}" srcOrd="0" destOrd="0" presId="urn:microsoft.com/office/officeart/2005/8/layout/vList6"/>
    <dgm:cxn modelId="{44DBAFC8-C5AF-43AB-B7DB-46A6E36E3B35}" type="presOf" srcId="{EBAE87CD-AC39-4131-BCC4-56549EA5FEAB}" destId="{74ECDE33-C338-4A00-B8B3-04A4AF35A45D}" srcOrd="0" destOrd="0" presId="urn:microsoft.com/office/officeart/2005/8/layout/vList6"/>
    <dgm:cxn modelId="{900E24E6-D587-43E7-942D-C450624BE890}" srcId="{13CADCCA-8253-4105-A634-0C1E0459C03F}" destId="{EBAE87CD-AC39-4131-BCC4-56549EA5FEAB}" srcOrd="1" destOrd="0" parTransId="{CF019B95-5BE2-4BE9-B3F0-74373861AC5E}" sibTransId="{DA195C88-EAF4-4F47-A154-6A3C19B42F3A}"/>
    <dgm:cxn modelId="{054F8836-95D5-420A-91D1-55D26D2E8269}" type="presParOf" srcId="{E0C6A232-F85D-4BE1-9B22-DB18AEFA5C6D}" destId="{8DD78370-D06D-4097-B2B0-1D5693F5FE02}" srcOrd="0" destOrd="0" presId="urn:microsoft.com/office/officeart/2005/8/layout/vList6"/>
    <dgm:cxn modelId="{5B8F6864-FF8C-4BFC-8037-8CD1E8843FC5}" type="presParOf" srcId="{8DD78370-D06D-4097-B2B0-1D5693F5FE02}" destId="{E14B3DFD-BAE3-4803-899F-1CFBEA2F1143}" srcOrd="0" destOrd="0" presId="urn:microsoft.com/office/officeart/2005/8/layout/vList6"/>
    <dgm:cxn modelId="{0E5C7FFC-646A-4AF4-ACA5-D16BD436F414}" type="presParOf" srcId="{8DD78370-D06D-4097-B2B0-1D5693F5FE02}" destId="{6A4BD632-934E-41B1-B411-7C9B63345580}" srcOrd="1" destOrd="0" presId="urn:microsoft.com/office/officeart/2005/8/layout/vList6"/>
    <dgm:cxn modelId="{12A4DE69-670C-43F8-B8D4-E50C2C2437CE}" type="presParOf" srcId="{E0C6A232-F85D-4BE1-9B22-DB18AEFA5C6D}" destId="{1C1D1AC4-29FD-4268-A97B-3322471341A5}" srcOrd="1" destOrd="0" presId="urn:microsoft.com/office/officeart/2005/8/layout/vList6"/>
    <dgm:cxn modelId="{E833C46B-1820-439C-A8FB-F7172F8D332A}" type="presParOf" srcId="{E0C6A232-F85D-4BE1-9B22-DB18AEFA5C6D}" destId="{F18D90C1-D2F4-476B-8326-F1E487229F85}" srcOrd="2" destOrd="0" presId="urn:microsoft.com/office/officeart/2005/8/layout/vList6"/>
    <dgm:cxn modelId="{D30454FA-B446-4B04-A5B6-3F5A835605AE}" type="presParOf" srcId="{F18D90C1-D2F4-476B-8326-F1E487229F85}" destId="{74ECDE33-C338-4A00-B8B3-04A4AF35A45D}" srcOrd="0" destOrd="0" presId="urn:microsoft.com/office/officeart/2005/8/layout/vList6"/>
    <dgm:cxn modelId="{5E45CD56-A392-4831-A2E0-A282AC045487}" type="presParOf" srcId="{F18D90C1-D2F4-476B-8326-F1E487229F85}" destId="{53CAE161-CE2A-46D2-8D85-2A5A64094FCD}" srcOrd="1" destOrd="0" presId="urn:microsoft.com/office/officeart/2005/8/layout/vList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3CADCCA-8253-4105-A634-0C1E0459C03F}" type="doc">
      <dgm:prSet loTypeId="urn:microsoft.com/office/officeart/2005/8/layout/vList6" loCatId="list" qsTypeId="urn:microsoft.com/office/officeart/2005/8/quickstyle/simple5#1" qsCatId="simple" csTypeId="urn:microsoft.com/office/officeart/2005/8/colors/colorful5#1" csCatId="colorful" phldr="1"/>
      <dgm:spPr/>
      <dgm:t>
        <a:bodyPr/>
        <a:lstStyle/>
        <a:p>
          <a:endParaRPr lang="zh-CN" altLang="en-US"/>
        </a:p>
      </dgm:t>
    </dgm:pt>
    <dgm:pt modelId="{9ACBF248-6A21-45DC-BA79-567734C1D0C6}">
      <dgm:prSet phldrT="[文本]" custT="1"/>
      <dgm:spPr/>
      <dgm:t>
        <a:bodyPr/>
        <a:lstStyle/>
        <a:p>
          <a:r>
            <a:rPr lang="zh-CN" altLang="en-US" sz="4800" b="1" dirty="0">
              <a:latin typeface="微软雅黑" panose="020B0503020204020204" pitchFamily="34" charset="-122"/>
              <a:ea typeface="微软雅黑" panose="020B0503020204020204" pitchFamily="34" charset="-122"/>
            </a:rPr>
            <a:t>理论</a:t>
          </a:r>
        </a:p>
      </dgm:t>
    </dgm:pt>
    <dgm:pt modelId="{D28751E3-C7DA-43D0-8296-E90134B457D3}" type="parTrans" cxnId="{811556A9-1DA4-4B11-A6C8-4262B2054131}">
      <dgm:prSet/>
      <dgm:spPr/>
      <dgm:t>
        <a:bodyPr/>
        <a:lstStyle/>
        <a:p>
          <a:endParaRPr lang="zh-CN" altLang="en-US"/>
        </a:p>
      </dgm:t>
    </dgm:pt>
    <dgm:pt modelId="{00FDFE39-46A5-40A2-B9E4-5CB202FE8CDD}" type="sibTrans" cxnId="{811556A9-1DA4-4B11-A6C8-4262B2054131}">
      <dgm:prSet/>
      <dgm:spPr/>
      <dgm:t>
        <a:bodyPr/>
        <a:lstStyle/>
        <a:p>
          <a:endParaRPr lang="zh-CN" altLang="en-US"/>
        </a:p>
      </dgm:t>
    </dgm:pt>
    <dgm:pt modelId="{CA1C7C36-7D42-41BD-B8F3-6D87B1C0EFEC}">
      <dgm:prSet phldrT="[文本]" custT="1"/>
      <dgm:spPr/>
      <dgm:t>
        <a:bodyPr anchor="ctr"/>
        <a:lstStyle/>
        <a:p>
          <a:r>
            <a:rPr lang="en-US" altLang="zh-CN" sz="2000" b="1">
              <a:latin typeface="微软雅黑" pitchFamily="34" charset="-122"/>
              <a:ea typeface="微软雅黑" pitchFamily="34" charset="-122"/>
            </a:rPr>
            <a:t>HTTP</a:t>
          </a:r>
          <a:r>
            <a:rPr lang="zh-CN" altLang="en-US" sz="2000" b="1">
              <a:latin typeface="微软雅黑" pitchFamily="34" charset="-122"/>
              <a:ea typeface="微软雅黑" pitchFamily="34" charset="-122"/>
            </a:rPr>
            <a:t>协议</a:t>
          </a:r>
          <a:endParaRPr lang="zh-CN" altLang="en-US" sz="2000" b="1" dirty="0">
            <a:latin typeface="微软雅黑" pitchFamily="34" charset="-122"/>
            <a:ea typeface="微软雅黑" pitchFamily="34" charset="-122"/>
          </a:endParaRPr>
        </a:p>
      </dgm:t>
    </dgm:pt>
    <dgm:pt modelId="{004E8728-1EC0-4AD5-91A1-4A75062838CE}" type="parTrans" cxnId="{E20D9702-9C92-4944-B4A9-88F170A9A61A}">
      <dgm:prSet/>
      <dgm:spPr/>
      <dgm:t>
        <a:bodyPr/>
        <a:lstStyle/>
        <a:p>
          <a:endParaRPr lang="zh-CN" altLang="en-US"/>
        </a:p>
      </dgm:t>
    </dgm:pt>
    <dgm:pt modelId="{1B8BA2EF-0EE2-4F26-A98A-54681EBB23C7}" type="sibTrans" cxnId="{E20D9702-9C92-4944-B4A9-88F170A9A61A}">
      <dgm:prSet/>
      <dgm:spPr/>
      <dgm:t>
        <a:bodyPr/>
        <a:lstStyle/>
        <a:p>
          <a:endParaRPr lang="zh-CN" altLang="en-US"/>
        </a:p>
      </dgm:t>
    </dgm:pt>
    <dgm:pt modelId="{EBAE87CD-AC39-4131-BCC4-56549EA5FEAB}">
      <dgm:prSet phldrT="[文本]" custT="1"/>
      <dgm:spPr/>
      <dgm:t>
        <a:bodyPr/>
        <a:lstStyle/>
        <a:p>
          <a:r>
            <a:rPr lang="zh-CN" altLang="en-US" sz="4800" b="1" dirty="0">
              <a:latin typeface="微软雅黑" panose="020B0503020204020204" pitchFamily="34" charset="-122"/>
              <a:ea typeface="微软雅黑" panose="020B0503020204020204" pitchFamily="34" charset="-122"/>
            </a:rPr>
            <a:t>实践</a:t>
          </a:r>
        </a:p>
      </dgm:t>
    </dgm:pt>
    <dgm:pt modelId="{CF019B95-5BE2-4BE9-B3F0-74373861AC5E}" type="parTrans" cxnId="{900E24E6-D587-43E7-942D-C450624BE890}">
      <dgm:prSet/>
      <dgm:spPr/>
      <dgm:t>
        <a:bodyPr/>
        <a:lstStyle/>
        <a:p>
          <a:endParaRPr lang="zh-CN" altLang="en-US"/>
        </a:p>
      </dgm:t>
    </dgm:pt>
    <dgm:pt modelId="{DA195C88-EAF4-4F47-A154-6A3C19B42F3A}" type="sibTrans" cxnId="{900E24E6-D587-43E7-942D-C450624BE890}">
      <dgm:prSet/>
      <dgm:spPr/>
      <dgm:t>
        <a:bodyPr/>
        <a:lstStyle/>
        <a:p>
          <a:endParaRPr lang="zh-CN" altLang="en-US"/>
        </a:p>
      </dgm:t>
    </dgm:pt>
    <dgm:pt modelId="{24D683F1-4623-43DA-A45D-DC00ED1F5673}">
      <dgm:prSet phldrT="[文本]" custT="1"/>
      <dgm:spPr/>
      <dgm:t>
        <a:bodyPr anchor="ctr"/>
        <a:lstStyle/>
        <a:p>
          <a:r>
            <a:rPr lang="zh-CN" altLang="en-US" sz="2000" b="1">
              <a:latin typeface="微软雅黑" pitchFamily="34" charset="-122"/>
              <a:ea typeface="微软雅黑" pitchFamily="34" charset="-122"/>
            </a:rPr>
            <a:t>掌握</a:t>
          </a:r>
          <a:r>
            <a:rPr lang="en-US" altLang="zh-CN" sz="2000" b="1">
              <a:latin typeface="微软雅黑" pitchFamily="34" charset="-122"/>
              <a:ea typeface="微软雅黑" pitchFamily="34" charset="-122"/>
            </a:rPr>
            <a:t>HTTP</a:t>
          </a:r>
          <a:r>
            <a:rPr lang="zh-CN" altLang="en-US" sz="2000" b="1">
              <a:latin typeface="微软雅黑" pitchFamily="34" charset="-122"/>
              <a:ea typeface="微软雅黑" pitchFamily="34" charset="-122"/>
            </a:rPr>
            <a:t>协议相关</a:t>
          </a:r>
          <a:endParaRPr lang="zh-CN" altLang="en-US" sz="2000" b="1" dirty="0">
            <a:latin typeface="微软雅黑" pitchFamily="34" charset="-122"/>
            <a:ea typeface="微软雅黑" pitchFamily="34" charset="-122"/>
          </a:endParaRPr>
        </a:p>
      </dgm:t>
    </dgm:pt>
    <dgm:pt modelId="{BA3AE170-E75A-4C3F-A9C1-F609C7291658}" type="parTrans" cxnId="{63E6C346-15BB-4FFB-99AF-F8D2C6641108}">
      <dgm:prSet/>
      <dgm:spPr/>
      <dgm:t>
        <a:bodyPr/>
        <a:lstStyle/>
        <a:p>
          <a:endParaRPr lang="zh-CN" altLang="en-US"/>
        </a:p>
      </dgm:t>
    </dgm:pt>
    <dgm:pt modelId="{F589EC50-F3BC-4282-9BEC-DCA58D94578B}" type="sibTrans" cxnId="{63E6C346-15BB-4FFB-99AF-F8D2C6641108}">
      <dgm:prSet/>
      <dgm:spPr/>
      <dgm:t>
        <a:bodyPr/>
        <a:lstStyle/>
        <a:p>
          <a:endParaRPr lang="zh-CN" altLang="en-US"/>
        </a:p>
      </dgm:t>
    </dgm:pt>
    <dgm:pt modelId="{E0C6A232-F85D-4BE1-9B22-DB18AEFA5C6D}" type="pres">
      <dgm:prSet presAssocID="{13CADCCA-8253-4105-A634-0C1E0459C03F}" presName="Name0" presStyleCnt="0">
        <dgm:presLayoutVars>
          <dgm:dir/>
          <dgm:animLvl val="lvl"/>
          <dgm:resizeHandles/>
        </dgm:presLayoutVars>
      </dgm:prSet>
      <dgm:spPr/>
    </dgm:pt>
    <dgm:pt modelId="{8DD78370-D06D-4097-B2B0-1D5693F5FE02}" type="pres">
      <dgm:prSet presAssocID="{9ACBF248-6A21-45DC-BA79-567734C1D0C6}" presName="linNode" presStyleCnt="0"/>
      <dgm:spPr/>
    </dgm:pt>
    <dgm:pt modelId="{E14B3DFD-BAE3-4803-899F-1CFBEA2F1143}" type="pres">
      <dgm:prSet presAssocID="{9ACBF248-6A21-45DC-BA79-567734C1D0C6}" presName="parentShp" presStyleLbl="node1" presStyleIdx="0" presStyleCnt="2">
        <dgm:presLayoutVars>
          <dgm:bulletEnabled val="1"/>
        </dgm:presLayoutVars>
      </dgm:prSet>
      <dgm:spPr/>
    </dgm:pt>
    <dgm:pt modelId="{6A4BD632-934E-41B1-B411-7C9B63345580}" type="pres">
      <dgm:prSet presAssocID="{9ACBF248-6A21-45DC-BA79-567734C1D0C6}" presName="childShp" presStyleLbl="bgAccFollowNode1" presStyleIdx="0" presStyleCnt="2">
        <dgm:presLayoutVars>
          <dgm:bulletEnabled val="1"/>
        </dgm:presLayoutVars>
      </dgm:prSet>
      <dgm:spPr/>
    </dgm:pt>
    <dgm:pt modelId="{1C1D1AC4-29FD-4268-A97B-3322471341A5}" type="pres">
      <dgm:prSet presAssocID="{00FDFE39-46A5-40A2-B9E4-5CB202FE8CDD}" presName="spacing" presStyleCnt="0"/>
      <dgm:spPr/>
    </dgm:pt>
    <dgm:pt modelId="{F18D90C1-D2F4-476B-8326-F1E487229F85}" type="pres">
      <dgm:prSet presAssocID="{EBAE87CD-AC39-4131-BCC4-56549EA5FEAB}" presName="linNode" presStyleCnt="0"/>
      <dgm:spPr/>
    </dgm:pt>
    <dgm:pt modelId="{74ECDE33-C338-4A00-B8B3-04A4AF35A45D}" type="pres">
      <dgm:prSet presAssocID="{EBAE87CD-AC39-4131-BCC4-56549EA5FEAB}" presName="parentShp" presStyleLbl="node1" presStyleIdx="1" presStyleCnt="2">
        <dgm:presLayoutVars>
          <dgm:bulletEnabled val="1"/>
        </dgm:presLayoutVars>
      </dgm:prSet>
      <dgm:spPr/>
    </dgm:pt>
    <dgm:pt modelId="{53CAE161-CE2A-46D2-8D85-2A5A64094FCD}" type="pres">
      <dgm:prSet presAssocID="{EBAE87CD-AC39-4131-BCC4-56549EA5FEAB}" presName="childShp" presStyleLbl="bgAccFollowNode1" presStyleIdx="1" presStyleCnt="2" custLinFactNeighborX="1012">
        <dgm:presLayoutVars>
          <dgm:bulletEnabled val="1"/>
        </dgm:presLayoutVars>
      </dgm:prSet>
      <dgm:spPr/>
    </dgm:pt>
  </dgm:ptLst>
  <dgm:cxnLst>
    <dgm:cxn modelId="{E20D9702-9C92-4944-B4A9-88F170A9A61A}" srcId="{9ACBF248-6A21-45DC-BA79-567734C1D0C6}" destId="{CA1C7C36-7D42-41BD-B8F3-6D87B1C0EFEC}" srcOrd="0" destOrd="0" parTransId="{004E8728-1EC0-4AD5-91A1-4A75062838CE}" sibTransId="{1B8BA2EF-0EE2-4F26-A98A-54681EBB23C7}"/>
    <dgm:cxn modelId="{24253314-EE95-46F1-A240-1955DB2999F2}" type="presOf" srcId="{13CADCCA-8253-4105-A634-0C1E0459C03F}" destId="{E0C6A232-F85D-4BE1-9B22-DB18AEFA5C6D}" srcOrd="0" destOrd="0" presId="urn:microsoft.com/office/officeart/2005/8/layout/vList6"/>
    <dgm:cxn modelId="{63E6C346-15BB-4FFB-99AF-F8D2C6641108}" srcId="{EBAE87CD-AC39-4131-BCC4-56549EA5FEAB}" destId="{24D683F1-4623-43DA-A45D-DC00ED1F5673}" srcOrd="0" destOrd="0" parTransId="{BA3AE170-E75A-4C3F-A9C1-F609C7291658}" sibTransId="{F589EC50-F3BC-4282-9BEC-DCA58D94578B}"/>
    <dgm:cxn modelId="{D35B0D4A-4433-493E-B7B0-D0076C6E2B88}" type="presOf" srcId="{EBAE87CD-AC39-4131-BCC4-56549EA5FEAB}" destId="{74ECDE33-C338-4A00-B8B3-04A4AF35A45D}" srcOrd="0" destOrd="0" presId="urn:microsoft.com/office/officeart/2005/8/layout/vList6"/>
    <dgm:cxn modelId="{E16FEE8D-3C7B-430C-B82C-38179AE879DA}" type="presOf" srcId="{24D683F1-4623-43DA-A45D-DC00ED1F5673}" destId="{53CAE161-CE2A-46D2-8D85-2A5A64094FCD}" srcOrd="0" destOrd="0" presId="urn:microsoft.com/office/officeart/2005/8/layout/vList6"/>
    <dgm:cxn modelId="{649260A9-ABB8-48F1-BE4E-8F198AB1E318}" type="presOf" srcId="{9ACBF248-6A21-45DC-BA79-567734C1D0C6}" destId="{E14B3DFD-BAE3-4803-899F-1CFBEA2F1143}" srcOrd="0" destOrd="0" presId="urn:microsoft.com/office/officeart/2005/8/layout/vList6"/>
    <dgm:cxn modelId="{811556A9-1DA4-4B11-A6C8-4262B2054131}" srcId="{13CADCCA-8253-4105-A634-0C1E0459C03F}" destId="{9ACBF248-6A21-45DC-BA79-567734C1D0C6}" srcOrd="0" destOrd="0" parTransId="{D28751E3-C7DA-43D0-8296-E90134B457D3}" sibTransId="{00FDFE39-46A5-40A2-B9E4-5CB202FE8CDD}"/>
    <dgm:cxn modelId="{900E24E6-D587-43E7-942D-C450624BE890}" srcId="{13CADCCA-8253-4105-A634-0C1E0459C03F}" destId="{EBAE87CD-AC39-4131-BCC4-56549EA5FEAB}" srcOrd="1" destOrd="0" parTransId="{CF019B95-5BE2-4BE9-B3F0-74373861AC5E}" sibTransId="{DA195C88-EAF4-4F47-A154-6A3C19B42F3A}"/>
    <dgm:cxn modelId="{9F611EFD-2C3F-47C2-9156-0879D358D254}" type="presOf" srcId="{CA1C7C36-7D42-41BD-B8F3-6D87B1C0EFEC}" destId="{6A4BD632-934E-41B1-B411-7C9B63345580}" srcOrd="0" destOrd="0" presId="urn:microsoft.com/office/officeart/2005/8/layout/vList6"/>
    <dgm:cxn modelId="{9A565A9F-B47A-4F97-90E3-6A7276ACC197}" type="presParOf" srcId="{E0C6A232-F85D-4BE1-9B22-DB18AEFA5C6D}" destId="{8DD78370-D06D-4097-B2B0-1D5693F5FE02}" srcOrd="0" destOrd="0" presId="urn:microsoft.com/office/officeart/2005/8/layout/vList6"/>
    <dgm:cxn modelId="{58B42A8A-8AD0-4AC8-863C-B1D35C0707FB}" type="presParOf" srcId="{8DD78370-D06D-4097-B2B0-1D5693F5FE02}" destId="{E14B3DFD-BAE3-4803-899F-1CFBEA2F1143}" srcOrd="0" destOrd="0" presId="urn:microsoft.com/office/officeart/2005/8/layout/vList6"/>
    <dgm:cxn modelId="{99C5678A-8B85-4187-8503-ADB70C678B9B}" type="presParOf" srcId="{8DD78370-D06D-4097-B2B0-1D5693F5FE02}" destId="{6A4BD632-934E-41B1-B411-7C9B63345580}" srcOrd="1" destOrd="0" presId="urn:microsoft.com/office/officeart/2005/8/layout/vList6"/>
    <dgm:cxn modelId="{AFBCEE25-4087-42E2-8656-8695A7E0DEB8}" type="presParOf" srcId="{E0C6A232-F85D-4BE1-9B22-DB18AEFA5C6D}" destId="{1C1D1AC4-29FD-4268-A97B-3322471341A5}" srcOrd="1" destOrd="0" presId="urn:microsoft.com/office/officeart/2005/8/layout/vList6"/>
    <dgm:cxn modelId="{8B32FC21-C54B-4665-8826-93F61E368451}" type="presParOf" srcId="{E0C6A232-F85D-4BE1-9B22-DB18AEFA5C6D}" destId="{F18D90C1-D2F4-476B-8326-F1E487229F85}" srcOrd="2" destOrd="0" presId="urn:microsoft.com/office/officeart/2005/8/layout/vList6"/>
    <dgm:cxn modelId="{512AC1BE-5B95-4168-8CC7-5B87093049FD}" type="presParOf" srcId="{F18D90C1-D2F4-476B-8326-F1E487229F85}" destId="{74ECDE33-C338-4A00-B8B3-04A4AF35A45D}" srcOrd="0" destOrd="0" presId="urn:microsoft.com/office/officeart/2005/8/layout/vList6"/>
    <dgm:cxn modelId="{53D622E7-5E47-4C73-954C-9B49EC5C7335}" type="presParOf" srcId="{F18D90C1-D2F4-476B-8326-F1E487229F85}" destId="{53CAE161-CE2A-46D2-8D85-2A5A64094FCD}" srcOrd="1" destOrd="0" presId="urn:microsoft.com/office/officeart/2005/8/layout/vList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3CADCCA-8253-4105-A634-0C1E0459C03F}" type="doc">
      <dgm:prSet loTypeId="urn:microsoft.com/office/officeart/2005/8/layout/vList6" loCatId="list" qsTypeId="urn:microsoft.com/office/officeart/2005/8/quickstyle/simple5#1" qsCatId="simple" csTypeId="urn:microsoft.com/office/officeart/2005/8/colors/colorful5#1" csCatId="colorful" phldr="1"/>
      <dgm:spPr/>
      <dgm:t>
        <a:bodyPr/>
        <a:lstStyle/>
        <a:p>
          <a:endParaRPr lang="zh-CN" altLang="en-US"/>
        </a:p>
      </dgm:t>
    </dgm:pt>
    <dgm:pt modelId="{9ACBF248-6A21-45DC-BA79-567734C1D0C6}">
      <dgm:prSet phldrT="[文本]" custT="1"/>
      <dgm:spPr/>
      <dgm:t>
        <a:bodyPr/>
        <a:lstStyle/>
        <a:p>
          <a:r>
            <a:rPr lang="zh-CN" altLang="en-US" sz="4800" b="1" dirty="0">
              <a:latin typeface="微软雅黑" panose="020B0503020204020204" pitchFamily="34" charset="-122"/>
              <a:ea typeface="微软雅黑" panose="020B0503020204020204" pitchFamily="34" charset="-122"/>
            </a:rPr>
            <a:t>理论</a:t>
          </a:r>
        </a:p>
      </dgm:t>
    </dgm:pt>
    <dgm:pt modelId="{D28751E3-C7DA-43D0-8296-E90134B457D3}" type="parTrans" cxnId="{811556A9-1DA4-4B11-A6C8-4262B2054131}">
      <dgm:prSet/>
      <dgm:spPr/>
      <dgm:t>
        <a:bodyPr/>
        <a:lstStyle/>
        <a:p>
          <a:endParaRPr lang="zh-CN" altLang="en-US"/>
        </a:p>
      </dgm:t>
    </dgm:pt>
    <dgm:pt modelId="{00FDFE39-46A5-40A2-B9E4-5CB202FE8CDD}" type="sibTrans" cxnId="{811556A9-1DA4-4B11-A6C8-4262B2054131}">
      <dgm:prSet/>
      <dgm:spPr/>
      <dgm:t>
        <a:bodyPr/>
        <a:lstStyle/>
        <a:p>
          <a:endParaRPr lang="zh-CN" altLang="en-US"/>
        </a:p>
      </dgm:t>
    </dgm:pt>
    <dgm:pt modelId="{CA1C7C36-7D42-41BD-B8F3-6D87B1C0EFEC}">
      <dgm:prSet phldrT="[文本]" custT="1"/>
      <dgm:spPr/>
      <dgm:t>
        <a:bodyPr anchor="ctr"/>
        <a:lstStyle/>
        <a:p>
          <a:r>
            <a:rPr lang="zh-CN" altLang="en-US" sz="2000" b="1">
              <a:latin typeface="微软雅黑" pitchFamily="34" charset="-122"/>
              <a:ea typeface="微软雅黑" pitchFamily="34" charset="-122"/>
            </a:rPr>
            <a:t>线程池在</a:t>
          </a:r>
          <a:r>
            <a:rPr lang="en-US" altLang="zh-CN" sz="2000" b="1">
              <a:latin typeface="微软雅黑" pitchFamily="34" charset="-122"/>
              <a:ea typeface="微软雅黑" pitchFamily="34" charset="-122"/>
            </a:rPr>
            <a:t>HTTP</a:t>
          </a:r>
          <a:r>
            <a:rPr lang="zh-CN" altLang="en-US" sz="2000" b="1">
              <a:latin typeface="微软雅黑" pitchFamily="34" charset="-122"/>
              <a:ea typeface="微软雅黑" pitchFamily="34" charset="-122"/>
            </a:rPr>
            <a:t>服务器中的作用</a:t>
          </a:r>
          <a:endParaRPr lang="zh-CN" altLang="en-US" sz="2000" b="1" dirty="0">
            <a:latin typeface="微软雅黑" pitchFamily="34" charset="-122"/>
            <a:ea typeface="微软雅黑" pitchFamily="34" charset="-122"/>
          </a:endParaRPr>
        </a:p>
      </dgm:t>
    </dgm:pt>
    <dgm:pt modelId="{004E8728-1EC0-4AD5-91A1-4A75062838CE}" type="parTrans" cxnId="{E20D9702-9C92-4944-B4A9-88F170A9A61A}">
      <dgm:prSet/>
      <dgm:spPr/>
      <dgm:t>
        <a:bodyPr/>
        <a:lstStyle/>
        <a:p>
          <a:endParaRPr lang="zh-CN" altLang="en-US"/>
        </a:p>
      </dgm:t>
    </dgm:pt>
    <dgm:pt modelId="{1B8BA2EF-0EE2-4F26-A98A-54681EBB23C7}" type="sibTrans" cxnId="{E20D9702-9C92-4944-B4A9-88F170A9A61A}">
      <dgm:prSet/>
      <dgm:spPr/>
      <dgm:t>
        <a:bodyPr/>
        <a:lstStyle/>
        <a:p>
          <a:endParaRPr lang="zh-CN" altLang="en-US"/>
        </a:p>
      </dgm:t>
    </dgm:pt>
    <dgm:pt modelId="{EBAE87CD-AC39-4131-BCC4-56549EA5FEAB}">
      <dgm:prSet phldrT="[文本]" custT="1"/>
      <dgm:spPr/>
      <dgm:t>
        <a:bodyPr/>
        <a:lstStyle/>
        <a:p>
          <a:r>
            <a:rPr lang="zh-CN" altLang="en-US" sz="4800" b="1" dirty="0">
              <a:latin typeface="微软雅黑" panose="020B0503020204020204" pitchFamily="34" charset="-122"/>
              <a:ea typeface="微软雅黑" panose="020B0503020204020204" pitchFamily="34" charset="-122"/>
            </a:rPr>
            <a:t>实践</a:t>
          </a:r>
        </a:p>
      </dgm:t>
    </dgm:pt>
    <dgm:pt modelId="{CF019B95-5BE2-4BE9-B3F0-74373861AC5E}" type="parTrans" cxnId="{900E24E6-D587-43E7-942D-C450624BE890}">
      <dgm:prSet/>
      <dgm:spPr/>
      <dgm:t>
        <a:bodyPr/>
        <a:lstStyle/>
        <a:p>
          <a:endParaRPr lang="zh-CN" altLang="en-US"/>
        </a:p>
      </dgm:t>
    </dgm:pt>
    <dgm:pt modelId="{DA195C88-EAF4-4F47-A154-6A3C19B42F3A}" type="sibTrans" cxnId="{900E24E6-D587-43E7-942D-C450624BE890}">
      <dgm:prSet/>
      <dgm:spPr/>
      <dgm:t>
        <a:bodyPr/>
        <a:lstStyle/>
        <a:p>
          <a:endParaRPr lang="zh-CN" altLang="en-US"/>
        </a:p>
      </dgm:t>
    </dgm:pt>
    <dgm:pt modelId="{24D683F1-4623-43DA-A45D-DC00ED1F5673}">
      <dgm:prSet phldrT="[文本]" custT="1"/>
      <dgm:spPr/>
      <dgm:t>
        <a:bodyPr anchor="ctr"/>
        <a:lstStyle/>
        <a:p>
          <a:r>
            <a:rPr lang="zh-CN" altLang="en-US" sz="2000" b="1">
              <a:latin typeface="微软雅黑" pitchFamily="34" charset="-122"/>
              <a:ea typeface="微软雅黑" pitchFamily="34" charset="-122"/>
            </a:rPr>
            <a:t>掌握线程池的作用</a:t>
          </a:r>
          <a:endParaRPr lang="zh-CN" altLang="en-US" sz="2000" b="1" dirty="0">
            <a:latin typeface="微软雅黑" pitchFamily="34" charset="-122"/>
            <a:ea typeface="微软雅黑" pitchFamily="34" charset="-122"/>
          </a:endParaRPr>
        </a:p>
      </dgm:t>
    </dgm:pt>
    <dgm:pt modelId="{BA3AE170-E75A-4C3F-A9C1-F609C7291658}" type="parTrans" cxnId="{63E6C346-15BB-4FFB-99AF-F8D2C6641108}">
      <dgm:prSet/>
      <dgm:spPr/>
      <dgm:t>
        <a:bodyPr/>
        <a:lstStyle/>
        <a:p>
          <a:endParaRPr lang="zh-CN" altLang="en-US"/>
        </a:p>
      </dgm:t>
    </dgm:pt>
    <dgm:pt modelId="{F589EC50-F3BC-4282-9BEC-DCA58D94578B}" type="sibTrans" cxnId="{63E6C346-15BB-4FFB-99AF-F8D2C6641108}">
      <dgm:prSet/>
      <dgm:spPr/>
      <dgm:t>
        <a:bodyPr/>
        <a:lstStyle/>
        <a:p>
          <a:endParaRPr lang="zh-CN" altLang="en-US"/>
        </a:p>
      </dgm:t>
    </dgm:pt>
    <dgm:pt modelId="{E0C6A232-F85D-4BE1-9B22-DB18AEFA5C6D}" type="pres">
      <dgm:prSet presAssocID="{13CADCCA-8253-4105-A634-0C1E0459C03F}" presName="Name0" presStyleCnt="0">
        <dgm:presLayoutVars>
          <dgm:dir/>
          <dgm:animLvl val="lvl"/>
          <dgm:resizeHandles/>
        </dgm:presLayoutVars>
      </dgm:prSet>
      <dgm:spPr/>
    </dgm:pt>
    <dgm:pt modelId="{8DD78370-D06D-4097-B2B0-1D5693F5FE02}" type="pres">
      <dgm:prSet presAssocID="{9ACBF248-6A21-45DC-BA79-567734C1D0C6}" presName="linNode" presStyleCnt="0"/>
      <dgm:spPr/>
    </dgm:pt>
    <dgm:pt modelId="{E14B3DFD-BAE3-4803-899F-1CFBEA2F1143}" type="pres">
      <dgm:prSet presAssocID="{9ACBF248-6A21-45DC-BA79-567734C1D0C6}" presName="parentShp" presStyleLbl="node1" presStyleIdx="0" presStyleCnt="2">
        <dgm:presLayoutVars>
          <dgm:bulletEnabled val="1"/>
        </dgm:presLayoutVars>
      </dgm:prSet>
      <dgm:spPr/>
    </dgm:pt>
    <dgm:pt modelId="{6A4BD632-934E-41B1-B411-7C9B63345580}" type="pres">
      <dgm:prSet presAssocID="{9ACBF248-6A21-45DC-BA79-567734C1D0C6}" presName="childShp" presStyleLbl="bgAccFollowNode1" presStyleIdx="0" presStyleCnt="2">
        <dgm:presLayoutVars>
          <dgm:bulletEnabled val="1"/>
        </dgm:presLayoutVars>
      </dgm:prSet>
      <dgm:spPr/>
    </dgm:pt>
    <dgm:pt modelId="{1C1D1AC4-29FD-4268-A97B-3322471341A5}" type="pres">
      <dgm:prSet presAssocID="{00FDFE39-46A5-40A2-B9E4-5CB202FE8CDD}" presName="spacing" presStyleCnt="0"/>
      <dgm:spPr/>
    </dgm:pt>
    <dgm:pt modelId="{F18D90C1-D2F4-476B-8326-F1E487229F85}" type="pres">
      <dgm:prSet presAssocID="{EBAE87CD-AC39-4131-BCC4-56549EA5FEAB}" presName="linNode" presStyleCnt="0"/>
      <dgm:spPr/>
    </dgm:pt>
    <dgm:pt modelId="{74ECDE33-C338-4A00-B8B3-04A4AF35A45D}" type="pres">
      <dgm:prSet presAssocID="{EBAE87CD-AC39-4131-BCC4-56549EA5FEAB}" presName="parentShp" presStyleLbl="node1" presStyleIdx="1" presStyleCnt="2">
        <dgm:presLayoutVars>
          <dgm:bulletEnabled val="1"/>
        </dgm:presLayoutVars>
      </dgm:prSet>
      <dgm:spPr/>
    </dgm:pt>
    <dgm:pt modelId="{53CAE161-CE2A-46D2-8D85-2A5A64094FCD}" type="pres">
      <dgm:prSet presAssocID="{EBAE87CD-AC39-4131-BCC4-56549EA5FEAB}" presName="childShp" presStyleLbl="bgAccFollowNode1" presStyleIdx="1" presStyleCnt="2" custLinFactNeighborX="1012">
        <dgm:presLayoutVars>
          <dgm:bulletEnabled val="1"/>
        </dgm:presLayoutVars>
      </dgm:prSet>
      <dgm:spPr/>
    </dgm:pt>
  </dgm:ptLst>
  <dgm:cxnLst>
    <dgm:cxn modelId="{E20D9702-9C92-4944-B4A9-88F170A9A61A}" srcId="{9ACBF248-6A21-45DC-BA79-567734C1D0C6}" destId="{CA1C7C36-7D42-41BD-B8F3-6D87B1C0EFEC}" srcOrd="0" destOrd="0" parTransId="{004E8728-1EC0-4AD5-91A1-4A75062838CE}" sibTransId="{1B8BA2EF-0EE2-4F26-A98A-54681EBB23C7}"/>
    <dgm:cxn modelId="{5FC59719-066C-4600-99A3-5D42F1F736A1}" type="presOf" srcId="{EBAE87CD-AC39-4131-BCC4-56549EA5FEAB}" destId="{74ECDE33-C338-4A00-B8B3-04A4AF35A45D}" srcOrd="0" destOrd="0" presId="urn:microsoft.com/office/officeart/2005/8/layout/vList6"/>
    <dgm:cxn modelId="{44AE705B-B0AD-4565-BF53-A44262C15D0D}" type="presOf" srcId="{24D683F1-4623-43DA-A45D-DC00ED1F5673}" destId="{53CAE161-CE2A-46D2-8D85-2A5A64094FCD}" srcOrd="0" destOrd="0" presId="urn:microsoft.com/office/officeart/2005/8/layout/vList6"/>
    <dgm:cxn modelId="{63E6C346-15BB-4FFB-99AF-F8D2C6641108}" srcId="{EBAE87CD-AC39-4131-BCC4-56549EA5FEAB}" destId="{24D683F1-4623-43DA-A45D-DC00ED1F5673}" srcOrd="0" destOrd="0" parTransId="{BA3AE170-E75A-4C3F-A9C1-F609C7291658}" sibTransId="{F589EC50-F3BC-4282-9BEC-DCA58D94578B}"/>
    <dgm:cxn modelId="{811556A9-1DA4-4B11-A6C8-4262B2054131}" srcId="{13CADCCA-8253-4105-A634-0C1E0459C03F}" destId="{9ACBF248-6A21-45DC-BA79-567734C1D0C6}" srcOrd="0" destOrd="0" parTransId="{D28751E3-C7DA-43D0-8296-E90134B457D3}" sibTransId="{00FDFE39-46A5-40A2-B9E4-5CB202FE8CDD}"/>
    <dgm:cxn modelId="{E8523DB6-D5B4-47E9-990A-691772B43D88}" type="presOf" srcId="{9ACBF248-6A21-45DC-BA79-567734C1D0C6}" destId="{E14B3DFD-BAE3-4803-899F-1CFBEA2F1143}" srcOrd="0" destOrd="0" presId="urn:microsoft.com/office/officeart/2005/8/layout/vList6"/>
    <dgm:cxn modelId="{686B90E1-C45A-4DF3-A8B6-13039538516B}" type="presOf" srcId="{CA1C7C36-7D42-41BD-B8F3-6D87B1C0EFEC}" destId="{6A4BD632-934E-41B1-B411-7C9B63345580}" srcOrd="0" destOrd="0" presId="urn:microsoft.com/office/officeart/2005/8/layout/vList6"/>
    <dgm:cxn modelId="{900E24E6-D587-43E7-942D-C450624BE890}" srcId="{13CADCCA-8253-4105-A634-0C1E0459C03F}" destId="{EBAE87CD-AC39-4131-BCC4-56549EA5FEAB}" srcOrd="1" destOrd="0" parTransId="{CF019B95-5BE2-4BE9-B3F0-74373861AC5E}" sibTransId="{DA195C88-EAF4-4F47-A154-6A3C19B42F3A}"/>
    <dgm:cxn modelId="{C2BFD6E8-EFBC-4B46-AF18-F89741265041}" type="presOf" srcId="{13CADCCA-8253-4105-A634-0C1E0459C03F}" destId="{E0C6A232-F85D-4BE1-9B22-DB18AEFA5C6D}" srcOrd="0" destOrd="0" presId="urn:microsoft.com/office/officeart/2005/8/layout/vList6"/>
    <dgm:cxn modelId="{68871CD6-BEEB-4033-A898-D59AF4D4CA98}" type="presParOf" srcId="{E0C6A232-F85D-4BE1-9B22-DB18AEFA5C6D}" destId="{8DD78370-D06D-4097-B2B0-1D5693F5FE02}" srcOrd="0" destOrd="0" presId="urn:microsoft.com/office/officeart/2005/8/layout/vList6"/>
    <dgm:cxn modelId="{485ECF6C-8796-4421-A738-401B29556A57}" type="presParOf" srcId="{8DD78370-D06D-4097-B2B0-1D5693F5FE02}" destId="{E14B3DFD-BAE3-4803-899F-1CFBEA2F1143}" srcOrd="0" destOrd="0" presId="urn:microsoft.com/office/officeart/2005/8/layout/vList6"/>
    <dgm:cxn modelId="{1C84ACB8-2215-4094-BBA6-5AB2F96A3E35}" type="presParOf" srcId="{8DD78370-D06D-4097-B2B0-1D5693F5FE02}" destId="{6A4BD632-934E-41B1-B411-7C9B63345580}" srcOrd="1" destOrd="0" presId="urn:microsoft.com/office/officeart/2005/8/layout/vList6"/>
    <dgm:cxn modelId="{ACD12A47-3C3B-4B49-900C-20090C4CB2F0}" type="presParOf" srcId="{E0C6A232-F85D-4BE1-9B22-DB18AEFA5C6D}" destId="{1C1D1AC4-29FD-4268-A97B-3322471341A5}" srcOrd="1" destOrd="0" presId="urn:microsoft.com/office/officeart/2005/8/layout/vList6"/>
    <dgm:cxn modelId="{70B196AC-1E2D-4610-B011-B98291C27C9A}" type="presParOf" srcId="{E0C6A232-F85D-4BE1-9B22-DB18AEFA5C6D}" destId="{F18D90C1-D2F4-476B-8326-F1E487229F85}" srcOrd="2" destOrd="0" presId="urn:microsoft.com/office/officeart/2005/8/layout/vList6"/>
    <dgm:cxn modelId="{213A17C0-76C0-4C38-ADE3-EC9E6E6E87A2}" type="presParOf" srcId="{F18D90C1-D2F4-476B-8326-F1E487229F85}" destId="{74ECDE33-C338-4A00-B8B3-04A4AF35A45D}" srcOrd="0" destOrd="0" presId="urn:microsoft.com/office/officeart/2005/8/layout/vList6"/>
    <dgm:cxn modelId="{5CBB622C-B713-40F2-8B8C-C913B97BBB69}" type="presParOf" srcId="{F18D90C1-D2F4-476B-8326-F1E487229F85}" destId="{53CAE161-CE2A-46D2-8D85-2A5A64094FCD}" srcOrd="1" destOrd="0" presId="urn:microsoft.com/office/officeart/2005/8/layout/vList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4BD632-934E-41B1-B411-7C9B63345580}">
      <dsp:nvSpPr>
        <dsp:cNvPr id="0" name=""/>
        <dsp:cNvSpPr/>
      </dsp:nvSpPr>
      <dsp:spPr>
        <a:xfrm>
          <a:off x="2438400" y="386"/>
          <a:ext cx="3657600" cy="1508370"/>
        </a:xfrm>
        <a:prstGeom prst="rightArrow">
          <a:avLst>
            <a:gd name="adj1" fmla="val 75000"/>
            <a:gd name="adj2" fmla="val 50000"/>
          </a:avLst>
        </a:prstGeom>
        <a:solidFill>
          <a:schemeClr val="accent5">
            <a:tint val="40000"/>
            <a:alpha val="90000"/>
            <a:hueOff val="0"/>
            <a:satOff val="0"/>
            <a:lumOff val="0"/>
            <a:alphaOff val="0"/>
          </a:schemeClr>
        </a:solidFill>
        <a:ln w="9525" cap="flat" cmpd="sng" algn="ctr">
          <a:solidFill>
            <a:schemeClr val="accent5">
              <a:tint val="40000"/>
              <a:alpha val="9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270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altLang="zh-CN" sz="2000" b="1" kern="1200">
              <a:latin typeface="黑体" panose="02010609060101010101" pitchFamily="49" charset="-122"/>
              <a:ea typeface="黑体" panose="02010609060101010101" pitchFamily="49" charset="-122"/>
            </a:rPr>
            <a:t>JSP</a:t>
          </a:r>
          <a:r>
            <a:rPr lang="zh-CN" altLang="en-US" sz="2000" b="1" kern="1200">
              <a:latin typeface="黑体" panose="02010609060101010101" pitchFamily="49" charset="-122"/>
              <a:ea typeface="黑体" panose="02010609060101010101" pitchFamily="49" charset="-122"/>
            </a:rPr>
            <a:t>概述</a:t>
          </a:r>
          <a:endParaRPr lang="zh-CN" altLang="en-US" sz="2000" b="1" kern="1200" dirty="0">
            <a:latin typeface="+mn-ea"/>
            <a:ea typeface="+mn-ea"/>
          </a:endParaRPr>
        </a:p>
      </dsp:txBody>
      <dsp:txXfrm>
        <a:off x="2438400" y="188932"/>
        <a:ext cx="3091961" cy="1131278"/>
      </dsp:txXfrm>
    </dsp:sp>
    <dsp:sp modelId="{E14B3DFD-BAE3-4803-899F-1CFBEA2F1143}">
      <dsp:nvSpPr>
        <dsp:cNvPr id="0" name=""/>
        <dsp:cNvSpPr/>
      </dsp:nvSpPr>
      <dsp:spPr>
        <a:xfrm>
          <a:off x="0" y="386"/>
          <a:ext cx="2438400" cy="150837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82880" tIns="91440" rIns="182880" bIns="91440" numCol="1" spcCol="1270" anchor="ctr" anchorCtr="0">
          <a:noAutofit/>
        </a:bodyPr>
        <a:lstStyle/>
        <a:p>
          <a:pPr marL="0" lvl="0" indent="0" algn="ctr" defTabSz="2133600">
            <a:lnSpc>
              <a:spcPct val="90000"/>
            </a:lnSpc>
            <a:spcBef>
              <a:spcPct val="0"/>
            </a:spcBef>
            <a:spcAft>
              <a:spcPct val="35000"/>
            </a:spcAft>
            <a:buNone/>
          </a:pPr>
          <a:r>
            <a:rPr lang="zh-CN" altLang="en-US" sz="4800" b="1" kern="1200" dirty="0">
              <a:latin typeface="微软雅黑" panose="020B0503020204020204" pitchFamily="34" charset="-122"/>
              <a:ea typeface="微软雅黑" panose="020B0503020204020204" pitchFamily="34" charset="-122"/>
            </a:rPr>
            <a:t>理论</a:t>
          </a:r>
        </a:p>
      </dsp:txBody>
      <dsp:txXfrm>
        <a:off x="73633" y="74019"/>
        <a:ext cx="2291134" cy="1361104"/>
      </dsp:txXfrm>
    </dsp:sp>
    <dsp:sp modelId="{53CAE161-CE2A-46D2-8D85-2A5A64094FCD}">
      <dsp:nvSpPr>
        <dsp:cNvPr id="0" name=""/>
        <dsp:cNvSpPr/>
      </dsp:nvSpPr>
      <dsp:spPr>
        <a:xfrm>
          <a:off x="2438400" y="1659594"/>
          <a:ext cx="3657600" cy="1508370"/>
        </a:xfrm>
        <a:prstGeom prst="rightArrow">
          <a:avLst>
            <a:gd name="adj1" fmla="val 75000"/>
            <a:gd name="adj2" fmla="val 50000"/>
          </a:avLst>
        </a:prstGeom>
        <a:solidFill>
          <a:schemeClr val="accent5">
            <a:tint val="40000"/>
            <a:alpha val="90000"/>
            <a:hueOff val="-10740482"/>
            <a:satOff val="48253"/>
            <a:lumOff val="3317"/>
            <a:alphaOff val="0"/>
          </a:schemeClr>
        </a:solidFill>
        <a:ln w="9525" cap="flat" cmpd="sng" algn="ctr">
          <a:solidFill>
            <a:schemeClr val="accent5">
              <a:tint val="40000"/>
              <a:alpha val="90000"/>
              <a:hueOff val="-10740482"/>
              <a:satOff val="48253"/>
              <a:lumOff val="3317"/>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270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b="1" kern="1200">
              <a:latin typeface="微软雅黑" pitchFamily="34" charset="-122"/>
              <a:ea typeface="微软雅黑" pitchFamily="34" charset="-122"/>
            </a:rPr>
            <a:t>了解</a:t>
          </a:r>
          <a:r>
            <a:rPr lang="en-US" altLang="zh-CN" sz="2000" b="1" kern="1200">
              <a:latin typeface="微软雅黑" pitchFamily="34" charset="-122"/>
              <a:ea typeface="微软雅黑" pitchFamily="34" charset="-122"/>
            </a:rPr>
            <a:t>JSP</a:t>
          </a:r>
          <a:r>
            <a:rPr lang="zh-CN" altLang="en-US" sz="2000" b="1" kern="1200">
              <a:latin typeface="微软雅黑" pitchFamily="34" charset="-122"/>
              <a:ea typeface="微软雅黑" pitchFamily="34" charset="-122"/>
            </a:rPr>
            <a:t>的特点</a:t>
          </a:r>
          <a:endParaRPr lang="zh-CN" altLang="en-US" sz="2000" b="1" kern="1200" dirty="0">
            <a:latin typeface="微软雅黑" pitchFamily="34" charset="-122"/>
            <a:ea typeface="微软雅黑" pitchFamily="34" charset="-122"/>
          </a:endParaRPr>
        </a:p>
      </dsp:txBody>
      <dsp:txXfrm>
        <a:off x="2438400" y="1848140"/>
        <a:ext cx="3091961" cy="1131278"/>
      </dsp:txXfrm>
    </dsp:sp>
    <dsp:sp modelId="{74ECDE33-C338-4A00-B8B3-04A4AF35A45D}">
      <dsp:nvSpPr>
        <dsp:cNvPr id="0" name=""/>
        <dsp:cNvSpPr/>
      </dsp:nvSpPr>
      <dsp:spPr>
        <a:xfrm>
          <a:off x="0" y="1659594"/>
          <a:ext cx="2438400" cy="1508370"/>
        </a:xfrm>
        <a:prstGeom prst="roundRect">
          <a:avLst/>
        </a:prstGeom>
        <a:gradFill rotWithShape="0">
          <a:gsLst>
            <a:gs pos="0">
              <a:schemeClr val="accent5">
                <a:hueOff val="-9933876"/>
                <a:satOff val="39811"/>
                <a:lumOff val="8628"/>
                <a:alphaOff val="0"/>
                <a:shade val="51000"/>
                <a:satMod val="130000"/>
              </a:schemeClr>
            </a:gs>
            <a:gs pos="80000">
              <a:schemeClr val="accent5">
                <a:hueOff val="-9933876"/>
                <a:satOff val="39811"/>
                <a:lumOff val="8628"/>
                <a:alphaOff val="0"/>
                <a:shade val="93000"/>
                <a:satMod val="130000"/>
              </a:schemeClr>
            </a:gs>
            <a:gs pos="100000">
              <a:schemeClr val="accent5">
                <a:hueOff val="-9933876"/>
                <a:satOff val="39811"/>
                <a:lumOff val="862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82880" tIns="91440" rIns="182880" bIns="91440" numCol="1" spcCol="1270" anchor="ctr" anchorCtr="0">
          <a:noAutofit/>
        </a:bodyPr>
        <a:lstStyle/>
        <a:p>
          <a:pPr marL="0" lvl="0" indent="0" algn="ctr" defTabSz="2133600">
            <a:lnSpc>
              <a:spcPct val="90000"/>
            </a:lnSpc>
            <a:spcBef>
              <a:spcPct val="0"/>
            </a:spcBef>
            <a:spcAft>
              <a:spcPct val="35000"/>
            </a:spcAft>
            <a:buNone/>
          </a:pPr>
          <a:r>
            <a:rPr lang="zh-CN" altLang="en-US" sz="4800" b="1" kern="1200" dirty="0">
              <a:latin typeface="微软雅黑" panose="020B0503020204020204" pitchFamily="34" charset="-122"/>
              <a:ea typeface="微软雅黑" panose="020B0503020204020204" pitchFamily="34" charset="-122"/>
            </a:rPr>
            <a:t>实践</a:t>
          </a:r>
        </a:p>
      </dsp:txBody>
      <dsp:txXfrm>
        <a:off x="73633" y="1733227"/>
        <a:ext cx="2291134" cy="13611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4BD632-934E-41B1-B411-7C9B63345580}">
      <dsp:nvSpPr>
        <dsp:cNvPr id="0" name=""/>
        <dsp:cNvSpPr/>
      </dsp:nvSpPr>
      <dsp:spPr>
        <a:xfrm>
          <a:off x="2438400" y="386"/>
          <a:ext cx="3657600" cy="1508370"/>
        </a:xfrm>
        <a:prstGeom prst="rightArrow">
          <a:avLst>
            <a:gd name="adj1" fmla="val 75000"/>
            <a:gd name="adj2" fmla="val 50000"/>
          </a:avLst>
        </a:prstGeom>
        <a:solidFill>
          <a:schemeClr val="accent5">
            <a:tint val="40000"/>
            <a:alpha val="90000"/>
            <a:hueOff val="0"/>
            <a:satOff val="0"/>
            <a:lumOff val="0"/>
            <a:alphaOff val="0"/>
          </a:schemeClr>
        </a:solidFill>
        <a:ln w="9525" cap="flat" cmpd="sng" algn="ctr">
          <a:solidFill>
            <a:schemeClr val="accent5">
              <a:tint val="40000"/>
              <a:alpha val="9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0160"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altLang="zh-CN" sz="1600" b="1" kern="1200" spc="0" dirty="0">
              <a:latin typeface="微软雅黑" pitchFamily="34" charset="-122"/>
              <a:ea typeface="微软雅黑" pitchFamily="34" charset="-122"/>
            </a:rPr>
            <a:t>Tomcat</a:t>
          </a:r>
          <a:r>
            <a:rPr lang="zh-CN" altLang="en-US" sz="1600" b="1" kern="1200" spc="0" dirty="0">
              <a:latin typeface="微软雅黑" pitchFamily="34" charset="-122"/>
              <a:ea typeface="微软雅黑" pitchFamily="34" charset="-122"/>
            </a:rPr>
            <a:t>服务器</a:t>
          </a:r>
        </a:p>
      </dsp:txBody>
      <dsp:txXfrm>
        <a:off x="2438400" y="188932"/>
        <a:ext cx="3091961" cy="1131278"/>
      </dsp:txXfrm>
    </dsp:sp>
    <dsp:sp modelId="{E14B3DFD-BAE3-4803-899F-1CFBEA2F1143}">
      <dsp:nvSpPr>
        <dsp:cNvPr id="0" name=""/>
        <dsp:cNvSpPr/>
      </dsp:nvSpPr>
      <dsp:spPr>
        <a:xfrm>
          <a:off x="0" y="386"/>
          <a:ext cx="2438400" cy="150837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82880" tIns="91440" rIns="182880" bIns="91440" numCol="1" spcCol="1270" anchor="ctr" anchorCtr="0">
          <a:noAutofit/>
        </a:bodyPr>
        <a:lstStyle/>
        <a:p>
          <a:pPr marL="0" lvl="0" indent="0" algn="ctr" defTabSz="2133600">
            <a:lnSpc>
              <a:spcPct val="90000"/>
            </a:lnSpc>
            <a:spcBef>
              <a:spcPct val="0"/>
            </a:spcBef>
            <a:spcAft>
              <a:spcPct val="35000"/>
            </a:spcAft>
            <a:buNone/>
          </a:pPr>
          <a:r>
            <a:rPr lang="zh-CN" altLang="en-US" sz="4800" b="1" kern="1200" dirty="0">
              <a:latin typeface="微软雅黑" panose="020B0503020204020204" pitchFamily="34" charset="-122"/>
              <a:ea typeface="微软雅黑" panose="020B0503020204020204" pitchFamily="34" charset="-122"/>
            </a:rPr>
            <a:t>理论</a:t>
          </a:r>
        </a:p>
      </dsp:txBody>
      <dsp:txXfrm>
        <a:off x="73633" y="74019"/>
        <a:ext cx="2291134" cy="1361104"/>
      </dsp:txXfrm>
    </dsp:sp>
    <dsp:sp modelId="{53CAE161-CE2A-46D2-8D85-2A5A64094FCD}">
      <dsp:nvSpPr>
        <dsp:cNvPr id="0" name=""/>
        <dsp:cNvSpPr/>
      </dsp:nvSpPr>
      <dsp:spPr>
        <a:xfrm>
          <a:off x="2438400" y="1659594"/>
          <a:ext cx="3657600" cy="1508370"/>
        </a:xfrm>
        <a:prstGeom prst="rightArrow">
          <a:avLst>
            <a:gd name="adj1" fmla="val 75000"/>
            <a:gd name="adj2" fmla="val 50000"/>
          </a:avLst>
        </a:prstGeom>
        <a:solidFill>
          <a:schemeClr val="accent5">
            <a:tint val="40000"/>
            <a:alpha val="90000"/>
            <a:hueOff val="-10740482"/>
            <a:satOff val="48253"/>
            <a:lumOff val="3317"/>
            <a:alphaOff val="0"/>
          </a:schemeClr>
        </a:solidFill>
        <a:ln w="9525" cap="flat" cmpd="sng" algn="ctr">
          <a:solidFill>
            <a:schemeClr val="accent5">
              <a:tint val="40000"/>
              <a:alpha val="90000"/>
              <a:hueOff val="-10740482"/>
              <a:satOff val="48253"/>
              <a:lumOff val="3317"/>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0160"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zh-CN" altLang="en-US" sz="1600" b="1" kern="1200" spc="0" dirty="0">
              <a:latin typeface="微软雅黑" pitchFamily="34" charset="-122"/>
              <a:ea typeface="微软雅黑" pitchFamily="34" charset="-122"/>
              <a:sym typeface="微软雅黑" panose="020B0503020204020204" pitchFamily="34" charset="-122"/>
            </a:rPr>
            <a:t>安装</a:t>
          </a:r>
          <a:r>
            <a:rPr lang="en-US" altLang="zh-CN" sz="1600" b="1" kern="1200" spc="0" dirty="0">
              <a:latin typeface="微软雅黑" pitchFamily="34" charset="-122"/>
              <a:ea typeface="微软雅黑" pitchFamily="34" charset="-122"/>
              <a:sym typeface="微软雅黑" panose="020B0503020204020204" pitchFamily="34" charset="-122"/>
            </a:rPr>
            <a:t>Tomcat</a:t>
          </a:r>
          <a:r>
            <a:rPr lang="zh-CN" altLang="en-US" sz="1600" b="1" kern="1200" spc="0" dirty="0">
              <a:latin typeface="微软雅黑" pitchFamily="34" charset="-122"/>
              <a:ea typeface="微软雅黑" pitchFamily="34" charset="-122"/>
              <a:sym typeface="微软雅黑" panose="020B0503020204020204" pitchFamily="34" charset="-122"/>
            </a:rPr>
            <a:t>服务器</a:t>
          </a:r>
        </a:p>
        <a:p>
          <a:pPr marL="171450" lvl="1" indent="-171450" algn="l" defTabSz="711200">
            <a:lnSpc>
              <a:spcPct val="90000"/>
            </a:lnSpc>
            <a:spcBef>
              <a:spcPct val="0"/>
            </a:spcBef>
            <a:spcAft>
              <a:spcPct val="15000"/>
            </a:spcAft>
            <a:buChar char="•"/>
          </a:pPr>
          <a:r>
            <a:rPr lang="zh-CN" altLang="en-US" sz="1600" b="1" kern="1200" spc="0" dirty="0">
              <a:latin typeface="微软雅黑" pitchFamily="34" charset="-122"/>
              <a:ea typeface="微软雅黑" pitchFamily="34" charset="-122"/>
            </a:rPr>
            <a:t>搭建</a:t>
          </a:r>
          <a:r>
            <a:rPr lang="en-US" altLang="zh-CN" sz="1600" b="1" kern="1200" spc="0" dirty="0">
              <a:latin typeface="微软雅黑" pitchFamily="34" charset="-122"/>
              <a:ea typeface="微软雅黑" pitchFamily="34" charset="-122"/>
            </a:rPr>
            <a:t>Web</a:t>
          </a:r>
          <a:r>
            <a:rPr lang="zh-CN" altLang="en-US" sz="1600" b="1" kern="1200" spc="0" dirty="0">
              <a:latin typeface="微软雅黑" pitchFamily="34" charset="-122"/>
              <a:ea typeface="微软雅黑" pitchFamily="34" charset="-122"/>
            </a:rPr>
            <a:t>项目</a:t>
          </a:r>
          <a:endParaRPr lang="en-US" altLang="zh-CN" sz="1600" b="1" kern="1200" spc="0" dirty="0">
            <a:latin typeface="微软雅黑" pitchFamily="34" charset="-122"/>
            <a:ea typeface="微软雅黑" pitchFamily="34" charset="-122"/>
          </a:endParaRPr>
        </a:p>
      </dsp:txBody>
      <dsp:txXfrm>
        <a:off x="2438400" y="1848140"/>
        <a:ext cx="3091961" cy="1131278"/>
      </dsp:txXfrm>
    </dsp:sp>
    <dsp:sp modelId="{74ECDE33-C338-4A00-B8B3-04A4AF35A45D}">
      <dsp:nvSpPr>
        <dsp:cNvPr id="0" name=""/>
        <dsp:cNvSpPr/>
      </dsp:nvSpPr>
      <dsp:spPr>
        <a:xfrm>
          <a:off x="0" y="1659594"/>
          <a:ext cx="2438400" cy="1508370"/>
        </a:xfrm>
        <a:prstGeom prst="roundRect">
          <a:avLst/>
        </a:prstGeom>
        <a:gradFill rotWithShape="0">
          <a:gsLst>
            <a:gs pos="0">
              <a:schemeClr val="accent5">
                <a:hueOff val="-9933876"/>
                <a:satOff val="39811"/>
                <a:lumOff val="8628"/>
                <a:alphaOff val="0"/>
                <a:shade val="51000"/>
                <a:satMod val="130000"/>
              </a:schemeClr>
            </a:gs>
            <a:gs pos="80000">
              <a:schemeClr val="accent5">
                <a:hueOff val="-9933876"/>
                <a:satOff val="39811"/>
                <a:lumOff val="8628"/>
                <a:alphaOff val="0"/>
                <a:shade val="93000"/>
                <a:satMod val="130000"/>
              </a:schemeClr>
            </a:gs>
            <a:gs pos="100000">
              <a:schemeClr val="accent5">
                <a:hueOff val="-9933876"/>
                <a:satOff val="39811"/>
                <a:lumOff val="862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82880" tIns="91440" rIns="182880" bIns="91440" numCol="1" spcCol="1270" anchor="ctr" anchorCtr="0">
          <a:noAutofit/>
        </a:bodyPr>
        <a:lstStyle/>
        <a:p>
          <a:pPr marL="0" lvl="0" indent="0" algn="ctr" defTabSz="2133600">
            <a:lnSpc>
              <a:spcPct val="90000"/>
            </a:lnSpc>
            <a:spcBef>
              <a:spcPct val="0"/>
            </a:spcBef>
            <a:spcAft>
              <a:spcPct val="35000"/>
            </a:spcAft>
            <a:buNone/>
          </a:pPr>
          <a:r>
            <a:rPr lang="zh-CN" altLang="en-US" sz="4800" b="1" kern="1200" dirty="0">
              <a:latin typeface="微软雅黑" panose="020B0503020204020204" pitchFamily="34" charset="-122"/>
              <a:ea typeface="微软雅黑" panose="020B0503020204020204" pitchFamily="34" charset="-122"/>
            </a:rPr>
            <a:t>实践</a:t>
          </a:r>
        </a:p>
      </dsp:txBody>
      <dsp:txXfrm>
        <a:off x="73633" y="1733227"/>
        <a:ext cx="2291134" cy="136110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4BD632-934E-41B1-B411-7C9B63345580}">
      <dsp:nvSpPr>
        <dsp:cNvPr id="0" name=""/>
        <dsp:cNvSpPr/>
      </dsp:nvSpPr>
      <dsp:spPr>
        <a:xfrm>
          <a:off x="2438400" y="386"/>
          <a:ext cx="3657600" cy="1508370"/>
        </a:xfrm>
        <a:prstGeom prst="rightArrow">
          <a:avLst>
            <a:gd name="adj1" fmla="val 75000"/>
            <a:gd name="adj2" fmla="val 50000"/>
          </a:avLst>
        </a:prstGeom>
        <a:solidFill>
          <a:schemeClr val="accent5">
            <a:tint val="40000"/>
            <a:alpha val="90000"/>
            <a:hueOff val="0"/>
            <a:satOff val="0"/>
            <a:lumOff val="0"/>
            <a:alphaOff val="0"/>
          </a:schemeClr>
        </a:solidFill>
        <a:ln w="9525" cap="flat" cmpd="sng" algn="ctr">
          <a:solidFill>
            <a:schemeClr val="accent5">
              <a:tint val="40000"/>
              <a:alpha val="9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270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altLang="zh-CN" sz="2000" b="1" kern="1200">
              <a:latin typeface="黑体" panose="02010609060101010101" pitchFamily="49" charset="-122"/>
              <a:ea typeface="黑体" panose="02010609060101010101" pitchFamily="49" charset="-122"/>
            </a:rPr>
            <a:t>JSP</a:t>
          </a:r>
          <a:r>
            <a:rPr lang="zh-CN" altLang="en-US" sz="2000" b="1" kern="1200">
              <a:latin typeface="黑体" panose="02010609060101010101" pitchFamily="49" charset="-122"/>
              <a:ea typeface="黑体" panose="02010609060101010101" pitchFamily="49" charset="-122"/>
            </a:rPr>
            <a:t>运行原理</a:t>
          </a:r>
          <a:endParaRPr lang="zh-CN" altLang="en-US" sz="2000" b="1" kern="1200" dirty="0">
            <a:latin typeface="+mn-ea"/>
            <a:ea typeface="+mn-ea"/>
          </a:endParaRPr>
        </a:p>
      </dsp:txBody>
      <dsp:txXfrm>
        <a:off x="2438400" y="188932"/>
        <a:ext cx="3091961" cy="1131278"/>
      </dsp:txXfrm>
    </dsp:sp>
    <dsp:sp modelId="{E14B3DFD-BAE3-4803-899F-1CFBEA2F1143}">
      <dsp:nvSpPr>
        <dsp:cNvPr id="0" name=""/>
        <dsp:cNvSpPr/>
      </dsp:nvSpPr>
      <dsp:spPr>
        <a:xfrm>
          <a:off x="0" y="386"/>
          <a:ext cx="2438400" cy="150837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82880" tIns="91440" rIns="182880" bIns="91440" numCol="1" spcCol="1270" anchor="ctr" anchorCtr="0">
          <a:noAutofit/>
        </a:bodyPr>
        <a:lstStyle/>
        <a:p>
          <a:pPr marL="0" lvl="0" indent="0" algn="ctr" defTabSz="2133600">
            <a:lnSpc>
              <a:spcPct val="90000"/>
            </a:lnSpc>
            <a:spcBef>
              <a:spcPct val="0"/>
            </a:spcBef>
            <a:spcAft>
              <a:spcPct val="35000"/>
            </a:spcAft>
            <a:buNone/>
          </a:pPr>
          <a:r>
            <a:rPr lang="zh-CN" altLang="en-US" sz="4800" b="1" kern="1200" dirty="0">
              <a:latin typeface="微软雅黑" panose="020B0503020204020204" pitchFamily="34" charset="-122"/>
              <a:ea typeface="微软雅黑" panose="020B0503020204020204" pitchFamily="34" charset="-122"/>
            </a:rPr>
            <a:t>理论</a:t>
          </a:r>
        </a:p>
      </dsp:txBody>
      <dsp:txXfrm>
        <a:off x="73633" y="74019"/>
        <a:ext cx="2291134" cy="1361104"/>
      </dsp:txXfrm>
    </dsp:sp>
    <dsp:sp modelId="{53CAE161-CE2A-46D2-8D85-2A5A64094FCD}">
      <dsp:nvSpPr>
        <dsp:cNvPr id="0" name=""/>
        <dsp:cNvSpPr/>
      </dsp:nvSpPr>
      <dsp:spPr>
        <a:xfrm>
          <a:off x="2438400" y="1659594"/>
          <a:ext cx="3657600" cy="1508370"/>
        </a:xfrm>
        <a:prstGeom prst="rightArrow">
          <a:avLst>
            <a:gd name="adj1" fmla="val 75000"/>
            <a:gd name="adj2" fmla="val 50000"/>
          </a:avLst>
        </a:prstGeom>
        <a:solidFill>
          <a:schemeClr val="accent5">
            <a:tint val="40000"/>
            <a:alpha val="90000"/>
            <a:hueOff val="-10740482"/>
            <a:satOff val="48253"/>
            <a:lumOff val="3317"/>
            <a:alphaOff val="0"/>
          </a:schemeClr>
        </a:solidFill>
        <a:ln w="9525" cap="flat" cmpd="sng" algn="ctr">
          <a:solidFill>
            <a:schemeClr val="accent5">
              <a:tint val="40000"/>
              <a:alpha val="90000"/>
              <a:hueOff val="-10740482"/>
              <a:satOff val="48253"/>
              <a:lumOff val="3317"/>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270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b="1" kern="1200">
              <a:latin typeface="微软雅黑" pitchFamily="34" charset="-122"/>
              <a:ea typeface="微软雅黑" pitchFamily="34" charset="-122"/>
            </a:rPr>
            <a:t>理解</a:t>
          </a:r>
          <a:r>
            <a:rPr lang="en-US" altLang="zh-CN" sz="2000" b="1" kern="1200">
              <a:latin typeface="微软雅黑" pitchFamily="34" charset="-122"/>
              <a:ea typeface="微软雅黑" pitchFamily="34" charset="-122"/>
            </a:rPr>
            <a:t>JSP</a:t>
          </a:r>
          <a:r>
            <a:rPr lang="zh-CN" altLang="en-US" sz="2000" b="1" kern="1200">
              <a:latin typeface="微软雅黑" pitchFamily="34" charset="-122"/>
              <a:ea typeface="微软雅黑" pitchFamily="34" charset="-122"/>
            </a:rPr>
            <a:t>运行原理</a:t>
          </a:r>
          <a:endParaRPr lang="zh-CN" altLang="en-US" sz="2000" b="1" kern="1200" dirty="0">
            <a:latin typeface="微软雅黑" pitchFamily="34" charset="-122"/>
            <a:ea typeface="微软雅黑" pitchFamily="34" charset="-122"/>
          </a:endParaRPr>
        </a:p>
      </dsp:txBody>
      <dsp:txXfrm>
        <a:off x="2438400" y="1848140"/>
        <a:ext cx="3091961" cy="1131278"/>
      </dsp:txXfrm>
    </dsp:sp>
    <dsp:sp modelId="{74ECDE33-C338-4A00-B8B3-04A4AF35A45D}">
      <dsp:nvSpPr>
        <dsp:cNvPr id="0" name=""/>
        <dsp:cNvSpPr/>
      </dsp:nvSpPr>
      <dsp:spPr>
        <a:xfrm>
          <a:off x="0" y="1659594"/>
          <a:ext cx="2438400" cy="1508370"/>
        </a:xfrm>
        <a:prstGeom prst="roundRect">
          <a:avLst/>
        </a:prstGeom>
        <a:gradFill rotWithShape="0">
          <a:gsLst>
            <a:gs pos="0">
              <a:schemeClr val="accent5">
                <a:hueOff val="-9933876"/>
                <a:satOff val="39811"/>
                <a:lumOff val="8628"/>
                <a:alphaOff val="0"/>
                <a:shade val="51000"/>
                <a:satMod val="130000"/>
              </a:schemeClr>
            </a:gs>
            <a:gs pos="80000">
              <a:schemeClr val="accent5">
                <a:hueOff val="-9933876"/>
                <a:satOff val="39811"/>
                <a:lumOff val="8628"/>
                <a:alphaOff val="0"/>
                <a:shade val="93000"/>
                <a:satMod val="130000"/>
              </a:schemeClr>
            </a:gs>
            <a:gs pos="100000">
              <a:schemeClr val="accent5">
                <a:hueOff val="-9933876"/>
                <a:satOff val="39811"/>
                <a:lumOff val="862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82880" tIns="91440" rIns="182880" bIns="91440" numCol="1" spcCol="1270" anchor="ctr" anchorCtr="0">
          <a:noAutofit/>
        </a:bodyPr>
        <a:lstStyle/>
        <a:p>
          <a:pPr marL="0" lvl="0" indent="0" algn="ctr" defTabSz="2133600">
            <a:lnSpc>
              <a:spcPct val="90000"/>
            </a:lnSpc>
            <a:spcBef>
              <a:spcPct val="0"/>
            </a:spcBef>
            <a:spcAft>
              <a:spcPct val="35000"/>
            </a:spcAft>
            <a:buNone/>
          </a:pPr>
          <a:r>
            <a:rPr lang="zh-CN" altLang="en-US" sz="4800" b="1" kern="1200" dirty="0">
              <a:latin typeface="微软雅黑" panose="020B0503020204020204" pitchFamily="34" charset="-122"/>
              <a:ea typeface="微软雅黑" panose="020B0503020204020204" pitchFamily="34" charset="-122"/>
            </a:rPr>
            <a:t>实践</a:t>
          </a:r>
        </a:p>
      </dsp:txBody>
      <dsp:txXfrm>
        <a:off x="73633" y="1733227"/>
        <a:ext cx="2291134" cy="136110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4BD632-934E-41B1-B411-7C9B63345580}">
      <dsp:nvSpPr>
        <dsp:cNvPr id="0" name=""/>
        <dsp:cNvSpPr/>
      </dsp:nvSpPr>
      <dsp:spPr>
        <a:xfrm>
          <a:off x="2438400" y="386"/>
          <a:ext cx="3657600" cy="1508370"/>
        </a:xfrm>
        <a:prstGeom prst="rightArrow">
          <a:avLst>
            <a:gd name="adj1" fmla="val 75000"/>
            <a:gd name="adj2" fmla="val 50000"/>
          </a:avLst>
        </a:prstGeom>
        <a:solidFill>
          <a:schemeClr val="accent5">
            <a:tint val="40000"/>
            <a:alpha val="90000"/>
            <a:hueOff val="0"/>
            <a:satOff val="0"/>
            <a:lumOff val="0"/>
            <a:alphaOff val="0"/>
          </a:schemeClr>
        </a:solidFill>
        <a:ln w="9525" cap="flat" cmpd="sng" algn="ctr">
          <a:solidFill>
            <a:schemeClr val="accent5">
              <a:tint val="40000"/>
              <a:alpha val="9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270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altLang="zh-CN" sz="2000" b="1" kern="1200">
              <a:latin typeface="微软雅黑" pitchFamily="34" charset="-122"/>
              <a:ea typeface="微软雅黑" pitchFamily="34" charset="-122"/>
            </a:rPr>
            <a:t>HTTP</a:t>
          </a:r>
          <a:r>
            <a:rPr lang="zh-CN" altLang="en-US" sz="2000" b="1" kern="1200">
              <a:latin typeface="微软雅黑" pitchFamily="34" charset="-122"/>
              <a:ea typeface="微软雅黑" pitchFamily="34" charset="-122"/>
            </a:rPr>
            <a:t>协议</a:t>
          </a:r>
          <a:endParaRPr lang="zh-CN" altLang="en-US" sz="2000" b="1" kern="1200" dirty="0">
            <a:latin typeface="微软雅黑" pitchFamily="34" charset="-122"/>
            <a:ea typeface="微软雅黑" pitchFamily="34" charset="-122"/>
          </a:endParaRPr>
        </a:p>
      </dsp:txBody>
      <dsp:txXfrm>
        <a:off x="2438400" y="188932"/>
        <a:ext cx="3091961" cy="1131278"/>
      </dsp:txXfrm>
    </dsp:sp>
    <dsp:sp modelId="{E14B3DFD-BAE3-4803-899F-1CFBEA2F1143}">
      <dsp:nvSpPr>
        <dsp:cNvPr id="0" name=""/>
        <dsp:cNvSpPr/>
      </dsp:nvSpPr>
      <dsp:spPr>
        <a:xfrm>
          <a:off x="0" y="386"/>
          <a:ext cx="2438400" cy="150837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82880" tIns="91440" rIns="182880" bIns="91440" numCol="1" spcCol="1270" anchor="ctr" anchorCtr="0">
          <a:noAutofit/>
        </a:bodyPr>
        <a:lstStyle/>
        <a:p>
          <a:pPr marL="0" lvl="0" indent="0" algn="ctr" defTabSz="2133600">
            <a:lnSpc>
              <a:spcPct val="90000"/>
            </a:lnSpc>
            <a:spcBef>
              <a:spcPct val="0"/>
            </a:spcBef>
            <a:spcAft>
              <a:spcPct val="35000"/>
            </a:spcAft>
            <a:buNone/>
          </a:pPr>
          <a:r>
            <a:rPr lang="zh-CN" altLang="en-US" sz="4800" b="1" kern="1200" dirty="0">
              <a:latin typeface="微软雅黑" panose="020B0503020204020204" pitchFamily="34" charset="-122"/>
              <a:ea typeface="微软雅黑" panose="020B0503020204020204" pitchFamily="34" charset="-122"/>
            </a:rPr>
            <a:t>理论</a:t>
          </a:r>
        </a:p>
      </dsp:txBody>
      <dsp:txXfrm>
        <a:off x="73633" y="74019"/>
        <a:ext cx="2291134" cy="1361104"/>
      </dsp:txXfrm>
    </dsp:sp>
    <dsp:sp modelId="{53CAE161-CE2A-46D2-8D85-2A5A64094FCD}">
      <dsp:nvSpPr>
        <dsp:cNvPr id="0" name=""/>
        <dsp:cNvSpPr/>
      </dsp:nvSpPr>
      <dsp:spPr>
        <a:xfrm>
          <a:off x="2438400" y="1659594"/>
          <a:ext cx="3657600" cy="1508370"/>
        </a:xfrm>
        <a:prstGeom prst="rightArrow">
          <a:avLst>
            <a:gd name="adj1" fmla="val 75000"/>
            <a:gd name="adj2" fmla="val 50000"/>
          </a:avLst>
        </a:prstGeom>
        <a:solidFill>
          <a:schemeClr val="accent5">
            <a:tint val="40000"/>
            <a:alpha val="90000"/>
            <a:hueOff val="-10740482"/>
            <a:satOff val="48253"/>
            <a:lumOff val="3317"/>
            <a:alphaOff val="0"/>
          </a:schemeClr>
        </a:solidFill>
        <a:ln w="9525" cap="flat" cmpd="sng" algn="ctr">
          <a:solidFill>
            <a:schemeClr val="accent5">
              <a:tint val="40000"/>
              <a:alpha val="90000"/>
              <a:hueOff val="-10740482"/>
              <a:satOff val="48253"/>
              <a:lumOff val="3317"/>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270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b="1" kern="1200">
              <a:latin typeface="微软雅黑" pitchFamily="34" charset="-122"/>
              <a:ea typeface="微软雅黑" pitchFamily="34" charset="-122"/>
            </a:rPr>
            <a:t>掌握</a:t>
          </a:r>
          <a:r>
            <a:rPr lang="en-US" altLang="zh-CN" sz="2000" b="1" kern="1200">
              <a:latin typeface="微软雅黑" pitchFamily="34" charset="-122"/>
              <a:ea typeface="微软雅黑" pitchFamily="34" charset="-122"/>
            </a:rPr>
            <a:t>HTTP</a:t>
          </a:r>
          <a:r>
            <a:rPr lang="zh-CN" altLang="en-US" sz="2000" b="1" kern="1200">
              <a:latin typeface="微软雅黑" pitchFamily="34" charset="-122"/>
              <a:ea typeface="微软雅黑" pitchFamily="34" charset="-122"/>
            </a:rPr>
            <a:t>协议相关</a:t>
          </a:r>
          <a:endParaRPr lang="zh-CN" altLang="en-US" sz="2000" b="1" kern="1200" dirty="0">
            <a:latin typeface="微软雅黑" pitchFamily="34" charset="-122"/>
            <a:ea typeface="微软雅黑" pitchFamily="34" charset="-122"/>
          </a:endParaRPr>
        </a:p>
      </dsp:txBody>
      <dsp:txXfrm>
        <a:off x="2438400" y="1848140"/>
        <a:ext cx="3091961" cy="1131278"/>
      </dsp:txXfrm>
    </dsp:sp>
    <dsp:sp modelId="{74ECDE33-C338-4A00-B8B3-04A4AF35A45D}">
      <dsp:nvSpPr>
        <dsp:cNvPr id="0" name=""/>
        <dsp:cNvSpPr/>
      </dsp:nvSpPr>
      <dsp:spPr>
        <a:xfrm>
          <a:off x="0" y="1659594"/>
          <a:ext cx="2438400" cy="1508370"/>
        </a:xfrm>
        <a:prstGeom prst="roundRect">
          <a:avLst/>
        </a:prstGeom>
        <a:gradFill rotWithShape="0">
          <a:gsLst>
            <a:gs pos="0">
              <a:schemeClr val="accent5">
                <a:hueOff val="-9933876"/>
                <a:satOff val="39811"/>
                <a:lumOff val="8628"/>
                <a:alphaOff val="0"/>
                <a:shade val="51000"/>
                <a:satMod val="130000"/>
              </a:schemeClr>
            </a:gs>
            <a:gs pos="80000">
              <a:schemeClr val="accent5">
                <a:hueOff val="-9933876"/>
                <a:satOff val="39811"/>
                <a:lumOff val="8628"/>
                <a:alphaOff val="0"/>
                <a:shade val="93000"/>
                <a:satMod val="130000"/>
              </a:schemeClr>
            </a:gs>
            <a:gs pos="100000">
              <a:schemeClr val="accent5">
                <a:hueOff val="-9933876"/>
                <a:satOff val="39811"/>
                <a:lumOff val="862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82880" tIns="91440" rIns="182880" bIns="91440" numCol="1" spcCol="1270" anchor="ctr" anchorCtr="0">
          <a:noAutofit/>
        </a:bodyPr>
        <a:lstStyle/>
        <a:p>
          <a:pPr marL="0" lvl="0" indent="0" algn="ctr" defTabSz="2133600">
            <a:lnSpc>
              <a:spcPct val="90000"/>
            </a:lnSpc>
            <a:spcBef>
              <a:spcPct val="0"/>
            </a:spcBef>
            <a:spcAft>
              <a:spcPct val="35000"/>
            </a:spcAft>
            <a:buNone/>
          </a:pPr>
          <a:r>
            <a:rPr lang="zh-CN" altLang="en-US" sz="4800" b="1" kern="1200" dirty="0">
              <a:latin typeface="微软雅黑" panose="020B0503020204020204" pitchFamily="34" charset="-122"/>
              <a:ea typeface="微软雅黑" panose="020B0503020204020204" pitchFamily="34" charset="-122"/>
            </a:rPr>
            <a:t>实践</a:t>
          </a:r>
        </a:p>
      </dsp:txBody>
      <dsp:txXfrm>
        <a:off x="73633" y="1733227"/>
        <a:ext cx="2291134" cy="136110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4BD632-934E-41B1-B411-7C9B63345580}">
      <dsp:nvSpPr>
        <dsp:cNvPr id="0" name=""/>
        <dsp:cNvSpPr/>
      </dsp:nvSpPr>
      <dsp:spPr>
        <a:xfrm>
          <a:off x="2438400" y="386"/>
          <a:ext cx="3657600" cy="1508370"/>
        </a:xfrm>
        <a:prstGeom prst="rightArrow">
          <a:avLst>
            <a:gd name="adj1" fmla="val 75000"/>
            <a:gd name="adj2" fmla="val 50000"/>
          </a:avLst>
        </a:prstGeom>
        <a:solidFill>
          <a:schemeClr val="accent5">
            <a:tint val="40000"/>
            <a:alpha val="90000"/>
            <a:hueOff val="0"/>
            <a:satOff val="0"/>
            <a:lumOff val="0"/>
            <a:alphaOff val="0"/>
          </a:schemeClr>
        </a:solidFill>
        <a:ln w="9525" cap="flat" cmpd="sng" algn="ctr">
          <a:solidFill>
            <a:schemeClr val="accent5">
              <a:tint val="40000"/>
              <a:alpha val="9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270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b="1" kern="1200">
              <a:latin typeface="微软雅黑" pitchFamily="34" charset="-122"/>
              <a:ea typeface="微软雅黑" pitchFamily="34" charset="-122"/>
            </a:rPr>
            <a:t>线程池在</a:t>
          </a:r>
          <a:r>
            <a:rPr lang="en-US" altLang="zh-CN" sz="2000" b="1" kern="1200">
              <a:latin typeface="微软雅黑" pitchFamily="34" charset="-122"/>
              <a:ea typeface="微软雅黑" pitchFamily="34" charset="-122"/>
            </a:rPr>
            <a:t>HTTP</a:t>
          </a:r>
          <a:r>
            <a:rPr lang="zh-CN" altLang="en-US" sz="2000" b="1" kern="1200">
              <a:latin typeface="微软雅黑" pitchFamily="34" charset="-122"/>
              <a:ea typeface="微软雅黑" pitchFamily="34" charset="-122"/>
            </a:rPr>
            <a:t>服务器中的作用</a:t>
          </a:r>
          <a:endParaRPr lang="zh-CN" altLang="en-US" sz="2000" b="1" kern="1200" dirty="0">
            <a:latin typeface="微软雅黑" pitchFamily="34" charset="-122"/>
            <a:ea typeface="微软雅黑" pitchFamily="34" charset="-122"/>
          </a:endParaRPr>
        </a:p>
      </dsp:txBody>
      <dsp:txXfrm>
        <a:off x="2438400" y="188932"/>
        <a:ext cx="3091961" cy="1131278"/>
      </dsp:txXfrm>
    </dsp:sp>
    <dsp:sp modelId="{E14B3DFD-BAE3-4803-899F-1CFBEA2F1143}">
      <dsp:nvSpPr>
        <dsp:cNvPr id="0" name=""/>
        <dsp:cNvSpPr/>
      </dsp:nvSpPr>
      <dsp:spPr>
        <a:xfrm>
          <a:off x="0" y="386"/>
          <a:ext cx="2438400" cy="150837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82880" tIns="91440" rIns="182880" bIns="91440" numCol="1" spcCol="1270" anchor="ctr" anchorCtr="0">
          <a:noAutofit/>
        </a:bodyPr>
        <a:lstStyle/>
        <a:p>
          <a:pPr marL="0" lvl="0" indent="0" algn="ctr" defTabSz="2133600">
            <a:lnSpc>
              <a:spcPct val="90000"/>
            </a:lnSpc>
            <a:spcBef>
              <a:spcPct val="0"/>
            </a:spcBef>
            <a:spcAft>
              <a:spcPct val="35000"/>
            </a:spcAft>
            <a:buNone/>
          </a:pPr>
          <a:r>
            <a:rPr lang="zh-CN" altLang="en-US" sz="4800" b="1" kern="1200" dirty="0">
              <a:latin typeface="微软雅黑" panose="020B0503020204020204" pitchFamily="34" charset="-122"/>
              <a:ea typeface="微软雅黑" panose="020B0503020204020204" pitchFamily="34" charset="-122"/>
            </a:rPr>
            <a:t>理论</a:t>
          </a:r>
        </a:p>
      </dsp:txBody>
      <dsp:txXfrm>
        <a:off x="73633" y="74019"/>
        <a:ext cx="2291134" cy="1361104"/>
      </dsp:txXfrm>
    </dsp:sp>
    <dsp:sp modelId="{53CAE161-CE2A-46D2-8D85-2A5A64094FCD}">
      <dsp:nvSpPr>
        <dsp:cNvPr id="0" name=""/>
        <dsp:cNvSpPr/>
      </dsp:nvSpPr>
      <dsp:spPr>
        <a:xfrm>
          <a:off x="2438400" y="1659594"/>
          <a:ext cx="3657600" cy="1508370"/>
        </a:xfrm>
        <a:prstGeom prst="rightArrow">
          <a:avLst>
            <a:gd name="adj1" fmla="val 75000"/>
            <a:gd name="adj2" fmla="val 50000"/>
          </a:avLst>
        </a:prstGeom>
        <a:solidFill>
          <a:schemeClr val="accent5">
            <a:tint val="40000"/>
            <a:alpha val="90000"/>
            <a:hueOff val="-10740482"/>
            <a:satOff val="48253"/>
            <a:lumOff val="3317"/>
            <a:alphaOff val="0"/>
          </a:schemeClr>
        </a:solidFill>
        <a:ln w="9525" cap="flat" cmpd="sng" algn="ctr">
          <a:solidFill>
            <a:schemeClr val="accent5">
              <a:tint val="40000"/>
              <a:alpha val="90000"/>
              <a:hueOff val="-10740482"/>
              <a:satOff val="48253"/>
              <a:lumOff val="3317"/>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270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b="1" kern="1200">
              <a:latin typeface="微软雅黑" pitchFamily="34" charset="-122"/>
              <a:ea typeface="微软雅黑" pitchFamily="34" charset="-122"/>
            </a:rPr>
            <a:t>掌握线程池的作用</a:t>
          </a:r>
          <a:endParaRPr lang="zh-CN" altLang="en-US" sz="2000" b="1" kern="1200" dirty="0">
            <a:latin typeface="微软雅黑" pitchFamily="34" charset="-122"/>
            <a:ea typeface="微软雅黑" pitchFamily="34" charset="-122"/>
          </a:endParaRPr>
        </a:p>
      </dsp:txBody>
      <dsp:txXfrm>
        <a:off x="2438400" y="1848140"/>
        <a:ext cx="3091961" cy="1131278"/>
      </dsp:txXfrm>
    </dsp:sp>
    <dsp:sp modelId="{74ECDE33-C338-4A00-B8B3-04A4AF35A45D}">
      <dsp:nvSpPr>
        <dsp:cNvPr id="0" name=""/>
        <dsp:cNvSpPr/>
      </dsp:nvSpPr>
      <dsp:spPr>
        <a:xfrm>
          <a:off x="0" y="1659594"/>
          <a:ext cx="2438400" cy="1508370"/>
        </a:xfrm>
        <a:prstGeom prst="roundRect">
          <a:avLst/>
        </a:prstGeom>
        <a:gradFill rotWithShape="0">
          <a:gsLst>
            <a:gs pos="0">
              <a:schemeClr val="accent5">
                <a:hueOff val="-9933876"/>
                <a:satOff val="39811"/>
                <a:lumOff val="8628"/>
                <a:alphaOff val="0"/>
                <a:shade val="51000"/>
                <a:satMod val="130000"/>
              </a:schemeClr>
            </a:gs>
            <a:gs pos="80000">
              <a:schemeClr val="accent5">
                <a:hueOff val="-9933876"/>
                <a:satOff val="39811"/>
                <a:lumOff val="8628"/>
                <a:alphaOff val="0"/>
                <a:shade val="93000"/>
                <a:satMod val="130000"/>
              </a:schemeClr>
            </a:gs>
            <a:gs pos="100000">
              <a:schemeClr val="accent5">
                <a:hueOff val="-9933876"/>
                <a:satOff val="39811"/>
                <a:lumOff val="862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82880" tIns="91440" rIns="182880" bIns="91440" numCol="1" spcCol="1270" anchor="ctr" anchorCtr="0">
          <a:noAutofit/>
        </a:bodyPr>
        <a:lstStyle/>
        <a:p>
          <a:pPr marL="0" lvl="0" indent="0" algn="ctr" defTabSz="2133600">
            <a:lnSpc>
              <a:spcPct val="90000"/>
            </a:lnSpc>
            <a:spcBef>
              <a:spcPct val="0"/>
            </a:spcBef>
            <a:spcAft>
              <a:spcPct val="35000"/>
            </a:spcAft>
            <a:buNone/>
          </a:pPr>
          <a:r>
            <a:rPr lang="zh-CN" altLang="en-US" sz="4800" b="1" kern="1200" dirty="0">
              <a:latin typeface="微软雅黑" panose="020B0503020204020204" pitchFamily="34" charset="-122"/>
              <a:ea typeface="微软雅黑" panose="020B0503020204020204" pitchFamily="34" charset="-122"/>
            </a:rPr>
            <a:t>实践</a:t>
          </a:r>
        </a:p>
      </dsp:txBody>
      <dsp:txXfrm>
        <a:off x="73633" y="1733227"/>
        <a:ext cx="2291134" cy="1361104"/>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1">
  <dgm:title val=""/>
  <dgm:desc val=""/>
  <dgm:catLst>
    <dgm:cat type="simple" pri="105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2">
  <dgm:title val=""/>
  <dgm:desc val=""/>
  <dgm:catLst>
    <dgm:cat type="simple" pri="105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1">
  <dgm:title val=""/>
  <dgm:desc val=""/>
  <dgm:catLst>
    <dgm:cat type="simple" pri="105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1">
  <dgm:title val=""/>
  <dgm:desc val=""/>
  <dgm:catLst>
    <dgm:cat type="simple" pri="105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1">
  <dgm:title val=""/>
  <dgm:desc val=""/>
  <dgm:catLst>
    <dgm:cat type="simple" pri="105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image" Target="../media/image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buFontTx/>
              <a:buNone/>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buFontTx/>
              <a:buNone/>
              <a:defRPr sz="120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buFontTx/>
              <a:buNone/>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p>
            <a:pPr lvl="0" algn="r" eaLnBrk="1" fontAlgn="base" hangingPunct="1"/>
            <a:fld id="{9A0DB2DC-4C9A-4742-B13C-FB6460FD3503}" type="slidenum">
              <a:rPr lang="zh-CN" altLang="en-US" sz="1200" strike="noStrike" noProof="1" dirty="0">
                <a:latin typeface="Calibri" panose="020F0502020204030204" pitchFamily="34" charset="0"/>
                <a:ea typeface="宋体" panose="02010600030101010101" pitchFamily="2" charset="-122"/>
                <a:cs typeface="+mn-ea"/>
              </a:rPr>
              <a:pPr lvl="0" algn="r" eaLnBrk="1" fontAlgn="base" hangingPunct="1"/>
              <a:t>‹#›</a:t>
            </a:fld>
            <a:endParaRPr lang="zh-CN" altLang="en-US" sz="1200" strike="noStrike" noProof="1"/>
          </a:p>
        </p:txBody>
      </p:sp>
    </p:spTree>
    <p:extLst>
      <p:ext uri="{BB962C8B-B14F-4D97-AF65-F5344CB8AC3E}">
        <p14:creationId xmlns:p14="http://schemas.microsoft.com/office/powerpoint/2010/main" val="850527863"/>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lstStyle/>
          <a:p>
            <a:pPr lvl="0" indent="0" algn="r"/>
            <a:fld id="{9A0DB2DC-4C9A-4742-B13C-FB6460FD3503}" type="slidenum">
              <a:rPr lang="zh-CN" altLang="en-US" sz="1200" dirty="0"/>
              <a:pPr lvl="0" indent="0" algn="r"/>
              <a:t>8</a:t>
            </a:fld>
            <a:endParaRPr lang="zh-CN" altLang="en-US" sz="1200" dirty="0"/>
          </a:p>
        </p:txBody>
      </p:sp>
      <p:sp>
        <p:nvSpPr>
          <p:cNvPr id="10242" name="Rectangle 2"/>
          <p:cNvSpPr>
            <a:spLocks noGrp="1" noRot="1" noChangeAspect="1" noTextEdit="1"/>
          </p:cNvSpPr>
          <p:nvPr>
            <p:ph type="sldImg"/>
          </p:nvPr>
        </p:nvSpPr>
        <p:spPr>
          <a:ln>
            <a:solidFill>
              <a:srgbClr val="000000"/>
            </a:solidFill>
            <a:miter/>
          </a:ln>
        </p:spPr>
      </p:sp>
      <p:sp>
        <p:nvSpPr>
          <p:cNvPr id="10243" name="Rectangle 3"/>
          <p:cNvSpPr>
            <a:spLocks noGrp="1"/>
          </p:cNvSpPr>
          <p:nvPr>
            <p:ph type="body"/>
          </p:nvPr>
        </p:nvSpPr>
        <p:spPr>
          <a:noFill/>
          <a:ln>
            <a:noFill/>
          </a:ln>
        </p:spPr>
        <p:txBody>
          <a:bodyPr wrap="square" lIns="91440" tIns="45720" rIns="91440" bIns="45720" anchor="t"/>
          <a:lstStyle/>
          <a:p>
            <a:pPr lvl="0"/>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7"/>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lstStyle/>
          <a:p>
            <a:pPr lvl="0" indent="0" algn="r"/>
            <a:fld id="{9A0DB2DC-4C9A-4742-B13C-FB6460FD3503}" type="slidenum">
              <a:rPr lang="zh-CN" altLang="en-US" sz="1200" dirty="0">
                <a:latin typeface="Calibri" panose="020F0502020204030204" pitchFamily="34" charset="0"/>
                <a:ea typeface="宋体" panose="02010600030101010101" pitchFamily="2" charset="-122"/>
              </a:rPr>
              <a:pPr lvl="0" indent="0" algn="r"/>
              <a:t>12</a:t>
            </a:fld>
            <a:endParaRPr lang="zh-CN" altLang="en-US" sz="1200" dirty="0">
              <a:latin typeface="Calibri" panose="020F0502020204030204" pitchFamily="34" charset="0"/>
              <a:ea typeface="宋体" panose="02010600030101010101" pitchFamily="2" charset="-122"/>
            </a:endParaRPr>
          </a:p>
        </p:txBody>
      </p:sp>
      <p:sp>
        <p:nvSpPr>
          <p:cNvPr id="15362" name="Rectangle 2"/>
          <p:cNvSpPr>
            <a:spLocks noGrp="1" noRot="1" noChangeAspect="1" noTextEdit="1"/>
          </p:cNvSpPr>
          <p:nvPr>
            <p:ph type="sldImg"/>
          </p:nvPr>
        </p:nvSpPr>
        <p:spPr>
          <a:ln>
            <a:solidFill>
              <a:srgbClr val="000000"/>
            </a:solidFill>
            <a:miter/>
          </a:ln>
        </p:spPr>
      </p:sp>
      <p:sp>
        <p:nvSpPr>
          <p:cNvPr id="15363" name="Rectangle 3"/>
          <p:cNvSpPr>
            <a:spLocks noGrp="1"/>
          </p:cNvSpPr>
          <p:nvPr>
            <p:ph type="body"/>
          </p:nvPr>
        </p:nvSpPr>
        <p:spPr>
          <a:noFill/>
          <a:ln>
            <a:noFill/>
          </a:ln>
        </p:spPr>
        <p:txBody>
          <a:bodyPr wrap="square" lIns="91440" tIns="45720" rIns="91440" bIns="45720" anchor="t"/>
          <a:lstStyle/>
          <a:p>
            <a:pPr lvl="0"/>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rotWithShape="0">
          <a:blip r:embed="rId2" cstate="prin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744793"/>
            <a:ext cx="7772400" cy="1470025"/>
          </a:xfrm>
        </p:spPr>
        <p:txBody>
          <a:bodyPr/>
          <a:lstStyle>
            <a:lvl1pPr algn="ctr">
              <a:defRPr>
                <a:latin typeface="黑体" panose="02010609060101010101" pitchFamily="49" charset="-122"/>
                <a:ea typeface="黑体" panose="02010609060101010101" pitchFamily="49" charset="-122"/>
              </a:defRPr>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371600" y="4319606"/>
            <a:ext cx="6400800" cy="1752600"/>
          </a:xfrm>
        </p:spPr>
        <p:txBody>
          <a:bodyPr/>
          <a:lstStyle>
            <a:lvl1pPr marL="0" indent="0" algn="ctr">
              <a:buNone/>
              <a:defRPr>
                <a:solidFill>
                  <a:schemeClr val="tx1"/>
                </a:solidFill>
                <a:latin typeface="黑体" panose="02010609060101010101" pitchFamily="49" charset="-122"/>
                <a:ea typeface="黑体" panose="02010609060101010101" pitchFamily="49"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fontAlgn="base"/>
            <a:r>
              <a:rPr lang="zh-CN" altLang="en-US" strike="noStrike" noProof="1"/>
              <a:t>单击此处编辑母版副标题样式</a:t>
            </a:r>
          </a:p>
        </p:txBody>
      </p:sp>
      <p:sp>
        <p:nvSpPr>
          <p:cNvPr id="7"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defRPr/>
            </a:lvl1pPr>
          </a:lstStyle>
          <a:p>
            <a:pPr marL="0" marR="0" indent="0" defTabSz="914400" rtl="0" eaLnBrk="1" latinLnBrk="0" hangingPunct="1">
              <a:lnSpc>
                <a:spcPct val="100000"/>
              </a:lnSpc>
              <a:buClrTx/>
              <a:buSzTx/>
              <a:buFontTx/>
              <a:defRPr/>
            </a:pPr>
            <a:endParaRPr kumimoji="0" lang="zh-CN" altLang="en-US" b="0" i="0" kern="1200" cap="none" spc="0" normalizeH="0" baseline="0" noProof="0">
              <a:latin typeface="+mn-lt"/>
              <a:ea typeface="+mn-ea"/>
              <a:cs typeface="+mn-cs"/>
            </a:endParaRPr>
          </a:p>
        </p:txBody>
      </p:sp>
      <p:sp>
        <p:nvSpPr>
          <p:cNvPr id="8"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indent="0" defTabSz="914400" rtl="0" eaLnBrk="1" latinLnBrk="0" hangingPunct="1">
              <a:lnSpc>
                <a:spcPct val="100000"/>
              </a:lnSpc>
              <a:buClrTx/>
              <a:buSzTx/>
              <a:buFontTx/>
              <a:defRPr/>
            </a:pPr>
            <a:endParaRPr kumimoji="0" lang="zh-CN" altLang="en-US" b="0" i="0" kern="1200" cap="none" spc="0" normalizeH="0" baseline="0" noProof="0">
              <a:latin typeface="+mn-lt"/>
              <a:ea typeface="+mn-ea"/>
              <a:cs typeface="+mn-cs"/>
            </a:endParaRPr>
          </a:p>
        </p:txBody>
      </p:sp>
      <p:sp>
        <p:nvSpPr>
          <p:cNvPr id="9"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p>
            <a:pPr algn="r" eaLnBrk="1" fontAlgn="base" hangingPunct="1"/>
            <a:fld id="{9A0DB2DC-4C9A-4742-B13C-FB6460FD3503}" type="slidenum">
              <a:rPr lang="zh-CN" altLang="en-US" sz="1200" noProof="1" dirty="0">
                <a:solidFill>
                  <a:srgbClr val="898989"/>
                </a:solidFill>
                <a:latin typeface="Calibri" panose="020F0502020204030204" pitchFamily="34" charset="0"/>
                <a:ea typeface="宋体" panose="02010600030101010101" pitchFamily="2" charset="-122"/>
                <a:cs typeface="+mn-ea"/>
              </a:rPr>
              <a:pPr algn="r" eaLnBrk="1" fontAlgn="base" hangingPunct="1"/>
              <a:t>‹#›</a:t>
            </a:fld>
            <a:endParaRPr lang="zh-CN" altLang="en-US" sz="1200" noProof="1">
              <a:solidFill>
                <a:srgbClr val="898989"/>
              </a:solidFill>
            </a:endParaRPr>
          </a:p>
        </p:txBody>
      </p:sp>
    </p:spTree>
  </p:cSld>
  <p:clrMapOvr>
    <a:masterClrMapping/>
  </p:clrMapOvr>
  <p:transition>
    <p:dissolv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29058" y="0"/>
            <a:ext cx="5214942" cy="785794"/>
          </a:xfrm>
        </p:spPr>
        <p:txBody>
          <a:bodyPr>
            <a:noAutofit/>
          </a:bodyPr>
          <a:lstStyle>
            <a:lvl1pPr>
              <a:defRPr sz="2800" b="1">
                <a:latin typeface="黑体" panose="02010609060101010101" pitchFamily="49" charset="-122"/>
                <a:ea typeface="黑体" panose="02010609060101010101" pitchFamily="49" charset="-122"/>
              </a:defRPr>
            </a:lvl1pPr>
          </a:lstStyle>
          <a:p>
            <a:pPr fontAlgn="base"/>
            <a:r>
              <a:rPr lang="zh-CN" altLang="en-US" strike="noStrike" noProof="1"/>
              <a:t>单击此处编辑母版标题样式</a:t>
            </a:r>
          </a:p>
        </p:txBody>
      </p:sp>
      <p:sp>
        <p:nvSpPr>
          <p:cNvPr id="3" name="内容占位符 2"/>
          <p:cNvSpPr>
            <a:spLocks noGrp="1"/>
          </p:cNvSpPr>
          <p:nvPr>
            <p:ph idx="1"/>
          </p:nvPr>
        </p:nvSpPr>
        <p:spPr>
          <a:xfrm>
            <a:off x="457200" y="1928802"/>
            <a:ext cx="8229600" cy="4357718"/>
          </a:xfrm>
        </p:spPr>
        <p:txBody>
          <a:bodyPr>
            <a:normAutofit/>
          </a:bodyPr>
          <a:lstStyle>
            <a:lvl1pPr>
              <a:buFontTx/>
              <a:buBlip>
                <a:blip r:embed="rId2"/>
              </a:buBlip>
              <a:defRPr sz="2400">
                <a:latin typeface="黑体" panose="02010609060101010101" pitchFamily="49" charset="-122"/>
                <a:ea typeface="黑体" panose="02010609060101010101" pitchFamily="49" charset="-122"/>
              </a:defRPr>
            </a:lvl1pPr>
          </a:lstStyle>
          <a:p>
            <a:pPr lvl="0" fontAlgn="base"/>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algn="r" eaLnBrk="1" fontAlgn="base" hangingPunct="1"/>
            <a:fld id="{9A0DB2DC-4C9A-4742-B13C-FB6460FD3503}" type="slidenum">
              <a:rPr lang="zh-CN" altLang="en-US" sz="1200" strike="noStrike" noProof="1" dirty="0">
                <a:solidFill>
                  <a:srgbClr val="898989"/>
                </a:solidFill>
                <a:latin typeface="Calibri" panose="020F0502020204030204" pitchFamily="34" charset="0"/>
                <a:ea typeface="宋体" panose="02010600030101010101" pitchFamily="2" charset="-122"/>
                <a:cs typeface="+mn-ea"/>
              </a:rPr>
              <a:pPr lvl="0" algn="r" eaLnBrk="1" fontAlgn="base" hangingPunct="1"/>
              <a:t>‹#›</a:t>
            </a:fld>
            <a:endParaRPr lang="zh-CN" altLang="en-US" sz="1200" strike="noStrike" noProof="1">
              <a:solidFill>
                <a:srgbClr val="898989"/>
              </a:solidFill>
            </a:endParaRPr>
          </a:p>
        </p:txBody>
      </p:sp>
    </p:spTree>
  </p:cSld>
  <p:clrMapOvr>
    <a:masterClrMapping/>
  </p:clrMapOvr>
  <p:transition>
    <p:dissolv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686800" cy="750888"/>
          </a:xfrm>
        </p:spPr>
        <p:txBody>
          <a:bodyPr/>
          <a:lstStyle/>
          <a:p>
            <a:pPr fontAlgn="base"/>
            <a:r>
              <a:rPr lang="zh-CN" altLang="en-US" strike="noStrike" noProof="1"/>
              <a:t>单击此处编辑母版标题样式</a:t>
            </a:r>
          </a:p>
        </p:txBody>
      </p:sp>
      <p:sp>
        <p:nvSpPr>
          <p:cNvPr id="3" name="文本占位符 2"/>
          <p:cNvSpPr>
            <a:spLocks noGrp="1"/>
          </p:cNvSpPr>
          <p:nvPr>
            <p:ph type="body" sz="half" idx="1"/>
          </p:nvPr>
        </p:nvSpPr>
        <p:spPr>
          <a:xfrm>
            <a:off x="468313" y="1052513"/>
            <a:ext cx="4038600" cy="507365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9313" y="1052513"/>
            <a:ext cx="4038600" cy="507365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algn="r" eaLnBrk="1" fontAlgn="base" hangingPunct="1"/>
            <a:fld id="{9A0DB2DC-4C9A-4742-B13C-FB6460FD3503}" type="slidenum">
              <a:rPr lang="zh-CN" altLang="en-US" sz="1200" strike="noStrike" noProof="1" dirty="0">
                <a:solidFill>
                  <a:srgbClr val="898989"/>
                </a:solidFill>
                <a:latin typeface="Calibri" panose="020F0502020204030204" pitchFamily="34" charset="0"/>
                <a:ea typeface="宋体" panose="02010600030101010101" pitchFamily="2" charset="-122"/>
                <a:cs typeface="+mn-ea"/>
              </a:rPr>
              <a:pPr lvl="0" algn="r" eaLnBrk="1" fontAlgn="base" hangingPunct="1"/>
              <a:t>‹#›</a:t>
            </a:fld>
            <a:endParaRPr lang="zh-CN" altLang="en-US" sz="1200" strike="noStrike" noProof="1">
              <a:solidFill>
                <a:srgbClr val="898989"/>
              </a:solidFill>
            </a:endParaRPr>
          </a:p>
        </p:txBody>
      </p:sp>
    </p:spTree>
  </p:cSld>
  <p:clrMapOvr>
    <a:masterClrMapping/>
  </p:clrMapOvr>
  <p:transition>
    <p:dissolv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686800" cy="750888"/>
          </a:xfrm>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68313" y="1052513"/>
            <a:ext cx="4038600" cy="5073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9313" y="1052513"/>
            <a:ext cx="4038600" cy="5073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algn="r" eaLnBrk="1" fontAlgn="base" hangingPunct="1"/>
            <a:fld id="{9A0DB2DC-4C9A-4742-B13C-FB6460FD3503}" type="slidenum">
              <a:rPr lang="zh-CN" altLang="en-US" sz="1200" strike="noStrike" noProof="1" dirty="0">
                <a:solidFill>
                  <a:srgbClr val="898989"/>
                </a:solidFill>
                <a:latin typeface="Calibri" panose="020F0502020204030204" pitchFamily="34" charset="0"/>
                <a:ea typeface="宋体" panose="02010600030101010101" pitchFamily="2" charset="-122"/>
                <a:cs typeface="+mn-ea"/>
              </a:rPr>
              <a:pPr lvl="0" algn="r" eaLnBrk="1" fontAlgn="base" hangingPunct="1"/>
              <a:t>‹#›</a:t>
            </a:fld>
            <a:endParaRPr lang="zh-CN" altLang="en-US" sz="1200" strike="noStrike" noProof="1">
              <a:solidFill>
                <a:srgbClr val="898989"/>
              </a:solidFill>
            </a:endParaRPr>
          </a:p>
        </p:txBody>
      </p:sp>
    </p:spTree>
  </p:cSld>
  <p:clrMapOvr>
    <a:masterClrMapping/>
  </p:clrMapOvr>
  <p:transition>
    <p:dissolv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lvl="0" algn="r" eaLnBrk="1" fontAlgn="base" hangingPunct="1"/>
            <a:fld id="{9A0DB2DC-4C9A-4742-B13C-FB6460FD3503}" type="slidenum">
              <a:rPr lang="zh-CN" altLang="en-US" sz="1200" strike="noStrike" noProof="1" dirty="0">
                <a:solidFill>
                  <a:srgbClr val="898989"/>
                </a:solidFill>
                <a:latin typeface="Calibri" panose="020F0502020204030204" pitchFamily="34" charset="0"/>
                <a:ea typeface="宋体" panose="02010600030101010101" pitchFamily="2" charset="-122"/>
                <a:cs typeface="+mn-ea"/>
              </a:rPr>
              <a:pPr lvl="0" algn="r" eaLnBrk="1" fontAlgn="base" hangingPunct="1"/>
              <a:t>‹#›</a:t>
            </a:fld>
            <a:endParaRPr lang="zh-CN" altLang="en-US" sz="1200" strike="noStrike" noProof="1">
              <a:solidFill>
                <a:srgbClr val="898989"/>
              </a:solidFill>
            </a:endParaRPr>
          </a:p>
        </p:txBody>
      </p:sp>
    </p:spTree>
  </p:cSld>
  <p:clrMapOvr>
    <a:masterClrMapping/>
  </p:clrMapOvr>
  <p:transition>
    <p:dissolv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686800" cy="750888"/>
          </a:xfrm>
        </p:spPr>
        <p:txBody>
          <a:bodyPr/>
          <a:lstStyle/>
          <a:p>
            <a:pPr fontAlgn="base"/>
            <a:r>
              <a:rPr lang="zh-CN" altLang="en-US" strike="noStrike" noProof="1"/>
              <a:t>单击此处编辑母版标题样式</a:t>
            </a:r>
          </a:p>
        </p:txBody>
      </p:sp>
      <p:sp>
        <p:nvSpPr>
          <p:cNvPr id="3" name="文本占位符 2"/>
          <p:cNvSpPr>
            <a:spLocks noGrp="1"/>
          </p:cNvSpPr>
          <p:nvPr>
            <p:ph type="body" sz="half" idx="1"/>
          </p:nvPr>
        </p:nvSpPr>
        <p:spPr>
          <a:xfrm>
            <a:off x="468313" y="1052513"/>
            <a:ext cx="4038600" cy="507365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quarter" idx="2"/>
          </p:nvPr>
        </p:nvSpPr>
        <p:spPr>
          <a:xfrm>
            <a:off x="4659313" y="1052513"/>
            <a:ext cx="4038600" cy="246062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内容占位符 4"/>
          <p:cNvSpPr>
            <a:spLocks noGrp="1"/>
          </p:cNvSpPr>
          <p:nvPr>
            <p:ph sz="quarter" idx="3"/>
          </p:nvPr>
        </p:nvSpPr>
        <p:spPr>
          <a:xfrm>
            <a:off x="4659313" y="3665538"/>
            <a:ext cx="4038600" cy="246062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6" name="日期占位符 5"/>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页脚占位符 6"/>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灯片编号占位符 7"/>
          <p:cNvSpPr>
            <a:spLocks noGrp="1"/>
          </p:cNvSpPr>
          <p:nvPr>
            <p:ph type="sldNum" sz="quarter" idx="12"/>
          </p:nvPr>
        </p:nvSpPr>
        <p:spPr/>
        <p:txBody>
          <a:bodyPr/>
          <a:lstStyle/>
          <a:p>
            <a:pPr lvl="0" algn="r" eaLnBrk="1" fontAlgn="base" hangingPunct="1"/>
            <a:fld id="{9A0DB2DC-4C9A-4742-B13C-FB6460FD3503}" type="slidenum">
              <a:rPr lang="zh-CN" altLang="en-US" sz="1200" strike="noStrike" noProof="1" dirty="0">
                <a:solidFill>
                  <a:srgbClr val="898989"/>
                </a:solidFill>
                <a:latin typeface="Calibri" panose="020F0502020204030204" pitchFamily="34" charset="0"/>
                <a:ea typeface="宋体" panose="02010600030101010101" pitchFamily="2" charset="-122"/>
                <a:cs typeface="+mn-ea"/>
              </a:rPr>
              <a:pPr lvl="0" algn="r" eaLnBrk="1" fontAlgn="base" hangingPunct="1"/>
              <a:t>‹#›</a:t>
            </a:fld>
            <a:endParaRPr lang="zh-CN" altLang="en-US" sz="1200" strike="noStrike" noProof="1">
              <a:solidFill>
                <a:srgbClr val="898989"/>
              </a:solidFill>
            </a:endParaRPr>
          </a:p>
        </p:txBody>
      </p:sp>
    </p:spTree>
  </p:cSld>
  <p:clrMapOvr>
    <a:masterClrMapping/>
  </p:clrMapOvr>
  <p:transition>
    <p:dissolv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bl">
  <p:cSld name="标题和表格">
    <p:bg>
      <p:bgPr>
        <a:blipFill rotWithShape="0">
          <a:blip r:embed="rId2" cstate="prin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35013" y="80963"/>
            <a:ext cx="8229600" cy="900112"/>
          </a:xfrm>
        </p:spPr>
        <p:txBody>
          <a:bodyPr/>
          <a:lstStyle/>
          <a:p>
            <a:pPr fontAlgn="base"/>
            <a:r>
              <a:rPr lang="zh-CN" altLang="en-US" strike="noStrike" noProof="1"/>
              <a:t>单击此处编辑母版标题样式</a:t>
            </a:r>
          </a:p>
        </p:txBody>
      </p:sp>
      <p:sp>
        <p:nvSpPr>
          <p:cNvPr id="3" name="表格占位符 2"/>
          <p:cNvSpPr>
            <a:spLocks noGrp="1"/>
          </p:cNvSpPr>
          <p:nvPr>
            <p:ph type="tbl" idx="1"/>
          </p:nvPr>
        </p:nvSpPr>
        <p:spPr>
          <a:xfrm>
            <a:off x="755650" y="1276350"/>
            <a:ext cx="7931150" cy="5248275"/>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zh-CN" alt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7"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defRPr/>
            </a:lvl1pPr>
          </a:lstStyle>
          <a:p>
            <a:pPr marL="0" marR="0" indent="0" defTabSz="914400" rtl="0" eaLnBrk="1" latinLnBrk="0" hangingPunct="1">
              <a:lnSpc>
                <a:spcPct val="100000"/>
              </a:lnSpc>
              <a:buClrTx/>
              <a:buSzTx/>
              <a:buFontTx/>
              <a:defRPr/>
            </a:pPr>
            <a:endParaRPr kumimoji="0" lang="zh-CN" altLang="en-US" b="0" i="0" kern="1200" cap="none" spc="0" normalizeH="0" baseline="0" noProof="0">
              <a:latin typeface="+mn-lt"/>
              <a:ea typeface="+mn-ea"/>
              <a:cs typeface="+mn-cs"/>
            </a:endParaRPr>
          </a:p>
        </p:txBody>
      </p:sp>
      <p:sp>
        <p:nvSpPr>
          <p:cNvPr id="8"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indent="0" defTabSz="914400" rtl="0" eaLnBrk="1" latinLnBrk="0" hangingPunct="1">
              <a:lnSpc>
                <a:spcPct val="100000"/>
              </a:lnSpc>
              <a:buClrTx/>
              <a:buSzTx/>
              <a:buFontTx/>
              <a:defRPr/>
            </a:pPr>
            <a:endParaRPr kumimoji="0" lang="zh-CN" altLang="en-US" b="0" i="0" kern="1200" cap="none" spc="0" normalizeH="0" baseline="0" noProof="0">
              <a:latin typeface="+mn-lt"/>
              <a:ea typeface="+mn-ea"/>
              <a:cs typeface="+mn-cs"/>
            </a:endParaRPr>
          </a:p>
        </p:txBody>
      </p:sp>
      <p:sp>
        <p:nvSpPr>
          <p:cNvPr id="9"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p>
            <a:pPr algn="r" eaLnBrk="1" fontAlgn="base" hangingPunct="1"/>
            <a:fld id="{9A0DB2DC-4C9A-4742-B13C-FB6460FD3503}" type="slidenum">
              <a:rPr lang="zh-CN" altLang="en-US" sz="1200" noProof="1" dirty="0">
                <a:solidFill>
                  <a:srgbClr val="898989"/>
                </a:solidFill>
                <a:latin typeface="Calibri" panose="020F0502020204030204" pitchFamily="34" charset="0"/>
                <a:ea typeface="宋体" panose="02010600030101010101" pitchFamily="2" charset="-122"/>
                <a:cs typeface="+mn-ea"/>
              </a:rPr>
              <a:pPr algn="r" eaLnBrk="1" fontAlgn="base" hangingPunct="1"/>
              <a:t>‹#›</a:t>
            </a:fld>
            <a:endParaRPr lang="zh-CN" altLang="en-US" sz="1200" noProof="1">
              <a:solidFill>
                <a:srgbClr val="898989"/>
              </a:solidFill>
            </a:endParaRPr>
          </a:p>
        </p:txBody>
      </p:sp>
    </p:spTree>
  </p:cSld>
  <p:clrMapOvr>
    <a:masterClrMapping/>
  </p:clrMapOvr>
  <p:transition>
    <p:dissolv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9" cstate="prin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457200" y="0"/>
            <a:ext cx="8686800" cy="750888"/>
          </a:xfrm>
          <a:prstGeom prst="rect">
            <a:avLst/>
          </a:prstGeom>
          <a:noFill/>
          <a:ln w="9525">
            <a:noFill/>
          </a:ln>
        </p:spPr>
        <p:txBody>
          <a:bodyPr anchor="ctr"/>
          <a:lstStyle/>
          <a:p>
            <a:pPr lvl="0"/>
            <a:r>
              <a:rPr lang="zh-CN" altLang="en-US" dirty="0"/>
              <a:t>单击此处编辑母版标题样式</a:t>
            </a:r>
          </a:p>
        </p:txBody>
      </p:sp>
      <p:sp>
        <p:nvSpPr>
          <p:cNvPr id="1027" name="文本占位符 2"/>
          <p:cNvSpPr>
            <a:spLocks noGrp="1"/>
          </p:cNvSpPr>
          <p:nvPr>
            <p:ph type="body"/>
          </p:nvPr>
        </p:nvSpPr>
        <p:spPr>
          <a:xfrm>
            <a:off x="468313" y="1052513"/>
            <a:ext cx="8229600" cy="5073650"/>
          </a:xfrm>
          <a:prstGeom prst="rect">
            <a:avLst/>
          </a:prstGeom>
          <a:noFill/>
          <a:ln w="9525">
            <a:noFill/>
          </a:ln>
        </p:spPr>
        <p:txBody>
          <a:bodyPr anchor="t"/>
          <a:lstStyle/>
          <a:p>
            <a:pPr lvl="0" indent="-342900"/>
            <a:r>
              <a:rPr lang="zh-CN" altLang="en-US" dirty="0"/>
              <a:t>单击此处编辑母版文本样式</a:t>
            </a:r>
          </a:p>
          <a:p>
            <a:pPr lvl="1" indent="-285750"/>
            <a:r>
              <a:rPr lang="zh-CN" altLang="en-US" dirty="0"/>
              <a:t>第二级</a:t>
            </a:r>
          </a:p>
          <a:p>
            <a:pPr lvl="2" indent="-228600"/>
            <a:r>
              <a:rPr lang="zh-CN" altLang="en-US" dirty="0"/>
              <a:t>第三级</a:t>
            </a:r>
          </a:p>
          <a:p>
            <a:pPr lvl="3" indent="-228600"/>
            <a:r>
              <a:rPr lang="zh-CN" altLang="en-US" dirty="0"/>
              <a:t>第四级</a:t>
            </a:r>
          </a:p>
          <a:p>
            <a:pPr lvl="4" indent="-228600"/>
            <a:r>
              <a:rPr lang="zh-CN" altLang="en-US" dirty="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buFontTx/>
              <a:buNone/>
              <a:defRPr sz="120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buFontTx/>
              <a:buNone/>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p>
            <a:pPr lvl="0" algn="r" eaLnBrk="1" fontAlgn="base" hangingPunct="1"/>
            <a:fld id="{9A0DB2DC-4C9A-4742-B13C-FB6460FD3503}" type="slidenum">
              <a:rPr lang="zh-CN" altLang="en-US" sz="1200" strike="noStrike" noProof="1" dirty="0">
                <a:solidFill>
                  <a:srgbClr val="898989"/>
                </a:solidFill>
                <a:latin typeface="Calibri" panose="020F0502020204030204" pitchFamily="34" charset="0"/>
                <a:ea typeface="宋体" panose="02010600030101010101" pitchFamily="2" charset="-122"/>
                <a:cs typeface="+mn-ea"/>
              </a:rPr>
              <a:pPr lvl="0" algn="r" eaLnBrk="1" fontAlgn="base" hangingPunct="1"/>
              <a:t>‹#›</a:t>
            </a:fld>
            <a:endParaRPr lang="zh-CN" altLang="en-US" sz="1200" strike="noStrike" noProof="1">
              <a:solidFill>
                <a:srgbClr val="898989"/>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ransition>
    <p:dissolve/>
  </p:transition>
  <p:hf sldNum="0" hdr="0" ftr="0" dt="0"/>
  <p:txStyles>
    <p:titleStyle>
      <a:lvl1pPr algn="r" rtl="0" eaLnBrk="0" fontAlgn="base" hangingPunct="0">
        <a:spcBef>
          <a:spcPct val="0"/>
        </a:spcBef>
        <a:spcAft>
          <a:spcPct val="0"/>
        </a:spcAft>
        <a:defRPr sz="2800" kern="1200">
          <a:solidFill>
            <a:schemeClr val="tx1"/>
          </a:solidFill>
          <a:latin typeface="+mj-lt"/>
          <a:ea typeface="黑体" panose="02010609060101010101" pitchFamily="49" charset="-122"/>
          <a:cs typeface="+mj-cs"/>
        </a:defRPr>
      </a:lvl1pPr>
      <a:lvl2pPr algn="r" rtl="0" eaLnBrk="0" fontAlgn="base" hangingPunct="0">
        <a:spcBef>
          <a:spcPct val="0"/>
        </a:spcBef>
        <a:spcAft>
          <a:spcPct val="0"/>
        </a:spcAft>
        <a:defRPr sz="2800">
          <a:solidFill>
            <a:schemeClr val="tx1"/>
          </a:solidFill>
          <a:latin typeface="Calibri" panose="020F0502020204030204" pitchFamily="34" charset="0"/>
          <a:ea typeface="黑体" panose="02010609060101010101" pitchFamily="49" charset="-122"/>
        </a:defRPr>
      </a:lvl2pPr>
      <a:lvl3pPr algn="r" rtl="0" eaLnBrk="0" fontAlgn="base" hangingPunct="0">
        <a:spcBef>
          <a:spcPct val="0"/>
        </a:spcBef>
        <a:spcAft>
          <a:spcPct val="0"/>
        </a:spcAft>
        <a:defRPr sz="2800">
          <a:solidFill>
            <a:schemeClr val="tx1"/>
          </a:solidFill>
          <a:latin typeface="Calibri" panose="020F0502020204030204" pitchFamily="34" charset="0"/>
          <a:ea typeface="黑体" panose="02010609060101010101" pitchFamily="49" charset="-122"/>
        </a:defRPr>
      </a:lvl3pPr>
      <a:lvl4pPr algn="r" rtl="0" eaLnBrk="0" fontAlgn="base" hangingPunct="0">
        <a:spcBef>
          <a:spcPct val="0"/>
        </a:spcBef>
        <a:spcAft>
          <a:spcPct val="0"/>
        </a:spcAft>
        <a:defRPr sz="2800">
          <a:solidFill>
            <a:schemeClr val="tx1"/>
          </a:solidFill>
          <a:latin typeface="Calibri" panose="020F0502020204030204" pitchFamily="34" charset="0"/>
          <a:ea typeface="黑体" panose="02010609060101010101" pitchFamily="49" charset="-122"/>
        </a:defRPr>
      </a:lvl4pPr>
      <a:lvl5pPr algn="r" rtl="0" eaLnBrk="0" fontAlgn="base" hangingPunct="0">
        <a:spcBef>
          <a:spcPct val="0"/>
        </a:spcBef>
        <a:spcAft>
          <a:spcPct val="0"/>
        </a:spcAft>
        <a:defRPr sz="2800">
          <a:solidFill>
            <a:schemeClr val="tx1"/>
          </a:solidFill>
          <a:latin typeface="Calibri" panose="020F0502020204030204" pitchFamily="34" charset="0"/>
          <a:ea typeface="黑体" panose="02010609060101010101" pitchFamily="49"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5.png"/><Relationship Id="rId7" Type="http://schemas.openxmlformats.org/officeDocument/2006/relationships/diagramColors" Target="../diagrams/colors3.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5.png"/><Relationship Id="rId7" Type="http://schemas.openxmlformats.org/officeDocument/2006/relationships/diagramColors" Target="../diagrams/colors4.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5.png"/><Relationship Id="rId7" Type="http://schemas.openxmlformats.org/officeDocument/2006/relationships/diagramColors" Target="../diagrams/colors5.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5.png"/><Relationship Id="rId7" Type="http://schemas.openxmlformats.org/officeDocument/2006/relationships/diagramColors" Target="../diagrams/colors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5.png"/><Relationship Id="rId7" Type="http://schemas.openxmlformats.org/officeDocument/2006/relationships/diagramColors" Target="../diagrams/colors2.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2.bin"/><Relationship Id="rId12" Type="http://schemas.openxmlformats.org/officeDocument/2006/relationships/oleObject" Target="../embeddings/oleObject5.bin"/><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9.png"/><Relationship Id="rId11" Type="http://schemas.openxmlformats.org/officeDocument/2006/relationships/oleObject" Target="../embeddings/oleObject4.bin"/><Relationship Id="rId5" Type="http://schemas.openxmlformats.org/officeDocument/2006/relationships/image" Target="../media/image8.jpeg"/><Relationship Id="rId10" Type="http://schemas.openxmlformats.org/officeDocument/2006/relationships/oleObject" Target="../embeddings/oleObject3.bin"/><Relationship Id="rId4" Type="http://schemas.openxmlformats.org/officeDocument/2006/relationships/image" Target="../media/image6.png"/><Relationship Id="rId9"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1.jpeg"/><Relationship Id="rId5" Type="http://schemas.openxmlformats.org/officeDocument/2006/relationships/image" Target="../media/image6.png"/><Relationship Id="rId4" Type="http://schemas.openxmlformats.org/officeDocument/2006/relationships/oleObject" Target="../embeddings/oleObject7.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标题 1"/>
          <p:cNvSpPr>
            <a:spLocks noGrp="1"/>
          </p:cNvSpPr>
          <p:nvPr>
            <p:ph type="ctrTitle"/>
          </p:nvPr>
        </p:nvSpPr>
        <p:spPr>
          <a:xfrm>
            <a:off x="684213" y="2708275"/>
            <a:ext cx="7772400" cy="1470025"/>
          </a:xfrm>
        </p:spPr>
        <p:txBody>
          <a:bodyPr wrap="square" lIns="91440" tIns="45720" rIns="91440" bIns="45720" anchor="ctr"/>
          <a:lstStyle/>
          <a:p>
            <a:pPr eaLnBrk="1" hangingPunct="1"/>
            <a:r>
              <a:rPr lang="zh-CN" altLang="en-US" sz="4400" kern="1200" dirty="0">
                <a:latin typeface="黑体" panose="02010609060101010101" pitchFamily="49" charset="-122"/>
                <a:ea typeface="黑体" panose="02010609060101010101" pitchFamily="49" charset="-122"/>
                <a:cs typeface="+mj-cs"/>
              </a:rPr>
              <a:t>第</a:t>
            </a:r>
            <a:r>
              <a:rPr lang="en-US" altLang="zh-CN" sz="4400" kern="1200" dirty="0">
                <a:latin typeface="黑体" panose="02010609060101010101" pitchFamily="49" charset="-122"/>
                <a:ea typeface="黑体" panose="02010609060101010101" pitchFamily="49" charset="-122"/>
                <a:cs typeface="+mj-cs"/>
              </a:rPr>
              <a:t>01</a:t>
            </a:r>
            <a:r>
              <a:rPr lang="zh-CN" altLang="en-US" sz="4400" kern="1200" dirty="0">
                <a:latin typeface="黑体" panose="02010609060101010101" pitchFamily="49" charset="-122"/>
                <a:ea typeface="黑体" panose="02010609060101010101" pitchFamily="49" charset="-122"/>
                <a:cs typeface="+mj-cs"/>
              </a:rPr>
              <a:t>章</a:t>
            </a:r>
            <a:endParaRPr lang="en-US" altLang="zh-CN" sz="4400" kern="1200" dirty="0">
              <a:latin typeface="黑体" panose="02010609060101010101" pitchFamily="49" charset="-122"/>
              <a:ea typeface="黑体" panose="02010609060101010101" pitchFamily="49" charset="-122"/>
              <a:cs typeface="+mj-cs"/>
            </a:endParaRPr>
          </a:p>
        </p:txBody>
      </p:sp>
      <p:sp>
        <p:nvSpPr>
          <p:cNvPr id="5122" name="副标题 2"/>
          <p:cNvSpPr>
            <a:spLocks noGrp="1"/>
          </p:cNvSpPr>
          <p:nvPr>
            <p:ph type="subTitle" idx="1"/>
          </p:nvPr>
        </p:nvSpPr>
        <p:spPr>
          <a:xfrm>
            <a:off x="1403350" y="4437063"/>
            <a:ext cx="6343650" cy="1214437"/>
          </a:xfrm>
        </p:spPr>
        <p:txBody>
          <a:bodyPr wrap="square" lIns="91440" tIns="45720" rIns="91440" bIns="45720" anchor="t"/>
          <a:lstStyle/>
          <a:p>
            <a:pPr eaLnBrk="1" hangingPunct="1"/>
            <a:r>
              <a:rPr lang="en-US" altLang="zh-CN" sz="3200" kern="1200" dirty="0">
                <a:latin typeface="黑体" panose="02010609060101010101" pitchFamily="49" charset="-122"/>
                <a:ea typeface="黑体" panose="02010609060101010101" pitchFamily="49" charset="-122"/>
                <a:cs typeface="+mn-cs"/>
              </a:rPr>
              <a:t>JSP</a:t>
            </a:r>
            <a:r>
              <a:rPr lang="zh-CN" altLang="en-US" sz="3200" kern="1200" dirty="0">
                <a:latin typeface="黑体" panose="02010609060101010101" pitchFamily="49" charset="-122"/>
                <a:ea typeface="黑体" panose="02010609060101010101" pitchFamily="49" charset="-122"/>
                <a:cs typeface="+mn-cs"/>
              </a:rPr>
              <a:t>初体验</a:t>
            </a: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2"/>
          <p:cNvSpPr>
            <a:spLocks noGrp="1"/>
          </p:cNvSpPr>
          <p:nvPr>
            <p:ph type="title"/>
          </p:nvPr>
        </p:nvSpPr>
        <p:spPr/>
        <p:txBody>
          <a:bodyPr wrap="square" lIns="91440" tIns="45720" rIns="91440" bIns="45720" anchor="ctr"/>
          <a:lstStyle/>
          <a:p>
            <a:r>
              <a:rPr lang="en-US" altLang="zh-CN" b="1" dirty="0">
                <a:latin typeface="黑体" panose="02010609060101010101" pitchFamily="49" charset="-122"/>
              </a:rPr>
              <a:t>1.2.4 Tomcat</a:t>
            </a:r>
            <a:r>
              <a:rPr lang="zh-CN" altLang="en-US" b="1" dirty="0">
                <a:latin typeface="黑体" panose="02010609060101010101" pitchFamily="49" charset="-122"/>
              </a:rPr>
              <a:t>的目录结构</a:t>
            </a:r>
          </a:p>
        </p:txBody>
      </p:sp>
      <p:sp>
        <p:nvSpPr>
          <p:cNvPr id="12290" name="Rectangle 3"/>
          <p:cNvSpPr>
            <a:spLocks noGrp="1"/>
          </p:cNvSpPr>
          <p:nvPr>
            <p:ph type="body" sz="half" idx="1"/>
          </p:nvPr>
        </p:nvSpPr>
        <p:spPr>
          <a:xfrm>
            <a:off x="684213" y="1125538"/>
            <a:ext cx="7993062" cy="5248275"/>
          </a:xfrm>
        </p:spPr>
        <p:txBody>
          <a:bodyPr wrap="square" lIns="91440" tIns="45720" rIns="91440" bIns="45720" anchor="t"/>
          <a:lstStyle/>
          <a:p>
            <a:r>
              <a:rPr lang="en-US" altLang="zh-CN" dirty="0">
                <a:sym typeface="Wingdings" panose="05000000000000000000" pitchFamily="2" charset="2"/>
              </a:rPr>
              <a:t>Tomcat</a:t>
            </a:r>
            <a:r>
              <a:rPr lang="zh-CN" altLang="en-US" dirty="0">
                <a:sym typeface="Wingdings" panose="05000000000000000000" pitchFamily="2" charset="2"/>
              </a:rPr>
              <a:t>服务器的目录结构</a:t>
            </a:r>
          </a:p>
          <a:p>
            <a:pPr lvl="1">
              <a:buFont typeface="Wingdings" panose="05000000000000000000" pitchFamily="2" charset="2"/>
              <a:buNone/>
            </a:pPr>
            <a:endParaRPr lang="zh-CN" altLang="en-US" sz="2800" dirty="0">
              <a:sym typeface="Wingdings" panose="05000000000000000000" pitchFamily="2" charset="2"/>
            </a:endParaRPr>
          </a:p>
        </p:txBody>
      </p:sp>
      <p:graphicFrame>
        <p:nvGraphicFramePr>
          <p:cNvPr id="12291" name="内容占位符 12290"/>
          <p:cNvGraphicFramePr>
            <a:graphicFrameLocks noGrp="1"/>
          </p:cNvGraphicFramePr>
          <p:nvPr>
            <p:ph sz="half"/>
          </p:nvPr>
        </p:nvGraphicFramePr>
        <p:xfrm>
          <a:off x="900113" y="1606550"/>
          <a:ext cx="7427913" cy="3904629"/>
        </p:xfrm>
        <a:graphic>
          <a:graphicData uri="http://schemas.openxmlformats.org/drawingml/2006/table">
            <a:tbl>
              <a:tblPr/>
              <a:tblGrid>
                <a:gridCol w="2808288">
                  <a:extLst>
                    <a:ext uri="{9D8B030D-6E8A-4147-A177-3AD203B41FA5}">
                      <a16:colId xmlns:a16="http://schemas.microsoft.com/office/drawing/2014/main" val="20000"/>
                    </a:ext>
                  </a:extLst>
                </a:gridCol>
                <a:gridCol w="4619625">
                  <a:extLst>
                    <a:ext uri="{9D8B030D-6E8A-4147-A177-3AD203B41FA5}">
                      <a16:colId xmlns:a16="http://schemas.microsoft.com/office/drawing/2014/main" val="20001"/>
                    </a:ext>
                  </a:extLst>
                </a:gridCol>
              </a:tblGrid>
              <a:tr h="396875">
                <a:tc>
                  <a:txBody>
                    <a:bodyPr/>
                    <a:lstStyle/>
                    <a:p>
                      <a:pPr lvl="0" indent="0">
                        <a:spcBef>
                          <a:spcPct val="20000"/>
                        </a:spcBef>
                        <a:buClr>
                          <a:schemeClr val="tx2"/>
                        </a:buClr>
                        <a:buFont typeface="Wingdings" panose="05000000000000000000" pitchFamily="2" charset="2"/>
                        <a:buNone/>
                      </a:pPr>
                      <a:r>
                        <a:rPr lang="zh-CN" altLang="en-US" sz="2000" b="1" dirty="0">
                          <a:solidFill>
                            <a:schemeClr val="bg1"/>
                          </a:solidFill>
                          <a:latin typeface="黑体" panose="02010609060101010101" pitchFamily="49" charset="-122"/>
                          <a:ea typeface="黑体" panose="02010609060101010101" pitchFamily="49" charset="-122"/>
                        </a:rPr>
                        <a:t>          目录</a:t>
                      </a:r>
                    </a:p>
                  </a:txBody>
                  <a:tcPr marT="45727" marB="4572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blipFill rotWithShape="0">
                      <a:blip r:embed="rId2"/>
                      <a:stretch>
                        <a:fillRect/>
                      </a:stretch>
                    </a:blipFill>
                  </a:tcPr>
                </a:tc>
                <a:tc>
                  <a:txBody>
                    <a:bodyPr/>
                    <a:lstStyle/>
                    <a:p>
                      <a:pPr lvl="0" indent="0">
                        <a:spcBef>
                          <a:spcPct val="20000"/>
                        </a:spcBef>
                        <a:buClr>
                          <a:schemeClr val="tx2"/>
                        </a:buClr>
                        <a:buFont typeface="Wingdings" panose="05000000000000000000" pitchFamily="2" charset="2"/>
                        <a:buNone/>
                      </a:pPr>
                      <a:r>
                        <a:rPr lang="zh-CN" altLang="en-US" sz="2000" dirty="0">
                          <a:solidFill>
                            <a:schemeClr val="bg1"/>
                          </a:solidFill>
                          <a:latin typeface="黑体" panose="02010609060101010101" pitchFamily="49" charset="-122"/>
                          <a:ea typeface="黑体" panose="02010609060101010101" pitchFamily="49" charset="-122"/>
                        </a:rPr>
                        <a:t>            </a:t>
                      </a:r>
                      <a:r>
                        <a:rPr lang="zh-CN" altLang="en-US" sz="2000" b="1" dirty="0">
                          <a:solidFill>
                            <a:schemeClr val="bg1"/>
                          </a:solidFill>
                          <a:latin typeface="黑体" panose="02010609060101010101" pitchFamily="49" charset="-122"/>
                          <a:ea typeface="黑体" panose="02010609060101010101" pitchFamily="49" charset="-122"/>
                        </a:rPr>
                        <a:t>说  明</a:t>
                      </a:r>
                    </a:p>
                  </a:txBody>
                  <a:tcPr marT="45727" marB="4572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blipFill rotWithShape="0">
                      <a:blip r:embed="rId2"/>
                      <a:stretch>
                        <a:fillRect/>
                      </a:stretch>
                    </a:blipFill>
                  </a:tcPr>
                </a:tc>
                <a:extLst>
                  <a:ext uri="{0D108BD9-81ED-4DB2-BD59-A6C34878D82A}">
                    <a16:rowId xmlns:a16="http://schemas.microsoft.com/office/drawing/2014/main" val="10000"/>
                  </a:ext>
                </a:extLst>
              </a:tr>
              <a:tr h="701675">
                <a:tc>
                  <a:txBody>
                    <a:bodyPr/>
                    <a:lstStyle/>
                    <a:p>
                      <a:pPr lvl="0" indent="0">
                        <a:spcBef>
                          <a:spcPct val="20000"/>
                        </a:spcBef>
                        <a:buClr>
                          <a:schemeClr val="tx2"/>
                        </a:buClr>
                        <a:buFont typeface="Wingdings" panose="05000000000000000000" pitchFamily="2" charset="2"/>
                        <a:buNone/>
                      </a:pPr>
                      <a:r>
                        <a:rPr lang="en-US" altLang="zh-CN" sz="2000" b="1" dirty="0">
                          <a:latin typeface="Arial" panose="020B0604020202020204" pitchFamily="34" charset="0"/>
                          <a:ea typeface="黑体" panose="02010609060101010101" pitchFamily="49" charset="-122"/>
                        </a:rPr>
                        <a:t>/bin</a:t>
                      </a:r>
                    </a:p>
                  </a:txBody>
                  <a:tcPr marT="45727" marB="45727"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p>
                      <a:pPr lvl="0" indent="0">
                        <a:spcBef>
                          <a:spcPct val="20000"/>
                        </a:spcBef>
                        <a:buClr>
                          <a:schemeClr val="tx2"/>
                        </a:buClr>
                        <a:buFont typeface="Wingdings" panose="05000000000000000000" pitchFamily="2" charset="2"/>
                        <a:buNone/>
                      </a:pPr>
                      <a:r>
                        <a:rPr lang="zh-CN" altLang="en-US" sz="2000" b="1" dirty="0">
                          <a:latin typeface="楷体_GB2312" pitchFamily="49" charset="-122"/>
                          <a:ea typeface="楷体_GB2312" pitchFamily="49" charset="-122"/>
                        </a:rPr>
                        <a:t>存放</a:t>
                      </a:r>
                      <a:r>
                        <a:rPr lang="en-US" altLang="zh-CN" sz="2000" b="1" dirty="0">
                          <a:latin typeface="楷体_GB2312" pitchFamily="49" charset="-122"/>
                          <a:ea typeface="楷体_GB2312" pitchFamily="49" charset="-122"/>
                        </a:rPr>
                        <a:t>Windows</a:t>
                      </a:r>
                      <a:r>
                        <a:rPr lang="zh-CN" altLang="en-US" sz="2000" b="1" dirty="0">
                          <a:latin typeface="楷体_GB2312" pitchFamily="49" charset="-122"/>
                          <a:ea typeface="楷体_GB2312" pitchFamily="49" charset="-122"/>
                        </a:rPr>
                        <a:t>或</a:t>
                      </a:r>
                      <a:r>
                        <a:rPr lang="en-US" altLang="zh-CN" sz="2000" b="1" dirty="0">
                          <a:latin typeface="楷体_GB2312" pitchFamily="49" charset="-122"/>
                          <a:ea typeface="楷体_GB2312" pitchFamily="49" charset="-122"/>
                        </a:rPr>
                        <a:t>Linux</a:t>
                      </a:r>
                      <a:r>
                        <a:rPr lang="zh-CN" altLang="en-US" sz="2000" b="1" dirty="0">
                          <a:latin typeface="楷体_GB2312" pitchFamily="49" charset="-122"/>
                          <a:ea typeface="楷体_GB2312" pitchFamily="49" charset="-122"/>
                        </a:rPr>
                        <a:t>平台上用于启动和停止</a:t>
                      </a:r>
                      <a:r>
                        <a:rPr lang="en-US" altLang="zh-CN" sz="2000" b="1" dirty="0">
                          <a:latin typeface="楷体_GB2312" pitchFamily="49" charset="-122"/>
                          <a:ea typeface="楷体_GB2312" pitchFamily="49" charset="-122"/>
                        </a:rPr>
                        <a:t>Tomcat</a:t>
                      </a:r>
                      <a:r>
                        <a:rPr lang="zh-CN" altLang="en-US" sz="2000" b="1" dirty="0">
                          <a:latin typeface="楷体_GB2312" pitchFamily="49" charset="-122"/>
                          <a:ea typeface="楷体_GB2312" pitchFamily="49" charset="-122"/>
                        </a:rPr>
                        <a:t>的脚本文件</a:t>
                      </a:r>
                    </a:p>
                  </a:txBody>
                  <a:tcPr marT="45727" marB="45727"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701675">
                <a:tc>
                  <a:txBody>
                    <a:bodyPr/>
                    <a:lstStyle/>
                    <a:p>
                      <a:pPr lvl="0" indent="0">
                        <a:spcBef>
                          <a:spcPct val="20000"/>
                        </a:spcBef>
                        <a:buClr>
                          <a:schemeClr val="tx2"/>
                        </a:buClr>
                        <a:buFont typeface="Wingdings" panose="05000000000000000000" pitchFamily="2" charset="2"/>
                        <a:buNone/>
                      </a:pPr>
                      <a:r>
                        <a:rPr lang="en-US" altLang="zh-CN" sz="2000" b="1" dirty="0">
                          <a:latin typeface="Arial" panose="020B0604020202020204" pitchFamily="34" charset="0"/>
                          <a:ea typeface="黑体" panose="02010609060101010101" pitchFamily="49" charset="-122"/>
                        </a:rPr>
                        <a:t>/conf</a:t>
                      </a:r>
                    </a:p>
                  </a:txBody>
                  <a:tcPr marT="45727" marB="45727"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p>
                      <a:pPr lvl="0" indent="0">
                        <a:spcBef>
                          <a:spcPct val="20000"/>
                        </a:spcBef>
                        <a:buClr>
                          <a:schemeClr val="tx2"/>
                        </a:buClr>
                        <a:buFont typeface="Wingdings" panose="05000000000000000000" pitchFamily="2" charset="2"/>
                        <a:buNone/>
                      </a:pPr>
                      <a:r>
                        <a:rPr lang="zh-CN" altLang="en-US" sz="2000" b="1" dirty="0">
                          <a:latin typeface="楷体_GB2312" pitchFamily="49" charset="-122"/>
                          <a:ea typeface="楷体_GB2312" pitchFamily="49" charset="-122"/>
                        </a:rPr>
                        <a:t>存放</a:t>
                      </a:r>
                      <a:r>
                        <a:rPr lang="en-US" altLang="zh-CN" sz="2000" b="1" dirty="0">
                          <a:latin typeface="楷体_GB2312" pitchFamily="49" charset="-122"/>
                          <a:ea typeface="楷体_GB2312" pitchFamily="49" charset="-122"/>
                        </a:rPr>
                        <a:t>Tomcat</a:t>
                      </a:r>
                      <a:r>
                        <a:rPr lang="zh-CN" altLang="en-US" sz="2000" b="1" dirty="0">
                          <a:latin typeface="楷体_GB2312" pitchFamily="49" charset="-122"/>
                          <a:ea typeface="楷体_GB2312" pitchFamily="49" charset="-122"/>
                        </a:rPr>
                        <a:t>服务器的各种配置文件，其中最重要的是</a:t>
                      </a:r>
                      <a:r>
                        <a:rPr lang="en-US" altLang="zh-CN" sz="2000" b="1" dirty="0">
                          <a:latin typeface="楷体_GB2312" pitchFamily="49" charset="-122"/>
                          <a:ea typeface="楷体_GB2312" pitchFamily="49" charset="-122"/>
                        </a:rPr>
                        <a:t>server.xml</a:t>
                      </a:r>
                    </a:p>
                  </a:txBody>
                  <a:tcPr marT="45727" marB="45727"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701675">
                <a:tc>
                  <a:txBody>
                    <a:bodyPr/>
                    <a:lstStyle/>
                    <a:p>
                      <a:pPr lvl="0" indent="0">
                        <a:spcBef>
                          <a:spcPct val="20000"/>
                        </a:spcBef>
                        <a:buClr>
                          <a:schemeClr val="tx2"/>
                        </a:buClr>
                        <a:buFont typeface="Wingdings" panose="05000000000000000000" pitchFamily="2" charset="2"/>
                        <a:buNone/>
                      </a:pPr>
                      <a:r>
                        <a:rPr lang="en-US" altLang="zh-CN" sz="2000" b="1" dirty="0">
                          <a:latin typeface="Arial" panose="020B0604020202020204" pitchFamily="34" charset="0"/>
                          <a:ea typeface="黑体" panose="02010609060101010101" pitchFamily="49" charset="-122"/>
                        </a:rPr>
                        <a:t>/lib</a:t>
                      </a:r>
                      <a:endParaRPr lang="zh-CN" altLang="en-US" sz="2000" b="1" dirty="0">
                        <a:latin typeface="Arial" panose="020B0604020202020204" pitchFamily="34" charset="0"/>
                        <a:ea typeface="黑体" panose="02010609060101010101" pitchFamily="49" charset="-122"/>
                      </a:endParaRPr>
                    </a:p>
                  </a:txBody>
                  <a:tcPr marT="45727" marB="45727"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p>
                      <a:pPr lvl="0" indent="0">
                        <a:spcBef>
                          <a:spcPct val="20000"/>
                        </a:spcBef>
                        <a:buClr>
                          <a:schemeClr val="tx2"/>
                        </a:buClr>
                        <a:buFont typeface="Wingdings" panose="05000000000000000000" pitchFamily="2" charset="2"/>
                        <a:buNone/>
                      </a:pPr>
                      <a:r>
                        <a:rPr lang="zh-CN" altLang="en-US" sz="2000" b="1" dirty="0">
                          <a:latin typeface="楷体_GB2312" pitchFamily="49" charset="-122"/>
                          <a:ea typeface="楷体_GB2312" pitchFamily="49" charset="-122"/>
                        </a:rPr>
                        <a:t>存放</a:t>
                      </a:r>
                      <a:r>
                        <a:rPr lang="en-US" altLang="zh-CN" sz="2000" b="1" dirty="0">
                          <a:latin typeface="楷体_GB2312" pitchFamily="49" charset="-122"/>
                          <a:ea typeface="楷体_GB2312" pitchFamily="49" charset="-122"/>
                        </a:rPr>
                        <a:t>Tomcat</a:t>
                      </a:r>
                      <a:r>
                        <a:rPr lang="zh-CN" altLang="en-US" sz="2000" b="1" dirty="0">
                          <a:latin typeface="楷体_GB2312" pitchFamily="49" charset="-122"/>
                          <a:ea typeface="楷体_GB2312" pitchFamily="49" charset="-122"/>
                        </a:rPr>
                        <a:t>服务器以及所有</a:t>
                      </a:r>
                      <a:r>
                        <a:rPr lang="en-US" altLang="zh-CN" sz="2000" b="1" dirty="0">
                          <a:latin typeface="楷体_GB2312" pitchFamily="49" charset="-122"/>
                          <a:ea typeface="楷体_GB2312" pitchFamily="49" charset="-122"/>
                        </a:rPr>
                        <a:t>Web</a:t>
                      </a:r>
                      <a:r>
                        <a:rPr lang="zh-CN" altLang="en-US" sz="2000" b="1" dirty="0">
                          <a:latin typeface="楷体_GB2312" pitchFamily="49" charset="-122"/>
                          <a:ea typeface="楷体_GB2312" pitchFamily="49" charset="-122"/>
                        </a:rPr>
                        <a:t>应用都可以访问的</a:t>
                      </a:r>
                      <a:r>
                        <a:rPr lang="en-US" altLang="zh-CN" sz="2000" b="1" dirty="0">
                          <a:latin typeface="楷体_GB2312" pitchFamily="49" charset="-122"/>
                          <a:ea typeface="楷体_GB2312" pitchFamily="49" charset="-122"/>
                        </a:rPr>
                        <a:t>JAR</a:t>
                      </a:r>
                      <a:r>
                        <a:rPr lang="zh-CN" altLang="en-US" sz="2000" b="1" dirty="0">
                          <a:latin typeface="楷体_GB2312" pitchFamily="49" charset="-122"/>
                          <a:ea typeface="楷体_GB2312" pitchFamily="49" charset="-122"/>
                        </a:rPr>
                        <a:t>文件</a:t>
                      </a:r>
                    </a:p>
                  </a:txBody>
                  <a:tcPr marT="45727" marB="45727"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700088">
                <a:tc>
                  <a:txBody>
                    <a:bodyPr/>
                    <a:lstStyle/>
                    <a:p>
                      <a:pPr lvl="0" indent="0">
                        <a:spcBef>
                          <a:spcPct val="20000"/>
                        </a:spcBef>
                        <a:buClr>
                          <a:schemeClr val="tx2"/>
                        </a:buClr>
                        <a:buFont typeface="Wingdings" panose="05000000000000000000" pitchFamily="2" charset="2"/>
                        <a:buNone/>
                      </a:pPr>
                      <a:r>
                        <a:rPr lang="en-US" altLang="zh-CN" sz="2000" b="1" dirty="0">
                          <a:latin typeface="Arial" panose="020B0604020202020204" pitchFamily="34" charset="0"/>
                          <a:ea typeface="黑体" panose="02010609060101010101" pitchFamily="49" charset="-122"/>
                        </a:rPr>
                        <a:t>/work</a:t>
                      </a:r>
                    </a:p>
                  </a:txBody>
                  <a:tcPr marT="45727" marB="45727"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p>
                      <a:pPr lvl="0" indent="0">
                        <a:spcBef>
                          <a:spcPct val="20000"/>
                        </a:spcBef>
                        <a:buClr>
                          <a:schemeClr val="tx2"/>
                        </a:buClr>
                        <a:buFont typeface="Wingdings" panose="05000000000000000000" pitchFamily="2" charset="2"/>
                        <a:buNone/>
                      </a:pPr>
                      <a:r>
                        <a:rPr lang="en-US" altLang="zh-CN" sz="2000" b="1" dirty="0">
                          <a:latin typeface="楷体_GB2312" pitchFamily="49" charset="-122"/>
                          <a:ea typeface="楷体_GB2312" pitchFamily="49" charset="-122"/>
                        </a:rPr>
                        <a:t>Tomcat</a:t>
                      </a:r>
                      <a:r>
                        <a:rPr lang="zh-CN" altLang="en-US" sz="2000" b="1" dirty="0">
                          <a:latin typeface="楷体_GB2312" pitchFamily="49" charset="-122"/>
                          <a:ea typeface="楷体_GB2312" pitchFamily="49" charset="-122"/>
                        </a:rPr>
                        <a:t>把由</a:t>
                      </a:r>
                      <a:r>
                        <a:rPr lang="en-US" altLang="zh-CN" sz="2000" b="1" dirty="0">
                          <a:latin typeface="楷体_GB2312" pitchFamily="49" charset="-122"/>
                          <a:ea typeface="楷体_GB2312" pitchFamily="49" charset="-122"/>
                        </a:rPr>
                        <a:t>JSP</a:t>
                      </a:r>
                      <a:r>
                        <a:rPr lang="zh-CN" altLang="en-US" sz="2000" b="1" dirty="0">
                          <a:latin typeface="楷体_GB2312" pitchFamily="49" charset="-122"/>
                          <a:ea typeface="楷体_GB2312" pitchFamily="49" charset="-122"/>
                        </a:rPr>
                        <a:t>生成的</a:t>
                      </a:r>
                      <a:r>
                        <a:rPr lang="en-US" altLang="zh-CN" sz="2000" b="1" dirty="0">
                          <a:latin typeface="楷体_GB2312" pitchFamily="49" charset="-122"/>
                          <a:ea typeface="楷体_GB2312" pitchFamily="49" charset="-122"/>
                        </a:rPr>
                        <a:t>Servlet</a:t>
                      </a:r>
                      <a:r>
                        <a:rPr lang="zh-CN" altLang="en-US" sz="2000" b="1" dirty="0">
                          <a:latin typeface="楷体_GB2312" pitchFamily="49" charset="-122"/>
                          <a:ea typeface="楷体_GB2312" pitchFamily="49" charset="-122"/>
                        </a:rPr>
                        <a:t>放于此目录下</a:t>
                      </a:r>
                    </a:p>
                  </a:txBody>
                  <a:tcPr marT="45727" marB="45727"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701675">
                <a:tc>
                  <a:txBody>
                    <a:bodyPr/>
                    <a:lstStyle/>
                    <a:p>
                      <a:pPr lvl="0" indent="0">
                        <a:spcBef>
                          <a:spcPct val="20000"/>
                        </a:spcBef>
                        <a:buClr>
                          <a:schemeClr val="tx2"/>
                        </a:buClr>
                        <a:buFont typeface="Wingdings" panose="05000000000000000000" pitchFamily="2" charset="2"/>
                        <a:buNone/>
                      </a:pPr>
                      <a:r>
                        <a:rPr lang="en-US" altLang="zh-CN" sz="2000" b="1" dirty="0">
                          <a:latin typeface="Arial" panose="020B0604020202020204" pitchFamily="34" charset="0"/>
                          <a:ea typeface="黑体" panose="02010609060101010101" pitchFamily="49" charset="-122"/>
                        </a:rPr>
                        <a:t>/webapps</a:t>
                      </a:r>
                    </a:p>
                  </a:txBody>
                  <a:tcPr marT="45727" marB="45727"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p>
                      <a:pPr lvl="0" indent="0">
                        <a:spcBef>
                          <a:spcPct val="20000"/>
                        </a:spcBef>
                        <a:buClr>
                          <a:schemeClr val="tx2"/>
                        </a:buClr>
                        <a:buFont typeface="Wingdings" panose="05000000000000000000" pitchFamily="2" charset="2"/>
                        <a:buNone/>
                      </a:pPr>
                      <a:r>
                        <a:rPr lang="zh-CN" altLang="en-US" sz="2000" b="1" dirty="0">
                          <a:latin typeface="楷体_GB2312" pitchFamily="49" charset="-122"/>
                          <a:ea typeface="楷体_GB2312" pitchFamily="49" charset="-122"/>
                        </a:rPr>
                        <a:t>当发布</a:t>
                      </a:r>
                      <a:r>
                        <a:rPr lang="en-US" altLang="zh-CN" sz="2000" b="1" dirty="0">
                          <a:latin typeface="楷体_GB2312" pitchFamily="49" charset="-122"/>
                          <a:ea typeface="楷体_GB2312" pitchFamily="49" charset="-122"/>
                        </a:rPr>
                        <a:t>Web</a:t>
                      </a:r>
                      <a:r>
                        <a:rPr lang="zh-CN" altLang="en-US" sz="2000" b="1" dirty="0">
                          <a:latin typeface="楷体_GB2312" pitchFamily="49" charset="-122"/>
                          <a:ea typeface="楷体_GB2312" pitchFamily="49" charset="-122"/>
                        </a:rPr>
                        <a:t>应用时，默认情况下会将</a:t>
                      </a:r>
                      <a:r>
                        <a:rPr lang="en-US" altLang="zh-CN" sz="2000" b="1" dirty="0">
                          <a:latin typeface="楷体_GB2312" pitchFamily="49" charset="-122"/>
                          <a:ea typeface="楷体_GB2312" pitchFamily="49" charset="-122"/>
                        </a:rPr>
                        <a:t>Web</a:t>
                      </a:r>
                      <a:r>
                        <a:rPr lang="zh-CN" altLang="en-US" sz="2000" b="1" dirty="0">
                          <a:latin typeface="楷体_GB2312" pitchFamily="49" charset="-122"/>
                          <a:ea typeface="楷体_GB2312" pitchFamily="49" charset="-122"/>
                        </a:rPr>
                        <a:t>应用的文件存放于此目录中</a:t>
                      </a:r>
                    </a:p>
                  </a:txBody>
                  <a:tcPr marT="45727" marB="45727"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bl>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291"/>
                                        </p:tgtEl>
                                        <p:attrNameLst>
                                          <p:attrName>style.visibility</p:attrName>
                                        </p:attrNameLst>
                                      </p:cBhvr>
                                      <p:to>
                                        <p:strVal val="visible"/>
                                      </p:to>
                                    </p:set>
                                    <p:animEffect transition="in" filter="fade">
                                      <p:cBhvr>
                                        <p:cTn id="7" dur="500"/>
                                        <p:tgtEl>
                                          <p:spTgt spid="122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3"/>
          <p:cNvSpPr>
            <a:spLocks noGrp="1"/>
          </p:cNvSpPr>
          <p:nvPr>
            <p:ph type="body" sz="half" idx="1"/>
          </p:nvPr>
        </p:nvSpPr>
        <p:spPr>
          <a:xfrm>
            <a:off x="755650" y="1276350"/>
            <a:ext cx="7993063" cy="5248275"/>
          </a:xfrm>
        </p:spPr>
        <p:txBody>
          <a:bodyPr wrap="square" lIns="91440" tIns="45720" rIns="91440" bIns="45720" anchor="t"/>
          <a:lstStyle/>
          <a:p>
            <a:r>
              <a:rPr lang="zh-CN" altLang="en-US" dirty="0">
                <a:sym typeface="Wingdings" panose="05000000000000000000" pitchFamily="2" charset="2"/>
              </a:rPr>
              <a:t>通过配置文件修改</a:t>
            </a:r>
            <a:r>
              <a:rPr lang="en-US" altLang="zh-CN" dirty="0">
                <a:sym typeface="Wingdings" panose="05000000000000000000" pitchFamily="2" charset="2"/>
              </a:rPr>
              <a:t>Tomcat</a:t>
            </a:r>
            <a:r>
              <a:rPr lang="zh-CN" altLang="en-US" dirty="0">
                <a:sym typeface="Wingdings" panose="05000000000000000000" pitchFamily="2" charset="2"/>
              </a:rPr>
              <a:t>端口号</a:t>
            </a:r>
          </a:p>
          <a:p>
            <a:pPr lvl="1"/>
            <a:r>
              <a:rPr lang="en-US" altLang="zh-CN" dirty="0">
                <a:sym typeface="Wingdings" panose="05000000000000000000" pitchFamily="2" charset="2"/>
              </a:rPr>
              <a:t>Tomcat</a:t>
            </a:r>
            <a:r>
              <a:rPr lang="zh-CN" altLang="en-US" dirty="0">
                <a:sym typeface="Wingdings" panose="05000000000000000000" pitchFamily="2" charset="2"/>
              </a:rPr>
              <a:t>端口号默认使用的是</a:t>
            </a:r>
            <a:r>
              <a:rPr lang="en-US" altLang="zh-CN" dirty="0">
                <a:sym typeface="Wingdings" panose="05000000000000000000" pitchFamily="2" charset="2"/>
              </a:rPr>
              <a:t>8080</a:t>
            </a:r>
            <a:r>
              <a:rPr lang="zh-CN" altLang="en-US" dirty="0">
                <a:sym typeface="Wingdings" panose="05000000000000000000" pitchFamily="2" charset="2"/>
              </a:rPr>
              <a:t>端口</a:t>
            </a:r>
          </a:p>
          <a:p>
            <a:pPr lvl="1"/>
            <a:r>
              <a:rPr lang="zh-CN" altLang="en-US" dirty="0">
                <a:sym typeface="Wingdings" panose="05000000000000000000" pitchFamily="2" charset="2"/>
              </a:rPr>
              <a:t>可以通过</a:t>
            </a:r>
            <a:r>
              <a:rPr lang="zh-CN" altLang="en-US" dirty="0"/>
              <a:t>打开Tomcat安装目录下的conf文件下的server.xml文件</a:t>
            </a:r>
            <a:r>
              <a:rPr lang="zh-CN" altLang="en-US" dirty="0">
                <a:sym typeface="Wingdings" panose="05000000000000000000" pitchFamily="2" charset="2"/>
              </a:rPr>
              <a:t>修改</a:t>
            </a:r>
            <a:r>
              <a:rPr lang="en-US" altLang="zh-CN" dirty="0">
                <a:sym typeface="Wingdings" panose="05000000000000000000" pitchFamily="2" charset="2"/>
              </a:rPr>
              <a:t>Tomcat</a:t>
            </a:r>
            <a:r>
              <a:rPr lang="zh-CN" altLang="en-US" dirty="0">
                <a:sym typeface="Wingdings" panose="05000000000000000000" pitchFamily="2" charset="2"/>
              </a:rPr>
              <a:t>的端口号</a:t>
            </a:r>
          </a:p>
          <a:p>
            <a:pPr lvl="1"/>
            <a:endParaRPr lang="en-US" altLang="zh-CN" dirty="0">
              <a:sym typeface="Wingdings" panose="05000000000000000000" pitchFamily="2" charset="2"/>
            </a:endParaRPr>
          </a:p>
          <a:p>
            <a:pPr lvl="1">
              <a:buFont typeface="Wingdings" panose="05000000000000000000" pitchFamily="2" charset="2"/>
              <a:buNone/>
            </a:pPr>
            <a:endParaRPr lang="zh-CN" altLang="en-US" sz="2000" dirty="0">
              <a:sym typeface="Wingdings" panose="05000000000000000000" pitchFamily="2" charset="2"/>
            </a:endParaRPr>
          </a:p>
        </p:txBody>
      </p:sp>
      <p:sp>
        <p:nvSpPr>
          <p:cNvPr id="451615" name="AutoShape 31"/>
          <p:cNvSpPr/>
          <p:nvPr/>
        </p:nvSpPr>
        <p:spPr>
          <a:xfrm>
            <a:off x="827088" y="2932113"/>
            <a:ext cx="4335462" cy="1554162"/>
          </a:xfrm>
          <a:prstGeom prst="roundRect">
            <a:avLst>
              <a:gd name="adj" fmla="val 9005"/>
            </a:avLst>
          </a:prstGeom>
          <a:gradFill rotWithShape="1">
            <a:gsLst>
              <a:gs pos="0">
                <a:srgbClr val="CCFFFF"/>
              </a:gs>
              <a:gs pos="100000">
                <a:srgbClr val="FFFFFF"/>
              </a:gs>
            </a:gsLst>
            <a:lin ang="5400000" scaled="1"/>
            <a:tileRect/>
          </a:gradFill>
          <a:ln w="12700" cap="flat" cmpd="sng">
            <a:solidFill>
              <a:srgbClr val="008080"/>
            </a:solidFill>
            <a:prstDash val="solid"/>
            <a:round/>
            <a:headEnd type="none" w="med" len="med"/>
            <a:tailEnd type="none" w="med" len="med"/>
          </a:ln>
        </p:spPr>
        <p:txBody>
          <a:bodyPr anchor="t">
            <a:spAutoFit/>
          </a:bodyPr>
          <a:lstStyle/>
          <a:p>
            <a:pPr marL="224155" lvl="0" indent="-224155"/>
            <a:r>
              <a:rPr lang="en-US" altLang="zh-CN" b="1" dirty="0">
                <a:latin typeface="Arial" panose="020B0604020202020204" pitchFamily="34" charset="0"/>
                <a:ea typeface="宋体" panose="02010600030101010101" pitchFamily="2" charset="-122"/>
              </a:rPr>
              <a:t>&lt;Connector port="8080"</a:t>
            </a:r>
            <a:r>
              <a:rPr lang="en-US" altLang="zh-CN" dirty="0">
                <a:latin typeface="Arial" panose="020B0604020202020204" pitchFamily="34" charset="0"/>
                <a:ea typeface="宋体" panose="02010600030101010101" pitchFamily="2" charset="-122"/>
              </a:rPr>
              <a:t> </a:t>
            </a:r>
            <a:endParaRPr lang="en-US" altLang="zh-CN" b="1" dirty="0">
              <a:latin typeface="Arial" panose="020B0604020202020204" pitchFamily="34" charset="0"/>
              <a:ea typeface="宋体" panose="02010600030101010101" pitchFamily="2" charset="-122"/>
            </a:endParaRPr>
          </a:p>
          <a:p>
            <a:pPr marL="224155" lvl="0" indent="-224155"/>
            <a:r>
              <a:rPr lang="en-US" altLang="zh-CN" b="1" dirty="0">
                <a:latin typeface="Arial" panose="020B0604020202020204" pitchFamily="34" charset="0"/>
                <a:ea typeface="宋体" panose="02010600030101010101" pitchFamily="2" charset="-122"/>
              </a:rPr>
              <a:t>	protocol="HTTP/1.1 " </a:t>
            </a:r>
          </a:p>
          <a:p>
            <a:pPr marL="224155" lvl="0" indent="-224155"/>
            <a:r>
              <a:rPr lang="en-US" altLang="zh-CN" b="1" dirty="0">
                <a:latin typeface="Arial" panose="020B0604020202020204" pitchFamily="34" charset="0"/>
                <a:ea typeface="宋体" panose="02010600030101010101" pitchFamily="2" charset="-122"/>
              </a:rPr>
              <a:t>	connectionTimeout="20000" </a:t>
            </a:r>
          </a:p>
          <a:p>
            <a:pPr marL="224155" lvl="0" indent="-224155"/>
            <a:r>
              <a:rPr lang="en-US" altLang="zh-CN" b="1" dirty="0">
                <a:latin typeface="Arial" panose="020B0604020202020204" pitchFamily="34" charset="0"/>
                <a:ea typeface="宋体" panose="02010600030101010101" pitchFamily="2" charset="-122"/>
              </a:rPr>
              <a:t>   redirectPort="8443 "</a:t>
            </a:r>
            <a:r>
              <a:rPr lang="en-US" altLang="zh-CN" dirty="0">
                <a:latin typeface="Arial" panose="020B0604020202020204" pitchFamily="34" charset="0"/>
                <a:ea typeface="宋体" panose="02010600030101010101" pitchFamily="2" charset="-122"/>
              </a:rPr>
              <a:t> </a:t>
            </a:r>
            <a:r>
              <a:rPr lang="en-US" altLang="zh-CN" b="1" dirty="0">
                <a:latin typeface="Arial" panose="020B0604020202020204" pitchFamily="34" charset="0"/>
                <a:ea typeface="宋体" panose="02010600030101010101" pitchFamily="2" charset="-122"/>
              </a:rPr>
              <a:t>	</a:t>
            </a:r>
          </a:p>
          <a:p>
            <a:pPr marL="224155" lvl="0" indent="-224155"/>
            <a:r>
              <a:rPr lang="en-US" altLang="zh-CN" b="1" dirty="0">
                <a:latin typeface="Arial" panose="020B0604020202020204" pitchFamily="34" charset="0"/>
                <a:ea typeface="宋体" panose="02010600030101010101" pitchFamily="2" charset="-122"/>
              </a:rPr>
              <a:t>/&gt;</a:t>
            </a:r>
          </a:p>
        </p:txBody>
      </p:sp>
      <p:sp>
        <p:nvSpPr>
          <p:cNvPr id="451618" name="AutoShape 34"/>
          <p:cNvSpPr/>
          <p:nvPr/>
        </p:nvSpPr>
        <p:spPr>
          <a:xfrm>
            <a:off x="827088" y="4803775"/>
            <a:ext cx="4464050" cy="1554163"/>
          </a:xfrm>
          <a:prstGeom prst="roundRect">
            <a:avLst>
              <a:gd name="adj" fmla="val 9005"/>
            </a:avLst>
          </a:prstGeom>
          <a:gradFill rotWithShape="1">
            <a:gsLst>
              <a:gs pos="0">
                <a:srgbClr val="CCFFFF"/>
              </a:gs>
              <a:gs pos="100000">
                <a:srgbClr val="FFFFFF"/>
              </a:gs>
            </a:gsLst>
            <a:lin ang="5400000" scaled="1"/>
            <a:tileRect/>
          </a:gradFill>
          <a:ln w="12700" cap="flat" cmpd="sng">
            <a:solidFill>
              <a:srgbClr val="008080"/>
            </a:solidFill>
            <a:prstDash val="solid"/>
            <a:round/>
            <a:headEnd type="none" w="med" len="med"/>
            <a:tailEnd type="none" w="med" len="med"/>
          </a:ln>
        </p:spPr>
        <p:txBody>
          <a:bodyPr anchor="t">
            <a:spAutoFit/>
          </a:bodyPr>
          <a:lstStyle/>
          <a:p>
            <a:pPr marL="224155" lvl="0" indent="-224155"/>
            <a:r>
              <a:rPr lang="en-US" altLang="zh-CN" b="1" dirty="0">
                <a:latin typeface="Arial" panose="020B0604020202020204" pitchFamily="34" charset="0"/>
                <a:ea typeface="宋体" panose="02010600030101010101" pitchFamily="2" charset="-122"/>
              </a:rPr>
              <a:t>&lt;Connector port= "6060"</a:t>
            </a:r>
            <a:r>
              <a:rPr lang="en-US" altLang="zh-CN" dirty="0">
                <a:latin typeface="Arial" panose="020B0604020202020204" pitchFamily="34" charset="0"/>
                <a:ea typeface="宋体" panose="02010600030101010101" pitchFamily="2" charset="-122"/>
              </a:rPr>
              <a:t> </a:t>
            </a:r>
            <a:endParaRPr lang="en-US" altLang="zh-CN" b="1" dirty="0">
              <a:latin typeface="Arial" panose="020B0604020202020204" pitchFamily="34" charset="0"/>
              <a:ea typeface="宋体" panose="02010600030101010101" pitchFamily="2" charset="-122"/>
            </a:endParaRPr>
          </a:p>
          <a:p>
            <a:pPr marL="224155" lvl="0" indent="-224155"/>
            <a:r>
              <a:rPr lang="en-US" altLang="zh-CN" b="1" dirty="0">
                <a:latin typeface="Arial" panose="020B0604020202020204" pitchFamily="34" charset="0"/>
                <a:ea typeface="宋体" panose="02010600030101010101" pitchFamily="2" charset="-122"/>
              </a:rPr>
              <a:t>	protocol="HTTP/1.1 " </a:t>
            </a:r>
          </a:p>
          <a:p>
            <a:pPr marL="224155" lvl="0" indent="-224155"/>
            <a:r>
              <a:rPr lang="en-US" altLang="zh-CN" b="1" dirty="0">
                <a:latin typeface="Arial" panose="020B0604020202020204" pitchFamily="34" charset="0"/>
                <a:ea typeface="宋体" panose="02010600030101010101" pitchFamily="2" charset="-122"/>
              </a:rPr>
              <a:t>	connectionTimeout="20000" </a:t>
            </a:r>
          </a:p>
          <a:p>
            <a:pPr marL="224155" lvl="0" indent="-224155"/>
            <a:r>
              <a:rPr lang="en-US" altLang="zh-CN" b="1" dirty="0">
                <a:latin typeface="Arial" panose="020B0604020202020204" pitchFamily="34" charset="0"/>
                <a:ea typeface="宋体" panose="02010600030101010101" pitchFamily="2" charset="-122"/>
              </a:rPr>
              <a:t>   redirectPort="8443 "</a:t>
            </a:r>
            <a:r>
              <a:rPr lang="en-US" altLang="zh-CN" dirty="0">
                <a:latin typeface="Arial" panose="020B0604020202020204" pitchFamily="34" charset="0"/>
                <a:ea typeface="宋体" panose="02010600030101010101" pitchFamily="2" charset="-122"/>
              </a:rPr>
              <a:t> </a:t>
            </a:r>
            <a:r>
              <a:rPr lang="en-US" altLang="zh-CN" b="1" dirty="0">
                <a:latin typeface="Arial" panose="020B0604020202020204" pitchFamily="34" charset="0"/>
                <a:ea typeface="宋体" panose="02010600030101010101" pitchFamily="2" charset="-122"/>
              </a:rPr>
              <a:t>	</a:t>
            </a:r>
          </a:p>
          <a:p>
            <a:pPr marL="224155" lvl="0" indent="-224155"/>
            <a:r>
              <a:rPr lang="en-US" altLang="zh-CN" b="1" dirty="0">
                <a:latin typeface="Arial" panose="020B0604020202020204" pitchFamily="34" charset="0"/>
                <a:ea typeface="宋体" panose="02010600030101010101" pitchFamily="2" charset="-122"/>
              </a:rPr>
              <a:t>/&gt;</a:t>
            </a:r>
          </a:p>
        </p:txBody>
      </p:sp>
      <p:sp>
        <p:nvSpPr>
          <p:cNvPr id="451619" name="Line 35"/>
          <p:cNvSpPr/>
          <p:nvPr/>
        </p:nvSpPr>
        <p:spPr>
          <a:xfrm flipH="1">
            <a:off x="3276600" y="3292475"/>
            <a:ext cx="1588" cy="1584325"/>
          </a:xfrm>
          <a:prstGeom prst="line">
            <a:avLst/>
          </a:prstGeom>
          <a:ln w="38100" cap="flat" cmpd="sng">
            <a:solidFill>
              <a:srgbClr val="FF0000"/>
            </a:solidFill>
            <a:prstDash val="solid"/>
            <a:round/>
            <a:headEnd type="none" w="med" len="med"/>
            <a:tailEnd type="triangle" w="med" len="med"/>
          </a:ln>
        </p:spPr>
      </p:sp>
      <p:sp>
        <p:nvSpPr>
          <p:cNvPr id="451620" name="Rectangle 36"/>
          <p:cNvSpPr/>
          <p:nvPr/>
        </p:nvSpPr>
        <p:spPr>
          <a:xfrm>
            <a:off x="2878138" y="3003550"/>
            <a:ext cx="792162" cy="288925"/>
          </a:xfrm>
          <a:prstGeom prst="rect">
            <a:avLst/>
          </a:prstGeom>
          <a:noFill/>
          <a:ln w="28575" cap="flat" cmpd="sng">
            <a:solidFill>
              <a:srgbClr val="FF0000"/>
            </a:solidFill>
            <a:prstDash val="solid"/>
            <a:miter/>
            <a:headEnd type="none" w="med" len="med"/>
            <a:tailEnd type="none" w="med" len="med"/>
          </a:ln>
        </p:spPr>
        <p:txBody>
          <a:bodyPr anchor="ctr">
            <a:spAutoFit/>
          </a:bodyPr>
          <a:lstStyle/>
          <a:p>
            <a:pPr lvl="0" indent="0"/>
            <a:endParaRPr lang="zh-CN" altLang="en-US" dirty="0">
              <a:latin typeface="Arial" panose="020B0604020202020204" pitchFamily="34" charset="0"/>
              <a:ea typeface="宋体" panose="02010600030101010101" pitchFamily="2" charset="-122"/>
            </a:endParaRPr>
          </a:p>
        </p:txBody>
      </p:sp>
      <p:sp>
        <p:nvSpPr>
          <p:cNvPr id="451621" name="Rectangle 37"/>
          <p:cNvSpPr/>
          <p:nvPr/>
        </p:nvSpPr>
        <p:spPr>
          <a:xfrm>
            <a:off x="2954338" y="4876800"/>
            <a:ext cx="792162" cy="288925"/>
          </a:xfrm>
          <a:prstGeom prst="rect">
            <a:avLst/>
          </a:prstGeom>
          <a:noFill/>
          <a:ln w="28575" cap="flat" cmpd="sng">
            <a:solidFill>
              <a:srgbClr val="FF0000"/>
            </a:solidFill>
            <a:prstDash val="solid"/>
            <a:miter/>
            <a:headEnd type="none" w="med" len="med"/>
            <a:tailEnd type="none" w="med" len="med"/>
          </a:ln>
        </p:spPr>
        <p:txBody>
          <a:bodyPr anchor="ctr">
            <a:spAutoFit/>
          </a:bodyPr>
          <a:lstStyle/>
          <a:p>
            <a:pPr lvl="0" indent="0"/>
            <a:endParaRPr lang="zh-CN" altLang="en-US" dirty="0">
              <a:latin typeface="Arial" panose="020B0604020202020204" pitchFamily="34" charset="0"/>
              <a:ea typeface="宋体" panose="02010600030101010101" pitchFamily="2" charset="-122"/>
            </a:endParaRPr>
          </a:p>
        </p:txBody>
      </p:sp>
      <p:sp>
        <p:nvSpPr>
          <p:cNvPr id="451622" name="AutoShape 38"/>
          <p:cNvSpPr>
            <a:spLocks noChangeArrowheads="1"/>
          </p:cNvSpPr>
          <p:nvPr/>
        </p:nvSpPr>
        <p:spPr bwMode="auto">
          <a:xfrm>
            <a:off x="5219700" y="3436938"/>
            <a:ext cx="3671888" cy="406400"/>
          </a:xfrm>
          <a:prstGeom prst="roundRect">
            <a:avLst>
              <a:gd name="adj" fmla="val 16667"/>
            </a:avLst>
          </a:prstGeom>
          <a:gradFill rotWithShape="1">
            <a:gsLst>
              <a:gs pos="0">
                <a:srgbClr val="FFFF99"/>
              </a:gs>
              <a:gs pos="100000">
                <a:srgbClr val="FFFFFF"/>
              </a:gs>
            </a:gsLst>
            <a:lin ang="5400000" scaled="1"/>
          </a:gradFill>
          <a:ln w="9525">
            <a:solidFill>
              <a:srgbClr val="FF9900"/>
            </a:solidFill>
            <a:round/>
          </a:ln>
          <a:effectLst>
            <a:outerShdw dist="107763" dir="8100000" algn="ctr" rotWithShape="0">
              <a:schemeClr val="bg2">
                <a:alpha val="50000"/>
              </a:schemeClr>
            </a:outerShdw>
          </a:effectLst>
        </p:spPr>
        <p:txBody>
          <a:bodyPr anchor="ctr">
            <a:spAutoFit/>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zh-CN" sz="1800" b="1"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49" charset="-122"/>
                <a:cs typeface="+mn-cs"/>
              </a:rPr>
              <a:t>http://localhost:8080/...</a:t>
            </a:r>
          </a:p>
        </p:txBody>
      </p:sp>
      <p:sp>
        <p:nvSpPr>
          <p:cNvPr id="451623" name="AutoShape 39"/>
          <p:cNvSpPr>
            <a:spLocks noChangeArrowheads="1"/>
          </p:cNvSpPr>
          <p:nvPr/>
        </p:nvSpPr>
        <p:spPr bwMode="auto">
          <a:xfrm>
            <a:off x="5364163" y="5237163"/>
            <a:ext cx="3455988" cy="406400"/>
          </a:xfrm>
          <a:prstGeom prst="roundRect">
            <a:avLst>
              <a:gd name="adj" fmla="val 16667"/>
            </a:avLst>
          </a:prstGeom>
          <a:gradFill rotWithShape="1">
            <a:gsLst>
              <a:gs pos="0">
                <a:srgbClr val="FFFF99"/>
              </a:gs>
              <a:gs pos="100000">
                <a:srgbClr val="FFFFFF"/>
              </a:gs>
            </a:gsLst>
            <a:lin ang="5400000" scaled="1"/>
          </a:gradFill>
          <a:ln w="9525">
            <a:solidFill>
              <a:srgbClr val="FF9900"/>
            </a:solidFill>
            <a:round/>
          </a:ln>
          <a:effectLst>
            <a:outerShdw dist="107763" dir="8100000" algn="ctr" rotWithShape="0">
              <a:schemeClr val="bg2">
                <a:alpha val="50000"/>
              </a:schemeClr>
            </a:outerShdw>
          </a:effectLst>
        </p:spPr>
        <p:txBody>
          <a:bodyPr anchor="ctr">
            <a:spAutoFit/>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zh-CN" sz="1800" b="1"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49" charset="-122"/>
                <a:cs typeface="+mn-cs"/>
              </a:rPr>
              <a:t>http://localhost:6060/...</a:t>
            </a:r>
          </a:p>
        </p:txBody>
      </p:sp>
      <p:sp>
        <p:nvSpPr>
          <p:cNvPr id="451625" name="Line 41"/>
          <p:cNvSpPr/>
          <p:nvPr/>
        </p:nvSpPr>
        <p:spPr>
          <a:xfrm flipH="1">
            <a:off x="6948488" y="3940175"/>
            <a:ext cx="1587" cy="1223963"/>
          </a:xfrm>
          <a:prstGeom prst="line">
            <a:avLst/>
          </a:prstGeom>
          <a:ln w="38100" cap="flat" cmpd="sng">
            <a:solidFill>
              <a:srgbClr val="FF0000"/>
            </a:solidFill>
            <a:prstDash val="solid"/>
            <a:round/>
            <a:headEnd type="none" w="med" len="med"/>
            <a:tailEnd type="triangle" w="med" len="med"/>
          </a:ln>
        </p:spPr>
      </p:sp>
      <p:sp>
        <p:nvSpPr>
          <p:cNvPr id="13" name="Rectangle 18"/>
          <p:cNvSpPr txBox="1">
            <a:spLocks noChangeArrowheads="1"/>
          </p:cNvSpPr>
          <p:nvPr/>
        </p:nvSpPr>
        <p:spPr>
          <a:xfrm>
            <a:off x="3929062" y="0"/>
            <a:ext cx="5214938" cy="785813"/>
          </a:xfrm>
          <a:prstGeom prst="rect">
            <a:avLst/>
          </a:prstGeom>
        </p:spPr>
        <p:txBody>
          <a:bodyPr anchor="ctr"/>
          <a:lstStyle/>
          <a:p>
            <a:pPr lvl="0" algn="r" rtl="0" eaLnBrk="0" hangingPunct="0">
              <a:defRPr/>
            </a:pPr>
            <a:r>
              <a:rPr lang="en-US" altLang="zh-CN" sz="2800" b="1" dirty="0">
                <a:latin typeface="黑体" panose="02010609060101010101" pitchFamily="49" charset="-122"/>
                <a:ea typeface="黑体" panose="02010609060101010101" pitchFamily="49" charset="-122"/>
              </a:rPr>
              <a:t>1.2.5 </a:t>
            </a:r>
            <a:r>
              <a:rPr kumimoji="0" lang="en-US" altLang="zh-CN" sz="28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j-cs"/>
              </a:rPr>
              <a:t>Tomcat</a:t>
            </a:r>
            <a:r>
              <a:rPr kumimoji="0" lang="zh-CN" altLang="en-US" sz="28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j-cs"/>
              </a:rPr>
              <a:t>环境配置</a:t>
            </a: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51615">
                                            <p:bg/>
                                          </p:spTgt>
                                        </p:tgtEl>
                                        <p:attrNameLst>
                                          <p:attrName>style.visibility</p:attrName>
                                        </p:attrNameLst>
                                      </p:cBhvr>
                                      <p:to>
                                        <p:strVal val="visible"/>
                                      </p:to>
                                    </p:set>
                                    <p:animEffect transition="in" filter="blinds(horizontal)">
                                      <p:cBhvr>
                                        <p:cTn id="7" dur="500"/>
                                        <p:tgtEl>
                                          <p:spTgt spid="451615">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51615">
                                            <p:txEl>
                                              <p:pRg st="0" end="0"/>
                                            </p:txEl>
                                          </p:spTgt>
                                        </p:tgtEl>
                                        <p:attrNameLst>
                                          <p:attrName>style.visibility</p:attrName>
                                        </p:attrNameLst>
                                      </p:cBhvr>
                                      <p:to>
                                        <p:strVal val="visible"/>
                                      </p:to>
                                    </p:set>
                                    <p:animEffect transition="in" filter="blinds(horizontal)">
                                      <p:cBhvr>
                                        <p:cTn id="10" dur="500"/>
                                        <p:tgtEl>
                                          <p:spTgt spid="451615">
                                            <p:txEl>
                                              <p:pRg st="0" end="0"/>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51615">
                                            <p:txEl>
                                              <p:pRg st="1" end="1"/>
                                            </p:txEl>
                                          </p:spTgt>
                                        </p:tgtEl>
                                        <p:attrNameLst>
                                          <p:attrName>style.visibility</p:attrName>
                                        </p:attrNameLst>
                                      </p:cBhvr>
                                      <p:to>
                                        <p:strVal val="visible"/>
                                      </p:to>
                                    </p:set>
                                    <p:animEffect transition="in" filter="blinds(horizontal)">
                                      <p:cBhvr>
                                        <p:cTn id="13" dur="500"/>
                                        <p:tgtEl>
                                          <p:spTgt spid="451615">
                                            <p:txEl>
                                              <p:pRg st="1" end="1"/>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451615">
                                            <p:txEl>
                                              <p:pRg st="2" end="2"/>
                                            </p:txEl>
                                          </p:spTgt>
                                        </p:tgtEl>
                                        <p:attrNameLst>
                                          <p:attrName>style.visibility</p:attrName>
                                        </p:attrNameLst>
                                      </p:cBhvr>
                                      <p:to>
                                        <p:strVal val="visible"/>
                                      </p:to>
                                    </p:set>
                                    <p:animEffect transition="in" filter="blinds(horizontal)">
                                      <p:cBhvr>
                                        <p:cTn id="16" dur="500"/>
                                        <p:tgtEl>
                                          <p:spTgt spid="451615">
                                            <p:txEl>
                                              <p:pRg st="2" end="2"/>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451615">
                                            <p:txEl>
                                              <p:pRg st="3" end="3"/>
                                            </p:txEl>
                                          </p:spTgt>
                                        </p:tgtEl>
                                        <p:attrNameLst>
                                          <p:attrName>style.visibility</p:attrName>
                                        </p:attrNameLst>
                                      </p:cBhvr>
                                      <p:to>
                                        <p:strVal val="visible"/>
                                      </p:to>
                                    </p:set>
                                    <p:animEffect transition="in" filter="blinds(horizontal)">
                                      <p:cBhvr>
                                        <p:cTn id="19" dur="500"/>
                                        <p:tgtEl>
                                          <p:spTgt spid="451615">
                                            <p:txEl>
                                              <p:pRg st="3" end="3"/>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451615">
                                            <p:txEl>
                                              <p:pRg st="4" end="4"/>
                                            </p:txEl>
                                          </p:spTgt>
                                        </p:tgtEl>
                                        <p:attrNameLst>
                                          <p:attrName>style.visibility</p:attrName>
                                        </p:attrNameLst>
                                      </p:cBhvr>
                                      <p:to>
                                        <p:strVal val="visible"/>
                                      </p:to>
                                    </p:set>
                                    <p:animEffect transition="in" filter="blinds(horizontal)">
                                      <p:cBhvr>
                                        <p:cTn id="22" dur="500"/>
                                        <p:tgtEl>
                                          <p:spTgt spid="45161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51618">
                                            <p:bg/>
                                          </p:spTgt>
                                        </p:tgtEl>
                                        <p:attrNameLst>
                                          <p:attrName>style.visibility</p:attrName>
                                        </p:attrNameLst>
                                      </p:cBhvr>
                                      <p:to>
                                        <p:strVal val="visible"/>
                                      </p:to>
                                    </p:set>
                                    <p:animEffect transition="in" filter="blinds(horizontal)">
                                      <p:cBhvr>
                                        <p:cTn id="27" dur="500"/>
                                        <p:tgtEl>
                                          <p:spTgt spid="451618">
                                            <p:bg/>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451618">
                                            <p:txEl>
                                              <p:pRg st="0" end="0"/>
                                            </p:txEl>
                                          </p:spTgt>
                                        </p:tgtEl>
                                        <p:attrNameLst>
                                          <p:attrName>style.visibility</p:attrName>
                                        </p:attrNameLst>
                                      </p:cBhvr>
                                      <p:to>
                                        <p:strVal val="visible"/>
                                      </p:to>
                                    </p:set>
                                    <p:animEffect transition="in" filter="blinds(horizontal)">
                                      <p:cBhvr>
                                        <p:cTn id="30" dur="500"/>
                                        <p:tgtEl>
                                          <p:spTgt spid="451618">
                                            <p:txEl>
                                              <p:pRg st="0" end="0"/>
                                            </p:txEl>
                                          </p:spTgt>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451618">
                                            <p:txEl>
                                              <p:pRg st="1" end="1"/>
                                            </p:txEl>
                                          </p:spTgt>
                                        </p:tgtEl>
                                        <p:attrNameLst>
                                          <p:attrName>style.visibility</p:attrName>
                                        </p:attrNameLst>
                                      </p:cBhvr>
                                      <p:to>
                                        <p:strVal val="visible"/>
                                      </p:to>
                                    </p:set>
                                    <p:animEffect transition="in" filter="blinds(horizontal)">
                                      <p:cBhvr>
                                        <p:cTn id="33" dur="500"/>
                                        <p:tgtEl>
                                          <p:spTgt spid="451618">
                                            <p:txEl>
                                              <p:pRg st="1" end="1"/>
                                            </p:txEl>
                                          </p:spTgt>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451618">
                                            <p:txEl>
                                              <p:pRg st="2" end="2"/>
                                            </p:txEl>
                                          </p:spTgt>
                                        </p:tgtEl>
                                        <p:attrNameLst>
                                          <p:attrName>style.visibility</p:attrName>
                                        </p:attrNameLst>
                                      </p:cBhvr>
                                      <p:to>
                                        <p:strVal val="visible"/>
                                      </p:to>
                                    </p:set>
                                    <p:animEffect transition="in" filter="blinds(horizontal)">
                                      <p:cBhvr>
                                        <p:cTn id="36" dur="500"/>
                                        <p:tgtEl>
                                          <p:spTgt spid="451618">
                                            <p:txEl>
                                              <p:pRg st="2" end="2"/>
                                            </p:txEl>
                                          </p:spTgt>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451618">
                                            <p:txEl>
                                              <p:pRg st="3" end="3"/>
                                            </p:txEl>
                                          </p:spTgt>
                                        </p:tgtEl>
                                        <p:attrNameLst>
                                          <p:attrName>style.visibility</p:attrName>
                                        </p:attrNameLst>
                                      </p:cBhvr>
                                      <p:to>
                                        <p:strVal val="visible"/>
                                      </p:to>
                                    </p:set>
                                    <p:animEffect transition="in" filter="blinds(horizontal)">
                                      <p:cBhvr>
                                        <p:cTn id="39" dur="500"/>
                                        <p:tgtEl>
                                          <p:spTgt spid="451618">
                                            <p:txEl>
                                              <p:pRg st="3" end="3"/>
                                            </p:txEl>
                                          </p:spTgt>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451618">
                                            <p:txEl>
                                              <p:pRg st="4" end="4"/>
                                            </p:txEl>
                                          </p:spTgt>
                                        </p:tgtEl>
                                        <p:attrNameLst>
                                          <p:attrName>style.visibility</p:attrName>
                                        </p:attrNameLst>
                                      </p:cBhvr>
                                      <p:to>
                                        <p:strVal val="visible"/>
                                      </p:to>
                                    </p:set>
                                    <p:animEffect transition="in" filter="blinds(horizontal)">
                                      <p:cBhvr>
                                        <p:cTn id="42" dur="500"/>
                                        <p:tgtEl>
                                          <p:spTgt spid="451618">
                                            <p:txEl>
                                              <p:pRg st="4" end="4"/>
                                            </p:txEl>
                                          </p:spTgt>
                                        </p:tgtEl>
                                      </p:cBhvr>
                                    </p:animEffect>
                                  </p:childTnLst>
                                </p:cTn>
                              </p:par>
                            </p:childTnLst>
                          </p:cTn>
                        </p:par>
                        <p:par>
                          <p:cTn id="43" fill="hold">
                            <p:stCondLst>
                              <p:cond delay="500"/>
                            </p:stCondLst>
                            <p:childTnLst>
                              <p:par>
                                <p:cTn id="44" presetID="5" presetClass="entr" presetSubtype="10" fill="hold" grpId="0" nodeType="afterEffect">
                                  <p:stCondLst>
                                    <p:cond delay="0"/>
                                  </p:stCondLst>
                                  <p:childTnLst>
                                    <p:set>
                                      <p:cBhvr>
                                        <p:cTn id="45" dur="1" fill="hold">
                                          <p:stCondLst>
                                            <p:cond delay="0"/>
                                          </p:stCondLst>
                                        </p:cTn>
                                        <p:tgtEl>
                                          <p:spTgt spid="451620"/>
                                        </p:tgtEl>
                                        <p:attrNameLst>
                                          <p:attrName>style.visibility</p:attrName>
                                        </p:attrNameLst>
                                      </p:cBhvr>
                                      <p:to>
                                        <p:strVal val="visible"/>
                                      </p:to>
                                    </p:set>
                                    <p:animEffect transition="in" filter="checkerboard(across)">
                                      <p:cBhvr>
                                        <p:cTn id="46" dur="500"/>
                                        <p:tgtEl>
                                          <p:spTgt spid="451620"/>
                                        </p:tgtEl>
                                      </p:cBhvr>
                                    </p:animEffect>
                                  </p:childTnLst>
                                </p:cTn>
                              </p:par>
                            </p:childTnLst>
                          </p:cTn>
                        </p:par>
                        <p:par>
                          <p:cTn id="47" fill="hold">
                            <p:stCondLst>
                              <p:cond delay="1000"/>
                            </p:stCondLst>
                            <p:childTnLst>
                              <p:par>
                                <p:cTn id="48" presetID="22" presetClass="entr" presetSubtype="1" fill="hold" nodeType="afterEffect">
                                  <p:stCondLst>
                                    <p:cond delay="0"/>
                                  </p:stCondLst>
                                  <p:childTnLst>
                                    <p:set>
                                      <p:cBhvr>
                                        <p:cTn id="49" dur="1" fill="hold">
                                          <p:stCondLst>
                                            <p:cond delay="0"/>
                                          </p:stCondLst>
                                        </p:cTn>
                                        <p:tgtEl>
                                          <p:spTgt spid="451619"/>
                                        </p:tgtEl>
                                        <p:attrNameLst>
                                          <p:attrName>style.visibility</p:attrName>
                                        </p:attrNameLst>
                                      </p:cBhvr>
                                      <p:to>
                                        <p:strVal val="visible"/>
                                      </p:to>
                                    </p:set>
                                    <p:animEffect transition="in" filter="wipe(up)">
                                      <p:cBhvr>
                                        <p:cTn id="50" dur="500"/>
                                        <p:tgtEl>
                                          <p:spTgt spid="451619"/>
                                        </p:tgtEl>
                                      </p:cBhvr>
                                    </p:animEffect>
                                  </p:childTnLst>
                                </p:cTn>
                              </p:par>
                            </p:childTnLst>
                          </p:cTn>
                        </p:par>
                        <p:par>
                          <p:cTn id="51" fill="hold">
                            <p:stCondLst>
                              <p:cond delay="1500"/>
                            </p:stCondLst>
                            <p:childTnLst>
                              <p:par>
                                <p:cTn id="52" presetID="5" presetClass="entr" presetSubtype="10" fill="hold" grpId="0" nodeType="afterEffect">
                                  <p:stCondLst>
                                    <p:cond delay="0"/>
                                  </p:stCondLst>
                                  <p:childTnLst>
                                    <p:set>
                                      <p:cBhvr>
                                        <p:cTn id="53" dur="1" fill="hold">
                                          <p:stCondLst>
                                            <p:cond delay="0"/>
                                          </p:stCondLst>
                                        </p:cTn>
                                        <p:tgtEl>
                                          <p:spTgt spid="451621"/>
                                        </p:tgtEl>
                                        <p:attrNameLst>
                                          <p:attrName>style.visibility</p:attrName>
                                        </p:attrNameLst>
                                      </p:cBhvr>
                                      <p:to>
                                        <p:strVal val="visible"/>
                                      </p:to>
                                    </p:set>
                                    <p:animEffect transition="in" filter="checkerboard(across)">
                                      <p:cBhvr>
                                        <p:cTn id="54" dur="500"/>
                                        <p:tgtEl>
                                          <p:spTgt spid="451621"/>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451622"/>
                                        </p:tgtEl>
                                        <p:attrNameLst>
                                          <p:attrName>style.visibility</p:attrName>
                                        </p:attrNameLst>
                                      </p:cBhvr>
                                      <p:to>
                                        <p:strVal val="visible"/>
                                      </p:to>
                                    </p:set>
                                    <p:animEffect transition="in" filter="wipe(left)">
                                      <p:cBhvr>
                                        <p:cTn id="59" dur="500"/>
                                        <p:tgtEl>
                                          <p:spTgt spid="451622"/>
                                        </p:tgtEl>
                                      </p:cBhvr>
                                    </p:animEffect>
                                  </p:childTnLst>
                                </p:cTn>
                              </p:par>
                            </p:childTnLst>
                          </p:cTn>
                        </p:par>
                        <p:par>
                          <p:cTn id="60" fill="hold">
                            <p:stCondLst>
                              <p:cond delay="500"/>
                            </p:stCondLst>
                            <p:childTnLst>
                              <p:par>
                                <p:cTn id="61" presetID="22" presetClass="entr" presetSubtype="1" fill="hold" nodeType="afterEffect">
                                  <p:stCondLst>
                                    <p:cond delay="0"/>
                                  </p:stCondLst>
                                  <p:childTnLst>
                                    <p:set>
                                      <p:cBhvr>
                                        <p:cTn id="62" dur="1" fill="hold">
                                          <p:stCondLst>
                                            <p:cond delay="0"/>
                                          </p:stCondLst>
                                        </p:cTn>
                                        <p:tgtEl>
                                          <p:spTgt spid="451625"/>
                                        </p:tgtEl>
                                        <p:attrNameLst>
                                          <p:attrName>style.visibility</p:attrName>
                                        </p:attrNameLst>
                                      </p:cBhvr>
                                      <p:to>
                                        <p:strVal val="visible"/>
                                      </p:to>
                                    </p:set>
                                    <p:animEffect transition="in" filter="wipe(up)">
                                      <p:cBhvr>
                                        <p:cTn id="63" dur="500"/>
                                        <p:tgtEl>
                                          <p:spTgt spid="451625"/>
                                        </p:tgtEl>
                                      </p:cBhvr>
                                    </p:animEffect>
                                  </p:childTnLst>
                                </p:cTn>
                              </p:par>
                            </p:childTnLst>
                          </p:cTn>
                        </p:par>
                        <p:par>
                          <p:cTn id="64" fill="hold">
                            <p:stCondLst>
                              <p:cond delay="1000"/>
                            </p:stCondLst>
                            <p:childTnLst>
                              <p:par>
                                <p:cTn id="65" presetID="22" presetClass="entr" presetSubtype="8" fill="hold" grpId="0" nodeType="afterEffect">
                                  <p:stCondLst>
                                    <p:cond delay="0"/>
                                  </p:stCondLst>
                                  <p:childTnLst>
                                    <p:set>
                                      <p:cBhvr>
                                        <p:cTn id="66" dur="1" fill="hold">
                                          <p:stCondLst>
                                            <p:cond delay="0"/>
                                          </p:stCondLst>
                                        </p:cTn>
                                        <p:tgtEl>
                                          <p:spTgt spid="451623"/>
                                        </p:tgtEl>
                                        <p:attrNameLst>
                                          <p:attrName>style.visibility</p:attrName>
                                        </p:attrNameLst>
                                      </p:cBhvr>
                                      <p:to>
                                        <p:strVal val="visible"/>
                                      </p:to>
                                    </p:set>
                                    <p:animEffect transition="in" filter="wipe(left)">
                                      <p:cBhvr>
                                        <p:cTn id="67" dur="500"/>
                                        <p:tgtEl>
                                          <p:spTgt spid="4516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615" grpId="0" build="allAtOnce" animBg="1"/>
      <p:bldP spid="451618" grpId="0" build="allAtOnce" animBg="1"/>
      <p:bldP spid="451620" grpId="0" animBg="1"/>
      <p:bldP spid="451621" grpId="0" animBg="1"/>
      <p:bldP spid="451622" grpId="0" animBg="1"/>
      <p:bldP spid="45162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p:cNvSpPr>
          <p:nvPr>
            <p:ph type="title"/>
          </p:nvPr>
        </p:nvSpPr>
        <p:spPr>
          <a:xfrm>
            <a:off x="842963" y="0"/>
            <a:ext cx="8301037" cy="785813"/>
          </a:xfrm>
        </p:spPr>
        <p:txBody>
          <a:bodyPr wrap="square" lIns="91440" tIns="45720" rIns="91440" bIns="45720" anchor="ctr"/>
          <a:lstStyle/>
          <a:p>
            <a:r>
              <a:rPr lang="en-US" altLang="zh-CN" b="1" dirty="0">
                <a:latin typeface="黑体" panose="02010609060101010101" pitchFamily="49" charset="-122"/>
              </a:rPr>
              <a:t>1.2.6 Web</a:t>
            </a:r>
            <a:r>
              <a:rPr lang="zh-CN" altLang="en-US" b="1" dirty="0">
                <a:latin typeface="黑体" panose="02010609060101010101" pitchFamily="49" charset="-122"/>
              </a:rPr>
              <a:t>项目的目录结构</a:t>
            </a:r>
          </a:p>
        </p:txBody>
      </p:sp>
      <p:graphicFrame>
        <p:nvGraphicFramePr>
          <p:cNvPr id="14338" name="内容占位符 14337"/>
          <p:cNvGraphicFramePr>
            <a:graphicFrameLocks noGrp="1"/>
          </p:cNvGraphicFramePr>
          <p:nvPr>
            <p:ph/>
          </p:nvPr>
        </p:nvGraphicFramePr>
        <p:xfrm>
          <a:off x="611188" y="2060575"/>
          <a:ext cx="7931150" cy="4131318"/>
        </p:xfrm>
        <a:graphic>
          <a:graphicData uri="http://schemas.openxmlformats.org/drawingml/2006/table">
            <a:tbl>
              <a:tblPr/>
              <a:tblGrid>
                <a:gridCol w="2998788">
                  <a:extLst>
                    <a:ext uri="{9D8B030D-6E8A-4147-A177-3AD203B41FA5}">
                      <a16:colId xmlns:a16="http://schemas.microsoft.com/office/drawing/2014/main" val="20000"/>
                    </a:ext>
                  </a:extLst>
                </a:gridCol>
                <a:gridCol w="4932362">
                  <a:extLst>
                    <a:ext uri="{9D8B030D-6E8A-4147-A177-3AD203B41FA5}">
                      <a16:colId xmlns:a16="http://schemas.microsoft.com/office/drawing/2014/main" val="20001"/>
                    </a:ext>
                  </a:extLst>
                </a:gridCol>
              </a:tblGrid>
              <a:tr h="415925">
                <a:tc>
                  <a:txBody>
                    <a:bodyPr/>
                    <a:lstStyle/>
                    <a:p>
                      <a:pPr lvl="0" indent="0">
                        <a:spcBef>
                          <a:spcPct val="20000"/>
                        </a:spcBef>
                        <a:buClr>
                          <a:schemeClr val="tx2"/>
                        </a:buClr>
                        <a:buFont typeface="Wingdings" panose="05000000000000000000" pitchFamily="2" charset="2"/>
                        <a:buNone/>
                      </a:pPr>
                      <a:r>
                        <a:rPr lang="zh-CN" altLang="en-US" sz="2000" b="1" dirty="0">
                          <a:solidFill>
                            <a:schemeClr val="bg1"/>
                          </a:solidFill>
                          <a:latin typeface="黑体" panose="02010609060101010101" pitchFamily="49" charset="-122"/>
                          <a:ea typeface="黑体" panose="02010609060101010101" pitchFamily="49" charset="-122"/>
                        </a:rPr>
                        <a:t>          目录</a:t>
                      </a:r>
                    </a:p>
                  </a:txBody>
                  <a:tcPr marT="45724" marB="45724">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blipFill rotWithShape="0">
                      <a:blip r:embed="rId3"/>
                      <a:stretch>
                        <a:fillRect/>
                      </a:stretch>
                    </a:blipFill>
                  </a:tcPr>
                </a:tc>
                <a:tc>
                  <a:txBody>
                    <a:bodyPr/>
                    <a:lstStyle/>
                    <a:p>
                      <a:pPr lvl="0" indent="0">
                        <a:spcBef>
                          <a:spcPct val="20000"/>
                        </a:spcBef>
                        <a:buClr>
                          <a:schemeClr val="tx2"/>
                        </a:buClr>
                        <a:buFont typeface="Wingdings" panose="05000000000000000000" pitchFamily="2" charset="2"/>
                        <a:buNone/>
                      </a:pPr>
                      <a:r>
                        <a:rPr lang="zh-CN" altLang="en-US" sz="2000" dirty="0">
                          <a:solidFill>
                            <a:schemeClr val="bg1"/>
                          </a:solidFill>
                          <a:latin typeface="黑体" panose="02010609060101010101" pitchFamily="49" charset="-122"/>
                          <a:ea typeface="黑体" panose="02010609060101010101" pitchFamily="49" charset="-122"/>
                        </a:rPr>
                        <a:t>            </a:t>
                      </a:r>
                      <a:r>
                        <a:rPr lang="zh-CN" altLang="en-US" sz="2000" b="1" dirty="0">
                          <a:solidFill>
                            <a:schemeClr val="bg1"/>
                          </a:solidFill>
                          <a:latin typeface="黑体" panose="02010609060101010101" pitchFamily="49" charset="-122"/>
                          <a:ea typeface="黑体" panose="02010609060101010101" pitchFamily="49" charset="-122"/>
                        </a:rPr>
                        <a:t>说  明</a:t>
                      </a:r>
                    </a:p>
                  </a:txBody>
                  <a:tcPr marT="45724" marB="45724">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blipFill rotWithShape="0">
                      <a:blip r:embed="rId3"/>
                      <a:stretch>
                        <a:fillRect/>
                      </a:stretch>
                    </a:blipFill>
                  </a:tcPr>
                </a:tc>
                <a:extLst>
                  <a:ext uri="{0D108BD9-81ED-4DB2-BD59-A6C34878D82A}">
                    <a16:rowId xmlns:a16="http://schemas.microsoft.com/office/drawing/2014/main" val="10000"/>
                  </a:ext>
                </a:extLst>
              </a:tr>
              <a:tr h="1127125">
                <a:tc>
                  <a:txBody>
                    <a:bodyPr/>
                    <a:lstStyle/>
                    <a:p>
                      <a:pPr lvl="0" indent="0">
                        <a:spcBef>
                          <a:spcPct val="20000"/>
                        </a:spcBef>
                        <a:buClr>
                          <a:schemeClr val="tx2"/>
                        </a:buClr>
                        <a:buFont typeface="Wingdings" panose="05000000000000000000" pitchFamily="2" charset="2"/>
                        <a:buNone/>
                      </a:pPr>
                      <a:r>
                        <a:rPr lang="en-US" altLang="zh-CN" sz="2000" b="1" dirty="0">
                          <a:latin typeface="楷体_GB2312" pitchFamily="49" charset="-122"/>
                          <a:ea typeface="楷体_GB2312" pitchFamily="49" charset="-122"/>
                        </a:rPr>
                        <a:t>/</a:t>
                      </a:r>
                    </a:p>
                  </a:txBody>
                  <a:tcPr marT="45724" marB="45724"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p>
                      <a:pPr lvl="0" indent="0">
                        <a:spcBef>
                          <a:spcPct val="20000"/>
                        </a:spcBef>
                        <a:buClr>
                          <a:schemeClr val="tx2"/>
                        </a:buClr>
                        <a:buFont typeface="Wingdings" panose="05000000000000000000" pitchFamily="2" charset="2"/>
                        <a:buNone/>
                      </a:pPr>
                      <a:r>
                        <a:rPr lang="en-US" altLang="zh-CN" sz="2000" b="1" dirty="0">
                          <a:latin typeface="楷体_GB2312" pitchFamily="49" charset="-122"/>
                          <a:ea typeface="楷体_GB2312" pitchFamily="49" charset="-122"/>
                        </a:rPr>
                        <a:t>Web</a:t>
                      </a:r>
                      <a:r>
                        <a:rPr lang="zh-CN" altLang="en-US" sz="2000" b="1" dirty="0">
                          <a:latin typeface="楷体_GB2312" pitchFamily="49" charset="-122"/>
                          <a:ea typeface="楷体_GB2312" pitchFamily="49" charset="-122"/>
                        </a:rPr>
                        <a:t>应用的根目录，该目录下所有文件在</a:t>
                      </a:r>
                    </a:p>
                    <a:p>
                      <a:pPr lvl="0" indent="0">
                        <a:spcBef>
                          <a:spcPct val="20000"/>
                        </a:spcBef>
                        <a:buClr>
                          <a:schemeClr val="tx2"/>
                        </a:buClr>
                        <a:buFont typeface="Wingdings" panose="05000000000000000000" pitchFamily="2" charset="2"/>
                        <a:buNone/>
                      </a:pPr>
                      <a:r>
                        <a:rPr lang="zh-CN" altLang="en-US" sz="2000" b="1" dirty="0">
                          <a:latin typeface="楷体_GB2312" pitchFamily="49" charset="-122"/>
                          <a:ea typeface="楷体_GB2312" pitchFamily="49" charset="-122"/>
                        </a:rPr>
                        <a:t>客户端都可以访问，包括</a:t>
                      </a:r>
                      <a:r>
                        <a:rPr lang="en-US" altLang="zh-CN" sz="2000" b="1" dirty="0">
                          <a:latin typeface="楷体_GB2312" pitchFamily="49" charset="-122"/>
                          <a:ea typeface="楷体_GB2312" pitchFamily="49" charset="-122"/>
                        </a:rPr>
                        <a:t>JSP</a:t>
                      </a:r>
                      <a:r>
                        <a:rPr lang="zh-CN" altLang="en-US" sz="2000" b="1" dirty="0">
                          <a:latin typeface="楷体_GB2312" pitchFamily="49" charset="-122"/>
                          <a:ea typeface="楷体_GB2312" pitchFamily="49" charset="-122"/>
                        </a:rPr>
                        <a:t>、</a:t>
                      </a:r>
                      <a:r>
                        <a:rPr lang="en-US" altLang="zh-CN" sz="2000" b="1" dirty="0">
                          <a:latin typeface="楷体_GB2312" pitchFamily="49" charset="-122"/>
                          <a:ea typeface="楷体_GB2312" pitchFamily="49" charset="-122"/>
                        </a:rPr>
                        <a:t>HTML</a:t>
                      </a:r>
                      <a:r>
                        <a:rPr lang="zh-CN" altLang="en-US" sz="2000" b="1" dirty="0">
                          <a:latin typeface="楷体_GB2312" pitchFamily="49" charset="-122"/>
                          <a:ea typeface="楷体_GB2312" pitchFamily="49" charset="-122"/>
                        </a:rPr>
                        <a:t>，</a:t>
                      </a:r>
                      <a:r>
                        <a:rPr lang="en-US" altLang="zh-CN" sz="2000" b="1" dirty="0">
                          <a:latin typeface="楷体_GB2312" pitchFamily="49" charset="-122"/>
                          <a:ea typeface="楷体_GB2312" pitchFamily="49" charset="-122"/>
                        </a:rPr>
                        <a:t>JPG</a:t>
                      </a:r>
                    </a:p>
                    <a:p>
                      <a:pPr lvl="0" indent="0">
                        <a:spcBef>
                          <a:spcPct val="20000"/>
                        </a:spcBef>
                        <a:buClr>
                          <a:schemeClr val="tx2"/>
                        </a:buClr>
                        <a:buFont typeface="Wingdings" panose="05000000000000000000" pitchFamily="2" charset="2"/>
                        <a:buNone/>
                      </a:pPr>
                      <a:r>
                        <a:rPr lang="zh-CN" altLang="en-US" sz="2000" b="1" dirty="0">
                          <a:latin typeface="楷体_GB2312" pitchFamily="49" charset="-122"/>
                          <a:ea typeface="楷体_GB2312" pitchFamily="49" charset="-122"/>
                        </a:rPr>
                        <a:t>等访问资源。 </a:t>
                      </a:r>
                    </a:p>
                  </a:txBody>
                  <a:tcPr marT="45724" marB="45724"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1130300">
                <a:tc>
                  <a:txBody>
                    <a:bodyPr/>
                    <a:lstStyle/>
                    <a:p>
                      <a:pPr lvl="0" indent="0">
                        <a:spcBef>
                          <a:spcPct val="20000"/>
                        </a:spcBef>
                        <a:buClr>
                          <a:schemeClr val="tx2"/>
                        </a:buClr>
                        <a:buFont typeface="Wingdings" panose="05000000000000000000" pitchFamily="2" charset="2"/>
                        <a:buNone/>
                      </a:pPr>
                      <a:r>
                        <a:rPr lang="en-US" altLang="zh-CN" sz="2000" b="1" dirty="0">
                          <a:latin typeface="Arial" panose="020B0604020202020204" pitchFamily="34" charset="0"/>
                          <a:ea typeface="黑体" panose="02010609060101010101" pitchFamily="49" charset="-122"/>
                        </a:rPr>
                        <a:t>/WEB-INF</a:t>
                      </a:r>
                    </a:p>
                  </a:txBody>
                  <a:tcPr marT="45724" marB="45724"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p>
                      <a:pPr lvl="0" indent="0">
                        <a:spcBef>
                          <a:spcPct val="20000"/>
                        </a:spcBef>
                        <a:buClr>
                          <a:schemeClr val="tx2"/>
                        </a:buClr>
                        <a:buFont typeface="Wingdings" panose="05000000000000000000" pitchFamily="2" charset="2"/>
                        <a:buNone/>
                      </a:pPr>
                      <a:r>
                        <a:rPr lang="zh-CN" altLang="zh-CN" sz="2000" b="1" dirty="0">
                          <a:latin typeface="楷体_GB2312" pitchFamily="49" charset="-122"/>
                          <a:ea typeface="楷体_GB2312" pitchFamily="49" charset="-122"/>
                        </a:rPr>
                        <a:t>存放应用使用的各种资源，该目录及其</a:t>
                      </a:r>
                      <a:r>
                        <a:rPr lang="zh-CN" altLang="en-US" sz="2000" b="1" dirty="0">
                          <a:latin typeface="楷体_GB2312" pitchFamily="49" charset="-122"/>
                          <a:ea typeface="楷体_GB2312" pitchFamily="49" charset="-122"/>
                        </a:rPr>
                        <a:t>子</a:t>
                      </a:r>
                    </a:p>
                    <a:p>
                      <a:pPr lvl="0" indent="0">
                        <a:spcBef>
                          <a:spcPct val="20000"/>
                        </a:spcBef>
                        <a:buClr>
                          <a:schemeClr val="tx2"/>
                        </a:buClr>
                        <a:buFont typeface="Wingdings" panose="05000000000000000000" pitchFamily="2" charset="2"/>
                        <a:buNone/>
                      </a:pPr>
                      <a:r>
                        <a:rPr lang="zh-CN" altLang="zh-CN" sz="2000" b="1" dirty="0">
                          <a:latin typeface="楷体_GB2312" pitchFamily="49" charset="-122"/>
                          <a:ea typeface="楷体_GB2312" pitchFamily="49" charset="-122"/>
                        </a:rPr>
                        <a:t>目录对客户端都是不可以访问，其中包括</a:t>
                      </a:r>
                      <a:endParaRPr lang="zh-CN" altLang="en-US" sz="2000" b="1" dirty="0">
                        <a:latin typeface="楷体_GB2312" pitchFamily="49" charset="-122"/>
                        <a:ea typeface="楷体_GB2312" pitchFamily="49" charset="-122"/>
                      </a:endParaRPr>
                    </a:p>
                    <a:p>
                      <a:pPr lvl="0" indent="0">
                        <a:spcBef>
                          <a:spcPct val="20000"/>
                        </a:spcBef>
                        <a:buClr>
                          <a:schemeClr val="tx2"/>
                        </a:buClr>
                        <a:buFont typeface="Wingdings" panose="05000000000000000000" pitchFamily="2" charset="2"/>
                        <a:buNone/>
                      </a:pPr>
                      <a:r>
                        <a:rPr lang="en-US" altLang="zh-CN" sz="2000" b="1" dirty="0">
                          <a:latin typeface="楷体_GB2312" pitchFamily="49" charset="-122"/>
                          <a:ea typeface="楷体_GB2312" pitchFamily="49" charset="-122"/>
                        </a:rPr>
                        <a:t>web.xml</a:t>
                      </a:r>
                      <a:r>
                        <a:rPr lang="zh-CN" altLang="en-US" sz="2000" b="1" dirty="0">
                          <a:latin typeface="楷体_GB2312" pitchFamily="49" charset="-122"/>
                          <a:ea typeface="楷体_GB2312" pitchFamily="49" charset="-122"/>
                        </a:rPr>
                        <a:t>（部署表述符） </a:t>
                      </a:r>
                      <a:endParaRPr lang="en-US" altLang="zh-CN" sz="2000" b="1" dirty="0">
                        <a:latin typeface="楷体_GB2312" pitchFamily="49" charset="-122"/>
                        <a:ea typeface="楷体_GB2312" pitchFamily="49" charset="-122"/>
                      </a:endParaRPr>
                    </a:p>
                  </a:txBody>
                  <a:tcPr marT="45724" marB="45724"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15925">
                <a:tc>
                  <a:txBody>
                    <a:bodyPr/>
                    <a:lstStyle/>
                    <a:p>
                      <a:pPr lvl="0" indent="0">
                        <a:spcBef>
                          <a:spcPct val="20000"/>
                        </a:spcBef>
                        <a:buClr>
                          <a:schemeClr val="tx2"/>
                        </a:buClr>
                        <a:buFont typeface="Wingdings" panose="05000000000000000000" pitchFamily="2" charset="2"/>
                        <a:buNone/>
                      </a:pPr>
                      <a:r>
                        <a:rPr lang="en-US" altLang="zh-CN" sz="2000" b="1" dirty="0">
                          <a:latin typeface="Arial" panose="020B0604020202020204" pitchFamily="34" charset="0"/>
                          <a:ea typeface="黑体" panose="02010609060101010101" pitchFamily="49" charset="-122"/>
                        </a:rPr>
                        <a:t>/WEB-INF/classes</a:t>
                      </a:r>
                      <a:endParaRPr lang="zh-CN" altLang="en-US" sz="2000" b="1" dirty="0">
                        <a:latin typeface="Arial" panose="020B0604020202020204" pitchFamily="34" charset="0"/>
                        <a:ea typeface="黑体" panose="02010609060101010101" pitchFamily="49" charset="-122"/>
                      </a:endParaRPr>
                    </a:p>
                  </a:txBody>
                  <a:tcPr marT="45724" marB="45724"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p>
                      <a:pPr lvl="0" indent="0">
                        <a:spcBef>
                          <a:spcPct val="20000"/>
                        </a:spcBef>
                        <a:buClr>
                          <a:schemeClr val="tx2"/>
                        </a:buClr>
                        <a:buFont typeface="Wingdings" panose="05000000000000000000" pitchFamily="2" charset="2"/>
                        <a:buNone/>
                      </a:pPr>
                      <a:r>
                        <a:rPr lang="zh-CN" altLang="en-US" sz="2000" b="1" dirty="0">
                          <a:latin typeface="楷体_GB2312" pitchFamily="49" charset="-122"/>
                          <a:ea typeface="楷体_GB2312" pitchFamily="49" charset="-122"/>
                        </a:rPr>
                        <a:t>存放</a:t>
                      </a:r>
                      <a:r>
                        <a:rPr lang="en-US" altLang="zh-CN" sz="2000" b="1" dirty="0">
                          <a:latin typeface="楷体_GB2312" pitchFamily="49" charset="-122"/>
                          <a:ea typeface="楷体_GB2312" pitchFamily="49" charset="-122"/>
                        </a:rPr>
                        <a:t>Web</a:t>
                      </a:r>
                      <a:r>
                        <a:rPr lang="zh-CN" altLang="en-US" sz="2000" b="1" dirty="0">
                          <a:latin typeface="楷体_GB2312" pitchFamily="49" charset="-122"/>
                          <a:ea typeface="楷体_GB2312" pitchFamily="49" charset="-122"/>
                        </a:rPr>
                        <a:t>项目的所有的</a:t>
                      </a:r>
                      <a:r>
                        <a:rPr lang="en-US" altLang="zh-CN" sz="2000" b="1" dirty="0">
                          <a:latin typeface="楷体_GB2312" pitchFamily="49" charset="-122"/>
                          <a:ea typeface="楷体_GB2312" pitchFamily="49" charset="-122"/>
                        </a:rPr>
                        <a:t>class</a:t>
                      </a:r>
                      <a:r>
                        <a:rPr lang="zh-CN" altLang="en-US" sz="2000" b="1" dirty="0">
                          <a:latin typeface="楷体_GB2312" pitchFamily="49" charset="-122"/>
                          <a:ea typeface="楷体_GB2312" pitchFamily="49" charset="-122"/>
                        </a:rPr>
                        <a:t>文件</a:t>
                      </a:r>
                    </a:p>
                  </a:txBody>
                  <a:tcPr marT="45724" marB="45724"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736600">
                <a:tc>
                  <a:txBody>
                    <a:bodyPr/>
                    <a:lstStyle/>
                    <a:p>
                      <a:pPr lvl="0" indent="0">
                        <a:spcBef>
                          <a:spcPct val="20000"/>
                        </a:spcBef>
                        <a:buClr>
                          <a:schemeClr val="tx2"/>
                        </a:buClr>
                        <a:buFont typeface="Wingdings" panose="05000000000000000000" pitchFamily="2" charset="2"/>
                        <a:buNone/>
                      </a:pPr>
                      <a:r>
                        <a:rPr lang="en-US" altLang="zh-CN" sz="2000" b="1" dirty="0">
                          <a:latin typeface="Arial" panose="020B0604020202020204" pitchFamily="34" charset="0"/>
                          <a:ea typeface="黑体" panose="02010609060101010101" pitchFamily="49" charset="-122"/>
                        </a:rPr>
                        <a:t>/Web-INF/lib</a:t>
                      </a:r>
                    </a:p>
                  </a:txBody>
                  <a:tcPr marT="45724" marB="45724"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p>
                      <a:pPr lvl="0" indent="0">
                        <a:spcBef>
                          <a:spcPct val="20000"/>
                        </a:spcBef>
                        <a:buClr>
                          <a:schemeClr val="tx2"/>
                        </a:buClr>
                        <a:buFont typeface="Wingdings" panose="05000000000000000000" pitchFamily="2" charset="2"/>
                        <a:buNone/>
                      </a:pPr>
                      <a:r>
                        <a:rPr lang="zh-CN" altLang="en-US" sz="2000" b="1" dirty="0">
                          <a:latin typeface="楷体_GB2312" pitchFamily="49" charset="-122"/>
                          <a:ea typeface="楷体_GB2312" pitchFamily="49" charset="-122"/>
                        </a:rPr>
                        <a:t>存放</a:t>
                      </a:r>
                      <a:r>
                        <a:rPr lang="en-US" altLang="zh-CN" sz="2000" b="1" dirty="0">
                          <a:latin typeface="楷体_GB2312" pitchFamily="49" charset="-122"/>
                          <a:ea typeface="楷体_GB2312" pitchFamily="49" charset="-122"/>
                        </a:rPr>
                        <a:t>Web</a:t>
                      </a:r>
                      <a:r>
                        <a:rPr lang="zh-CN" altLang="en-US" sz="2000" b="1" dirty="0">
                          <a:latin typeface="楷体_GB2312" pitchFamily="49" charset="-122"/>
                          <a:ea typeface="楷体_GB2312" pitchFamily="49" charset="-122"/>
                        </a:rPr>
                        <a:t>应用使用的</a:t>
                      </a:r>
                      <a:r>
                        <a:rPr lang="en-US" altLang="zh-CN" sz="2000" b="1" dirty="0">
                          <a:latin typeface="楷体_GB2312" pitchFamily="49" charset="-122"/>
                          <a:ea typeface="楷体_GB2312" pitchFamily="49" charset="-122"/>
                        </a:rPr>
                        <a:t>JAR</a:t>
                      </a:r>
                      <a:r>
                        <a:rPr lang="zh-CN" altLang="en-US" sz="2000" b="1" dirty="0">
                          <a:latin typeface="楷体_GB2312" pitchFamily="49" charset="-122"/>
                          <a:ea typeface="楷体_GB2312" pitchFamily="49" charset="-122"/>
                        </a:rPr>
                        <a:t>文件</a:t>
                      </a:r>
                    </a:p>
                  </a:txBody>
                  <a:tcPr marT="45724" marB="45724"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sp>
        <p:nvSpPr>
          <p:cNvPr id="14358" name="Rectangle 67"/>
          <p:cNvSpPr/>
          <p:nvPr/>
        </p:nvSpPr>
        <p:spPr>
          <a:xfrm>
            <a:off x="684213" y="1196975"/>
            <a:ext cx="7345362" cy="5113338"/>
          </a:xfrm>
          <a:prstGeom prst="rect">
            <a:avLst/>
          </a:prstGeom>
          <a:noFill/>
          <a:ln w="9525">
            <a:noFill/>
          </a:ln>
        </p:spPr>
        <p:txBody>
          <a:bodyPr anchor="t"/>
          <a:lstStyle/>
          <a:p>
            <a:pPr marL="342900" lvl="0" indent="-342900">
              <a:spcBef>
                <a:spcPct val="20000"/>
              </a:spcBef>
              <a:buClr>
                <a:schemeClr val="tx2"/>
              </a:buClr>
              <a:buFont typeface="Wingdings" panose="05000000000000000000" pitchFamily="2" charset="2"/>
              <a:buBlip>
                <a:blip r:embed="rId4"/>
              </a:buBlip>
            </a:pPr>
            <a:r>
              <a:rPr lang="en-US" altLang="zh-CN" sz="2800" b="1" dirty="0">
                <a:latin typeface="Arial" panose="020B0604020202020204" pitchFamily="34" charset="0"/>
                <a:ea typeface="黑体" panose="02010609060101010101" pitchFamily="49" charset="-122"/>
                <a:sym typeface="Wingdings" panose="05000000000000000000" pitchFamily="2" charset="2"/>
              </a:rPr>
              <a:t>Web</a:t>
            </a:r>
            <a:r>
              <a:rPr lang="zh-CN" altLang="en-US" sz="2800" b="1" dirty="0">
                <a:latin typeface="Arial" panose="020B0604020202020204" pitchFamily="34" charset="0"/>
                <a:ea typeface="黑体" panose="02010609060101010101" pitchFamily="49" charset="-122"/>
                <a:sym typeface="Wingdings" panose="05000000000000000000" pitchFamily="2" charset="2"/>
              </a:rPr>
              <a:t>应用的</a:t>
            </a:r>
            <a:r>
              <a:rPr lang="zh-CN" altLang="en-US" sz="2800" b="1">
                <a:latin typeface="Arial" panose="020B0604020202020204" pitchFamily="34" charset="0"/>
                <a:ea typeface="黑体" panose="02010609060101010101" pitchFamily="49" charset="-122"/>
                <a:sym typeface="Wingdings" panose="05000000000000000000" pitchFamily="2" charset="2"/>
              </a:rPr>
              <a:t>目录结构</a:t>
            </a:r>
            <a:endParaRPr lang="zh-CN" altLang="en-US" sz="2800" b="1" dirty="0">
              <a:latin typeface="Arial" panose="020B0604020202020204" pitchFamily="34" charset="0"/>
              <a:ea typeface="黑体" panose="02010609060101010101" pitchFamily="49" charset="-122"/>
              <a:sym typeface="Wingdings" panose="05000000000000000000" pitchFamily="2" charset="2"/>
            </a:endParaRPr>
          </a:p>
          <a:p>
            <a:pPr marL="742950" lvl="1" indent="-285750" eaLnBrk="1" hangingPunct="1">
              <a:spcBef>
                <a:spcPct val="20000"/>
              </a:spcBef>
              <a:buClr>
                <a:schemeClr val="tx2"/>
              </a:buClr>
              <a:buSzPct val="80000"/>
              <a:buFont typeface="Wingdings" panose="05000000000000000000" pitchFamily="2" charset="2"/>
              <a:buNone/>
            </a:pPr>
            <a:endParaRPr lang="zh-CN" altLang="en-US" sz="2400" b="1" dirty="0">
              <a:latin typeface="Arial" panose="020B0604020202020204" pitchFamily="34" charset="0"/>
              <a:ea typeface="黑体" panose="02010609060101010101" pitchFamily="49" charset="-122"/>
              <a:sym typeface="Wingdings" panose="05000000000000000000" pitchFamily="2" charset="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14338"/>
                                        </p:tgtEl>
                                        <p:attrNameLst>
                                          <p:attrName>style.visibility</p:attrName>
                                        </p:attrNameLst>
                                      </p:cBhvr>
                                      <p:to>
                                        <p:strVal val="visible"/>
                                      </p:to>
                                    </p:set>
                                    <p:animEffect transition="in" filter="checkerboard(across)">
                                      <p:cBhvr>
                                        <p:cTn id="7" dur="500"/>
                                        <p:tgtEl>
                                          <p:spTgt spid="143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p:cNvSpPr>
          <p:nvPr>
            <p:ph type="title"/>
          </p:nvPr>
        </p:nvSpPr>
        <p:spPr/>
        <p:txBody>
          <a:bodyPr wrap="square" lIns="91440" tIns="45720" rIns="91440" bIns="45720" anchor="ctr"/>
          <a:lstStyle/>
          <a:p>
            <a:r>
              <a:rPr lang="en-US" altLang="zh-CN" b="1" dirty="0">
                <a:latin typeface="黑体" panose="02010609060101010101" pitchFamily="49" charset="-122"/>
              </a:rPr>
              <a:t>1.2.7 </a:t>
            </a:r>
            <a:r>
              <a:rPr lang="zh-CN" altLang="en-US" b="1" dirty="0">
                <a:latin typeface="黑体" panose="02010609060101010101" pitchFamily="49" charset="-122"/>
              </a:rPr>
              <a:t>配置访问页面</a:t>
            </a:r>
          </a:p>
        </p:txBody>
      </p:sp>
      <p:sp>
        <p:nvSpPr>
          <p:cNvPr id="16386" name="Rectangle 3"/>
          <p:cNvSpPr>
            <a:spLocks noGrp="1"/>
          </p:cNvSpPr>
          <p:nvPr>
            <p:ph type="body" sz="half" idx="1"/>
          </p:nvPr>
        </p:nvSpPr>
        <p:spPr>
          <a:xfrm>
            <a:off x="755650" y="1276350"/>
            <a:ext cx="7993063" cy="5248275"/>
          </a:xfrm>
        </p:spPr>
        <p:txBody>
          <a:bodyPr wrap="square" lIns="91440" tIns="45720" rIns="91440" bIns="45720" anchor="t"/>
          <a:lstStyle/>
          <a:p>
            <a:pPr>
              <a:buBlip>
                <a:blip r:embed="rId2"/>
              </a:buBlip>
            </a:pPr>
            <a:r>
              <a:rPr lang="zh-CN" altLang="en-US" dirty="0">
                <a:latin typeface="黑体" panose="02010609060101010101" pitchFamily="49" charset="-122"/>
                <a:ea typeface="黑体" panose="02010609060101010101" pitchFamily="49" charset="-122"/>
                <a:sym typeface="Wingdings" panose="05000000000000000000" pitchFamily="2" charset="2"/>
              </a:rPr>
              <a:t>使用</a:t>
            </a:r>
            <a:r>
              <a:rPr lang="en-US" altLang="zh-CN" dirty="0">
                <a:latin typeface="黑体" panose="02010609060101010101" pitchFamily="49" charset="-122"/>
                <a:ea typeface="黑体" panose="02010609060101010101" pitchFamily="49" charset="-122"/>
                <a:sym typeface="Wingdings" panose="05000000000000000000" pitchFamily="2" charset="2"/>
              </a:rPr>
              <a:t>web.xml</a:t>
            </a:r>
            <a:r>
              <a:rPr lang="zh-CN" altLang="en-US" dirty="0">
                <a:latin typeface="黑体" panose="02010609060101010101" pitchFamily="49" charset="-122"/>
                <a:ea typeface="黑体" panose="02010609060101010101" pitchFamily="49" charset="-122"/>
                <a:sym typeface="Wingdings" panose="05000000000000000000" pitchFamily="2" charset="2"/>
              </a:rPr>
              <a:t>文件配置应用发布</a:t>
            </a:r>
          </a:p>
          <a:p>
            <a:pPr lvl="1"/>
            <a:r>
              <a:rPr lang="en-US" altLang="zh-CN" dirty="0">
                <a:sym typeface="Wingdings" panose="05000000000000000000" pitchFamily="2" charset="2"/>
              </a:rPr>
              <a:t>web.xml</a:t>
            </a:r>
            <a:r>
              <a:rPr lang="zh-CN" altLang="en-US" dirty="0">
                <a:sym typeface="Wingdings" panose="05000000000000000000" pitchFamily="2" charset="2"/>
              </a:rPr>
              <a:t>文件必须保存在</a:t>
            </a:r>
            <a:r>
              <a:rPr lang="en-US" altLang="zh-CN" dirty="0">
                <a:sym typeface="Wingdings" panose="05000000000000000000" pitchFamily="2" charset="2"/>
              </a:rPr>
              <a:t>/WEB-INF</a:t>
            </a:r>
            <a:r>
              <a:rPr lang="zh-CN" altLang="en-US" dirty="0">
                <a:sym typeface="Wingdings" panose="05000000000000000000" pitchFamily="2" charset="2"/>
              </a:rPr>
              <a:t>目录下</a:t>
            </a:r>
          </a:p>
          <a:p>
            <a:pPr lvl="1"/>
            <a:r>
              <a:rPr lang="zh-CN" altLang="en-US" dirty="0">
                <a:sym typeface="Wingdings" panose="05000000000000000000" pitchFamily="2" charset="2"/>
              </a:rPr>
              <a:t>在 </a:t>
            </a:r>
            <a:r>
              <a:rPr lang="en-US" altLang="zh-CN" dirty="0">
                <a:sym typeface="Wingdings" panose="05000000000000000000" pitchFamily="2" charset="2"/>
              </a:rPr>
              <a:t>web.xml</a:t>
            </a:r>
            <a:r>
              <a:rPr lang="zh-CN" altLang="en-US" dirty="0">
                <a:sym typeface="Wingdings" panose="05000000000000000000" pitchFamily="2" charset="2"/>
              </a:rPr>
              <a:t>文件中配置各种资源的发布信息</a:t>
            </a:r>
          </a:p>
          <a:p>
            <a:r>
              <a:rPr lang="zh-CN" altLang="en-US" dirty="0">
                <a:sym typeface="Wingdings" panose="05000000000000000000" pitchFamily="2" charset="2"/>
              </a:rPr>
              <a:t>通过配置文件修改访问起始页</a:t>
            </a:r>
          </a:p>
          <a:p>
            <a:pPr lvl="1"/>
            <a:r>
              <a:rPr lang="zh-CN" altLang="en-US" dirty="0">
                <a:sym typeface="Wingdings" panose="05000000000000000000" pitchFamily="2" charset="2"/>
              </a:rPr>
              <a:t>通过</a:t>
            </a:r>
            <a:r>
              <a:rPr lang="en-US" altLang="zh-CN" dirty="0">
                <a:sym typeface="Wingdings" panose="05000000000000000000" pitchFamily="2" charset="2"/>
              </a:rPr>
              <a:t>web.xml</a:t>
            </a:r>
            <a:r>
              <a:rPr lang="zh-CN" altLang="en-US" dirty="0">
                <a:sym typeface="Wingdings" panose="05000000000000000000" pitchFamily="2" charset="2"/>
              </a:rPr>
              <a:t>文件修改访问的起始页面</a:t>
            </a:r>
          </a:p>
          <a:p>
            <a:pPr lvl="1"/>
            <a:endParaRPr lang="en-US" altLang="zh-CN" dirty="0">
              <a:sym typeface="Wingdings" panose="05000000000000000000" pitchFamily="2" charset="2"/>
            </a:endParaRPr>
          </a:p>
          <a:p>
            <a:pPr lvl="1">
              <a:buFont typeface="Wingdings" panose="05000000000000000000" pitchFamily="2" charset="2"/>
              <a:buNone/>
            </a:pPr>
            <a:endParaRPr lang="zh-CN" altLang="en-US" sz="2000" dirty="0">
              <a:sym typeface="Wingdings" panose="05000000000000000000" pitchFamily="2" charset="2"/>
            </a:endParaRPr>
          </a:p>
        </p:txBody>
      </p:sp>
      <p:sp>
        <p:nvSpPr>
          <p:cNvPr id="16387" name="AutoShape 12"/>
          <p:cNvSpPr/>
          <p:nvPr/>
        </p:nvSpPr>
        <p:spPr>
          <a:xfrm>
            <a:off x="900113" y="3500438"/>
            <a:ext cx="7851775" cy="3028950"/>
          </a:xfrm>
          <a:prstGeom prst="roundRect">
            <a:avLst>
              <a:gd name="adj" fmla="val 10528"/>
            </a:avLst>
          </a:prstGeom>
          <a:gradFill rotWithShape="1">
            <a:gsLst>
              <a:gs pos="0">
                <a:srgbClr val="CCFFFF"/>
              </a:gs>
              <a:gs pos="100000">
                <a:srgbClr val="FFFFFF"/>
              </a:gs>
            </a:gsLst>
            <a:lin ang="5400000" scaled="1"/>
            <a:tileRect/>
          </a:gradFill>
          <a:ln w="9525" cap="flat" cmpd="sng">
            <a:solidFill>
              <a:srgbClr val="008080"/>
            </a:solidFill>
            <a:prstDash val="solid"/>
            <a:round/>
            <a:headEnd type="none" w="med" len="med"/>
            <a:tailEnd type="none" w="med" len="med"/>
          </a:ln>
        </p:spPr>
        <p:txBody>
          <a:bodyPr anchor="t">
            <a:spAutoFit/>
          </a:bodyPr>
          <a:lstStyle/>
          <a:p>
            <a:pPr lvl="0" indent="0" defTabSz="622300"/>
            <a:r>
              <a:rPr lang="en-US" altLang="zh-CN" b="1" dirty="0">
                <a:latin typeface="Arial" panose="020B0604020202020204" pitchFamily="34" charset="0"/>
                <a:ea typeface="宋体" panose="02010600030101010101" pitchFamily="2" charset="-122"/>
              </a:rPr>
              <a:t>&lt;?xml version="1.0" encoding="UTF-8"?&gt;</a:t>
            </a:r>
          </a:p>
          <a:p>
            <a:pPr lvl="0" indent="0" defTabSz="622300"/>
            <a:r>
              <a:rPr lang="en-US" altLang="zh-CN" b="1" dirty="0">
                <a:latin typeface="Arial" panose="020B0604020202020204" pitchFamily="34" charset="0"/>
                <a:ea typeface="宋体" panose="02010600030101010101" pitchFamily="2" charset="-122"/>
              </a:rPr>
              <a:t>&lt;web-app version="2.4" </a:t>
            </a:r>
          </a:p>
          <a:p>
            <a:pPr lvl="0" indent="0" defTabSz="622300"/>
            <a:r>
              <a:rPr lang="en-US" altLang="zh-CN" b="1" dirty="0">
                <a:latin typeface="Arial" panose="020B0604020202020204" pitchFamily="34" charset="0"/>
                <a:ea typeface="宋体" panose="02010600030101010101" pitchFamily="2" charset="-122"/>
              </a:rPr>
              <a:t>	xmlns="http://java.sun.com/xml/ns/j2ee" </a:t>
            </a:r>
          </a:p>
          <a:p>
            <a:pPr lvl="0" indent="0" defTabSz="622300"/>
            <a:r>
              <a:rPr lang="en-US" altLang="zh-CN" b="1" dirty="0">
                <a:latin typeface="Arial" panose="020B0604020202020204" pitchFamily="34" charset="0"/>
                <a:ea typeface="宋体" panose="02010600030101010101" pitchFamily="2" charset="-122"/>
              </a:rPr>
              <a:t>	xmlns:xsi="http://www.w3.org/2001/XMLSchema-instance" </a:t>
            </a:r>
          </a:p>
          <a:p>
            <a:pPr lvl="0" indent="0" defTabSz="622300"/>
            <a:r>
              <a:rPr lang="en-US" altLang="zh-CN" b="1" dirty="0">
                <a:latin typeface="Arial" panose="020B0604020202020204" pitchFamily="34" charset="0"/>
                <a:ea typeface="宋体" panose="02010600030101010101" pitchFamily="2" charset="-122"/>
              </a:rPr>
              <a:t>	xsi:schemaLocation="http://java.sun.com/xml/ns/j2ee </a:t>
            </a:r>
          </a:p>
          <a:p>
            <a:pPr lvl="0" indent="0" defTabSz="622300"/>
            <a:r>
              <a:rPr lang="en-US" altLang="zh-CN" b="1" dirty="0">
                <a:latin typeface="Arial" panose="020B0604020202020204" pitchFamily="34" charset="0"/>
                <a:ea typeface="宋体" panose="02010600030101010101" pitchFamily="2" charset="-122"/>
              </a:rPr>
              <a:t>	http://java.sun.com/xml/ns/j2ee/web-app_2_4.xsd"&gt;</a:t>
            </a:r>
          </a:p>
          <a:p>
            <a:pPr lvl="0" indent="0" defTabSz="622300"/>
            <a:r>
              <a:rPr lang="en-US" altLang="zh-CN" b="1" dirty="0">
                <a:latin typeface="Arial" panose="020B0604020202020204" pitchFamily="34" charset="0"/>
                <a:ea typeface="宋体" panose="02010600030101010101" pitchFamily="2" charset="-122"/>
              </a:rPr>
              <a:t>	&lt;welcome-file-list&gt;</a:t>
            </a:r>
          </a:p>
          <a:p>
            <a:pPr lvl="0" indent="0" defTabSz="622300"/>
            <a:r>
              <a:rPr lang="en-US" altLang="zh-CN" b="1" dirty="0">
                <a:latin typeface="Arial" panose="020B0604020202020204" pitchFamily="34" charset="0"/>
                <a:ea typeface="宋体" panose="02010600030101010101" pitchFamily="2" charset="-122"/>
              </a:rPr>
              <a:t>		</a:t>
            </a:r>
            <a:r>
              <a:rPr lang="en-US" altLang="zh-CN" b="1" dirty="0">
                <a:solidFill>
                  <a:srgbClr val="3333FF"/>
                </a:solidFill>
                <a:latin typeface="Arial" panose="020B0604020202020204" pitchFamily="34" charset="0"/>
                <a:ea typeface="宋体" panose="02010600030101010101" pitchFamily="2" charset="-122"/>
              </a:rPr>
              <a:t>&lt;welcome-file&gt;index.JSP&lt;/welcome-file&gt;</a:t>
            </a:r>
          </a:p>
          <a:p>
            <a:pPr lvl="0" indent="0" defTabSz="622300"/>
            <a:r>
              <a:rPr lang="en-US" altLang="zh-CN" b="1" dirty="0">
                <a:latin typeface="Arial" panose="020B0604020202020204" pitchFamily="34" charset="0"/>
                <a:ea typeface="宋体" panose="02010600030101010101" pitchFamily="2" charset="-122"/>
              </a:rPr>
              <a:t>	&lt;/welcome-file-list&gt;</a:t>
            </a:r>
          </a:p>
          <a:p>
            <a:pPr lvl="0" indent="0" defTabSz="622300"/>
            <a:r>
              <a:rPr lang="en-US" altLang="zh-CN" b="1" dirty="0">
                <a:latin typeface="Arial" panose="020B0604020202020204" pitchFamily="34" charset="0"/>
                <a:ea typeface="宋体" panose="02010600030101010101" pitchFamily="2" charset="-122"/>
              </a:rPr>
              <a:t>&lt;/web-app&gt;</a:t>
            </a: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p:cNvSpPr>
          <p:nvPr/>
        </p:nvSpPr>
        <p:spPr>
          <a:xfrm>
            <a:off x="4427984" y="153987"/>
            <a:ext cx="4686300" cy="511175"/>
          </a:xfrm>
          <a:prstGeom prst="rect">
            <a:avLst/>
          </a:prstGeom>
          <a:noFill/>
          <a:ln w="9525">
            <a:noFill/>
          </a:ln>
        </p:spPr>
        <p:txBody>
          <a:bodyPr anchor="ctr"/>
          <a:lstStyle/>
          <a:p>
            <a:pPr lvl="0" indent="0" algn="r" eaLnBrk="0" hangingPunct="0"/>
            <a:r>
              <a:rPr lang="zh-CN" altLang="en-US" sz="2800" b="1" dirty="0">
                <a:latin typeface="黑体" panose="02010609060101010101" pitchFamily="49" charset="-122"/>
                <a:ea typeface="黑体" panose="02010609060101010101" pitchFamily="49" charset="-122"/>
              </a:rPr>
              <a:t>练习</a:t>
            </a:r>
            <a:r>
              <a:rPr lang="en-US" altLang="zh-CN" sz="2800" b="1" dirty="0">
                <a:latin typeface="黑体" panose="02010609060101010101" pitchFamily="49" charset="-122"/>
                <a:ea typeface="宋体" panose="02010600030101010101" pitchFamily="2" charset="-122"/>
              </a:rPr>
              <a:t>——</a:t>
            </a:r>
            <a:r>
              <a:rPr lang="zh-CN" altLang="en-US" sz="2800" b="1" dirty="0">
                <a:latin typeface="黑体" panose="02010609060101010101" pitchFamily="49" charset="-122"/>
                <a:ea typeface="黑体" panose="02010609060101010101" pitchFamily="49" charset="-122"/>
              </a:rPr>
              <a:t>制作新闻系统首页</a:t>
            </a:r>
          </a:p>
        </p:txBody>
      </p:sp>
      <p:sp>
        <p:nvSpPr>
          <p:cNvPr id="17410" name="Rectangle 3"/>
          <p:cNvSpPr/>
          <p:nvPr/>
        </p:nvSpPr>
        <p:spPr>
          <a:xfrm>
            <a:off x="395288" y="1773238"/>
            <a:ext cx="4248150" cy="3763962"/>
          </a:xfrm>
          <a:prstGeom prst="rect">
            <a:avLst/>
          </a:prstGeom>
          <a:noFill/>
          <a:ln w="9525">
            <a:noFill/>
          </a:ln>
        </p:spPr>
        <p:txBody>
          <a:bodyPr anchor="t"/>
          <a:lstStyle/>
          <a:p>
            <a:pPr marL="342900" lvl="0" indent="-342900">
              <a:spcBef>
                <a:spcPct val="20000"/>
              </a:spcBef>
              <a:buClr>
                <a:schemeClr val="tx2"/>
              </a:buClr>
              <a:buFont typeface="Wingdings" panose="05000000000000000000" pitchFamily="2" charset="2"/>
              <a:buBlip>
                <a:blip r:embed="rId2"/>
              </a:buBlip>
            </a:pPr>
            <a:r>
              <a:rPr lang="zh-CN" altLang="en-US" sz="2800" b="1" dirty="0">
                <a:latin typeface="Arial" panose="020B0604020202020204" pitchFamily="34" charset="0"/>
                <a:ea typeface="黑体" panose="02010609060101010101" pitchFamily="49" charset="-122"/>
              </a:rPr>
              <a:t>需求说明：</a:t>
            </a:r>
          </a:p>
          <a:p>
            <a:pPr marL="742950" lvl="1" indent="-285750" eaLnBrk="1" hangingPunct="1">
              <a:spcBef>
                <a:spcPct val="20000"/>
              </a:spcBef>
              <a:buClr>
                <a:schemeClr val="tx2"/>
              </a:buClr>
              <a:buSzPct val="80000"/>
              <a:buFont typeface="Wingdings" panose="05000000000000000000" pitchFamily="2" charset="2"/>
              <a:buBlip>
                <a:blip r:embed="rId3"/>
              </a:buBlip>
            </a:pPr>
            <a:r>
              <a:rPr lang="zh-CN" altLang="en-US" sz="2400" b="1" dirty="0">
                <a:latin typeface="Arial" panose="020B0604020202020204" pitchFamily="34" charset="0"/>
                <a:ea typeface="黑体" panose="02010609060101010101" pitchFamily="49" charset="-122"/>
              </a:rPr>
              <a:t>在</a:t>
            </a:r>
            <a:r>
              <a:rPr lang="en-US" altLang="zh-CN" sz="2400" b="1" dirty="0">
                <a:latin typeface="Arial" panose="020B0604020202020204" pitchFamily="34" charset="0"/>
                <a:ea typeface="黑体" panose="02010609060101010101" pitchFamily="49" charset="-122"/>
              </a:rPr>
              <a:t>tomcat</a:t>
            </a:r>
            <a:r>
              <a:rPr lang="zh-CN" altLang="en-US" sz="2400" b="1" dirty="0">
                <a:latin typeface="Arial" panose="020B0604020202020204" pitchFamily="34" charset="0"/>
                <a:ea typeface="黑体" panose="02010609060101010101" pitchFamily="49" charset="-122"/>
              </a:rPr>
              <a:t>下新建网页</a:t>
            </a:r>
            <a:r>
              <a:rPr lang="en-US" altLang="zh-CN" sz="2400" b="1" dirty="0">
                <a:latin typeface="Arial" panose="020B0604020202020204" pitchFamily="34" charset="0"/>
                <a:ea typeface="黑体" panose="02010609060101010101" pitchFamily="49" charset="-122"/>
              </a:rPr>
              <a:t>index.html</a:t>
            </a:r>
            <a:endParaRPr lang="zh-CN" altLang="en-US" sz="2400" b="1" dirty="0">
              <a:latin typeface="Arial" panose="020B0604020202020204" pitchFamily="34" charset="0"/>
              <a:ea typeface="黑体" panose="02010609060101010101" pitchFamily="49" charset="-122"/>
            </a:endParaRPr>
          </a:p>
          <a:p>
            <a:pPr marL="742950" lvl="1" indent="-285750" eaLnBrk="1" hangingPunct="1">
              <a:spcBef>
                <a:spcPct val="20000"/>
              </a:spcBef>
              <a:buClr>
                <a:schemeClr val="tx2"/>
              </a:buClr>
              <a:buSzPct val="80000"/>
              <a:buFont typeface="Wingdings" panose="05000000000000000000" pitchFamily="2" charset="2"/>
              <a:buBlip>
                <a:blip r:embed="rId3"/>
              </a:buBlip>
            </a:pPr>
            <a:r>
              <a:rPr lang="zh-CN" altLang="en-US" sz="2400" b="1" dirty="0">
                <a:latin typeface="Arial" panose="020B0604020202020204" pitchFamily="34" charset="0"/>
                <a:ea typeface="黑体" panose="02010609060101010101" pitchFamily="49" charset="-122"/>
              </a:rPr>
              <a:t>在浏览器中能够访问此页面</a:t>
            </a:r>
          </a:p>
          <a:p>
            <a:pPr marL="742950" lvl="1" indent="-285750" eaLnBrk="1" hangingPunct="1">
              <a:spcBef>
                <a:spcPct val="20000"/>
              </a:spcBef>
              <a:buClr>
                <a:schemeClr val="tx2"/>
              </a:buClr>
              <a:buSzPct val="80000"/>
              <a:buFont typeface="Wingdings" panose="05000000000000000000" pitchFamily="2" charset="2"/>
              <a:buBlip>
                <a:blip r:embed="rId3"/>
              </a:buBlip>
            </a:pPr>
            <a:r>
              <a:rPr lang="zh-CN" altLang="en-US" sz="2400" b="1" dirty="0">
                <a:latin typeface="Arial" panose="020B0604020202020204" pitchFamily="34" charset="0"/>
                <a:ea typeface="黑体" panose="02010609060101010101" pitchFamily="49" charset="-122"/>
              </a:rPr>
              <a:t>修改端口为</a:t>
            </a:r>
            <a:r>
              <a:rPr lang="en-US" altLang="zh-CN" sz="2400" b="1" dirty="0">
                <a:latin typeface="Arial" panose="020B0604020202020204" pitchFamily="34" charset="0"/>
                <a:ea typeface="黑体" panose="02010609060101010101" pitchFamily="49" charset="-122"/>
              </a:rPr>
              <a:t>8989</a:t>
            </a:r>
            <a:r>
              <a:rPr lang="zh-CN" altLang="en-US" sz="2400" b="1" dirty="0">
                <a:latin typeface="Arial" panose="020B0604020202020204" pitchFamily="34" charset="0"/>
                <a:ea typeface="黑体" panose="02010609060101010101" pitchFamily="49" charset="-122"/>
              </a:rPr>
              <a:t>重新访问</a:t>
            </a:r>
          </a:p>
          <a:p>
            <a:pPr marL="742950" lvl="1" indent="-285750" eaLnBrk="1" hangingPunct="1">
              <a:spcBef>
                <a:spcPct val="20000"/>
              </a:spcBef>
              <a:buClr>
                <a:schemeClr val="tx2"/>
              </a:buClr>
              <a:buSzPct val="80000"/>
              <a:buFont typeface="Wingdings" panose="05000000000000000000" pitchFamily="2" charset="2"/>
              <a:buBlip>
                <a:blip r:embed="rId3"/>
              </a:buBlip>
            </a:pPr>
            <a:endParaRPr lang="zh-CN" altLang="en-US" sz="2400" b="1" dirty="0">
              <a:latin typeface="Arial" panose="020B0604020202020204" pitchFamily="34" charset="0"/>
              <a:ea typeface="黑体" panose="02010609060101010101" pitchFamily="49" charset="-122"/>
            </a:endParaRPr>
          </a:p>
          <a:p>
            <a:pPr marL="342900" lvl="0" indent="-342900">
              <a:spcBef>
                <a:spcPct val="20000"/>
              </a:spcBef>
              <a:buClr>
                <a:schemeClr val="tx2"/>
              </a:buClr>
              <a:buFont typeface="Wingdings" panose="05000000000000000000" pitchFamily="2" charset="2"/>
              <a:buBlip>
                <a:blip r:embed="rId2"/>
              </a:buBlip>
            </a:pPr>
            <a:endParaRPr lang="zh-CN" altLang="en-US" sz="2800" b="1" dirty="0">
              <a:latin typeface="Arial" panose="020B0604020202020204" pitchFamily="34" charset="0"/>
              <a:ea typeface="黑体" panose="02010609060101010101" pitchFamily="49" charset="-122"/>
            </a:endParaRPr>
          </a:p>
        </p:txBody>
      </p:sp>
      <p:sp>
        <p:nvSpPr>
          <p:cNvPr id="457732" name="AutoShape 4"/>
          <p:cNvSpPr>
            <a:spLocks noChangeArrowheads="1"/>
          </p:cNvSpPr>
          <p:nvPr/>
        </p:nvSpPr>
        <p:spPr bwMode="auto">
          <a:xfrm>
            <a:off x="684213" y="5445125"/>
            <a:ext cx="3527425" cy="404813"/>
          </a:xfrm>
          <a:prstGeom prst="roundRect">
            <a:avLst>
              <a:gd name="adj" fmla="val 16667"/>
            </a:avLst>
          </a:prstGeom>
          <a:gradFill rotWithShape="1">
            <a:gsLst>
              <a:gs pos="0">
                <a:srgbClr val="FFFF99"/>
              </a:gs>
              <a:gs pos="100000">
                <a:srgbClr val="FFFFFF"/>
              </a:gs>
            </a:gsLst>
            <a:lin ang="5400000" scaled="1"/>
          </a:gradFill>
          <a:ln w="9525">
            <a:solidFill>
              <a:srgbClr val="FF9900"/>
            </a:solidFill>
            <a:round/>
          </a:ln>
          <a:effectLst>
            <a:outerShdw dist="53882" dir="2700000" algn="ctr" rotWithShape="0">
              <a:schemeClr val="bg2">
                <a:alpha val="50000"/>
              </a:schemeClr>
            </a:outerShdw>
          </a:effectLst>
        </p:spPr>
        <p:txBody>
          <a:bodyPr anchorCtr="1">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49" charset="-122"/>
                <a:cs typeface="+mn-cs"/>
              </a:rPr>
              <a:t>完成时间：</a:t>
            </a:r>
            <a:r>
              <a:rPr kumimoji="0" lang="en-US" altLang="zh-CN" sz="1800" b="1" i="0" u="none" strike="noStrike" kern="1200" cap="none" spc="0" normalizeH="0" baseline="0" noProof="0">
                <a:ln>
                  <a:noFill/>
                </a:ln>
                <a:solidFill>
                  <a:srgbClr val="FF3300"/>
                </a:solidFill>
                <a:effectLst/>
                <a:uLnTx/>
                <a:uFillTx/>
                <a:latin typeface="Arial" panose="020B0604020202020204" pitchFamily="34" charset="0"/>
                <a:ea typeface="黑体" panose="02010609060101010101" pitchFamily="49" charset="-122"/>
                <a:cs typeface="+mn-cs"/>
              </a:rPr>
              <a:t>20</a:t>
            </a:r>
            <a:r>
              <a:rPr kumimoji="0" lang="zh-CN" altLang="en-US" sz="1800" b="1" i="0" u="none" strike="noStrike" kern="1200" cap="none" spc="0" normalizeH="0" baseline="0" noProof="0">
                <a:ln>
                  <a:noFill/>
                </a:ln>
                <a:solidFill>
                  <a:srgbClr val="FF3300"/>
                </a:solidFill>
                <a:effectLst/>
                <a:uLnTx/>
                <a:uFillTx/>
                <a:latin typeface="Arial" panose="020B0604020202020204" pitchFamily="34" charset="0"/>
                <a:ea typeface="黑体" panose="02010609060101010101" pitchFamily="49" charset="-122"/>
                <a:cs typeface="+mn-cs"/>
              </a:rPr>
              <a:t>分钟</a:t>
            </a:r>
          </a:p>
        </p:txBody>
      </p:sp>
      <p:pic>
        <p:nvPicPr>
          <p:cNvPr id="17412" name="Picture 5" descr="练习"/>
          <p:cNvPicPr>
            <a:picLocks noChangeAspect="1"/>
          </p:cNvPicPr>
          <p:nvPr/>
        </p:nvPicPr>
        <p:blipFill>
          <a:blip r:embed="rId4" cstate="print"/>
          <a:stretch>
            <a:fillRect/>
          </a:stretch>
        </p:blipFill>
        <p:spPr>
          <a:xfrm>
            <a:off x="539750" y="1052513"/>
            <a:ext cx="917575" cy="688975"/>
          </a:xfrm>
          <a:prstGeom prst="rect">
            <a:avLst/>
          </a:prstGeom>
          <a:noFill/>
          <a:ln w="9525">
            <a:noFill/>
          </a:ln>
        </p:spPr>
      </p:pic>
      <p:pic>
        <p:nvPicPr>
          <p:cNvPr id="17413" name="Picture 9" descr="时间2"/>
          <p:cNvPicPr>
            <a:picLocks noChangeAspect="1"/>
          </p:cNvPicPr>
          <p:nvPr/>
        </p:nvPicPr>
        <p:blipFill>
          <a:blip r:embed="rId5" cstate="print"/>
          <a:stretch>
            <a:fillRect/>
          </a:stretch>
        </p:blipFill>
        <p:spPr>
          <a:xfrm>
            <a:off x="6964363" y="977900"/>
            <a:ext cx="2179637" cy="1179513"/>
          </a:xfrm>
          <a:prstGeom prst="rect">
            <a:avLst/>
          </a:prstGeom>
          <a:noFill/>
          <a:ln w="9525">
            <a:noFill/>
          </a:ln>
        </p:spPr>
      </p:pic>
      <p:sp>
        <p:nvSpPr>
          <p:cNvPr id="17414" name="Text Box 10"/>
          <p:cNvSpPr/>
          <p:nvPr/>
        </p:nvSpPr>
        <p:spPr>
          <a:xfrm>
            <a:off x="7108825" y="1493838"/>
            <a:ext cx="1198563" cy="596900"/>
          </a:xfrm>
          <a:prstGeom prst="rect">
            <a:avLst/>
          </a:prstGeom>
          <a:noFill/>
          <a:ln w="9525">
            <a:noFill/>
          </a:ln>
        </p:spPr>
        <p:txBody>
          <a:bodyPr wrap="none" anchor="t">
            <a:spAutoFit/>
          </a:bodyPr>
          <a:lstStyle/>
          <a:p>
            <a:pPr lvl="0" indent="0"/>
            <a:r>
              <a:rPr lang="zh-CN" altLang="en-US" sz="1600" dirty="0">
                <a:solidFill>
                  <a:srgbClr val="CC3300"/>
                </a:solidFill>
                <a:latin typeface="微软雅黑" panose="020B0503020204020204" pitchFamily="34" charset="-122"/>
                <a:ea typeface="微软雅黑" panose="020B0503020204020204" pitchFamily="34" charset="-122"/>
                <a:sym typeface="微软雅黑" panose="020B0503020204020204" pitchFamily="34" charset="-122"/>
              </a:rPr>
              <a:t>实践时间：</a:t>
            </a:r>
          </a:p>
          <a:p>
            <a:pPr lvl="0" indent="0"/>
            <a:r>
              <a:rPr lang="en-US" altLang="zh-CN" sz="1600" dirty="0">
                <a:solidFill>
                  <a:srgbClr val="CC3300"/>
                </a:solidFill>
                <a:latin typeface="微软雅黑" panose="020B0503020204020204" pitchFamily="34" charset="-122"/>
                <a:ea typeface="微软雅黑" panose="020B0503020204020204" pitchFamily="34" charset="-122"/>
                <a:sym typeface="微软雅黑" panose="020B0503020204020204" pitchFamily="34" charset="-122"/>
              </a:rPr>
              <a:t>20</a:t>
            </a:r>
            <a:r>
              <a:rPr lang="zh-CN" altLang="en-US" sz="1600" dirty="0">
                <a:solidFill>
                  <a:srgbClr val="CC3300"/>
                </a:solidFill>
                <a:latin typeface="微软雅黑" panose="020B0503020204020204" pitchFamily="34" charset="-122"/>
                <a:ea typeface="微软雅黑" panose="020B0503020204020204" pitchFamily="34" charset="-122"/>
                <a:sym typeface="微软雅黑" panose="020B0503020204020204" pitchFamily="34" charset="-122"/>
              </a:rPr>
              <a:t>分钟</a:t>
            </a:r>
            <a:endParaRPr lang="zh-CN" altLang="en-US" dirty="0">
              <a:latin typeface="Arial" panose="020B0604020202020204" pitchFamily="34"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57732"/>
                                        </p:tgtEl>
                                        <p:attrNameLst>
                                          <p:attrName>style.visibility</p:attrName>
                                        </p:attrNameLst>
                                      </p:cBhvr>
                                      <p:to>
                                        <p:strVal val="visible"/>
                                      </p:to>
                                    </p:set>
                                    <p:animEffect transition="in" filter="wipe(left)">
                                      <p:cBhvr>
                                        <p:cTn id="7" dur="500"/>
                                        <p:tgtEl>
                                          <p:spTgt spid="4577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7732"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5" name="组合 3"/>
          <p:cNvGrpSpPr/>
          <p:nvPr/>
        </p:nvGrpSpPr>
        <p:grpSpPr>
          <a:xfrm>
            <a:off x="6605588" y="1844675"/>
            <a:ext cx="2179637" cy="1179513"/>
            <a:chOff x="395288" y="2143125"/>
            <a:chExt cx="2179637" cy="1179513"/>
          </a:xfrm>
        </p:grpSpPr>
        <p:pic>
          <p:nvPicPr>
            <p:cNvPr id="6146" name="Picture 7" descr="时间"/>
            <p:cNvPicPr>
              <a:picLocks noChangeAspect="1"/>
            </p:cNvPicPr>
            <p:nvPr/>
          </p:nvPicPr>
          <p:blipFill>
            <a:blip r:embed="rId2" cstate="print"/>
            <a:stretch>
              <a:fillRect/>
            </a:stretch>
          </p:blipFill>
          <p:spPr>
            <a:xfrm>
              <a:off x="395288" y="2143125"/>
              <a:ext cx="2179637" cy="1179513"/>
            </a:xfrm>
            <a:prstGeom prst="rect">
              <a:avLst/>
            </a:prstGeom>
            <a:noFill/>
            <a:ln w="9525">
              <a:noFill/>
            </a:ln>
          </p:spPr>
        </p:pic>
        <p:sp>
          <p:nvSpPr>
            <p:cNvPr id="6147" name="Text Box 8"/>
            <p:cNvSpPr/>
            <p:nvPr/>
          </p:nvSpPr>
          <p:spPr>
            <a:xfrm>
              <a:off x="468313" y="2628900"/>
              <a:ext cx="1210588" cy="584775"/>
            </a:xfrm>
            <a:prstGeom prst="rect">
              <a:avLst/>
            </a:prstGeom>
            <a:noFill/>
            <a:ln w="9525">
              <a:noFill/>
            </a:ln>
          </p:spPr>
          <p:txBody>
            <a:bodyPr wrap="none" anchor="t">
              <a:spAutoFit/>
            </a:bodyPr>
            <a:lstStyle/>
            <a:p>
              <a:pPr lvl="0"/>
              <a:r>
                <a:rPr lang="zh-CN" altLang="en-US" sz="1600" dirty="0">
                  <a:solidFill>
                    <a:schemeClr val="hlink"/>
                  </a:solidFill>
                  <a:latin typeface="微软雅黑" panose="020B0503020204020204" pitchFamily="34" charset="-122"/>
                  <a:ea typeface="微软雅黑" panose="020B0503020204020204" pitchFamily="34" charset="-122"/>
                  <a:sym typeface="微软雅黑" panose="020B0503020204020204" pitchFamily="34" charset="-122"/>
                </a:rPr>
                <a:t>讲解时间：</a:t>
              </a:r>
            </a:p>
            <a:p>
              <a:pPr lvl="0"/>
              <a:r>
                <a:rPr lang="en-US" altLang="zh-CN" sz="1600" dirty="0">
                  <a:solidFill>
                    <a:schemeClr val="hlink"/>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1600">
                  <a:solidFill>
                    <a:schemeClr val="hlink"/>
                  </a:solidFill>
                  <a:latin typeface="微软雅黑" panose="020B0503020204020204" pitchFamily="34" charset="-122"/>
                  <a:ea typeface="微软雅黑" panose="020B0503020204020204" pitchFamily="34" charset="-122"/>
                  <a:sym typeface="微软雅黑" panose="020B0503020204020204" pitchFamily="34" charset="-122"/>
                </a:rPr>
                <a:t>5分钟</a:t>
              </a:r>
              <a:endParaRPr lang="zh-CN" altLang="en-US" dirty="0">
                <a:latin typeface="Arial" panose="020B0604020202020204" pitchFamily="34" charset="0"/>
                <a:ea typeface="宋体" panose="02010600030101010101" pitchFamily="2" charset="-122"/>
              </a:endParaRPr>
            </a:p>
          </p:txBody>
        </p:sp>
      </p:grpSp>
      <p:grpSp>
        <p:nvGrpSpPr>
          <p:cNvPr id="6148" name="组合 4"/>
          <p:cNvGrpSpPr/>
          <p:nvPr/>
        </p:nvGrpSpPr>
        <p:grpSpPr>
          <a:xfrm>
            <a:off x="6605588" y="3500438"/>
            <a:ext cx="2179637" cy="1177925"/>
            <a:chOff x="6562725" y="3762375"/>
            <a:chExt cx="2179638" cy="1177925"/>
          </a:xfrm>
        </p:grpSpPr>
        <p:pic>
          <p:nvPicPr>
            <p:cNvPr id="6149" name="Picture 9" descr="时间2"/>
            <p:cNvPicPr>
              <a:picLocks noChangeAspect="1"/>
            </p:cNvPicPr>
            <p:nvPr/>
          </p:nvPicPr>
          <p:blipFill>
            <a:blip r:embed="rId3" cstate="print"/>
            <a:stretch>
              <a:fillRect/>
            </a:stretch>
          </p:blipFill>
          <p:spPr>
            <a:xfrm>
              <a:off x="6562725" y="3762375"/>
              <a:ext cx="2179638" cy="1177925"/>
            </a:xfrm>
            <a:prstGeom prst="rect">
              <a:avLst/>
            </a:prstGeom>
            <a:noFill/>
            <a:ln w="9525">
              <a:noFill/>
            </a:ln>
          </p:spPr>
        </p:pic>
        <p:sp>
          <p:nvSpPr>
            <p:cNvPr id="6150" name="Text Box 10"/>
            <p:cNvSpPr/>
            <p:nvPr/>
          </p:nvSpPr>
          <p:spPr>
            <a:xfrm>
              <a:off x="6708775" y="4276725"/>
              <a:ext cx="1210588" cy="584775"/>
            </a:xfrm>
            <a:prstGeom prst="rect">
              <a:avLst/>
            </a:prstGeom>
            <a:noFill/>
            <a:ln w="9525">
              <a:noFill/>
            </a:ln>
          </p:spPr>
          <p:txBody>
            <a:bodyPr wrap="none" anchor="t">
              <a:spAutoFit/>
            </a:bodyPr>
            <a:lstStyle/>
            <a:p>
              <a:pPr lvl="0"/>
              <a:r>
                <a:rPr lang="zh-CN" altLang="en-US" sz="1600" dirty="0">
                  <a:solidFill>
                    <a:srgbClr val="CC3300"/>
                  </a:solidFill>
                  <a:latin typeface="微软雅黑" panose="020B0503020204020204" pitchFamily="34" charset="-122"/>
                  <a:ea typeface="微软雅黑" panose="020B0503020204020204" pitchFamily="34" charset="-122"/>
                  <a:sym typeface="微软雅黑" panose="020B0503020204020204" pitchFamily="34" charset="-122"/>
                </a:rPr>
                <a:t>实践时间：</a:t>
              </a:r>
            </a:p>
            <a:p>
              <a:pPr lvl="0"/>
              <a:r>
                <a:rPr lang="en-US" altLang="zh-CN" sz="1600" dirty="0">
                  <a:solidFill>
                    <a:srgbClr val="CC3300"/>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1600" dirty="0">
                  <a:solidFill>
                    <a:srgbClr val="CC3300"/>
                  </a:solidFill>
                  <a:latin typeface="微软雅黑" panose="020B0503020204020204" pitchFamily="34" charset="-122"/>
                  <a:ea typeface="微软雅黑" panose="020B0503020204020204" pitchFamily="34" charset="-122"/>
                  <a:sym typeface="微软雅黑" panose="020B0503020204020204" pitchFamily="34" charset="-122"/>
                </a:rPr>
                <a:t>5分钟</a:t>
              </a:r>
              <a:endParaRPr lang="zh-CN" altLang="en-US" dirty="0">
                <a:latin typeface="Arial" panose="020B0604020202020204" pitchFamily="34" charset="0"/>
                <a:ea typeface="宋体" panose="02010600030101010101" pitchFamily="2" charset="-122"/>
              </a:endParaRPr>
            </a:p>
          </p:txBody>
        </p:sp>
      </p:grpSp>
      <p:graphicFrame>
        <p:nvGraphicFramePr>
          <p:cNvPr id="6" name="图示 5"/>
          <p:cNvGraphicFramePr/>
          <p:nvPr>
            <p:extLst>
              <p:ext uri="{D42A27DB-BD31-4B8C-83A1-F6EECF244321}">
                <p14:modId xmlns:p14="http://schemas.microsoft.com/office/powerpoint/2010/main" val="1732972429"/>
              </p:ext>
            </p:extLst>
          </p:nvPr>
        </p:nvGraphicFramePr>
        <p:xfrm>
          <a:off x="359365" y="1844898"/>
          <a:ext cx="6096000" cy="316835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9" name="Rectangle 2"/>
          <p:cNvSpPr>
            <a:spLocks noGrp="1"/>
          </p:cNvSpPr>
          <p:nvPr>
            <p:ph type="title"/>
          </p:nvPr>
        </p:nvSpPr>
        <p:spPr>
          <a:xfrm>
            <a:off x="3929063" y="0"/>
            <a:ext cx="5214937" cy="785813"/>
          </a:xfrm>
        </p:spPr>
        <p:txBody>
          <a:bodyPr wrap="square" lIns="91440" tIns="45720" rIns="91440" bIns="45720" anchor="ctr"/>
          <a:lstStyle/>
          <a:p>
            <a:r>
              <a:rPr lang="zh-CN" altLang="en-US" kern="1200" dirty="0">
                <a:latin typeface="黑体" panose="02010609060101010101" pitchFamily="49" charset="-122"/>
                <a:ea typeface="黑体" panose="02010609060101010101" pitchFamily="49" charset="-122"/>
                <a:cs typeface="+mj-cs"/>
              </a:rPr>
              <a:t>  </a:t>
            </a:r>
            <a:r>
              <a:rPr lang="en-US" altLang="zh-CN" dirty="0"/>
              <a:t>1.3 </a:t>
            </a:r>
            <a:r>
              <a:rPr lang="en-US" altLang="zh-CN" kern="1200" dirty="0"/>
              <a:t>JSP</a:t>
            </a:r>
            <a:r>
              <a:rPr lang="zh-CN" altLang="en-US" dirty="0"/>
              <a:t>运行原理</a:t>
            </a:r>
            <a:endParaRPr lang="en-US" altLang="zh-CN" kern="1200" dirty="0"/>
          </a:p>
        </p:txBody>
      </p:sp>
    </p:spTree>
    <p:extLst>
      <p:ext uri="{BB962C8B-B14F-4D97-AF65-F5344CB8AC3E}">
        <p14:creationId xmlns:p14="http://schemas.microsoft.com/office/powerpoint/2010/main" val="233942223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p:cNvSpPr>
          <p:nvPr>
            <p:ph type="body" idx="4294967295"/>
          </p:nvPr>
        </p:nvSpPr>
        <p:spPr>
          <a:xfrm>
            <a:off x="455613" y="1263650"/>
            <a:ext cx="8545512" cy="4608513"/>
          </a:xfrm>
        </p:spPr>
        <p:txBody>
          <a:bodyPr wrap="square" lIns="91440" tIns="45720" rIns="91440" bIns="45720" anchor="t"/>
          <a:lstStyle/>
          <a:p>
            <a:pPr lvl="0">
              <a:lnSpc>
                <a:spcPct val="150000"/>
              </a:lnSpc>
            </a:pPr>
            <a:r>
              <a:rPr lang="zh-CN" altLang="en-US" sz="2000" dirty="0"/>
              <a:t>JSP处理过程主要有以下几个步骤</a:t>
            </a:r>
          </a:p>
          <a:p>
            <a:pPr lvl="1" indent="-285750">
              <a:lnSpc>
                <a:spcPct val="150000"/>
              </a:lnSpc>
            </a:pPr>
            <a:r>
              <a:rPr lang="zh-CN" altLang="en-US" sz="1800" dirty="0">
                <a:latin typeface="微软雅黑" panose="020B0503020204020204" pitchFamily="34" charset="-122"/>
              </a:rPr>
              <a:t>客户端浏览器向服务器发出请求，在该请求中包含了请求资源的路径，当服务器接收到该请求后即可定位被请求资源。</a:t>
            </a:r>
          </a:p>
          <a:p>
            <a:pPr lvl="1" indent="-285750">
              <a:lnSpc>
                <a:spcPct val="150000"/>
              </a:lnSpc>
            </a:pPr>
            <a:r>
              <a:rPr lang="zh-CN" altLang="en-US" sz="1800" dirty="0">
                <a:latin typeface="微软雅黑" panose="020B0503020204020204" pitchFamily="34" charset="-122"/>
              </a:rPr>
              <a:t>服务器根据接收到的客户请求来加载被请求的JSP文件。</a:t>
            </a:r>
          </a:p>
          <a:p>
            <a:pPr lvl="1" indent="-285750">
              <a:lnSpc>
                <a:spcPct val="150000"/>
              </a:lnSpc>
            </a:pPr>
            <a:r>
              <a:rPr lang="zh-CN" altLang="en-US" sz="1800" dirty="0">
                <a:latin typeface="微软雅黑" panose="020B0503020204020204" pitchFamily="34" charset="-122"/>
              </a:rPr>
              <a:t>Web服务器中的JSP引擎将加载的JSP文件转化为Servlet代码。</a:t>
            </a:r>
          </a:p>
          <a:p>
            <a:pPr lvl="1" indent="-285750">
              <a:lnSpc>
                <a:spcPct val="150000"/>
              </a:lnSpc>
            </a:pPr>
            <a:r>
              <a:rPr lang="zh-CN" altLang="en-US" sz="1800" dirty="0">
                <a:latin typeface="微软雅黑" panose="020B0503020204020204" pitchFamily="34" charset="-122"/>
              </a:rPr>
              <a:t>JSP引擎将生成的Servlet代码编译成class文件。</a:t>
            </a:r>
          </a:p>
          <a:p>
            <a:pPr lvl="1" indent="-285750">
              <a:lnSpc>
                <a:spcPct val="150000"/>
              </a:lnSpc>
            </a:pPr>
            <a:r>
              <a:rPr lang="zh-CN" altLang="en-US" sz="1800" dirty="0">
                <a:latin typeface="微软雅黑" panose="020B0503020204020204" pitchFamily="34" charset="-122"/>
              </a:rPr>
              <a:t>服务器执行该class文件。</a:t>
            </a:r>
          </a:p>
          <a:p>
            <a:pPr lvl="1" indent="-285750">
              <a:lnSpc>
                <a:spcPct val="150000"/>
              </a:lnSpc>
            </a:pPr>
            <a:r>
              <a:rPr lang="zh-CN" altLang="en-US" sz="1800" dirty="0">
                <a:latin typeface="微软雅黑" panose="020B0503020204020204" pitchFamily="34" charset="-122"/>
              </a:rPr>
              <a:t>服务器将执行结果响应给浏览器，并进行显示</a:t>
            </a:r>
          </a:p>
        </p:txBody>
      </p:sp>
      <p:sp>
        <p:nvSpPr>
          <p:cNvPr id="27" name="Rectangle 23"/>
          <p:cNvSpPr txBox="1">
            <a:spLocks noChangeArrowheads="1"/>
          </p:cNvSpPr>
          <p:nvPr/>
        </p:nvSpPr>
        <p:spPr>
          <a:xfrm>
            <a:off x="3929063" y="0"/>
            <a:ext cx="5214938" cy="785813"/>
          </a:xfrm>
          <a:prstGeom prst="rect">
            <a:avLst/>
          </a:prstGeom>
        </p:spPr>
        <p:txBody>
          <a:bodyPr anchor="ct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28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j-cs"/>
              </a:rPr>
              <a:t>1.3.1 JSP </a:t>
            </a:r>
            <a:r>
              <a:rPr kumimoji="0" lang="zh-CN" altLang="en-US" sz="28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j-cs"/>
              </a:rPr>
              <a:t>执行过程 </a:t>
            </a:r>
          </a:p>
        </p:txBody>
      </p:sp>
    </p:spTree>
    <p:extLst>
      <p:ext uri="{BB962C8B-B14F-4D97-AF65-F5344CB8AC3E}">
        <p14:creationId xmlns:p14="http://schemas.microsoft.com/office/powerpoint/2010/main" val="407250052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578">
                                            <p:txEl>
                                              <p:pRg st="0" end="0"/>
                                            </p:txEl>
                                          </p:spTgt>
                                        </p:tgtEl>
                                        <p:attrNameLst>
                                          <p:attrName>style.visibility</p:attrName>
                                        </p:attrNameLst>
                                      </p:cBhvr>
                                      <p:to>
                                        <p:strVal val="visible"/>
                                      </p:to>
                                    </p:set>
                                    <p:anim calcmode="lin" valueType="num">
                                      <p:cBhvr additive="base">
                                        <p:cTn id="7" dur="500" fill="hold"/>
                                        <p:tgtEl>
                                          <p:spTgt spid="2457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57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4578">
                                            <p:txEl>
                                              <p:pRg st="1" end="1"/>
                                            </p:txEl>
                                          </p:spTgt>
                                        </p:tgtEl>
                                        <p:attrNameLst>
                                          <p:attrName>style.visibility</p:attrName>
                                        </p:attrNameLst>
                                      </p:cBhvr>
                                      <p:to>
                                        <p:strVal val="visible"/>
                                      </p:to>
                                    </p:set>
                                    <p:anim calcmode="lin" valueType="num">
                                      <p:cBhvr additive="base">
                                        <p:cTn id="13" dur="500" fill="hold"/>
                                        <p:tgtEl>
                                          <p:spTgt spid="2457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457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4578">
                                            <p:txEl>
                                              <p:pRg st="2" end="2"/>
                                            </p:txEl>
                                          </p:spTgt>
                                        </p:tgtEl>
                                        <p:attrNameLst>
                                          <p:attrName>style.visibility</p:attrName>
                                        </p:attrNameLst>
                                      </p:cBhvr>
                                      <p:to>
                                        <p:strVal val="visible"/>
                                      </p:to>
                                    </p:set>
                                    <p:anim calcmode="lin" valueType="num">
                                      <p:cBhvr additive="base">
                                        <p:cTn id="19" dur="500" fill="hold"/>
                                        <p:tgtEl>
                                          <p:spTgt spid="2457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457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24578">
                                            <p:txEl>
                                              <p:pRg st="3" end="3"/>
                                            </p:txEl>
                                          </p:spTgt>
                                        </p:tgtEl>
                                        <p:attrNameLst>
                                          <p:attrName>style.visibility</p:attrName>
                                        </p:attrNameLst>
                                      </p:cBhvr>
                                      <p:to>
                                        <p:strVal val="visible"/>
                                      </p:to>
                                    </p:set>
                                    <p:animEffect transition="in" filter="box(in)">
                                      <p:cBhvr>
                                        <p:cTn id="25" dur="500"/>
                                        <p:tgtEl>
                                          <p:spTgt spid="24578">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24578">
                                            <p:txEl>
                                              <p:pRg st="4" end="4"/>
                                            </p:txEl>
                                          </p:spTgt>
                                        </p:tgtEl>
                                        <p:attrNameLst>
                                          <p:attrName>style.visibility</p:attrName>
                                        </p:attrNameLst>
                                      </p:cBhvr>
                                      <p:to>
                                        <p:strVal val="visible"/>
                                      </p:to>
                                    </p:set>
                                    <p:anim calcmode="lin" valueType="num">
                                      <p:cBhvr additive="base">
                                        <p:cTn id="30" dur="500" fill="hold"/>
                                        <p:tgtEl>
                                          <p:spTgt spid="24578">
                                            <p:txEl>
                                              <p:pRg st="4" end="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2457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24578">
                                            <p:txEl>
                                              <p:pRg st="5" end="5"/>
                                            </p:txEl>
                                          </p:spTgt>
                                        </p:tgtEl>
                                        <p:attrNameLst>
                                          <p:attrName>style.visibility</p:attrName>
                                        </p:attrNameLst>
                                      </p:cBhvr>
                                      <p:to>
                                        <p:strVal val="visible"/>
                                      </p:to>
                                    </p:set>
                                    <p:anim calcmode="lin" valueType="num">
                                      <p:cBhvr additive="base">
                                        <p:cTn id="36" dur="500" fill="hold"/>
                                        <p:tgtEl>
                                          <p:spTgt spid="24578">
                                            <p:txEl>
                                              <p:pRg st="5" end="5"/>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2457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24578">
                                            <p:txEl>
                                              <p:pRg st="6" end="6"/>
                                            </p:txEl>
                                          </p:spTgt>
                                        </p:tgtEl>
                                        <p:attrNameLst>
                                          <p:attrName>style.visibility</p:attrName>
                                        </p:attrNameLst>
                                      </p:cBhvr>
                                      <p:to>
                                        <p:strVal val="visible"/>
                                      </p:to>
                                    </p:set>
                                    <p:anim calcmode="lin" valueType="num">
                                      <p:cBhvr additive="base">
                                        <p:cTn id="42" dur="500" fill="hold"/>
                                        <p:tgtEl>
                                          <p:spTgt spid="24578">
                                            <p:txEl>
                                              <p:pRg st="6" end="6"/>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2457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 presetClass="exit" presetSubtype="16" fill="hold" nodeType="clickEffect">
                                  <p:stCondLst>
                                    <p:cond delay="0"/>
                                  </p:stCondLst>
                                  <p:childTnLst>
                                    <p:animEffect transition="out" filter="box(in)">
                                      <p:cBhvr>
                                        <p:cTn id="47" dur="500"/>
                                        <p:tgtEl>
                                          <p:spTgt spid="24578">
                                            <p:txEl>
                                              <p:pRg st="1" end="1"/>
                                            </p:txEl>
                                          </p:spTgt>
                                        </p:tgtEl>
                                      </p:cBhvr>
                                    </p:animEffect>
                                    <p:set>
                                      <p:cBhvr>
                                        <p:cTn id="48" dur="1" fill="hold">
                                          <p:stCondLst>
                                            <p:cond delay="499"/>
                                          </p:stCondLst>
                                        </p:cTn>
                                        <p:tgtEl>
                                          <p:spTgt spid="24578">
                                            <p:txEl>
                                              <p:pRg st="1" end="1"/>
                                            </p:txEl>
                                          </p:spTgt>
                                        </p:tgtEl>
                                        <p:attrNameLst>
                                          <p:attrName>style.visibility</p:attrName>
                                        </p:attrNameLst>
                                      </p:cBhvr>
                                      <p:to>
                                        <p:strVal val="hidden"/>
                                      </p:to>
                                    </p:set>
                                  </p:childTnLst>
                                </p:cTn>
                              </p:par>
                              <p:par>
                                <p:cTn id="49" presetID="4" presetClass="exit" presetSubtype="16" fill="hold" nodeType="withEffect">
                                  <p:stCondLst>
                                    <p:cond delay="0"/>
                                  </p:stCondLst>
                                  <p:childTnLst>
                                    <p:animEffect transition="out" filter="box(in)">
                                      <p:cBhvr>
                                        <p:cTn id="50" dur="500"/>
                                        <p:tgtEl>
                                          <p:spTgt spid="24578">
                                            <p:txEl>
                                              <p:pRg st="2" end="2"/>
                                            </p:txEl>
                                          </p:spTgt>
                                        </p:tgtEl>
                                      </p:cBhvr>
                                    </p:animEffect>
                                    <p:set>
                                      <p:cBhvr>
                                        <p:cTn id="51" dur="1" fill="hold">
                                          <p:stCondLst>
                                            <p:cond delay="499"/>
                                          </p:stCondLst>
                                        </p:cTn>
                                        <p:tgtEl>
                                          <p:spTgt spid="24578">
                                            <p:txEl>
                                              <p:pRg st="2" end="2"/>
                                            </p:txEl>
                                          </p:spTgt>
                                        </p:tgtEl>
                                        <p:attrNameLst>
                                          <p:attrName>style.visibility</p:attrName>
                                        </p:attrNameLst>
                                      </p:cBhvr>
                                      <p:to>
                                        <p:strVal val="hidden"/>
                                      </p:to>
                                    </p:set>
                                  </p:childTnLst>
                                </p:cTn>
                              </p:par>
                              <p:par>
                                <p:cTn id="52" presetID="4" presetClass="exit" presetSubtype="16" fill="hold" nodeType="withEffect">
                                  <p:stCondLst>
                                    <p:cond delay="0"/>
                                  </p:stCondLst>
                                  <p:childTnLst>
                                    <p:animEffect transition="out" filter="box(in)">
                                      <p:cBhvr>
                                        <p:cTn id="53" dur="500"/>
                                        <p:tgtEl>
                                          <p:spTgt spid="24578">
                                            <p:txEl>
                                              <p:pRg st="3" end="3"/>
                                            </p:txEl>
                                          </p:spTgt>
                                        </p:tgtEl>
                                      </p:cBhvr>
                                    </p:animEffect>
                                    <p:set>
                                      <p:cBhvr>
                                        <p:cTn id="54" dur="1" fill="hold">
                                          <p:stCondLst>
                                            <p:cond delay="499"/>
                                          </p:stCondLst>
                                        </p:cTn>
                                        <p:tgtEl>
                                          <p:spTgt spid="24578">
                                            <p:txEl>
                                              <p:pRg st="3" end="3"/>
                                            </p:txEl>
                                          </p:spTgt>
                                        </p:tgtEl>
                                        <p:attrNameLst>
                                          <p:attrName>style.visibility</p:attrName>
                                        </p:attrNameLst>
                                      </p:cBhvr>
                                      <p:to>
                                        <p:strVal val="hidden"/>
                                      </p:to>
                                    </p:set>
                                  </p:childTnLst>
                                </p:cTn>
                              </p:par>
                              <p:par>
                                <p:cTn id="55" presetID="4" presetClass="exit" presetSubtype="16" fill="hold" nodeType="withEffect">
                                  <p:stCondLst>
                                    <p:cond delay="0"/>
                                  </p:stCondLst>
                                  <p:childTnLst>
                                    <p:animEffect transition="out" filter="box(in)">
                                      <p:cBhvr>
                                        <p:cTn id="56" dur="500"/>
                                        <p:tgtEl>
                                          <p:spTgt spid="24578">
                                            <p:txEl>
                                              <p:pRg st="4" end="4"/>
                                            </p:txEl>
                                          </p:spTgt>
                                        </p:tgtEl>
                                      </p:cBhvr>
                                    </p:animEffect>
                                    <p:set>
                                      <p:cBhvr>
                                        <p:cTn id="57" dur="1" fill="hold">
                                          <p:stCondLst>
                                            <p:cond delay="499"/>
                                          </p:stCondLst>
                                        </p:cTn>
                                        <p:tgtEl>
                                          <p:spTgt spid="24578">
                                            <p:txEl>
                                              <p:pRg st="4" end="4"/>
                                            </p:txEl>
                                          </p:spTgt>
                                        </p:tgtEl>
                                        <p:attrNameLst>
                                          <p:attrName>style.visibility</p:attrName>
                                        </p:attrNameLst>
                                      </p:cBhvr>
                                      <p:to>
                                        <p:strVal val="hidden"/>
                                      </p:to>
                                    </p:set>
                                  </p:childTnLst>
                                </p:cTn>
                              </p:par>
                              <p:par>
                                <p:cTn id="58" presetID="4" presetClass="exit" presetSubtype="16" fill="hold" nodeType="withEffect">
                                  <p:stCondLst>
                                    <p:cond delay="0"/>
                                  </p:stCondLst>
                                  <p:childTnLst>
                                    <p:animEffect transition="out" filter="box(in)">
                                      <p:cBhvr>
                                        <p:cTn id="59" dur="500"/>
                                        <p:tgtEl>
                                          <p:spTgt spid="24578">
                                            <p:txEl>
                                              <p:pRg st="5" end="5"/>
                                            </p:txEl>
                                          </p:spTgt>
                                        </p:tgtEl>
                                      </p:cBhvr>
                                    </p:animEffect>
                                    <p:set>
                                      <p:cBhvr>
                                        <p:cTn id="60" dur="1" fill="hold">
                                          <p:stCondLst>
                                            <p:cond delay="499"/>
                                          </p:stCondLst>
                                        </p:cTn>
                                        <p:tgtEl>
                                          <p:spTgt spid="24578">
                                            <p:txEl>
                                              <p:pRg st="5" end="5"/>
                                            </p:txEl>
                                          </p:spTgt>
                                        </p:tgtEl>
                                        <p:attrNameLst>
                                          <p:attrName>style.visibility</p:attrName>
                                        </p:attrNameLst>
                                      </p:cBhvr>
                                      <p:to>
                                        <p:strVal val="hidden"/>
                                      </p:to>
                                    </p:set>
                                  </p:childTnLst>
                                </p:cTn>
                              </p:par>
                              <p:par>
                                <p:cTn id="61" presetID="4" presetClass="exit" presetSubtype="16" fill="hold" nodeType="withEffect">
                                  <p:stCondLst>
                                    <p:cond delay="0"/>
                                  </p:stCondLst>
                                  <p:childTnLst>
                                    <p:animEffect transition="out" filter="box(in)">
                                      <p:cBhvr>
                                        <p:cTn id="62" dur="500"/>
                                        <p:tgtEl>
                                          <p:spTgt spid="24578">
                                            <p:txEl>
                                              <p:pRg st="6" end="6"/>
                                            </p:txEl>
                                          </p:spTgt>
                                        </p:tgtEl>
                                      </p:cBhvr>
                                    </p:animEffect>
                                    <p:set>
                                      <p:cBhvr>
                                        <p:cTn id="63" dur="1" fill="hold">
                                          <p:stCondLst>
                                            <p:cond delay="499"/>
                                          </p:stCondLst>
                                        </p:cTn>
                                        <p:tgtEl>
                                          <p:spTgt spid="24578">
                                            <p:txEl>
                                              <p:pRg st="6" end="6"/>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34"/>
          <p:cNvSpPr/>
          <p:nvPr/>
        </p:nvSpPr>
        <p:spPr>
          <a:xfrm>
            <a:off x="1043608" y="1156828"/>
            <a:ext cx="7334572" cy="4385593"/>
          </a:xfrm>
          <a:prstGeom prst="rect">
            <a:avLst/>
          </a:prstGeom>
          <a:noFill/>
          <a:ln w="28575" cap="flat" cmpd="sng">
            <a:solidFill>
              <a:srgbClr val="FF9900"/>
            </a:solidFill>
            <a:prstDash val="solid"/>
            <a:miter/>
            <a:headEnd type="none" w="med" len="med"/>
            <a:tailEnd type="none" w="med" len="med"/>
          </a:ln>
        </p:spPr>
        <p:txBody>
          <a:bodyPr wrap="none" anchor="ctr"/>
          <a:lstStyle/>
          <a:p>
            <a:pPr lvl="0"/>
            <a:endParaRPr lang="zh-CN" altLang="en-US" dirty="0">
              <a:latin typeface="Arial" panose="020B0604020202020204" pitchFamily="34" charset="0"/>
              <a:ea typeface="宋体" panose="02010600030101010101" pitchFamily="2" charset="-122"/>
            </a:endParaRPr>
          </a:p>
        </p:txBody>
      </p:sp>
      <p:sp>
        <p:nvSpPr>
          <p:cNvPr id="24581" name="Rectangle 32"/>
          <p:cNvSpPr/>
          <p:nvPr/>
        </p:nvSpPr>
        <p:spPr>
          <a:xfrm>
            <a:off x="5148262" y="1627187"/>
            <a:ext cx="2592090" cy="3385989"/>
          </a:xfrm>
          <a:prstGeom prst="rect">
            <a:avLst/>
          </a:prstGeom>
          <a:gradFill rotWithShape="1">
            <a:gsLst>
              <a:gs pos="0">
                <a:srgbClr val="FFCC99">
                  <a:alpha val="78000"/>
                </a:srgbClr>
              </a:gs>
              <a:gs pos="100000">
                <a:schemeClr val="bg1"/>
              </a:gs>
            </a:gsLst>
            <a:lin ang="5400000" scaled="1"/>
            <a:tileRect/>
          </a:gradFill>
          <a:ln w="9525" cap="flat" cmpd="sng">
            <a:solidFill>
              <a:srgbClr val="FF9900"/>
            </a:solidFill>
            <a:prstDash val="solid"/>
            <a:miter/>
            <a:headEnd type="none" w="med" len="med"/>
            <a:tailEnd type="none" w="med" len="med"/>
          </a:ln>
          <a:effectLst>
            <a:outerShdw dist="107763" dir="2699999" algn="ctr" rotWithShape="0">
              <a:schemeClr val="bg2">
                <a:alpha val="50000"/>
              </a:schemeClr>
            </a:outerShdw>
          </a:effectLst>
        </p:spPr>
        <p:txBody>
          <a:bodyPr wrap="none" anchor="ctr"/>
          <a:lstStyle/>
          <a:p>
            <a:pPr lvl="0"/>
            <a:endParaRPr lang="zh-CN" altLang="en-US" dirty="0">
              <a:latin typeface="Arial" panose="020B0604020202020204" pitchFamily="34" charset="0"/>
              <a:ea typeface="宋体" panose="02010600030101010101" pitchFamily="2" charset="-122"/>
            </a:endParaRPr>
          </a:p>
        </p:txBody>
      </p:sp>
      <p:sp>
        <p:nvSpPr>
          <p:cNvPr id="24582" name="AutoShape 11"/>
          <p:cNvSpPr/>
          <p:nvPr/>
        </p:nvSpPr>
        <p:spPr>
          <a:xfrm>
            <a:off x="1894249" y="1775184"/>
            <a:ext cx="864319" cy="2958381"/>
          </a:xfrm>
          <a:prstGeom prst="roundRect">
            <a:avLst>
              <a:gd name="adj" fmla="val 16667"/>
            </a:avLst>
          </a:prstGeom>
          <a:gradFill rotWithShape="1">
            <a:gsLst>
              <a:gs pos="0">
                <a:schemeClr val="accent1"/>
              </a:gs>
              <a:gs pos="100000">
                <a:schemeClr val="bg1"/>
              </a:gs>
            </a:gsLst>
            <a:lin ang="5400000" scaled="1"/>
            <a:tileRect/>
          </a:gradFill>
          <a:ln w="9525" cap="flat" cmpd="sng">
            <a:solidFill>
              <a:srgbClr val="008080"/>
            </a:solidFill>
            <a:prstDash val="solid"/>
            <a:round/>
            <a:headEnd type="none" w="med" len="med"/>
            <a:tailEnd type="none" w="med" len="med"/>
          </a:ln>
        </p:spPr>
        <p:txBody>
          <a:bodyPr anchor="ctr"/>
          <a:lstStyle/>
          <a:p>
            <a:pPr lvl="0" algn="ctr"/>
            <a:r>
              <a:rPr lang="zh-CN" altLang="en-US" dirty="0">
                <a:latin typeface="Arial" panose="020B0604020202020204" pitchFamily="34" charset="0"/>
                <a:ea typeface="宋体" panose="02010600030101010101" pitchFamily="2" charset="-122"/>
              </a:rPr>
              <a:t>客</a:t>
            </a:r>
          </a:p>
          <a:p>
            <a:pPr lvl="0" algn="ctr"/>
            <a:r>
              <a:rPr lang="zh-CN" altLang="en-US" dirty="0">
                <a:latin typeface="Arial" panose="020B0604020202020204" pitchFamily="34" charset="0"/>
                <a:ea typeface="宋体" panose="02010600030101010101" pitchFamily="2" charset="-122"/>
              </a:rPr>
              <a:t>户</a:t>
            </a:r>
          </a:p>
          <a:p>
            <a:pPr lvl="0" algn="ctr"/>
            <a:r>
              <a:rPr lang="zh-CN" altLang="en-US" dirty="0">
                <a:latin typeface="Arial" panose="020B0604020202020204" pitchFamily="34" charset="0"/>
                <a:ea typeface="宋体" panose="02010600030101010101" pitchFamily="2" charset="-122"/>
              </a:rPr>
              <a:t>端</a:t>
            </a:r>
          </a:p>
        </p:txBody>
      </p:sp>
      <p:sp>
        <p:nvSpPr>
          <p:cNvPr id="24583" name="AutoShape 12"/>
          <p:cNvSpPr/>
          <p:nvPr/>
        </p:nvSpPr>
        <p:spPr>
          <a:xfrm>
            <a:off x="5760094" y="1919154"/>
            <a:ext cx="1368425" cy="360363"/>
          </a:xfrm>
          <a:prstGeom prst="roundRect">
            <a:avLst>
              <a:gd name="adj" fmla="val 16667"/>
            </a:avLst>
          </a:prstGeom>
          <a:gradFill rotWithShape="1">
            <a:gsLst>
              <a:gs pos="0">
                <a:schemeClr val="accent1"/>
              </a:gs>
              <a:gs pos="100000">
                <a:schemeClr val="bg1"/>
              </a:gs>
            </a:gsLst>
            <a:lin ang="5400000" scaled="1"/>
            <a:tileRect/>
          </a:gradFill>
          <a:ln w="9525" cap="flat" cmpd="sng">
            <a:solidFill>
              <a:srgbClr val="008080"/>
            </a:solidFill>
            <a:prstDash val="solid"/>
            <a:round/>
            <a:headEnd type="none" w="med" len="med"/>
            <a:tailEnd type="none" w="med" len="med"/>
          </a:ln>
        </p:spPr>
        <p:txBody>
          <a:bodyPr anchor="ctr"/>
          <a:lstStyle/>
          <a:p>
            <a:pPr lvl="0" algn="ctr"/>
            <a:r>
              <a:rPr lang="en-US" altLang="zh-CN" sz="1200" b="1" dirty="0">
                <a:latin typeface="Arial" panose="020B0604020202020204" pitchFamily="34" charset="0"/>
                <a:ea typeface="宋体" panose="02010600030101010101" pitchFamily="2" charset="-122"/>
              </a:rPr>
              <a:t>JSP</a:t>
            </a:r>
            <a:r>
              <a:rPr lang="zh-CN" altLang="en-US" sz="1200" b="1" dirty="0">
                <a:latin typeface="Arial" panose="020B0604020202020204" pitchFamily="34" charset="0"/>
                <a:ea typeface="宋体" panose="02010600030101010101" pitchFamily="2" charset="-122"/>
              </a:rPr>
              <a:t>文件</a:t>
            </a:r>
          </a:p>
        </p:txBody>
      </p:sp>
      <p:sp>
        <p:nvSpPr>
          <p:cNvPr id="24584" name="AutoShape 13"/>
          <p:cNvSpPr/>
          <p:nvPr/>
        </p:nvSpPr>
        <p:spPr>
          <a:xfrm>
            <a:off x="5820419" y="2643054"/>
            <a:ext cx="1366837" cy="360363"/>
          </a:xfrm>
          <a:prstGeom prst="roundRect">
            <a:avLst>
              <a:gd name="adj" fmla="val 16667"/>
            </a:avLst>
          </a:prstGeom>
          <a:gradFill rotWithShape="1">
            <a:gsLst>
              <a:gs pos="0">
                <a:schemeClr val="accent1"/>
              </a:gs>
              <a:gs pos="100000">
                <a:schemeClr val="bg1"/>
              </a:gs>
            </a:gsLst>
            <a:lin ang="5400000" scaled="1"/>
            <a:tileRect/>
          </a:gradFill>
          <a:ln w="9525" cap="flat" cmpd="sng">
            <a:solidFill>
              <a:srgbClr val="008080"/>
            </a:solidFill>
            <a:prstDash val="solid"/>
            <a:round/>
            <a:headEnd type="none" w="med" len="med"/>
            <a:tailEnd type="none" w="med" len="med"/>
          </a:ln>
        </p:spPr>
        <p:txBody>
          <a:bodyPr anchor="ctr"/>
          <a:lstStyle/>
          <a:p>
            <a:pPr lvl="0" algn="ctr"/>
            <a:r>
              <a:rPr lang="en-US" altLang="zh-CN" sz="1200" b="1" dirty="0">
                <a:latin typeface="Arial" panose="020B0604020202020204" pitchFamily="34" charset="0"/>
                <a:ea typeface="宋体" panose="02010600030101010101" pitchFamily="2" charset="-122"/>
              </a:rPr>
              <a:t>Servlet</a:t>
            </a:r>
            <a:r>
              <a:rPr lang="zh-CN" altLang="en-US" sz="1200" b="1" dirty="0">
                <a:latin typeface="Arial" panose="020B0604020202020204" pitchFamily="34" charset="0"/>
                <a:ea typeface="宋体" panose="02010600030101010101" pitchFamily="2" charset="-122"/>
              </a:rPr>
              <a:t>文件</a:t>
            </a:r>
          </a:p>
        </p:txBody>
      </p:sp>
      <p:sp>
        <p:nvSpPr>
          <p:cNvPr id="24585" name="AutoShape 14"/>
          <p:cNvSpPr/>
          <p:nvPr/>
        </p:nvSpPr>
        <p:spPr>
          <a:xfrm>
            <a:off x="5815656" y="3406642"/>
            <a:ext cx="1366838" cy="360362"/>
          </a:xfrm>
          <a:prstGeom prst="roundRect">
            <a:avLst>
              <a:gd name="adj" fmla="val 16667"/>
            </a:avLst>
          </a:prstGeom>
          <a:gradFill rotWithShape="1">
            <a:gsLst>
              <a:gs pos="0">
                <a:schemeClr val="accent1"/>
              </a:gs>
              <a:gs pos="100000">
                <a:schemeClr val="bg1"/>
              </a:gs>
            </a:gsLst>
            <a:lin ang="5400000" scaled="1"/>
            <a:tileRect/>
          </a:gradFill>
          <a:ln w="9525" cap="flat" cmpd="sng">
            <a:solidFill>
              <a:srgbClr val="008080"/>
            </a:solidFill>
            <a:prstDash val="solid"/>
            <a:round/>
            <a:headEnd type="none" w="med" len="med"/>
            <a:tailEnd type="none" w="med" len="med"/>
          </a:ln>
        </p:spPr>
        <p:txBody>
          <a:bodyPr anchor="ctr"/>
          <a:lstStyle/>
          <a:p>
            <a:pPr lvl="0" algn="ctr"/>
            <a:r>
              <a:rPr lang="en-US" altLang="zh-CN" sz="1200" b="1" dirty="0">
                <a:latin typeface="Arial" panose="020B0604020202020204" pitchFamily="34" charset="0"/>
                <a:ea typeface="宋体" panose="02010600030101010101" pitchFamily="2" charset="-122"/>
              </a:rPr>
              <a:t>class</a:t>
            </a:r>
            <a:r>
              <a:rPr lang="zh-CN" altLang="en-US" sz="1200" b="1" dirty="0">
                <a:latin typeface="Arial" panose="020B0604020202020204" pitchFamily="34" charset="0"/>
                <a:ea typeface="宋体" panose="02010600030101010101" pitchFamily="2" charset="-122"/>
              </a:rPr>
              <a:t>文件</a:t>
            </a:r>
          </a:p>
        </p:txBody>
      </p:sp>
      <p:sp>
        <p:nvSpPr>
          <p:cNvPr id="24586" name="AutoShape 15"/>
          <p:cNvSpPr/>
          <p:nvPr/>
        </p:nvSpPr>
        <p:spPr>
          <a:xfrm>
            <a:off x="5850581" y="4201979"/>
            <a:ext cx="1366838" cy="360363"/>
          </a:xfrm>
          <a:prstGeom prst="roundRect">
            <a:avLst>
              <a:gd name="adj" fmla="val 16667"/>
            </a:avLst>
          </a:prstGeom>
          <a:gradFill rotWithShape="1">
            <a:gsLst>
              <a:gs pos="0">
                <a:schemeClr val="accent1"/>
              </a:gs>
              <a:gs pos="100000">
                <a:schemeClr val="bg1"/>
              </a:gs>
            </a:gsLst>
            <a:lin ang="5400000" scaled="1"/>
            <a:tileRect/>
          </a:gradFill>
          <a:ln w="9525" cap="flat" cmpd="sng">
            <a:solidFill>
              <a:srgbClr val="008080"/>
            </a:solidFill>
            <a:prstDash val="solid"/>
            <a:round/>
            <a:headEnd type="none" w="med" len="med"/>
            <a:tailEnd type="none" w="med" len="med"/>
          </a:ln>
        </p:spPr>
        <p:txBody>
          <a:bodyPr anchor="ctr"/>
          <a:lstStyle/>
          <a:p>
            <a:pPr lvl="0" algn="ctr"/>
            <a:r>
              <a:rPr lang="en-US" altLang="zh-CN" sz="1200" b="1" dirty="0">
                <a:latin typeface="Arial" panose="020B0604020202020204" pitchFamily="34" charset="0"/>
                <a:ea typeface="宋体" panose="02010600030101010101" pitchFamily="2" charset="-122"/>
              </a:rPr>
              <a:t>Servlet</a:t>
            </a:r>
            <a:r>
              <a:rPr lang="zh-CN" altLang="en-US" sz="1200" b="1" dirty="0">
                <a:latin typeface="Arial" panose="020B0604020202020204" pitchFamily="34" charset="0"/>
                <a:ea typeface="宋体" panose="02010600030101010101" pitchFamily="2" charset="-122"/>
              </a:rPr>
              <a:t>实例</a:t>
            </a:r>
          </a:p>
        </p:txBody>
      </p:sp>
      <p:grpSp>
        <p:nvGrpSpPr>
          <p:cNvPr id="2" name="Group 11"/>
          <p:cNvGrpSpPr/>
          <p:nvPr/>
        </p:nvGrpSpPr>
        <p:grpSpPr>
          <a:xfrm>
            <a:off x="2854325" y="2214562"/>
            <a:ext cx="2232025" cy="276225"/>
            <a:chOff x="0" y="0"/>
            <a:chExt cx="1406" cy="173"/>
          </a:xfrm>
        </p:grpSpPr>
        <p:sp>
          <p:nvSpPr>
            <p:cNvPr id="8202" name="Line 16"/>
            <p:cNvSpPr/>
            <p:nvPr/>
          </p:nvSpPr>
          <p:spPr>
            <a:xfrm>
              <a:off x="0" y="160"/>
              <a:ext cx="1406" cy="0"/>
            </a:xfrm>
            <a:prstGeom prst="line">
              <a:avLst/>
            </a:prstGeom>
            <a:ln w="57150" cap="flat" cmpd="sng">
              <a:solidFill>
                <a:srgbClr val="008000"/>
              </a:solidFill>
              <a:prstDash val="solid"/>
              <a:round/>
              <a:headEnd type="none" w="med" len="med"/>
              <a:tailEnd type="triangle" w="med" len="med"/>
            </a:ln>
          </p:spPr>
          <p:txBody>
            <a:bodyPr anchor="t"/>
            <a:lstStyle/>
            <a:p>
              <a:pPr lvl="0"/>
              <a:endParaRPr lang="zh-CN" altLang="en-US">
                <a:latin typeface="Arial" panose="020B0604020202020204" pitchFamily="34" charset="0"/>
                <a:ea typeface="宋体" panose="02010600030101010101" pitchFamily="2" charset="-122"/>
              </a:endParaRPr>
            </a:p>
          </p:txBody>
        </p:sp>
        <p:sp>
          <p:nvSpPr>
            <p:cNvPr id="8203" name="Text Box 17"/>
            <p:cNvSpPr txBox="1"/>
            <p:nvPr/>
          </p:nvSpPr>
          <p:spPr>
            <a:xfrm>
              <a:off x="224" y="0"/>
              <a:ext cx="861" cy="173"/>
            </a:xfrm>
            <a:prstGeom prst="rect">
              <a:avLst/>
            </a:prstGeom>
            <a:noFill/>
            <a:ln w="9525">
              <a:noFill/>
            </a:ln>
          </p:spPr>
          <p:txBody>
            <a:bodyPr anchor="t">
              <a:spAutoFit/>
            </a:bodyPr>
            <a:lstStyle/>
            <a:p>
              <a:pPr lvl="0">
                <a:spcBef>
                  <a:spcPct val="50000"/>
                </a:spcBef>
              </a:pPr>
              <a:r>
                <a:rPr lang="en-US" altLang="zh-CN" sz="1200" b="1" dirty="0">
                  <a:latin typeface="Arial" panose="020B0604020202020204" pitchFamily="34" charset="0"/>
                  <a:ea typeface="宋体" panose="02010600030101010101" pitchFamily="2" charset="-122"/>
                </a:rPr>
                <a:t>1.</a:t>
              </a:r>
              <a:r>
                <a:rPr lang="zh-CN" altLang="en-US" sz="1200" b="1" dirty="0">
                  <a:latin typeface="Arial" panose="020B0604020202020204" pitchFamily="34" charset="0"/>
                  <a:ea typeface="宋体" panose="02010600030101010101" pitchFamily="2" charset="-122"/>
                </a:rPr>
                <a:t>请求</a:t>
              </a:r>
              <a:r>
                <a:rPr lang="en-US" altLang="zh-CN" sz="1200" b="1" dirty="0">
                  <a:latin typeface="Arial" panose="020B0604020202020204" pitchFamily="34" charset="0"/>
                  <a:ea typeface="宋体" panose="02010600030101010101" pitchFamily="2" charset="-122"/>
                </a:rPr>
                <a:t>JSP</a:t>
              </a:r>
              <a:r>
                <a:rPr lang="zh-CN" altLang="en-US" sz="1200" b="1" dirty="0">
                  <a:latin typeface="Arial" panose="020B0604020202020204" pitchFamily="34" charset="0"/>
                  <a:ea typeface="宋体" panose="02010600030101010101" pitchFamily="2" charset="-122"/>
                </a:rPr>
                <a:t>页面</a:t>
              </a:r>
            </a:p>
          </p:txBody>
        </p:sp>
      </p:grpSp>
      <p:grpSp>
        <p:nvGrpSpPr>
          <p:cNvPr id="3" name="Group 14"/>
          <p:cNvGrpSpPr/>
          <p:nvPr/>
        </p:nvGrpSpPr>
        <p:grpSpPr>
          <a:xfrm>
            <a:off x="6425256" y="2312854"/>
            <a:ext cx="792163" cy="393700"/>
            <a:chOff x="0" y="0"/>
            <a:chExt cx="499" cy="480"/>
          </a:xfrm>
        </p:grpSpPr>
        <p:sp>
          <p:nvSpPr>
            <p:cNvPr id="8205" name="Line 19"/>
            <p:cNvSpPr/>
            <p:nvPr/>
          </p:nvSpPr>
          <p:spPr>
            <a:xfrm>
              <a:off x="19" y="0"/>
              <a:ext cx="0" cy="408"/>
            </a:xfrm>
            <a:prstGeom prst="line">
              <a:avLst/>
            </a:prstGeom>
            <a:ln w="38100" cap="flat" cmpd="sng">
              <a:solidFill>
                <a:srgbClr val="008000"/>
              </a:solidFill>
              <a:prstDash val="solid"/>
              <a:round/>
              <a:headEnd type="none" w="med" len="med"/>
              <a:tailEnd type="triangle" w="med" len="med"/>
            </a:ln>
          </p:spPr>
          <p:txBody>
            <a:bodyPr anchor="t"/>
            <a:lstStyle/>
            <a:p>
              <a:pPr lvl="0"/>
              <a:endParaRPr lang="zh-CN" altLang="en-US">
                <a:latin typeface="Arial" panose="020B0604020202020204" pitchFamily="34" charset="0"/>
                <a:ea typeface="宋体" panose="02010600030101010101" pitchFamily="2" charset="-122"/>
              </a:endParaRPr>
            </a:p>
          </p:txBody>
        </p:sp>
        <p:sp>
          <p:nvSpPr>
            <p:cNvPr id="8206" name="Text Box 20"/>
            <p:cNvSpPr txBox="1"/>
            <p:nvPr/>
          </p:nvSpPr>
          <p:spPr>
            <a:xfrm>
              <a:off x="0" y="145"/>
              <a:ext cx="499" cy="335"/>
            </a:xfrm>
            <a:prstGeom prst="rect">
              <a:avLst/>
            </a:prstGeom>
            <a:noFill/>
            <a:ln w="9525">
              <a:noFill/>
            </a:ln>
          </p:spPr>
          <p:txBody>
            <a:bodyPr anchor="t">
              <a:spAutoFit/>
            </a:bodyPr>
            <a:lstStyle/>
            <a:p>
              <a:pPr lvl="0">
                <a:spcBef>
                  <a:spcPct val="50000"/>
                </a:spcBef>
              </a:pPr>
              <a:r>
                <a:rPr lang="en-US" altLang="zh-CN" sz="1200" b="1" dirty="0">
                  <a:latin typeface="Arial" panose="020B0604020202020204" pitchFamily="34" charset="0"/>
                  <a:ea typeface="宋体" panose="02010600030101010101" pitchFamily="2" charset="-122"/>
                </a:rPr>
                <a:t>2.</a:t>
              </a:r>
              <a:r>
                <a:rPr lang="zh-CN" altLang="en-US" sz="1200" b="1" dirty="0">
                  <a:latin typeface="Arial" panose="020B0604020202020204" pitchFamily="34" charset="0"/>
                  <a:ea typeface="宋体" panose="02010600030101010101" pitchFamily="2" charset="-122"/>
                </a:rPr>
                <a:t>转换</a:t>
              </a:r>
            </a:p>
          </p:txBody>
        </p:sp>
      </p:grpSp>
      <p:grpSp>
        <p:nvGrpSpPr>
          <p:cNvPr id="4" name="Group 17"/>
          <p:cNvGrpSpPr/>
          <p:nvPr/>
        </p:nvGrpSpPr>
        <p:grpSpPr>
          <a:xfrm>
            <a:off x="6447481" y="3025642"/>
            <a:ext cx="792163" cy="403225"/>
            <a:chOff x="0" y="0"/>
            <a:chExt cx="499" cy="451"/>
          </a:xfrm>
        </p:grpSpPr>
        <p:sp>
          <p:nvSpPr>
            <p:cNvPr id="8208" name="Line 23"/>
            <p:cNvSpPr/>
            <p:nvPr/>
          </p:nvSpPr>
          <p:spPr>
            <a:xfrm>
              <a:off x="19" y="0"/>
              <a:ext cx="0" cy="408"/>
            </a:xfrm>
            <a:prstGeom prst="line">
              <a:avLst/>
            </a:prstGeom>
            <a:ln w="38100" cap="flat" cmpd="sng">
              <a:solidFill>
                <a:srgbClr val="008000"/>
              </a:solidFill>
              <a:prstDash val="solid"/>
              <a:round/>
              <a:headEnd type="none" w="med" len="med"/>
              <a:tailEnd type="triangle" w="med" len="med"/>
            </a:ln>
          </p:spPr>
          <p:txBody>
            <a:bodyPr anchor="t"/>
            <a:lstStyle/>
            <a:p>
              <a:pPr lvl="0"/>
              <a:endParaRPr lang="zh-CN" altLang="en-US">
                <a:latin typeface="Arial" panose="020B0604020202020204" pitchFamily="34" charset="0"/>
                <a:ea typeface="宋体" panose="02010600030101010101" pitchFamily="2" charset="-122"/>
              </a:endParaRPr>
            </a:p>
          </p:txBody>
        </p:sp>
        <p:sp>
          <p:nvSpPr>
            <p:cNvPr id="8209" name="Text Box 24"/>
            <p:cNvSpPr txBox="1"/>
            <p:nvPr/>
          </p:nvSpPr>
          <p:spPr>
            <a:xfrm>
              <a:off x="0" y="144"/>
              <a:ext cx="499" cy="307"/>
            </a:xfrm>
            <a:prstGeom prst="rect">
              <a:avLst/>
            </a:prstGeom>
            <a:noFill/>
            <a:ln w="9525">
              <a:noFill/>
            </a:ln>
          </p:spPr>
          <p:txBody>
            <a:bodyPr anchor="t">
              <a:spAutoFit/>
            </a:bodyPr>
            <a:lstStyle/>
            <a:p>
              <a:pPr lvl="0">
                <a:spcBef>
                  <a:spcPct val="50000"/>
                </a:spcBef>
              </a:pPr>
              <a:r>
                <a:rPr lang="en-US" altLang="zh-CN" sz="1200" b="1" dirty="0">
                  <a:latin typeface="Arial" panose="020B0604020202020204" pitchFamily="34" charset="0"/>
                  <a:ea typeface="宋体" panose="02010600030101010101" pitchFamily="2" charset="-122"/>
                </a:rPr>
                <a:t>3.</a:t>
              </a:r>
              <a:r>
                <a:rPr lang="zh-CN" altLang="en-US" sz="1200" b="1" dirty="0">
                  <a:latin typeface="Arial" panose="020B0604020202020204" pitchFamily="34" charset="0"/>
                  <a:ea typeface="宋体" panose="02010600030101010101" pitchFamily="2" charset="-122"/>
                </a:rPr>
                <a:t>编译</a:t>
              </a:r>
            </a:p>
          </p:txBody>
        </p:sp>
      </p:grpSp>
      <p:grpSp>
        <p:nvGrpSpPr>
          <p:cNvPr id="5" name="Group 20"/>
          <p:cNvGrpSpPr/>
          <p:nvPr/>
        </p:nvGrpSpPr>
        <p:grpSpPr>
          <a:xfrm>
            <a:off x="6447481" y="3800342"/>
            <a:ext cx="792163" cy="401637"/>
            <a:chOff x="0" y="0"/>
            <a:chExt cx="499" cy="455"/>
          </a:xfrm>
        </p:grpSpPr>
        <p:sp>
          <p:nvSpPr>
            <p:cNvPr id="8211" name="Line 26"/>
            <p:cNvSpPr/>
            <p:nvPr/>
          </p:nvSpPr>
          <p:spPr>
            <a:xfrm>
              <a:off x="19" y="0"/>
              <a:ext cx="0" cy="408"/>
            </a:xfrm>
            <a:prstGeom prst="line">
              <a:avLst/>
            </a:prstGeom>
            <a:ln w="38100" cap="flat" cmpd="sng">
              <a:solidFill>
                <a:srgbClr val="008000"/>
              </a:solidFill>
              <a:prstDash val="solid"/>
              <a:round/>
              <a:headEnd type="none" w="med" len="med"/>
              <a:tailEnd type="triangle" w="med" len="med"/>
            </a:ln>
          </p:spPr>
          <p:txBody>
            <a:bodyPr anchor="t"/>
            <a:lstStyle/>
            <a:p>
              <a:pPr lvl="0"/>
              <a:endParaRPr lang="zh-CN" altLang="en-US">
                <a:latin typeface="Arial" panose="020B0604020202020204" pitchFamily="34" charset="0"/>
                <a:ea typeface="宋体" panose="02010600030101010101" pitchFamily="2" charset="-122"/>
              </a:endParaRPr>
            </a:p>
          </p:txBody>
        </p:sp>
        <p:sp>
          <p:nvSpPr>
            <p:cNvPr id="8212" name="Text Box 27"/>
            <p:cNvSpPr txBox="1"/>
            <p:nvPr/>
          </p:nvSpPr>
          <p:spPr>
            <a:xfrm>
              <a:off x="0" y="144"/>
              <a:ext cx="499" cy="311"/>
            </a:xfrm>
            <a:prstGeom prst="rect">
              <a:avLst/>
            </a:prstGeom>
            <a:noFill/>
            <a:ln w="9525">
              <a:noFill/>
            </a:ln>
          </p:spPr>
          <p:txBody>
            <a:bodyPr anchor="t">
              <a:spAutoFit/>
            </a:bodyPr>
            <a:lstStyle/>
            <a:p>
              <a:pPr lvl="0">
                <a:spcBef>
                  <a:spcPct val="50000"/>
                </a:spcBef>
              </a:pPr>
              <a:r>
                <a:rPr lang="en-US" altLang="zh-CN" sz="1200" b="1" dirty="0">
                  <a:latin typeface="Arial" panose="020B0604020202020204" pitchFamily="34" charset="0"/>
                  <a:ea typeface="宋体" panose="02010600030101010101" pitchFamily="2" charset="-122"/>
                </a:rPr>
                <a:t>4. </a:t>
              </a:r>
              <a:r>
                <a:rPr lang="zh-CN" altLang="en-US" sz="1200" b="1" dirty="0">
                  <a:latin typeface="Arial" panose="020B0604020202020204" pitchFamily="34" charset="0"/>
                  <a:ea typeface="宋体" panose="02010600030101010101" pitchFamily="2" charset="-122"/>
                </a:rPr>
                <a:t>执行</a:t>
              </a:r>
            </a:p>
          </p:txBody>
        </p:sp>
      </p:grpSp>
      <p:grpSp>
        <p:nvGrpSpPr>
          <p:cNvPr id="6" name="Group 23"/>
          <p:cNvGrpSpPr/>
          <p:nvPr/>
        </p:nvGrpSpPr>
        <p:grpSpPr>
          <a:xfrm>
            <a:off x="2782888" y="3349625"/>
            <a:ext cx="2232025" cy="287337"/>
            <a:chOff x="0" y="0"/>
            <a:chExt cx="1406" cy="181"/>
          </a:xfrm>
        </p:grpSpPr>
        <p:sp>
          <p:nvSpPr>
            <p:cNvPr id="8214" name="Line 29"/>
            <p:cNvSpPr/>
            <p:nvPr/>
          </p:nvSpPr>
          <p:spPr>
            <a:xfrm flipH="1">
              <a:off x="0" y="180"/>
              <a:ext cx="1406" cy="1"/>
            </a:xfrm>
            <a:prstGeom prst="line">
              <a:avLst/>
            </a:prstGeom>
            <a:ln w="57150" cap="flat" cmpd="sng">
              <a:solidFill>
                <a:srgbClr val="008000"/>
              </a:solidFill>
              <a:prstDash val="solid"/>
              <a:round/>
              <a:headEnd type="none" w="med" len="med"/>
              <a:tailEnd type="triangle" w="med" len="med"/>
            </a:ln>
          </p:spPr>
          <p:txBody>
            <a:bodyPr anchor="t"/>
            <a:lstStyle/>
            <a:p>
              <a:pPr lvl="0"/>
              <a:endParaRPr lang="zh-CN" altLang="en-US">
                <a:latin typeface="Arial" panose="020B0604020202020204" pitchFamily="34" charset="0"/>
                <a:ea typeface="宋体" panose="02010600030101010101" pitchFamily="2" charset="-122"/>
              </a:endParaRPr>
            </a:p>
          </p:txBody>
        </p:sp>
        <p:sp>
          <p:nvSpPr>
            <p:cNvPr id="8215" name="Text Box 30"/>
            <p:cNvSpPr txBox="1"/>
            <p:nvPr/>
          </p:nvSpPr>
          <p:spPr>
            <a:xfrm flipH="1">
              <a:off x="243" y="0"/>
              <a:ext cx="611" cy="174"/>
            </a:xfrm>
            <a:prstGeom prst="rect">
              <a:avLst/>
            </a:prstGeom>
            <a:noFill/>
            <a:ln w="9525">
              <a:noFill/>
            </a:ln>
          </p:spPr>
          <p:txBody>
            <a:bodyPr anchor="t">
              <a:spAutoFit/>
            </a:bodyPr>
            <a:lstStyle/>
            <a:p>
              <a:pPr lvl="0">
                <a:spcBef>
                  <a:spcPct val="50000"/>
                </a:spcBef>
              </a:pPr>
              <a:r>
                <a:rPr lang="en-US" altLang="zh-CN" sz="1200" b="1" dirty="0">
                  <a:latin typeface="Arial" panose="020B0604020202020204" pitchFamily="34" charset="0"/>
                  <a:ea typeface="宋体" panose="02010600030101010101" pitchFamily="2" charset="-122"/>
                </a:rPr>
                <a:t>5.</a:t>
              </a:r>
              <a:r>
                <a:rPr lang="zh-CN" altLang="en-US" sz="1200" b="1" dirty="0">
                  <a:latin typeface="Arial" panose="020B0604020202020204" pitchFamily="34" charset="0"/>
                  <a:ea typeface="宋体" panose="02010600030101010101" pitchFamily="2" charset="-122"/>
                </a:rPr>
                <a:t>返回响应</a:t>
              </a:r>
            </a:p>
          </p:txBody>
        </p:sp>
      </p:grpSp>
      <p:sp>
        <p:nvSpPr>
          <p:cNvPr id="24602" name="Text Box 35"/>
          <p:cNvSpPr txBox="1"/>
          <p:nvPr/>
        </p:nvSpPr>
        <p:spPr>
          <a:xfrm>
            <a:off x="3632200" y="1563687"/>
            <a:ext cx="1728788" cy="274638"/>
          </a:xfrm>
          <a:prstGeom prst="rect">
            <a:avLst/>
          </a:prstGeom>
          <a:noFill/>
          <a:ln w="9525">
            <a:noFill/>
          </a:ln>
        </p:spPr>
        <p:txBody>
          <a:bodyPr anchor="t">
            <a:spAutoFit/>
          </a:bodyPr>
          <a:lstStyle/>
          <a:p>
            <a:pPr lvl="0">
              <a:spcBef>
                <a:spcPct val="50000"/>
              </a:spcBef>
            </a:pPr>
            <a:r>
              <a:rPr lang="en-US" altLang="zh-CN" sz="1200" b="1" dirty="0">
                <a:latin typeface="Arial" panose="020B0604020202020204" pitchFamily="34" charset="0"/>
                <a:ea typeface="宋体" panose="02010600030101010101" pitchFamily="2" charset="-122"/>
              </a:rPr>
              <a:t>JSP</a:t>
            </a:r>
            <a:r>
              <a:rPr lang="zh-CN" altLang="en-US" sz="1200" b="1" dirty="0">
                <a:latin typeface="Arial" panose="020B0604020202020204" pitchFamily="34" charset="0"/>
                <a:ea typeface="宋体" panose="02010600030101010101" pitchFamily="2" charset="-122"/>
              </a:rPr>
              <a:t>执行过程</a:t>
            </a:r>
          </a:p>
        </p:txBody>
      </p:sp>
      <p:sp>
        <p:nvSpPr>
          <p:cNvPr id="27" name="Rectangle 23"/>
          <p:cNvSpPr txBox="1">
            <a:spLocks noChangeArrowheads="1"/>
          </p:cNvSpPr>
          <p:nvPr/>
        </p:nvSpPr>
        <p:spPr>
          <a:xfrm>
            <a:off x="3929063" y="0"/>
            <a:ext cx="5214938" cy="785813"/>
          </a:xfrm>
          <a:prstGeom prst="rect">
            <a:avLst/>
          </a:prstGeom>
        </p:spPr>
        <p:txBody>
          <a:bodyPr anchor="ct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28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j-cs"/>
              </a:rPr>
              <a:t>1.3.1 JSP </a:t>
            </a:r>
            <a:r>
              <a:rPr kumimoji="0" lang="zh-CN" altLang="en-US" sz="28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j-cs"/>
              </a:rPr>
              <a:t>执行过程 </a:t>
            </a:r>
          </a:p>
        </p:txBody>
      </p:sp>
    </p:spTree>
    <p:extLst>
      <p:ext uri="{BB962C8B-B14F-4D97-AF65-F5344CB8AC3E}">
        <p14:creationId xmlns:p14="http://schemas.microsoft.com/office/powerpoint/2010/main" val="1133858385"/>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582"/>
                                        </p:tgtEl>
                                        <p:attrNameLst>
                                          <p:attrName>style.visibility</p:attrName>
                                        </p:attrNameLst>
                                      </p:cBhvr>
                                      <p:to>
                                        <p:strVal val="visible"/>
                                      </p:to>
                                    </p:set>
                                    <p:animEffect transition="in" filter="fade">
                                      <p:cBhvr>
                                        <p:cTn id="7" dur="500"/>
                                        <p:tgtEl>
                                          <p:spTgt spid="2458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4602">
                                            <p:txEl>
                                              <p:pRg st="0" end="0"/>
                                            </p:txEl>
                                          </p:spTgt>
                                        </p:tgtEl>
                                        <p:attrNameLst>
                                          <p:attrName>style.visibility</p:attrName>
                                        </p:attrNameLst>
                                      </p:cBhvr>
                                      <p:to>
                                        <p:strVal val="visible"/>
                                      </p:to>
                                    </p:set>
                                    <p:animEffect transition="in" filter="box(in)">
                                      <p:cBhvr>
                                        <p:cTn id="12" dur="500"/>
                                        <p:tgtEl>
                                          <p:spTgt spid="2460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4581"/>
                                        </p:tgtEl>
                                        <p:attrNameLst>
                                          <p:attrName>style.visibility</p:attrName>
                                        </p:attrNameLst>
                                      </p:cBhvr>
                                      <p:to>
                                        <p:strVal val="visible"/>
                                      </p:to>
                                    </p:set>
                                    <p:animEffect transition="in" filter="fade">
                                      <p:cBhvr>
                                        <p:cTn id="17" dur="500"/>
                                        <p:tgtEl>
                                          <p:spTgt spid="24581"/>
                                        </p:tgtEl>
                                      </p:cBhvr>
                                    </p:animEffect>
                                  </p:childTnLst>
                                </p:cTn>
                              </p:par>
                              <p:par>
                                <p:cTn id="18" presetID="4" presetClass="entr" presetSubtype="16" fill="hold" grpId="0" nodeType="withEffect">
                                  <p:stCondLst>
                                    <p:cond delay="0"/>
                                  </p:stCondLst>
                                  <p:childTnLst>
                                    <p:set>
                                      <p:cBhvr>
                                        <p:cTn id="19" dur="1" fill="hold">
                                          <p:stCondLst>
                                            <p:cond delay="0"/>
                                          </p:stCondLst>
                                        </p:cTn>
                                        <p:tgtEl>
                                          <p:spTgt spid="24580"/>
                                        </p:tgtEl>
                                        <p:attrNameLst>
                                          <p:attrName>style.visibility</p:attrName>
                                        </p:attrNameLst>
                                      </p:cBhvr>
                                      <p:to>
                                        <p:strVal val="visible"/>
                                      </p:to>
                                    </p:set>
                                    <p:animEffect transition="in" filter="box(in)">
                                      <p:cBhvr>
                                        <p:cTn id="20" dur="500"/>
                                        <p:tgtEl>
                                          <p:spTgt spid="24580"/>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box(in)">
                                      <p:cBhvr>
                                        <p:cTn id="25" dur="500"/>
                                        <p:tgtEl>
                                          <p:spTgt spid="2"/>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grpId="0" nodeType="clickEffect">
                                  <p:stCondLst>
                                    <p:cond delay="0"/>
                                  </p:stCondLst>
                                  <p:childTnLst>
                                    <p:set>
                                      <p:cBhvr>
                                        <p:cTn id="29" dur="1" fill="hold">
                                          <p:stCondLst>
                                            <p:cond delay="0"/>
                                          </p:stCondLst>
                                        </p:cTn>
                                        <p:tgtEl>
                                          <p:spTgt spid="24583"/>
                                        </p:tgtEl>
                                        <p:attrNameLst>
                                          <p:attrName>style.visibility</p:attrName>
                                        </p:attrNameLst>
                                      </p:cBhvr>
                                      <p:to>
                                        <p:strVal val="visible"/>
                                      </p:to>
                                    </p:set>
                                    <p:animEffect transition="in" filter="box(in)">
                                      <p:cBhvr>
                                        <p:cTn id="30" dur="500"/>
                                        <p:tgtEl>
                                          <p:spTgt spid="24583"/>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box(in)">
                                      <p:cBhvr>
                                        <p:cTn id="35" dur="500"/>
                                        <p:tgtEl>
                                          <p:spTgt spid="3"/>
                                        </p:tgtEl>
                                      </p:cBhvr>
                                    </p:animEffect>
                                  </p:childTnLst>
                                </p:cTn>
                              </p:par>
                            </p:childTnLst>
                          </p:cTn>
                        </p:par>
                      </p:childTnLst>
                    </p:cTn>
                  </p:par>
                  <p:par>
                    <p:cTn id="36" fill="hold">
                      <p:stCondLst>
                        <p:cond delay="indefinite"/>
                      </p:stCondLst>
                      <p:childTnLst>
                        <p:par>
                          <p:cTn id="37" fill="hold">
                            <p:stCondLst>
                              <p:cond delay="0"/>
                            </p:stCondLst>
                            <p:childTnLst>
                              <p:par>
                                <p:cTn id="38" presetID="4" presetClass="entr" presetSubtype="16" fill="hold" grpId="0" nodeType="clickEffect">
                                  <p:stCondLst>
                                    <p:cond delay="0"/>
                                  </p:stCondLst>
                                  <p:childTnLst>
                                    <p:set>
                                      <p:cBhvr>
                                        <p:cTn id="39" dur="1" fill="hold">
                                          <p:stCondLst>
                                            <p:cond delay="0"/>
                                          </p:stCondLst>
                                        </p:cTn>
                                        <p:tgtEl>
                                          <p:spTgt spid="24584"/>
                                        </p:tgtEl>
                                        <p:attrNameLst>
                                          <p:attrName>style.visibility</p:attrName>
                                        </p:attrNameLst>
                                      </p:cBhvr>
                                      <p:to>
                                        <p:strVal val="visible"/>
                                      </p:to>
                                    </p:set>
                                    <p:animEffect transition="in" filter="box(in)">
                                      <p:cBhvr>
                                        <p:cTn id="40" dur="500"/>
                                        <p:tgtEl>
                                          <p:spTgt spid="24584"/>
                                        </p:tgtEl>
                                      </p:cBhvr>
                                    </p:animEffect>
                                  </p:childTnLst>
                                </p:cTn>
                              </p:par>
                            </p:childTnLst>
                          </p:cTn>
                        </p:par>
                      </p:childTnLst>
                    </p:cTn>
                  </p:par>
                  <p:par>
                    <p:cTn id="41" fill="hold">
                      <p:stCondLst>
                        <p:cond delay="indefinite"/>
                      </p:stCondLst>
                      <p:childTnLst>
                        <p:par>
                          <p:cTn id="42" fill="hold">
                            <p:stCondLst>
                              <p:cond delay="0"/>
                            </p:stCondLst>
                            <p:childTnLst>
                              <p:par>
                                <p:cTn id="43" presetID="4" presetClass="entr" presetSubtype="16" fill="hold" nodeType="click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box(in)">
                                      <p:cBhvr>
                                        <p:cTn id="45" dur="500"/>
                                        <p:tgtEl>
                                          <p:spTgt spid="4"/>
                                        </p:tgtEl>
                                      </p:cBhvr>
                                    </p:animEffect>
                                  </p:childTnLst>
                                </p:cTn>
                              </p:par>
                            </p:childTnLst>
                          </p:cTn>
                        </p:par>
                      </p:childTnLst>
                    </p:cTn>
                  </p:par>
                  <p:par>
                    <p:cTn id="46" fill="hold">
                      <p:stCondLst>
                        <p:cond delay="indefinite"/>
                      </p:stCondLst>
                      <p:childTnLst>
                        <p:par>
                          <p:cTn id="47" fill="hold">
                            <p:stCondLst>
                              <p:cond delay="0"/>
                            </p:stCondLst>
                            <p:childTnLst>
                              <p:par>
                                <p:cTn id="48" presetID="4" presetClass="entr" presetSubtype="16" fill="hold" grpId="0" nodeType="clickEffect">
                                  <p:stCondLst>
                                    <p:cond delay="0"/>
                                  </p:stCondLst>
                                  <p:childTnLst>
                                    <p:set>
                                      <p:cBhvr>
                                        <p:cTn id="49" dur="1" fill="hold">
                                          <p:stCondLst>
                                            <p:cond delay="0"/>
                                          </p:stCondLst>
                                        </p:cTn>
                                        <p:tgtEl>
                                          <p:spTgt spid="24585"/>
                                        </p:tgtEl>
                                        <p:attrNameLst>
                                          <p:attrName>style.visibility</p:attrName>
                                        </p:attrNameLst>
                                      </p:cBhvr>
                                      <p:to>
                                        <p:strVal val="visible"/>
                                      </p:to>
                                    </p:set>
                                    <p:animEffect transition="in" filter="box(in)">
                                      <p:cBhvr>
                                        <p:cTn id="50" dur="500"/>
                                        <p:tgtEl>
                                          <p:spTgt spid="24585"/>
                                        </p:tgtEl>
                                      </p:cBhvr>
                                    </p:animEffect>
                                  </p:childTnLst>
                                </p:cTn>
                              </p:par>
                            </p:childTnLst>
                          </p:cTn>
                        </p:par>
                      </p:childTnLst>
                    </p:cTn>
                  </p:par>
                  <p:par>
                    <p:cTn id="51" fill="hold">
                      <p:stCondLst>
                        <p:cond delay="indefinite"/>
                      </p:stCondLst>
                      <p:childTnLst>
                        <p:par>
                          <p:cTn id="52" fill="hold">
                            <p:stCondLst>
                              <p:cond delay="0"/>
                            </p:stCondLst>
                            <p:childTnLst>
                              <p:par>
                                <p:cTn id="53" presetID="4" presetClass="entr" presetSubtype="16" fill="hold" nodeType="clickEffect">
                                  <p:stCondLst>
                                    <p:cond delay="0"/>
                                  </p:stCondLst>
                                  <p:childTnLst>
                                    <p:set>
                                      <p:cBhvr>
                                        <p:cTn id="54" dur="1" fill="hold">
                                          <p:stCondLst>
                                            <p:cond delay="0"/>
                                          </p:stCondLst>
                                        </p:cTn>
                                        <p:tgtEl>
                                          <p:spTgt spid="5"/>
                                        </p:tgtEl>
                                        <p:attrNameLst>
                                          <p:attrName>style.visibility</p:attrName>
                                        </p:attrNameLst>
                                      </p:cBhvr>
                                      <p:to>
                                        <p:strVal val="visible"/>
                                      </p:to>
                                    </p:set>
                                    <p:animEffect transition="in" filter="box(in)">
                                      <p:cBhvr>
                                        <p:cTn id="55" dur="500"/>
                                        <p:tgtEl>
                                          <p:spTgt spid="5"/>
                                        </p:tgtEl>
                                      </p:cBhvr>
                                    </p:animEffect>
                                  </p:childTnLst>
                                </p:cTn>
                              </p:par>
                            </p:childTnLst>
                          </p:cTn>
                        </p:par>
                      </p:childTnLst>
                    </p:cTn>
                  </p:par>
                  <p:par>
                    <p:cTn id="56" fill="hold">
                      <p:stCondLst>
                        <p:cond delay="indefinite"/>
                      </p:stCondLst>
                      <p:childTnLst>
                        <p:par>
                          <p:cTn id="57" fill="hold">
                            <p:stCondLst>
                              <p:cond delay="0"/>
                            </p:stCondLst>
                            <p:childTnLst>
                              <p:par>
                                <p:cTn id="58" presetID="4" presetClass="entr" presetSubtype="16" fill="hold" grpId="0" nodeType="clickEffect">
                                  <p:stCondLst>
                                    <p:cond delay="0"/>
                                  </p:stCondLst>
                                  <p:childTnLst>
                                    <p:set>
                                      <p:cBhvr>
                                        <p:cTn id="59" dur="1" fill="hold">
                                          <p:stCondLst>
                                            <p:cond delay="0"/>
                                          </p:stCondLst>
                                        </p:cTn>
                                        <p:tgtEl>
                                          <p:spTgt spid="24586"/>
                                        </p:tgtEl>
                                        <p:attrNameLst>
                                          <p:attrName>style.visibility</p:attrName>
                                        </p:attrNameLst>
                                      </p:cBhvr>
                                      <p:to>
                                        <p:strVal val="visible"/>
                                      </p:to>
                                    </p:set>
                                    <p:animEffect transition="in" filter="box(in)">
                                      <p:cBhvr>
                                        <p:cTn id="60" dur="500"/>
                                        <p:tgtEl>
                                          <p:spTgt spid="24586"/>
                                        </p:tgtEl>
                                      </p:cBhvr>
                                    </p:animEffect>
                                  </p:childTnLst>
                                </p:cTn>
                              </p:par>
                            </p:childTnLst>
                          </p:cTn>
                        </p:par>
                      </p:childTnLst>
                    </p:cTn>
                  </p:par>
                  <p:par>
                    <p:cTn id="61" fill="hold">
                      <p:stCondLst>
                        <p:cond delay="indefinite"/>
                      </p:stCondLst>
                      <p:childTnLst>
                        <p:par>
                          <p:cTn id="62" fill="hold">
                            <p:stCondLst>
                              <p:cond delay="0"/>
                            </p:stCondLst>
                            <p:childTnLst>
                              <p:par>
                                <p:cTn id="63" presetID="4" presetClass="entr" presetSubtype="16" fill="hold" nodeType="clickEffect">
                                  <p:stCondLst>
                                    <p:cond delay="0"/>
                                  </p:stCondLst>
                                  <p:childTnLst>
                                    <p:set>
                                      <p:cBhvr>
                                        <p:cTn id="64" dur="1" fill="hold">
                                          <p:stCondLst>
                                            <p:cond delay="0"/>
                                          </p:stCondLst>
                                        </p:cTn>
                                        <p:tgtEl>
                                          <p:spTgt spid="6"/>
                                        </p:tgtEl>
                                        <p:attrNameLst>
                                          <p:attrName>style.visibility</p:attrName>
                                        </p:attrNameLst>
                                      </p:cBhvr>
                                      <p:to>
                                        <p:strVal val="visible"/>
                                      </p:to>
                                    </p:set>
                                    <p:animEffect transition="in" filter="box(in)">
                                      <p:cBhvr>
                                        <p:cTn id="6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bldLvl="0" animBg="1"/>
      <p:bldP spid="24581" grpId="0" animBg="1"/>
      <p:bldP spid="24582" grpId="0" animBg="1"/>
      <p:bldP spid="24583" grpId="0" bldLvl="0" animBg="1"/>
      <p:bldP spid="24584" grpId="0" bldLvl="0" animBg="1"/>
      <p:bldP spid="24585" grpId="0" bldLvl="0" animBg="1"/>
      <p:bldP spid="24586"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5" name="组合 3"/>
          <p:cNvGrpSpPr/>
          <p:nvPr/>
        </p:nvGrpSpPr>
        <p:grpSpPr>
          <a:xfrm>
            <a:off x="6605588" y="1844675"/>
            <a:ext cx="2179637" cy="1179513"/>
            <a:chOff x="395288" y="2143125"/>
            <a:chExt cx="2179637" cy="1179513"/>
          </a:xfrm>
        </p:grpSpPr>
        <p:pic>
          <p:nvPicPr>
            <p:cNvPr id="6146" name="Picture 7" descr="时间"/>
            <p:cNvPicPr>
              <a:picLocks noChangeAspect="1"/>
            </p:cNvPicPr>
            <p:nvPr/>
          </p:nvPicPr>
          <p:blipFill>
            <a:blip r:embed="rId2" cstate="print"/>
            <a:stretch>
              <a:fillRect/>
            </a:stretch>
          </p:blipFill>
          <p:spPr>
            <a:xfrm>
              <a:off x="395288" y="2143125"/>
              <a:ext cx="2179637" cy="1179513"/>
            </a:xfrm>
            <a:prstGeom prst="rect">
              <a:avLst/>
            </a:prstGeom>
            <a:noFill/>
            <a:ln w="9525">
              <a:noFill/>
            </a:ln>
          </p:spPr>
        </p:pic>
        <p:sp>
          <p:nvSpPr>
            <p:cNvPr id="6147" name="Text Box 8"/>
            <p:cNvSpPr/>
            <p:nvPr/>
          </p:nvSpPr>
          <p:spPr>
            <a:xfrm>
              <a:off x="468313" y="2628900"/>
              <a:ext cx="1210588" cy="584775"/>
            </a:xfrm>
            <a:prstGeom prst="rect">
              <a:avLst/>
            </a:prstGeom>
            <a:noFill/>
            <a:ln w="9525">
              <a:noFill/>
            </a:ln>
          </p:spPr>
          <p:txBody>
            <a:bodyPr wrap="none" anchor="t">
              <a:spAutoFit/>
            </a:bodyPr>
            <a:lstStyle/>
            <a:p>
              <a:pPr lvl="0"/>
              <a:r>
                <a:rPr lang="zh-CN" altLang="en-US" sz="1600" dirty="0">
                  <a:solidFill>
                    <a:schemeClr val="hlink"/>
                  </a:solidFill>
                  <a:latin typeface="微软雅黑" panose="020B0503020204020204" pitchFamily="34" charset="-122"/>
                  <a:ea typeface="微软雅黑" panose="020B0503020204020204" pitchFamily="34" charset="-122"/>
                  <a:sym typeface="微软雅黑" panose="020B0503020204020204" pitchFamily="34" charset="-122"/>
                </a:rPr>
                <a:t>讲解时间：</a:t>
              </a:r>
            </a:p>
            <a:p>
              <a:pPr lvl="0"/>
              <a:r>
                <a:rPr lang="en-US" altLang="zh-CN" sz="1600" dirty="0">
                  <a:solidFill>
                    <a:schemeClr val="hlink"/>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1600">
                  <a:solidFill>
                    <a:schemeClr val="hlink"/>
                  </a:solidFill>
                  <a:latin typeface="微软雅黑" panose="020B0503020204020204" pitchFamily="34" charset="-122"/>
                  <a:ea typeface="微软雅黑" panose="020B0503020204020204" pitchFamily="34" charset="-122"/>
                  <a:sym typeface="微软雅黑" panose="020B0503020204020204" pitchFamily="34" charset="-122"/>
                </a:rPr>
                <a:t>5分钟</a:t>
              </a:r>
              <a:endParaRPr lang="zh-CN" altLang="en-US" dirty="0">
                <a:latin typeface="Arial" panose="020B0604020202020204" pitchFamily="34" charset="0"/>
                <a:ea typeface="宋体" panose="02010600030101010101" pitchFamily="2" charset="-122"/>
              </a:endParaRPr>
            </a:p>
          </p:txBody>
        </p:sp>
      </p:grpSp>
      <p:grpSp>
        <p:nvGrpSpPr>
          <p:cNvPr id="6148" name="组合 4"/>
          <p:cNvGrpSpPr/>
          <p:nvPr/>
        </p:nvGrpSpPr>
        <p:grpSpPr>
          <a:xfrm>
            <a:off x="6605588" y="3500438"/>
            <a:ext cx="2179637" cy="1177925"/>
            <a:chOff x="6562725" y="3762375"/>
            <a:chExt cx="2179638" cy="1177925"/>
          </a:xfrm>
        </p:grpSpPr>
        <p:pic>
          <p:nvPicPr>
            <p:cNvPr id="6149" name="Picture 9" descr="时间2"/>
            <p:cNvPicPr>
              <a:picLocks noChangeAspect="1"/>
            </p:cNvPicPr>
            <p:nvPr/>
          </p:nvPicPr>
          <p:blipFill>
            <a:blip r:embed="rId3" cstate="print"/>
            <a:stretch>
              <a:fillRect/>
            </a:stretch>
          </p:blipFill>
          <p:spPr>
            <a:xfrm>
              <a:off x="6562725" y="3762375"/>
              <a:ext cx="2179638" cy="1177925"/>
            </a:xfrm>
            <a:prstGeom prst="rect">
              <a:avLst/>
            </a:prstGeom>
            <a:noFill/>
            <a:ln w="9525">
              <a:noFill/>
            </a:ln>
          </p:spPr>
        </p:pic>
        <p:sp>
          <p:nvSpPr>
            <p:cNvPr id="6150" name="Text Box 10"/>
            <p:cNvSpPr/>
            <p:nvPr/>
          </p:nvSpPr>
          <p:spPr>
            <a:xfrm>
              <a:off x="6708775" y="4276725"/>
              <a:ext cx="1210588" cy="584775"/>
            </a:xfrm>
            <a:prstGeom prst="rect">
              <a:avLst/>
            </a:prstGeom>
            <a:noFill/>
            <a:ln w="9525">
              <a:noFill/>
            </a:ln>
          </p:spPr>
          <p:txBody>
            <a:bodyPr wrap="none" anchor="t">
              <a:spAutoFit/>
            </a:bodyPr>
            <a:lstStyle/>
            <a:p>
              <a:pPr lvl="0"/>
              <a:r>
                <a:rPr lang="zh-CN" altLang="en-US" sz="1600" dirty="0">
                  <a:solidFill>
                    <a:srgbClr val="CC3300"/>
                  </a:solidFill>
                  <a:latin typeface="微软雅黑" panose="020B0503020204020204" pitchFamily="34" charset="-122"/>
                  <a:ea typeface="微软雅黑" panose="020B0503020204020204" pitchFamily="34" charset="-122"/>
                  <a:sym typeface="微软雅黑" panose="020B0503020204020204" pitchFamily="34" charset="-122"/>
                </a:rPr>
                <a:t>实践时间：</a:t>
              </a:r>
            </a:p>
            <a:p>
              <a:pPr lvl="0"/>
              <a:r>
                <a:rPr lang="en-US" altLang="zh-CN" sz="1600" dirty="0">
                  <a:solidFill>
                    <a:srgbClr val="CC3300"/>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1600" dirty="0">
                  <a:solidFill>
                    <a:srgbClr val="CC3300"/>
                  </a:solidFill>
                  <a:latin typeface="微软雅黑" panose="020B0503020204020204" pitchFamily="34" charset="-122"/>
                  <a:ea typeface="微软雅黑" panose="020B0503020204020204" pitchFamily="34" charset="-122"/>
                  <a:sym typeface="微软雅黑" panose="020B0503020204020204" pitchFamily="34" charset="-122"/>
                </a:rPr>
                <a:t>5分钟</a:t>
              </a:r>
              <a:endParaRPr lang="zh-CN" altLang="en-US" dirty="0">
                <a:latin typeface="Arial" panose="020B0604020202020204" pitchFamily="34" charset="0"/>
                <a:ea typeface="宋体" panose="02010600030101010101" pitchFamily="2" charset="-122"/>
              </a:endParaRPr>
            </a:p>
          </p:txBody>
        </p:sp>
      </p:grpSp>
      <p:graphicFrame>
        <p:nvGraphicFramePr>
          <p:cNvPr id="6" name="图示 5"/>
          <p:cNvGraphicFramePr/>
          <p:nvPr>
            <p:extLst>
              <p:ext uri="{D42A27DB-BD31-4B8C-83A1-F6EECF244321}">
                <p14:modId xmlns:p14="http://schemas.microsoft.com/office/powerpoint/2010/main" val="2300459043"/>
              </p:ext>
            </p:extLst>
          </p:nvPr>
        </p:nvGraphicFramePr>
        <p:xfrm>
          <a:off x="359365" y="1844898"/>
          <a:ext cx="6096000" cy="316835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9" name="Rectangle 2"/>
          <p:cNvSpPr>
            <a:spLocks noGrp="1"/>
          </p:cNvSpPr>
          <p:nvPr>
            <p:ph type="title"/>
          </p:nvPr>
        </p:nvSpPr>
        <p:spPr>
          <a:xfrm>
            <a:off x="3929063" y="0"/>
            <a:ext cx="5214937" cy="785813"/>
          </a:xfrm>
        </p:spPr>
        <p:txBody>
          <a:bodyPr wrap="square" lIns="91440" tIns="45720" rIns="91440" bIns="45720" anchor="ctr"/>
          <a:lstStyle/>
          <a:p>
            <a:r>
              <a:rPr lang="zh-CN" altLang="en-US" kern="1200" dirty="0"/>
              <a:t>  </a:t>
            </a:r>
            <a:r>
              <a:rPr lang="en-US" altLang="zh-CN" dirty="0"/>
              <a:t>1.4 HTT</a:t>
            </a:r>
            <a:r>
              <a:rPr lang="en-US" altLang="zh-CN" kern="1200" dirty="0"/>
              <a:t>P</a:t>
            </a:r>
            <a:r>
              <a:rPr lang="zh-CN" altLang="en-US" dirty="0"/>
              <a:t>协议</a:t>
            </a:r>
            <a:endParaRPr lang="en-US" altLang="zh-CN" kern="1200" dirty="0"/>
          </a:p>
        </p:txBody>
      </p:sp>
    </p:spTree>
    <p:extLst>
      <p:ext uri="{BB962C8B-B14F-4D97-AF65-F5344CB8AC3E}">
        <p14:creationId xmlns:p14="http://schemas.microsoft.com/office/powerpoint/2010/main" val="284263134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p:cNvSpPr>
          <p:nvPr>
            <p:ph type="body" idx="4294967295"/>
          </p:nvPr>
        </p:nvSpPr>
        <p:spPr>
          <a:xfrm>
            <a:off x="455613" y="1263650"/>
            <a:ext cx="8545512" cy="4608513"/>
          </a:xfrm>
        </p:spPr>
        <p:txBody>
          <a:bodyPr wrap="square" lIns="91440" tIns="45720" rIns="91440" bIns="45720" anchor="t"/>
          <a:lstStyle/>
          <a:p>
            <a:pPr lvl="0">
              <a:lnSpc>
                <a:spcPct val="150000"/>
              </a:lnSpc>
            </a:pPr>
            <a:r>
              <a:rPr lang="zh-CN" altLang="en-US" sz="2000"/>
              <a:t>超文本传输协议（</a:t>
            </a:r>
            <a:r>
              <a:rPr lang="en-US" altLang="zh-CN" sz="2000"/>
              <a:t>HTTP</a:t>
            </a:r>
            <a:r>
              <a:rPr lang="zh-CN" altLang="en-US" sz="2000"/>
              <a:t>，</a:t>
            </a:r>
            <a:r>
              <a:rPr lang="en-US" altLang="zh-CN" sz="2000"/>
              <a:t>HyperText Transfer Protocol)</a:t>
            </a:r>
            <a:r>
              <a:rPr lang="zh-CN" altLang="en-US" sz="2000"/>
              <a:t>是一个客户端和服务器端请求和应答的标准（</a:t>
            </a:r>
            <a:r>
              <a:rPr lang="en-US" altLang="zh-CN" sz="2000"/>
              <a:t>TCP</a:t>
            </a:r>
            <a:r>
              <a:rPr lang="zh-CN" altLang="en-US" sz="2000"/>
              <a:t>）。是互联网上应用最为广泛的一种网络协议，所有的</a:t>
            </a:r>
            <a:r>
              <a:rPr lang="en-US" altLang="zh-CN" sz="2000"/>
              <a:t>WWW</a:t>
            </a:r>
            <a:r>
              <a:rPr lang="zh-CN" altLang="en-US" sz="2000"/>
              <a:t>文件都必须遵守这个标准。</a:t>
            </a:r>
            <a:endParaRPr lang="en-US" altLang="zh-CN" sz="2000"/>
          </a:p>
          <a:p>
            <a:pPr lvl="0">
              <a:lnSpc>
                <a:spcPct val="150000"/>
              </a:lnSpc>
            </a:pPr>
            <a:r>
              <a:rPr lang="zh-CN" altLang="en-US" sz="2000"/>
              <a:t>客户端是终端用户，服务器端是网站。由</a:t>
            </a:r>
            <a:r>
              <a:rPr lang="en-US" altLang="zh-CN" sz="2000"/>
              <a:t>HTTP</a:t>
            </a:r>
            <a:r>
              <a:rPr lang="zh-CN" altLang="en-US" sz="2000"/>
              <a:t>客户端发起一个请求，请求头包含请求的方法、</a:t>
            </a:r>
            <a:r>
              <a:rPr lang="en-US" altLang="zh-CN" sz="2000"/>
              <a:t>URL</a:t>
            </a:r>
            <a:r>
              <a:rPr lang="zh-CN" altLang="en-US" sz="2000"/>
              <a:t>、协议版本、以及包含请求修饰符、客户信息和内容的消息结构。建立一个到服务器指定端口（默认是</a:t>
            </a:r>
            <a:r>
              <a:rPr lang="en-US" altLang="zh-CN" sz="2000"/>
              <a:t>80</a:t>
            </a:r>
            <a:r>
              <a:rPr lang="zh-CN" altLang="en-US" sz="2000"/>
              <a:t>端口）的</a:t>
            </a:r>
            <a:r>
              <a:rPr lang="en-US" altLang="zh-CN" sz="2000"/>
              <a:t>TCP</a:t>
            </a:r>
            <a:r>
              <a:rPr lang="zh-CN" altLang="en-US" sz="2000"/>
              <a:t>连接。</a:t>
            </a:r>
            <a:r>
              <a:rPr lang="en-US" altLang="zh-CN" sz="2000"/>
              <a:t>HTTP</a:t>
            </a:r>
            <a:r>
              <a:rPr lang="zh-CN" altLang="en-US" sz="2000"/>
              <a:t>服务器则在那个端口监听客户端发送过来的请求。服务器以一个状态行作为响应，响应的内容包括消息协议的版本，成功或者错误编码加上包含服务器信息、实体元信息以及可能的实体内容。</a:t>
            </a:r>
            <a:endParaRPr lang="en-US" altLang="zh-CN" sz="2000"/>
          </a:p>
        </p:txBody>
      </p:sp>
      <p:sp>
        <p:nvSpPr>
          <p:cNvPr id="27" name="Rectangle 23"/>
          <p:cNvSpPr txBox="1">
            <a:spLocks noChangeArrowheads="1"/>
          </p:cNvSpPr>
          <p:nvPr/>
        </p:nvSpPr>
        <p:spPr>
          <a:xfrm>
            <a:off x="3929063" y="0"/>
            <a:ext cx="5214938" cy="785813"/>
          </a:xfrm>
          <a:prstGeom prst="rect">
            <a:avLst/>
          </a:prstGeom>
        </p:spPr>
        <p:txBody>
          <a:bodyPr anchor="ct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28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j-cs"/>
              </a:rPr>
              <a:t>1.4.1 HTTP</a:t>
            </a:r>
            <a:r>
              <a:rPr lang="zh-CN" altLang="en-US" sz="2800" b="1" dirty="0">
                <a:latin typeface="黑体" panose="02010609060101010101" pitchFamily="49" charset="-122"/>
                <a:ea typeface="黑体" panose="02010609060101010101" pitchFamily="49" charset="-122"/>
                <a:cs typeface="+mj-cs"/>
              </a:rPr>
              <a:t>简介</a:t>
            </a:r>
            <a:r>
              <a:rPr kumimoji="0" lang="zh-CN" altLang="en-US" sz="28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j-cs"/>
              </a:rPr>
              <a:t> </a:t>
            </a:r>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67744" y="1412776"/>
            <a:ext cx="4450648" cy="4263346"/>
          </a:xfrm>
          <a:prstGeom prst="rect">
            <a:avLst/>
          </a:prstGeom>
        </p:spPr>
      </p:pic>
    </p:spTree>
    <p:extLst>
      <p:ext uri="{BB962C8B-B14F-4D97-AF65-F5344CB8AC3E}">
        <p14:creationId xmlns:p14="http://schemas.microsoft.com/office/powerpoint/2010/main" val="209324222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578">
                                            <p:txEl>
                                              <p:pRg st="0" end="0"/>
                                            </p:txEl>
                                          </p:spTgt>
                                        </p:tgtEl>
                                        <p:attrNameLst>
                                          <p:attrName>style.visibility</p:attrName>
                                        </p:attrNameLst>
                                      </p:cBhvr>
                                      <p:to>
                                        <p:strVal val="visible"/>
                                      </p:to>
                                    </p:set>
                                    <p:anim calcmode="lin" valueType="num">
                                      <p:cBhvr additive="base">
                                        <p:cTn id="7" dur="500" fill="hold"/>
                                        <p:tgtEl>
                                          <p:spTgt spid="2457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57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4578">
                                            <p:txEl>
                                              <p:pRg st="1" end="1"/>
                                            </p:txEl>
                                          </p:spTgt>
                                        </p:tgtEl>
                                        <p:attrNameLst>
                                          <p:attrName>style.visibility</p:attrName>
                                        </p:attrNameLst>
                                      </p:cBhvr>
                                      <p:to>
                                        <p:strVal val="visible"/>
                                      </p:to>
                                    </p:set>
                                    <p:anim calcmode="lin" valueType="num">
                                      <p:cBhvr additive="base">
                                        <p:cTn id="13" dur="500" fill="hold"/>
                                        <p:tgtEl>
                                          <p:spTgt spid="2457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457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 presetClass="exit" presetSubtype="16" fill="hold" nodeType="clickEffect">
                                  <p:stCondLst>
                                    <p:cond delay="0"/>
                                  </p:stCondLst>
                                  <p:childTnLst>
                                    <p:animEffect transition="out" filter="box(in)">
                                      <p:cBhvr>
                                        <p:cTn id="18" dur="500"/>
                                        <p:tgtEl>
                                          <p:spTgt spid="24578">
                                            <p:txEl>
                                              <p:pRg st="0" end="0"/>
                                            </p:txEl>
                                          </p:spTgt>
                                        </p:tgtEl>
                                      </p:cBhvr>
                                    </p:animEffect>
                                    <p:set>
                                      <p:cBhvr>
                                        <p:cTn id="19" dur="1" fill="hold">
                                          <p:stCondLst>
                                            <p:cond delay="499"/>
                                          </p:stCondLst>
                                        </p:cTn>
                                        <p:tgtEl>
                                          <p:spTgt spid="24578">
                                            <p:txEl>
                                              <p:pRg st="0" end="0"/>
                                            </p:txEl>
                                          </p:spTgt>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4" presetClass="exit" presetSubtype="16" fill="hold" nodeType="clickEffect">
                                  <p:stCondLst>
                                    <p:cond delay="0"/>
                                  </p:stCondLst>
                                  <p:childTnLst>
                                    <p:animEffect transition="out" filter="box(in)">
                                      <p:cBhvr>
                                        <p:cTn id="23" dur="500"/>
                                        <p:tgtEl>
                                          <p:spTgt spid="24578">
                                            <p:txEl>
                                              <p:pRg st="1" end="1"/>
                                            </p:txEl>
                                          </p:spTgt>
                                        </p:tgtEl>
                                      </p:cBhvr>
                                    </p:animEffect>
                                    <p:set>
                                      <p:cBhvr>
                                        <p:cTn id="24" dur="1" fill="hold">
                                          <p:stCondLst>
                                            <p:cond delay="499"/>
                                          </p:stCondLst>
                                        </p:cTn>
                                        <p:tgtEl>
                                          <p:spTgt spid="24578">
                                            <p:txEl>
                                              <p:pRg st="1" end="1"/>
                                            </p:txEl>
                                          </p:spTgt>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fade">
                                      <p:cBhvr>
                                        <p:cTn id="2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4"/>
          <p:cNvSpPr>
            <a:spLocks noGrp="1"/>
          </p:cNvSpPr>
          <p:nvPr>
            <p:ph type="title"/>
          </p:nvPr>
        </p:nvSpPr>
        <p:spPr>
          <a:xfrm>
            <a:off x="3929063" y="0"/>
            <a:ext cx="5214937" cy="785813"/>
          </a:xfrm>
        </p:spPr>
        <p:txBody>
          <a:bodyPr wrap="square" lIns="91440" tIns="45720" rIns="91440" bIns="45720" anchor="ctr"/>
          <a:lstStyle/>
          <a:p>
            <a:r>
              <a:rPr lang="zh-CN" altLang="en-US" kern="1200" dirty="0">
                <a:latin typeface="黑体" panose="02010609060101010101" pitchFamily="49" charset="-122"/>
                <a:ea typeface="黑体" panose="02010609060101010101" pitchFamily="49" charset="-122"/>
                <a:cs typeface="+mj-cs"/>
              </a:rPr>
              <a:t>本章目标</a:t>
            </a:r>
          </a:p>
        </p:txBody>
      </p:sp>
      <p:grpSp>
        <p:nvGrpSpPr>
          <p:cNvPr id="2" name="组合 40"/>
          <p:cNvGrpSpPr/>
          <p:nvPr/>
        </p:nvGrpSpPr>
        <p:grpSpPr>
          <a:xfrm>
            <a:off x="2124075" y="2289175"/>
            <a:ext cx="4895850" cy="431800"/>
            <a:chOff x="3779912" y="1777380"/>
            <a:chExt cx="4896544" cy="432048"/>
          </a:xfrm>
        </p:grpSpPr>
        <p:sp>
          <p:nvSpPr>
            <p:cNvPr id="14" name="矩形 13"/>
            <p:cNvSpPr/>
            <p:nvPr/>
          </p:nvSpPr>
          <p:spPr>
            <a:xfrm>
              <a:off x="3779912" y="1777380"/>
              <a:ext cx="4896544" cy="432048"/>
            </a:xfrm>
            <a:prstGeom prst="rect">
              <a:avLst/>
            </a:prstGeom>
            <a:noFill/>
            <a:ln w="12700">
              <a:solidFill>
                <a:srgbClr val="3782C5"/>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15" name="矩形 14"/>
            <p:cNvSpPr/>
            <p:nvPr/>
          </p:nvSpPr>
          <p:spPr>
            <a:xfrm>
              <a:off x="3779912" y="1777380"/>
              <a:ext cx="431861" cy="432048"/>
            </a:xfrm>
            <a:prstGeom prst="rect">
              <a:avLst/>
            </a:prstGeom>
            <a:gradFill>
              <a:gsLst>
                <a:gs pos="0">
                  <a:srgbClr val="3782C5"/>
                </a:gs>
                <a:gs pos="100000">
                  <a:srgbClr val="2857A5"/>
                </a:gs>
              </a:gsLst>
              <a:lin ang="5400000" scaled="0"/>
            </a:gradFill>
            <a:ln w="12700">
              <a:solidFill>
                <a:srgbClr val="3782C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1</a:t>
              </a:r>
              <a:endParaRPr kumimoji="0" lang="zh-CN" altLang="en-US" sz="18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6149" name="TextBox 21"/>
            <p:cNvSpPr txBox="1"/>
            <p:nvPr/>
          </p:nvSpPr>
          <p:spPr>
            <a:xfrm>
              <a:off x="4355621" y="1833293"/>
              <a:ext cx="4078865" cy="365970"/>
            </a:xfrm>
            <a:prstGeom prst="rect">
              <a:avLst/>
            </a:prstGeom>
            <a:noFill/>
            <a:ln w="9525">
              <a:noFill/>
            </a:ln>
          </p:spPr>
          <p:txBody>
            <a:bodyPr anchor="t">
              <a:spAutoFit/>
            </a:bodyPr>
            <a:lstStyle/>
            <a:p>
              <a:pPr lvl="0" indent="0"/>
              <a:r>
                <a:rPr lang="en-US" b="1" dirty="0">
                  <a:latin typeface="黑体" panose="02010609060101010101" pitchFamily="49" charset="-122"/>
                  <a:ea typeface="黑体" panose="02010609060101010101" pitchFamily="49" charset="-122"/>
                  <a:sym typeface="Arial" panose="020B0604020202020204" pitchFamily="34" charset="0"/>
                </a:rPr>
                <a:t>JSP</a:t>
              </a:r>
              <a:r>
                <a:rPr lang="zh-CN" altLang="en-US" b="1" dirty="0">
                  <a:latin typeface="黑体" panose="02010609060101010101" pitchFamily="49" charset="-122"/>
                  <a:ea typeface="黑体" panose="02010609060101010101" pitchFamily="49" charset="-122"/>
                  <a:sym typeface="Arial" panose="020B0604020202020204" pitchFamily="34" charset="0"/>
                </a:rPr>
                <a:t>概述</a:t>
              </a:r>
            </a:p>
          </p:txBody>
        </p:sp>
      </p:grpSp>
      <p:grpSp>
        <p:nvGrpSpPr>
          <p:cNvPr id="3" name="组合 44"/>
          <p:cNvGrpSpPr/>
          <p:nvPr/>
        </p:nvGrpSpPr>
        <p:grpSpPr>
          <a:xfrm>
            <a:off x="2124075" y="2949575"/>
            <a:ext cx="4895850" cy="431800"/>
            <a:chOff x="3779912" y="1777380"/>
            <a:chExt cx="4896544" cy="432048"/>
          </a:xfrm>
        </p:grpSpPr>
        <p:sp>
          <p:nvSpPr>
            <p:cNvPr id="20" name="矩形 19"/>
            <p:cNvSpPr/>
            <p:nvPr/>
          </p:nvSpPr>
          <p:spPr>
            <a:xfrm>
              <a:off x="3779912" y="1777380"/>
              <a:ext cx="4896544" cy="432048"/>
            </a:xfrm>
            <a:prstGeom prst="rect">
              <a:avLst/>
            </a:prstGeom>
            <a:noFill/>
            <a:ln w="12700">
              <a:solidFill>
                <a:srgbClr val="3782C5"/>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21" name="矩形 20"/>
            <p:cNvSpPr/>
            <p:nvPr/>
          </p:nvSpPr>
          <p:spPr>
            <a:xfrm>
              <a:off x="3779912" y="1777380"/>
              <a:ext cx="431861" cy="432048"/>
            </a:xfrm>
            <a:prstGeom prst="rect">
              <a:avLst/>
            </a:prstGeom>
            <a:gradFill>
              <a:gsLst>
                <a:gs pos="0">
                  <a:srgbClr val="3782C5"/>
                </a:gs>
                <a:gs pos="100000">
                  <a:srgbClr val="2857A5"/>
                </a:gs>
              </a:gsLst>
              <a:lin ang="5400000" scaled="0"/>
            </a:gradFill>
            <a:ln w="12700">
              <a:solidFill>
                <a:srgbClr val="3782C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2</a:t>
              </a:r>
              <a:endParaRPr kumimoji="0" lang="zh-CN" altLang="en-US" sz="18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6153" name="TextBox 33"/>
            <p:cNvSpPr txBox="1"/>
            <p:nvPr/>
          </p:nvSpPr>
          <p:spPr>
            <a:xfrm>
              <a:off x="4381659" y="1837740"/>
              <a:ext cx="4078866" cy="365970"/>
            </a:xfrm>
            <a:prstGeom prst="rect">
              <a:avLst/>
            </a:prstGeom>
            <a:noFill/>
            <a:ln w="9525">
              <a:noFill/>
            </a:ln>
          </p:spPr>
          <p:txBody>
            <a:bodyPr anchor="t">
              <a:spAutoFit/>
            </a:bodyPr>
            <a:lstStyle/>
            <a:p>
              <a:pPr lvl="0" indent="0"/>
              <a:r>
                <a:rPr lang="en-US" b="1" dirty="0">
                  <a:latin typeface="黑体" panose="02010609060101010101" pitchFamily="49" charset="-122"/>
                  <a:ea typeface="黑体" panose="02010609060101010101" pitchFamily="49" charset="-122"/>
                  <a:sym typeface="Arial" panose="020B0604020202020204" pitchFamily="34" charset="0"/>
                </a:rPr>
                <a:t>Tomcat</a:t>
              </a:r>
              <a:r>
                <a:rPr lang="zh-CN" altLang="en-US" b="1" dirty="0">
                  <a:latin typeface="黑体" panose="02010609060101010101" pitchFamily="49" charset="-122"/>
                  <a:ea typeface="黑体" panose="02010609060101010101" pitchFamily="49" charset="-122"/>
                  <a:sym typeface="Arial" panose="020B0604020202020204" pitchFamily="34" charset="0"/>
                </a:rPr>
                <a:t>服务器</a:t>
              </a:r>
            </a:p>
          </p:txBody>
        </p:sp>
      </p:grpSp>
      <p:grpSp>
        <p:nvGrpSpPr>
          <p:cNvPr id="4" name="组合 48"/>
          <p:cNvGrpSpPr/>
          <p:nvPr/>
        </p:nvGrpSpPr>
        <p:grpSpPr>
          <a:xfrm>
            <a:off x="2124075" y="3598863"/>
            <a:ext cx="4895850" cy="431800"/>
            <a:chOff x="3779912" y="1777380"/>
            <a:chExt cx="4896544" cy="432048"/>
          </a:xfrm>
        </p:grpSpPr>
        <p:sp>
          <p:nvSpPr>
            <p:cNvPr id="24" name="矩形 23"/>
            <p:cNvSpPr/>
            <p:nvPr/>
          </p:nvSpPr>
          <p:spPr>
            <a:xfrm>
              <a:off x="3779912" y="1777380"/>
              <a:ext cx="4896544" cy="432048"/>
            </a:xfrm>
            <a:prstGeom prst="rect">
              <a:avLst/>
            </a:prstGeom>
            <a:noFill/>
            <a:ln w="12700">
              <a:solidFill>
                <a:srgbClr val="3782C5"/>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25" name="矩形 24"/>
            <p:cNvSpPr/>
            <p:nvPr/>
          </p:nvSpPr>
          <p:spPr>
            <a:xfrm>
              <a:off x="3779912" y="1777380"/>
              <a:ext cx="431861" cy="432048"/>
            </a:xfrm>
            <a:prstGeom prst="rect">
              <a:avLst/>
            </a:prstGeom>
            <a:gradFill>
              <a:gsLst>
                <a:gs pos="0">
                  <a:srgbClr val="3782C5"/>
                </a:gs>
                <a:gs pos="100000">
                  <a:srgbClr val="2857A5"/>
                </a:gs>
              </a:gsLst>
              <a:lin ang="5400000" scaled="0"/>
            </a:gradFill>
            <a:ln w="12700">
              <a:solidFill>
                <a:srgbClr val="3782C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3</a:t>
              </a:r>
              <a:endParaRPr kumimoji="0" lang="zh-CN" altLang="en-US" sz="18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6157" name="TextBox 37"/>
            <p:cNvSpPr txBox="1"/>
            <p:nvPr/>
          </p:nvSpPr>
          <p:spPr>
            <a:xfrm>
              <a:off x="4381660" y="1837741"/>
              <a:ext cx="4078865" cy="365970"/>
            </a:xfrm>
            <a:prstGeom prst="rect">
              <a:avLst/>
            </a:prstGeom>
            <a:noFill/>
            <a:ln w="9525">
              <a:noFill/>
            </a:ln>
          </p:spPr>
          <p:txBody>
            <a:bodyPr anchor="t">
              <a:spAutoFit/>
            </a:bodyPr>
            <a:lstStyle/>
            <a:p>
              <a:pPr lvl="0" indent="0"/>
              <a:r>
                <a:rPr lang="en-US" b="1" dirty="0">
                  <a:latin typeface="黑体" panose="02010609060101010101" pitchFamily="49" charset="-122"/>
                  <a:ea typeface="黑体" panose="02010609060101010101" pitchFamily="49" charset="-122"/>
                  <a:sym typeface="Arial" panose="020B0604020202020204" pitchFamily="34" charset="0"/>
                </a:rPr>
                <a:t>JSP</a:t>
              </a:r>
              <a:r>
                <a:rPr lang="zh-CN" altLang="en-US" b="1" dirty="0">
                  <a:latin typeface="黑体" panose="02010609060101010101" pitchFamily="49" charset="-122"/>
                  <a:ea typeface="黑体" panose="02010609060101010101" pitchFamily="49" charset="-122"/>
                  <a:sym typeface="Arial" panose="020B0604020202020204" pitchFamily="34" charset="0"/>
                </a:rPr>
                <a:t>运行原理</a:t>
              </a:r>
            </a:p>
          </p:txBody>
        </p:sp>
      </p:grpSp>
      <p:grpSp>
        <p:nvGrpSpPr>
          <p:cNvPr id="5" name="组合 48"/>
          <p:cNvGrpSpPr/>
          <p:nvPr/>
        </p:nvGrpSpPr>
        <p:grpSpPr>
          <a:xfrm>
            <a:off x="2123440" y="4261803"/>
            <a:ext cx="4895850" cy="431800"/>
            <a:chOff x="3779912" y="1777380"/>
            <a:chExt cx="4896544" cy="432048"/>
          </a:xfrm>
        </p:grpSpPr>
        <p:sp>
          <p:nvSpPr>
            <p:cNvPr id="6" name="矩形 5"/>
            <p:cNvSpPr/>
            <p:nvPr/>
          </p:nvSpPr>
          <p:spPr>
            <a:xfrm>
              <a:off x="3779912" y="1777380"/>
              <a:ext cx="4896544" cy="432048"/>
            </a:xfrm>
            <a:prstGeom prst="rect">
              <a:avLst/>
            </a:prstGeom>
            <a:noFill/>
            <a:ln w="12700">
              <a:solidFill>
                <a:srgbClr val="3782C5"/>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7" name="矩形 6"/>
            <p:cNvSpPr/>
            <p:nvPr/>
          </p:nvSpPr>
          <p:spPr>
            <a:xfrm>
              <a:off x="3779912" y="1777380"/>
              <a:ext cx="431861" cy="432048"/>
            </a:xfrm>
            <a:prstGeom prst="rect">
              <a:avLst/>
            </a:prstGeom>
            <a:gradFill>
              <a:gsLst>
                <a:gs pos="0">
                  <a:srgbClr val="3782C5"/>
                </a:gs>
                <a:gs pos="100000">
                  <a:srgbClr val="2857A5"/>
                </a:gs>
              </a:gsLst>
              <a:lin ang="5400000" scaled="0"/>
            </a:gradFill>
            <a:ln w="12700">
              <a:solidFill>
                <a:srgbClr val="3782C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3</a:t>
              </a:r>
              <a:endParaRPr kumimoji="0" lang="zh-CN" altLang="en-US" sz="18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8" name="TextBox 37"/>
            <p:cNvSpPr txBox="1"/>
            <p:nvPr/>
          </p:nvSpPr>
          <p:spPr>
            <a:xfrm>
              <a:off x="4381660" y="1837741"/>
              <a:ext cx="4078865" cy="365970"/>
            </a:xfrm>
            <a:prstGeom prst="rect">
              <a:avLst/>
            </a:prstGeom>
            <a:noFill/>
            <a:ln w="9525">
              <a:noFill/>
            </a:ln>
          </p:spPr>
          <p:txBody>
            <a:bodyPr anchor="t">
              <a:spAutoFit/>
            </a:bodyPr>
            <a:lstStyle/>
            <a:p>
              <a:pPr lvl="0" algn="l"/>
              <a:r>
                <a:rPr lang="zh-CN" altLang="en-US" b="1" dirty="0">
                  <a:latin typeface="黑体" panose="02010609060101010101" pitchFamily="49" charset="-122"/>
                  <a:ea typeface="黑体" panose="02010609060101010101" pitchFamily="49" charset="-122"/>
                  <a:cs typeface="+mn-ea"/>
                  <a:sym typeface="Arial" panose="020B0604020202020204" pitchFamily="34" charset="0"/>
                </a:rPr>
                <a:t>HTTP协议</a:t>
              </a:r>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p:cNvSpPr>
          <p:nvPr>
            <p:ph type="body" idx="4294967295"/>
          </p:nvPr>
        </p:nvSpPr>
        <p:spPr>
          <a:xfrm>
            <a:off x="455613" y="1263651"/>
            <a:ext cx="8545512" cy="3389485"/>
          </a:xfrm>
        </p:spPr>
        <p:txBody>
          <a:bodyPr wrap="square" lIns="91440" tIns="45720" rIns="91440" bIns="45720" anchor="t"/>
          <a:lstStyle/>
          <a:p>
            <a:pPr lvl="1">
              <a:lnSpc>
                <a:spcPct val="150000"/>
              </a:lnSpc>
            </a:pPr>
            <a:r>
              <a:rPr lang="zh-CN" altLang="en-US" sz="2000"/>
              <a:t>通常</a:t>
            </a:r>
            <a:r>
              <a:rPr lang="en-US" altLang="zh-CN" sz="2000"/>
              <a:t>HTTP</a:t>
            </a:r>
            <a:r>
              <a:rPr lang="zh-CN" altLang="en-US" sz="2000"/>
              <a:t>消息包括客户机向服务器的请求消息和服务器向客户机的响应消息。这两种类型的消息由一个起始行，一个或者多个头域，一个指示头域结束的空行和可选的消息体组成。</a:t>
            </a:r>
            <a:endParaRPr lang="en-US" altLang="zh-CN" sz="2000"/>
          </a:p>
          <a:p>
            <a:pPr lvl="1">
              <a:lnSpc>
                <a:spcPct val="150000"/>
              </a:lnSpc>
            </a:pPr>
            <a:r>
              <a:rPr lang="en-US" altLang="zh-CN" sz="2000"/>
              <a:t>HTTP</a:t>
            </a:r>
            <a:r>
              <a:rPr lang="zh-CN" altLang="en-US" sz="2000"/>
              <a:t>的头域包括通用头，请求头，响应头和实体头四个部分。每个头域由一个域名，冒号（</a:t>
            </a:r>
            <a:r>
              <a:rPr lang="en-US" altLang="zh-CN" sz="2000"/>
              <a:t>:</a:t>
            </a:r>
            <a:r>
              <a:rPr lang="zh-CN" altLang="en-US" sz="2000"/>
              <a:t>）和域值三部分组成。域名是大小写无关的，域值前可以添加任何数量的空格符，头域可以被扩展为多行，在每行开始处，使用至少一个空格或制表符。</a:t>
            </a:r>
            <a:endParaRPr lang="en-US" altLang="zh-CN" sz="2000"/>
          </a:p>
          <a:p>
            <a:pPr lvl="0">
              <a:lnSpc>
                <a:spcPct val="150000"/>
              </a:lnSpc>
            </a:pPr>
            <a:endParaRPr lang="en-US" altLang="zh-CN" sz="2000"/>
          </a:p>
          <a:p>
            <a:pPr lvl="0">
              <a:lnSpc>
                <a:spcPct val="150000"/>
              </a:lnSpc>
            </a:pPr>
            <a:endParaRPr lang="en-US" altLang="zh-CN" sz="2000"/>
          </a:p>
        </p:txBody>
      </p:sp>
      <p:sp>
        <p:nvSpPr>
          <p:cNvPr id="27" name="Rectangle 23"/>
          <p:cNvSpPr txBox="1">
            <a:spLocks noChangeArrowheads="1"/>
          </p:cNvSpPr>
          <p:nvPr/>
        </p:nvSpPr>
        <p:spPr>
          <a:xfrm>
            <a:off x="3929063" y="0"/>
            <a:ext cx="5214938" cy="785813"/>
          </a:xfrm>
          <a:prstGeom prst="rect">
            <a:avLst/>
          </a:prstGeom>
        </p:spPr>
        <p:txBody>
          <a:bodyPr anchor="ct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28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j-cs"/>
              </a:rPr>
              <a:t>1.4.2 HTTP</a:t>
            </a:r>
            <a:r>
              <a:rPr kumimoji="0" lang="zh-CN" altLang="en-US" sz="28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j-cs"/>
              </a:rPr>
              <a:t>协议基础</a:t>
            </a:r>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496156"/>
            <a:ext cx="9144000" cy="3865688"/>
          </a:xfrm>
          <a:prstGeom prst="rect">
            <a:avLst/>
          </a:prstGeom>
        </p:spPr>
      </p:pic>
    </p:spTree>
    <p:extLst>
      <p:ext uri="{BB962C8B-B14F-4D97-AF65-F5344CB8AC3E}">
        <p14:creationId xmlns:p14="http://schemas.microsoft.com/office/powerpoint/2010/main" val="88702267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578">
                                            <p:txEl>
                                              <p:pRg st="0" end="0"/>
                                            </p:txEl>
                                          </p:spTgt>
                                        </p:tgtEl>
                                        <p:attrNameLst>
                                          <p:attrName>style.visibility</p:attrName>
                                        </p:attrNameLst>
                                      </p:cBhvr>
                                      <p:to>
                                        <p:strVal val="visible"/>
                                      </p:to>
                                    </p:set>
                                    <p:anim calcmode="lin" valueType="num">
                                      <p:cBhvr additive="base">
                                        <p:cTn id="7" dur="500" fill="hold"/>
                                        <p:tgtEl>
                                          <p:spTgt spid="2457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57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4578">
                                            <p:txEl>
                                              <p:pRg st="1" end="1"/>
                                            </p:txEl>
                                          </p:spTgt>
                                        </p:tgtEl>
                                        <p:attrNameLst>
                                          <p:attrName>style.visibility</p:attrName>
                                        </p:attrNameLst>
                                      </p:cBhvr>
                                      <p:to>
                                        <p:strVal val="visible"/>
                                      </p:to>
                                    </p:set>
                                    <p:anim calcmode="lin" valueType="num">
                                      <p:cBhvr additive="base">
                                        <p:cTn id="13" dur="500" fill="hold"/>
                                        <p:tgtEl>
                                          <p:spTgt spid="2457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457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 presetClass="exit" presetSubtype="16" fill="hold" nodeType="clickEffect">
                                  <p:stCondLst>
                                    <p:cond delay="0"/>
                                  </p:stCondLst>
                                  <p:childTnLst>
                                    <p:animEffect transition="out" filter="box(in)">
                                      <p:cBhvr>
                                        <p:cTn id="18" dur="500"/>
                                        <p:tgtEl>
                                          <p:spTgt spid="24578">
                                            <p:txEl>
                                              <p:pRg st="0" end="0"/>
                                            </p:txEl>
                                          </p:spTgt>
                                        </p:tgtEl>
                                      </p:cBhvr>
                                    </p:animEffect>
                                    <p:set>
                                      <p:cBhvr>
                                        <p:cTn id="19" dur="1" fill="hold">
                                          <p:stCondLst>
                                            <p:cond delay="499"/>
                                          </p:stCondLst>
                                        </p:cTn>
                                        <p:tgtEl>
                                          <p:spTgt spid="24578">
                                            <p:txEl>
                                              <p:pRg st="0" end="0"/>
                                            </p:txEl>
                                          </p:spTgt>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4" presetClass="exit" presetSubtype="16" fill="hold" nodeType="clickEffect">
                                  <p:stCondLst>
                                    <p:cond delay="0"/>
                                  </p:stCondLst>
                                  <p:childTnLst>
                                    <p:animEffect transition="out" filter="box(in)">
                                      <p:cBhvr>
                                        <p:cTn id="23" dur="500"/>
                                        <p:tgtEl>
                                          <p:spTgt spid="24578">
                                            <p:txEl>
                                              <p:pRg st="1" end="1"/>
                                            </p:txEl>
                                          </p:spTgt>
                                        </p:tgtEl>
                                      </p:cBhvr>
                                    </p:animEffect>
                                    <p:set>
                                      <p:cBhvr>
                                        <p:cTn id="24" dur="1" fill="hold">
                                          <p:stCondLst>
                                            <p:cond delay="499"/>
                                          </p:stCondLst>
                                        </p:cTn>
                                        <p:tgtEl>
                                          <p:spTgt spid="24578">
                                            <p:txEl>
                                              <p:pRg st="1" end="1"/>
                                            </p:txEl>
                                          </p:spTgt>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fade">
                                      <p:cBhvr>
                                        <p:cTn id="2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p:cNvSpPr>
          <p:nvPr>
            <p:ph type="body" idx="4294967295"/>
          </p:nvPr>
        </p:nvSpPr>
        <p:spPr>
          <a:xfrm>
            <a:off x="455613" y="1263651"/>
            <a:ext cx="8545512" cy="5117677"/>
          </a:xfrm>
        </p:spPr>
        <p:txBody>
          <a:bodyPr wrap="square" lIns="91440" tIns="45720" rIns="91440" bIns="45720" anchor="t"/>
          <a:lstStyle/>
          <a:p>
            <a:pPr marL="457200" lvl="1" indent="0">
              <a:lnSpc>
                <a:spcPct val="150000"/>
              </a:lnSpc>
              <a:buNone/>
            </a:pPr>
            <a:r>
              <a:rPr lang="zh-CN" altLang="en-US" sz="2000"/>
              <a:t>通用头域包含请求和响应消息都支持的头域，通用头域包含</a:t>
            </a:r>
            <a:endParaRPr lang="en-US" altLang="zh-CN" sz="2000"/>
          </a:p>
          <a:p>
            <a:pPr marL="457200" lvl="1" indent="0">
              <a:lnSpc>
                <a:spcPct val="150000"/>
              </a:lnSpc>
              <a:buNone/>
            </a:pPr>
            <a:r>
              <a:rPr lang="en-US" altLang="zh-CN" sz="2000"/>
              <a:t>Cache-Control</a:t>
            </a:r>
            <a:r>
              <a:rPr lang="zh-CN" altLang="en-US" sz="2000"/>
              <a:t>、</a:t>
            </a:r>
            <a:r>
              <a:rPr lang="en-US" altLang="zh-CN" sz="2000"/>
              <a:t>Connection</a:t>
            </a:r>
            <a:r>
              <a:rPr lang="zh-CN" altLang="en-US" sz="2000"/>
              <a:t>、</a:t>
            </a:r>
            <a:r>
              <a:rPr lang="en-US" altLang="zh-CN" sz="2000"/>
              <a:t>Date</a:t>
            </a:r>
            <a:r>
              <a:rPr lang="zh-CN" altLang="en-US" sz="2000"/>
              <a:t>、</a:t>
            </a:r>
            <a:r>
              <a:rPr lang="en-US" altLang="zh-CN" sz="2000"/>
              <a:t>Pragma</a:t>
            </a:r>
            <a:r>
              <a:rPr lang="zh-CN" altLang="en-US" sz="2000"/>
              <a:t>、</a:t>
            </a:r>
            <a:r>
              <a:rPr lang="en-US" altLang="zh-CN" sz="2000"/>
              <a:t>Transfer-Encoding</a:t>
            </a:r>
            <a:r>
              <a:rPr lang="zh-CN" altLang="en-US" sz="2000"/>
              <a:t>、</a:t>
            </a:r>
            <a:r>
              <a:rPr lang="en-US" altLang="zh-CN" sz="2000"/>
              <a:t>Upgrade</a:t>
            </a:r>
            <a:r>
              <a:rPr lang="zh-CN" altLang="en-US" sz="2000"/>
              <a:t>、</a:t>
            </a:r>
            <a:r>
              <a:rPr lang="en-US" altLang="zh-CN" sz="2000"/>
              <a:t>Via</a:t>
            </a:r>
            <a:r>
              <a:rPr lang="zh-CN" altLang="en-US" sz="2000"/>
              <a:t>。</a:t>
            </a:r>
            <a:endParaRPr lang="en-US" altLang="zh-CN" sz="2000"/>
          </a:p>
          <a:p>
            <a:pPr lvl="0">
              <a:lnSpc>
                <a:spcPct val="150000"/>
              </a:lnSpc>
            </a:pPr>
            <a:r>
              <a:rPr lang="en-US" altLang="zh-CN" sz="2000"/>
              <a:t>Cache-Control</a:t>
            </a:r>
            <a:r>
              <a:rPr lang="zh-CN" altLang="en-US" sz="2000"/>
              <a:t>指定请求和响应遵循的缓存机制，在请求消息或响应消息中设置</a:t>
            </a:r>
            <a:r>
              <a:rPr lang="en-US" altLang="zh-CN" sz="2000"/>
              <a:t>Cache-Control</a:t>
            </a:r>
            <a:r>
              <a:rPr lang="zh-CN" altLang="en-US" sz="2000"/>
              <a:t>不会修改另一个消息处理过程中的缓存处理过程。</a:t>
            </a:r>
          </a:p>
          <a:p>
            <a:pPr>
              <a:lnSpc>
                <a:spcPct val="150000"/>
              </a:lnSpc>
            </a:pPr>
            <a:r>
              <a:rPr lang="en-US" altLang="zh-CN" sz="2000"/>
              <a:t>Date</a:t>
            </a:r>
            <a:r>
              <a:rPr lang="zh-CN" altLang="en-US" sz="2000"/>
              <a:t>表示消息发送的时间，时间的描述格式由</a:t>
            </a:r>
            <a:r>
              <a:rPr lang="en-US" altLang="zh-CN" sz="2000"/>
              <a:t>rfc822</a:t>
            </a:r>
            <a:r>
              <a:rPr lang="zh-CN" altLang="en-US" sz="2000"/>
              <a:t>定义。例如，</a:t>
            </a:r>
            <a:r>
              <a:rPr lang="en-US" altLang="zh-CN" sz="2000"/>
              <a:t>Date:Mon,31Dec200104:25:57GMT</a:t>
            </a:r>
            <a:r>
              <a:rPr lang="zh-CN" altLang="en-US" sz="2000"/>
              <a:t>。</a:t>
            </a:r>
            <a:r>
              <a:rPr lang="en-US" altLang="zh-CN" sz="2000"/>
              <a:t>Date</a:t>
            </a:r>
            <a:r>
              <a:rPr lang="zh-CN" altLang="en-US" sz="2000"/>
              <a:t>描述的时间表示世界标准时，换算成本地时间，需要知道用户所在的时区。</a:t>
            </a:r>
          </a:p>
          <a:p>
            <a:pPr>
              <a:lnSpc>
                <a:spcPct val="150000"/>
              </a:lnSpc>
            </a:pPr>
            <a:r>
              <a:rPr lang="en-US" altLang="zh-CN" sz="2000"/>
              <a:t>Pragma</a:t>
            </a:r>
            <a:r>
              <a:rPr lang="zh-CN" altLang="en-US" sz="2000"/>
              <a:t>用来包含实现特定的指令，最常用的是</a:t>
            </a:r>
            <a:r>
              <a:rPr lang="en-US" altLang="zh-CN" sz="2000"/>
              <a:t>Pragma:no-cache</a:t>
            </a:r>
            <a:r>
              <a:rPr lang="zh-CN" altLang="en-US" sz="2000"/>
              <a:t>。在</a:t>
            </a:r>
            <a:r>
              <a:rPr lang="en-US" altLang="zh-CN" sz="2000"/>
              <a:t>HTTP/1.1</a:t>
            </a:r>
            <a:r>
              <a:rPr lang="zh-CN" altLang="en-US" sz="2000"/>
              <a:t>协议中，它的含义和</a:t>
            </a:r>
            <a:r>
              <a:rPr lang="en-US" altLang="zh-CN" sz="2000"/>
              <a:t>Cache-Control:no-cache</a:t>
            </a:r>
            <a:r>
              <a:rPr lang="zh-CN" altLang="en-US" sz="2000"/>
              <a:t>相同。</a:t>
            </a:r>
          </a:p>
          <a:p>
            <a:pPr lvl="0">
              <a:lnSpc>
                <a:spcPct val="150000"/>
              </a:lnSpc>
            </a:pPr>
            <a:endParaRPr lang="en-US" altLang="zh-CN" sz="2000"/>
          </a:p>
        </p:txBody>
      </p:sp>
      <p:sp>
        <p:nvSpPr>
          <p:cNvPr id="27" name="Rectangle 23"/>
          <p:cNvSpPr txBox="1">
            <a:spLocks noChangeArrowheads="1"/>
          </p:cNvSpPr>
          <p:nvPr/>
        </p:nvSpPr>
        <p:spPr>
          <a:xfrm>
            <a:off x="3929063" y="0"/>
            <a:ext cx="5214938" cy="785813"/>
          </a:xfrm>
          <a:prstGeom prst="rect">
            <a:avLst/>
          </a:prstGeom>
        </p:spPr>
        <p:txBody>
          <a:bodyPr anchor="ctr"/>
          <a:lstStyle/>
          <a:p>
            <a:pPr marL="0" marR="0" lvl="0" indent="0" algn="r" defTabSz="914400" rtl="0" eaLnBrk="0" fontAlgn="base" latinLnBrk="0" hangingPunct="0">
              <a:lnSpc>
                <a:spcPct val="150000"/>
              </a:lnSpc>
              <a:spcBef>
                <a:spcPct val="0"/>
              </a:spcBef>
              <a:spcAft>
                <a:spcPct val="0"/>
              </a:spcAft>
              <a:buClrTx/>
              <a:buSzTx/>
              <a:buFontTx/>
              <a:buNone/>
              <a:defRPr/>
            </a:pPr>
            <a:r>
              <a:rPr kumimoji="0" lang="en-US" altLang="zh-CN" sz="28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j-cs"/>
              </a:rPr>
              <a:t>1.4.3 HTTP</a:t>
            </a:r>
            <a:r>
              <a:rPr kumimoji="0" lang="zh-CN" altLang="en-US" sz="28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j-cs"/>
              </a:rPr>
              <a:t>通用头域</a:t>
            </a:r>
          </a:p>
        </p:txBody>
      </p:sp>
    </p:spTree>
    <p:extLst>
      <p:ext uri="{BB962C8B-B14F-4D97-AF65-F5344CB8AC3E}">
        <p14:creationId xmlns:p14="http://schemas.microsoft.com/office/powerpoint/2010/main" val="158525425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578">
                                            <p:txEl>
                                              <p:pRg st="0" end="0"/>
                                            </p:txEl>
                                          </p:spTgt>
                                        </p:tgtEl>
                                        <p:attrNameLst>
                                          <p:attrName>style.visibility</p:attrName>
                                        </p:attrNameLst>
                                      </p:cBhvr>
                                      <p:to>
                                        <p:strVal val="visible"/>
                                      </p:to>
                                    </p:set>
                                    <p:anim calcmode="lin" valueType="num">
                                      <p:cBhvr additive="base">
                                        <p:cTn id="7" dur="500" fill="hold"/>
                                        <p:tgtEl>
                                          <p:spTgt spid="2457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57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4578">
                                            <p:txEl>
                                              <p:pRg st="1" end="1"/>
                                            </p:txEl>
                                          </p:spTgt>
                                        </p:tgtEl>
                                        <p:attrNameLst>
                                          <p:attrName>style.visibility</p:attrName>
                                        </p:attrNameLst>
                                      </p:cBhvr>
                                      <p:to>
                                        <p:strVal val="visible"/>
                                      </p:to>
                                    </p:set>
                                    <p:anim calcmode="lin" valueType="num">
                                      <p:cBhvr additive="base">
                                        <p:cTn id="13" dur="500" fill="hold"/>
                                        <p:tgtEl>
                                          <p:spTgt spid="2457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457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4578">
                                            <p:txEl>
                                              <p:pRg st="2" end="2"/>
                                            </p:txEl>
                                          </p:spTgt>
                                        </p:tgtEl>
                                        <p:attrNameLst>
                                          <p:attrName>style.visibility</p:attrName>
                                        </p:attrNameLst>
                                      </p:cBhvr>
                                      <p:to>
                                        <p:strVal val="visible"/>
                                      </p:to>
                                    </p:set>
                                    <p:anim calcmode="lin" valueType="num">
                                      <p:cBhvr additive="base">
                                        <p:cTn id="19" dur="500" fill="hold"/>
                                        <p:tgtEl>
                                          <p:spTgt spid="2457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457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4578">
                                            <p:txEl>
                                              <p:pRg st="3" end="3"/>
                                            </p:txEl>
                                          </p:spTgt>
                                        </p:tgtEl>
                                        <p:attrNameLst>
                                          <p:attrName>style.visibility</p:attrName>
                                        </p:attrNameLst>
                                      </p:cBhvr>
                                      <p:to>
                                        <p:strVal val="visible"/>
                                      </p:to>
                                    </p:set>
                                    <p:anim calcmode="lin" valueType="num">
                                      <p:cBhvr additive="base">
                                        <p:cTn id="25" dur="500" fill="hold"/>
                                        <p:tgtEl>
                                          <p:spTgt spid="2457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457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4578">
                                            <p:txEl>
                                              <p:pRg st="4" end="4"/>
                                            </p:txEl>
                                          </p:spTgt>
                                        </p:tgtEl>
                                        <p:attrNameLst>
                                          <p:attrName>style.visibility</p:attrName>
                                        </p:attrNameLst>
                                      </p:cBhvr>
                                      <p:to>
                                        <p:strVal val="visible"/>
                                      </p:to>
                                    </p:set>
                                    <p:anim calcmode="lin" valueType="num">
                                      <p:cBhvr additive="base">
                                        <p:cTn id="31" dur="500" fill="hold"/>
                                        <p:tgtEl>
                                          <p:spTgt spid="24578">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457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 presetClass="exit" presetSubtype="16" fill="hold" nodeType="clickEffect">
                                  <p:stCondLst>
                                    <p:cond delay="0"/>
                                  </p:stCondLst>
                                  <p:childTnLst>
                                    <p:animEffect transition="out" filter="box(in)">
                                      <p:cBhvr>
                                        <p:cTn id="36" dur="500"/>
                                        <p:tgtEl>
                                          <p:spTgt spid="24578">
                                            <p:txEl>
                                              <p:pRg st="0" end="0"/>
                                            </p:txEl>
                                          </p:spTgt>
                                        </p:tgtEl>
                                      </p:cBhvr>
                                    </p:animEffect>
                                    <p:set>
                                      <p:cBhvr>
                                        <p:cTn id="37" dur="1" fill="hold">
                                          <p:stCondLst>
                                            <p:cond delay="499"/>
                                          </p:stCondLst>
                                        </p:cTn>
                                        <p:tgtEl>
                                          <p:spTgt spid="24578">
                                            <p:txEl>
                                              <p:pRg st="0" end="0"/>
                                            </p:txEl>
                                          </p:spTgt>
                                        </p:tgtEl>
                                        <p:attrNameLst>
                                          <p:attrName>style.visibility</p:attrName>
                                        </p:attrNameLst>
                                      </p:cBhvr>
                                      <p:to>
                                        <p:strVal val="hidden"/>
                                      </p:to>
                                    </p:set>
                                  </p:childTnLst>
                                </p:cTn>
                              </p:par>
                              <p:par>
                                <p:cTn id="38" presetID="4" presetClass="exit" presetSubtype="16" fill="hold" nodeType="withEffect">
                                  <p:stCondLst>
                                    <p:cond delay="0"/>
                                  </p:stCondLst>
                                  <p:childTnLst>
                                    <p:animEffect transition="out" filter="box(in)">
                                      <p:cBhvr>
                                        <p:cTn id="39" dur="500"/>
                                        <p:tgtEl>
                                          <p:spTgt spid="24578">
                                            <p:txEl>
                                              <p:pRg st="1" end="1"/>
                                            </p:txEl>
                                          </p:spTgt>
                                        </p:tgtEl>
                                      </p:cBhvr>
                                    </p:animEffect>
                                    <p:set>
                                      <p:cBhvr>
                                        <p:cTn id="40" dur="1" fill="hold">
                                          <p:stCondLst>
                                            <p:cond delay="499"/>
                                          </p:stCondLst>
                                        </p:cTn>
                                        <p:tgtEl>
                                          <p:spTgt spid="24578">
                                            <p:txEl>
                                              <p:pRg st="1" end="1"/>
                                            </p:txEl>
                                          </p:spTgt>
                                        </p:tgtEl>
                                        <p:attrNameLst>
                                          <p:attrName>style.visibility</p:attrName>
                                        </p:attrNameLst>
                                      </p:cBhvr>
                                      <p:to>
                                        <p:strVal val="hidden"/>
                                      </p:to>
                                    </p:set>
                                  </p:childTnLst>
                                </p:cTn>
                              </p:par>
                              <p:par>
                                <p:cTn id="41" presetID="4" presetClass="exit" presetSubtype="16" fill="hold" nodeType="withEffect">
                                  <p:stCondLst>
                                    <p:cond delay="0"/>
                                  </p:stCondLst>
                                  <p:childTnLst>
                                    <p:animEffect transition="out" filter="box(in)">
                                      <p:cBhvr>
                                        <p:cTn id="42" dur="500"/>
                                        <p:tgtEl>
                                          <p:spTgt spid="24578">
                                            <p:txEl>
                                              <p:pRg st="2" end="2"/>
                                            </p:txEl>
                                          </p:spTgt>
                                        </p:tgtEl>
                                      </p:cBhvr>
                                    </p:animEffect>
                                    <p:set>
                                      <p:cBhvr>
                                        <p:cTn id="43" dur="1" fill="hold">
                                          <p:stCondLst>
                                            <p:cond delay="499"/>
                                          </p:stCondLst>
                                        </p:cTn>
                                        <p:tgtEl>
                                          <p:spTgt spid="24578">
                                            <p:txEl>
                                              <p:pRg st="2" end="2"/>
                                            </p:txEl>
                                          </p:spTgt>
                                        </p:tgtEl>
                                        <p:attrNameLst>
                                          <p:attrName>style.visibility</p:attrName>
                                        </p:attrNameLst>
                                      </p:cBhvr>
                                      <p:to>
                                        <p:strVal val="hidden"/>
                                      </p:to>
                                    </p:set>
                                  </p:childTnLst>
                                </p:cTn>
                              </p:par>
                              <p:par>
                                <p:cTn id="44" presetID="4" presetClass="exit" presetSubtype="16" fill="hold" nodeType="withEffect">
                                  <p:stCondLst>
                                    <p:cond delay="0"/>
                                  </p:stCondLst>
                                  <p:childTnLst>
                                    <p:animEffect transition="out" filter="box(in)">
                                      <p:cBhvr>
                                        <p:cTn id="45" dur="500"/>
                                        <p:tgtEl>
                                          <p:spTgt spid="24578">
                                            <p:txEl>
                                              <p:pRg st="3" end="3"/>
                                            </p:txEl>
                                          </p:spTgt>
                                        </p:tgtEl>
                                      </p:cBhvr>
                                    </p:animEffect>
                                    <p:set>
                                      <p:cBhvr>
                                        <p:cTn id="46" dur="1" fill="hold">
                                          <p:stCondLst>
                                            <p:cond delay="499"/>
                                          </p:stCondLst>
                                        </p:cTn>
                                        <p:tgtEl>
                                          <p:spTgt spid="24578">
                                            <p:txEl>
                                              <p:pRg st="3" end="3"/>
                                            </p:txEl>
                                          </p:spTgt>
                                        </p:tgtEl>
                                        <p:attrNameLst>
                                          <p:attrName>style.visibility</p:attrName>
                                        </p:attrNameLst>
                                      </p:cBhvr>
                                      <p:to>
                                        <p:strVal val="hidden"/>
                                      </p:to>
                                    </p:set>
                                  </p:childTnLst>
                                </p:cTn>
                              </p:par>
                              <p:par>
                                <p:cTn id="47" presetID="4" presetClass="exit" presetSubtype="16" fill="hold" nodeType="withEffect">
                                  <p:stCondLst>
                                    <p:cond delay="0"/>
                                  </p:stCondLst>
                                  <p:childTnLst>
                                    <p:animEffect transition="out" filter="box(in)">
                                      <p:cBhvr>
                                        <p:cTn id="48" dur="500"/>
                                        <p:tgtEl>
                                          <p:spTgt spid="24578">
                                            <p:txEl>
                                              <p:pRg st="4" end="4"/>
                                            </p:txEl>
                                          </p:spTgt>
                                        </p:tgtEl>
                                      </p:cBhvr>
                                    </p:animEffect>
                                    <p:set>
                                      <p:cBhvr>
                                        <p:cTn id="49" dur="1" fill="hold">
                                          <p:stCondLst>
                                            <p:cond delay="499"/>
                                          </p:stCondLst>
                                        </p:cTn>
                                        <p:tgtEl>
                                          <p:spTgt spid="24578">
                                            <p:txEl>
                                              <p:pRg st="4" end="4"/>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p:cNvSpPr>
          <p:nvPr>
            <p:ph type="body" idx="4294967295"/>
          </p:nvPr>
        </p:nvSpPr>
        <p:spPr>
          <a:xfrm>
            <a:off x="455613" y="1263651"/>
            <a:ext cx="8545512" cy="5117677"/>
          </a:xfrm>
        </p:spPr>
        <p:txBody>
          <a:bodyPr wrap="square" lIns="91440" tIns="45720" rIns="91440" bIns="45720" anchor="t"/>
          <a:lstStyle/>
          <a:p>
            <a:pPr lvl="1">
              <a:lnSpc>
                <a:spcPct val="150000"/>
              </a:lnSpc>
            </a:pPr>
            <a:r>
              <a:rPr lang="zh-CN" altLang="en-US" sz="2000"/>
              <a:t>请求头域允许客户端向服务器传递关于请求或者关于客户机的附加信息。请求头域可能包含</a:t>
            </a:r>
            <a:r>
              <a:rPr lang="en-US" altLang="zh-CN" sz="2000"/>
              <a:t>Host</a:t>
            </a:r>
            <a:r>
              <a:rPr lang="zh-CN" altLang="en-US" sz="2000"/>
              <a:t>、</a:t>
            </a:r>
            <a:r>
              <a:rPr lang="en-US" altLang="zh-CN" sz="2000"/>
              <a:t>Range</a:t>
            </a:r>
            <a:r>
              <a:rPr lang="zh-CN" altLang="en-US" sz="2000"/>
              <a:t>、</a:t>
            </a:r>
            <a:r>
              <a:rPr lang="en-US" altLang="zh-CN" sz="2000"/>
              <a:t>Referer</a:t>
            </a:r>
            <a:r>
              <a:rPr lang="zh-CN" altLang="en-US" sz="2000"/>
              <a:t>、</a:t>
            </a:r>
            <a:r>
              <a:rPr lang="en-US" altLang="zh-CN" sz="2000"/>
              <a:t>User-Agent</a:t>
            </a:r>
            <a:r>
              <a:rPr lang="zh-CN" altLang="en-US" sz="2000"/>
              <a:t>等字段。</a:t>
            </a:r>
            <a:endParaRPr lang="en-US" altLang="zh-CN" sz="2000"/>
          </a:p>
          <a:p>
            <a:pPr lvl="1">
              <a:lnSpc>
                <a:spcPct val="150000"/>
              </a:lnSpc>
            </a:pPr>
            <a:r>
              <a:rPr lang="en-US" altLang="zh-CN" sz="2000"/>
              <a:t>Host</a:t>
            </a:r>
            <a:r>
              <a:rPr lang="zh-CN" altLang="en-US" sz="2000"/>
              <a:t>指定请求资源的</a:t>
            </a:r>
            <a:r>
              <a:rPr lang="en-US" altLang="zh-CN" sz="2000"/>
              <a:t>Intenet</a:t>
            </a:r>
            <a:r>
              <a:rPr lang="zh-CN" altLang="en-US" sz="2000"/>
              <a:t>主机和端口号，表示必须请求</a:t>
            </a:r>
            <a:r>
              <a:rPr lang="en-US" altLang="zh-CN" sz="2000"/>
              <a:t>url</a:t>
            </a:r>
            <a:r>
              <a:rPr lang="zh-CN" altLang="en-US" sz="2000"/>
              <a:t>的原始服务器或网关的位置。</a:t>
            </a:r>
            <a:r>
              <a:rPr lang="en-US" altLang="zh-CN" sz="2000"/>
              <a:t>HTTP/1.1</a:t>
            </a:r>
            <a:r>
              <a:rPr lang="zh-CN" altLang="en-US" sz="2000"/>
              <a:t>请求必须包含主机头域，否则系统会以</a:t>
            </a:r>
            <a:r>
              <a:rPr lang="en-US" altLang="zh-CN" sz="2000"/>
              <a:t>400</a:t>
            </a:r>
            <a:r>
              <a:rPr lang="zh-CN" altLang="en-US" sz="2000"/>
              <a:t>状态码返回。</a:t>
            </a:r>
            <a:endParaRPr lang="en-US" altLang="zh-CN" sz="2000"/>
          </a:p>
          <a:p>
            <a:pPr lvl="1">
              <a:lnSpc>
                <a:spcPct val="150000"/>
              </a:lnSpc>
            </a:pPr>
            <a:r>
              <a:rPr lang="en-US" altLang="zh-CN" sz="2000"/>
              <a:t>Referer</a:t>
            </a:r>
            <a:r>
              <a:rPr lang="zh-CN" altLang="en-US" sz="2000"/>
              <a:t>头域允许客户端指定请求</a:t>
            </a:r>
            <a:r>
              <a:rPr lang="en-US" altLang="zh-CN" sz="2000"/>
              <a:t>uri</a:t>
            </a:r>
            <a:r>
              <a:rPr lang="zh-CN" altLang="en-US" sz="2000"/>
              <a:t>的源资源地址。如果请求的</a:t>
            </a:r>
            <a:r>
              <a:rPr lang="en-US" altLang="zh-CN" sz="2000"/>
              <a:t>uri</a:t>
            </a:r>
            <a:r>
              <a:rPr lang="zh-CN" altLang="en-US" sz="2000"/>
              <a:t>没有自己的</a:t>
            </a:r>
            <a:r>
              <a:rPr lang="en-US" altLang="zh-CN" sz="2000"/>
              <a:t>uri</a:t>
            </a:r>
            <a:r>
              <a:rPr lang="zh-CN" altLang="en-US" sz="2000"/>
              <a:t>地址，</a:t>
            </a:r>
            <a:r>
              <a:rPr lang="en-US" altLang="zh-CN" sz="2000"/>
              <a:t>Referer</a:t>
            </a:r>
            <a:r>
              <a:rPr lang="zh-CN" altLang="en-US" sz="2000"/>
              <a:t>不能被发送。如果指定的是部分</a:t>
            </a:r>
            <a:r>
              <a:rPr lang="en-US" altLang="zh-CN" sz="2000"/>
              <a:t>uri</a:t>
            </a:r>
            <a:r>
              <a:rPr lang="zh-CN" altLang="en-US" sz="2000"/>
              <a:t>地址，则此地址应该是一个相对地址。</a:t>
            </a:r>
            <a:endParaRPr lang="en-US" altLang="zh-CN" sz="2000"/>
          </a:p>
          <a:p>
            <a:pPr lvl="1">
              <a:lnSpc>
                <a:spcPct val="150000"/>
              </a:lnSpc>
            </a:pPr>
            <a:r>
              <a:rPr lang="en-US" altLang="zh-CN" sz="2000"/>
              <a:t>Range</a:t>
            </a:r>
            <a:r>
              <a:rPr lang="zh-CN" altLang="en-US" sz="2000"/>
              <a:t>头域可以请求实体的一个或者多个子范围。</a:t>
            </a:r>
            <a:endParaRPr lang="en-US" altLang="zh-CN" sz="2000"/>
          </a:p>
          <a:p>
            <a:pPr lvl="1">
              <a:lnSpc>
                <a:spcPct val="150000"/>
              </a:lnSpc>
            </a:pPr>
            <a:r>
              <a:rPr lang="en-US" altLang="zh-CN" sz="2000"/>
              <a:t>User-Agent</a:t>
            </a:r>
            <a:r>
              <a:rPr lang="zh-CN" altLang="en-US" sz="2000"/>
              <a:t>头域的内容包含发出请求的用户信息。</a:t>
            </a:r>
            <a:endParaRPr lang="en-US" altLang="zh-CN" sz="2000"/>
          </a:p>
        </p:txBody>
      </p:sp>
      <p:sp>
        <p:nvSpPr>
          <p:cNvPr id="27" name="Rectangle 23"/>
          <p:cNvSpPr txBox="1">
            <a:spLocks noChangeArrowheads="1"/>
          </p:cNvSpPr>
          <p:nvPr/>
        </p:nvSpPr>
        <p:spPr>
          <a:xfrm>
            <a:off x="3929063" y="0"/>
            <a:ext cx="5214938" cy="785813"/>
          </a:xfrm>
          <a:prstGeom prst="rect">
            <a:avLst/>
          </a:prstGeom>
        </p:spPr>
        <p:txBody>
          <a:bodyPr anchor="ct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28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j-cs"/>
              </a:rPr>
              <a:t>1.4.2 HTTP</a:t>
            </a:r>
            <a:r>
              <a:rPr kumimoji="0" lang="zh-CN" altLang="en-US" sz="28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j-cs"/>
              </a:rPr>
              <a:t>请求头域</a:t>
            </a:r>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45423" y="1772816"/>
            <a:ext cx="4231817" cy="3816424"/>
          </a:xfrm>
          <a:prstGeom prst="rect">
            <a:avLst/>
          </a:prstGeom>
        </p:spPr>
      </p:pic>
    </p:spTree>
    <p:extLst>
      <p:ext uri="{BB962C8B-B14F-4D97-AF65-F5344CB8AC3E}">
        <p14:creationId xmlns:p14="http://schemas.microsoft.com/office/powerpoint/2010/main" val="158525425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578">
                                            <p:txEl>
                                              <p:pRg st="0" end="0"/>
                                            </p:txEl>
                                          </p:spTgt>
                                        </p:tgtEl>
                                        <p:attrNameLst>
                                          <p:attrName>style.visibility</p:attrName>
                                        </p:attrNameLst>
                                      </p:cBhvr>
                                      <p:to>
                                        <p:strVal val="visible"/>
                                      </p:to>
                                    </p:set>
                                    <p:anim calcmode="lin" valueType="num">
                                      <p:cBhvr additive="base">
                                        <p:cTn id="7" dur="500" fill="hold"/>
                                        <p:tgtEl>
                                          <p:spTgt spid="2457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57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4578">
                                            <p:txEl>
                                              <p:pRg st="1" end="1"/>
                                            </p:txEl>
                                          </p:spTgt>
                                        </p:tgtEl>
                                        <p:attrNameLst>
                                          <p:attrName>style.visibility</p:attrName>
                                        </p:attrNameLst>
                                      </p:cBhvr>
                                      <p:to>
                                        <p:strVal val="visible"/>
                                      </p:to>
                                    </p:set>
                                    <p:anim calcmode="lin" valueType="num">
                                      <p:cBhvr additive="base">
                                        <p:cTn id="13" dur="500" fill="hold"/>
                                        <p:tgtEl>
                                          <p:spTgt spid="2457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457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4578">
                                            <p:txEl>
                                              <p:pRg st="2" end="2"/>
                                            </p:txEl>
                                          </p:spTgt>
                                        </p:tgtEl>
                                        <p:attrNameLst>
                                          <p:attrName>style.visibility</p:attrName>
                                        </p:attrNameLst>
                                      </p:cBhvr>
                                      <p:to>
                                        <p:strVal val="visible"/>
                                      </p:to>
                                    </p:set>
                                    <p:anim calcmode="lin" valueType="num">
                                      <p:cBhvr additive="base">
                                        <p:cTn id="19" dur="500" fill="hold"/>
                                        <p:tgtEl>
                                          <p:spTgt spid="2457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457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4578">
                                            <p:txEl>
                                              <p:pRg st="3" end="3"/>
                                            </p:txEl>
                                          </p:spTgt>
                                        </p:tgtEl>
                                        <p:attrNameLst>
                                          <p:attrName>style.visibility</p:attrName>
                                        </p:attrNameLst>
                                      </p:cBhvr>
                                      <p:to>
                                        <p:strVal val="visible"/>
                                      </p:to>
                                    </p:set>
                                    <p:anim calcmode="lin" valueType="num">
                                      <p:cBhvr additive="base">
                                        <p:cTn id="25" dur="500" fill="hold"/>
                                        <p:tgtEl>
                                          <p:spTgt spid="2457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457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4578">
                                            <p:txEl>
                                              <p:pRg st="4" end="4"/>
                                            </p:txEl>
                                          </p:spTgt>
                                        </p:tgtEl>
                                        <p:attrNameLst>
                                          <p:attrName>style.visibility</p:attrName>
                                        </p:attrNameLst>
                                      </p:cBhvr>
                                      <p:to>
                                        <p:strVal val="visible"/>
                                      </p:to>
                                    </p:set>
                                    <p:anim calcmode="lin" valueType="num">
                                      <p:cBhvr additive="base">
                                        <p:cTn id="31" dur="500" fill="hold"/>
                                        <p:tgtEl>
                                          <p:spTgt spid="24578">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457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 presetClass="exit" presetSubtype="16" fill="hold" nodeType="clickEffect">
                                  <p:stCondLst>
                                    <p:cond delay="0"/>
                                  </p:stCondLst>
                                  <p:childTnLst>
                                    <p:animEffect transition="out" filter="box(in)">
                                      <p:cBhvr>
                                        <p:cTn id="36" dur="500"/>
                                        <p:tgtEl>
                                          <p:spTgt spid="24578">
                                            <p:txEl>
                                              <p:pRg st="0" end="0"/>
                                            </p:txEl>
                                          </p:spTgt>
                                        </p:tgtEl>
                                      </p:cBhvr>
                                    </p:animEffect>
                                    <p:set>
                                      <p:cBhvr>
                                        <p:cTn id="37" dur="1" fill="hold">
                                          <p:stCondLst>
                                            <p:cond delay="499"/>
                                          </p:stCondLst>
                                        </p:cTn>
                                        <p:tgtEl>
                                          <p:spTgt spid="24578">
                                            <p:txEl>
                                              <p:pRg st="0" end="0"/>
                                            </p:txEl>
                                          </p:spTgt>
                                        </p:tgtEl>
                                        <p:attrNameLst>
                                          <p:attrName>style.visibility</p:attrName>
                                        </p:attrNameLst>
                                      </p:cBhvr>
                                      <p:to>
                                        <p:strVal val="hidden"/>
                                      </p:to>
                                    </p:set>
                                  </p:childTnLst>
                                </p:cTn>
                              </p:par>
                              <p:par>
                                <p:cTn id="38" presetID="4" presetClass="exit" presetSubtype="16" fill="hold" nodeType="withEffect">
                                  <p:stCondLst>
                                    <p:cond delay="0"/>
                                  </p:stCondLst>
                                  <p:childTnLst>
                                    <p:animEffect transition="out" filter="box(in)">
                                      <p:cBhvr>
                                        <p:cTn id="39" dur="500"/>
                                        <p:tgtEl>
                                          <p:spTgt spid="24578">
                                            <p:txEl>
                                              <p:pRg st="1" end="1"/>
                                            </p:txEl>
                                          </p:spTgt>
                                        </p:tgtEl>
                                      </p:cBhvr>
                                    </p:animEffect>
                                    <p:set>
                                      <p:cBhvr>
                                        <p:cTn id="40" dur="1" fill="hold">
                                          <p:stCondLst>
                                            <p:cond delay="499"/>
                                          </p:stCondLst>
                                        </p:cTn>
                                        <p:tgtEl>
                                          <p:spTgt spid="24578">
                                            <p:txEl>
                                              <p:pRg st="1" end="1"/>
                                            </p:txEl>
                                          </p:spTgt>
                                        </p:tgtEl>
                                        <p:attrNameLst>
                                          <p:attrName>style.visibility</p:attrName>
                                        </p:attrNameLst>
                                      </p:cBhvr>
                                      <p:to>
                                        <p:strVal val="hidden"/>
                                      </p:to>
                                    </p:set>
                                  </p:childTnLst>
                                </p:cTn>
                              </p:par>
                              <p:par>
                                <p:cTn id="41" presetID="4" presetClass="exit" presetSubtype="16" fill="hold" nodeType="withEffect">
                                  <p:stCondLst>
                                    <p:cond delay="0"/>
                                  </p:stCondLst>
                                  <p:childTnLst>
                                    <p:animEffect transition="out" filter="box(in)">
                                      <p:cBhvr>
                                        <p:cTn id="42" dur="500"/>
                                        <p:tgtEl>
                                          <p:spTgt spid="24578">
                                            <p:txEl>
                                              <p:pRg st="2" end="2"/>
                                            </p:txEl>
                                          </p:spTgt>
                                        </p:tgtEl>
                                      </p:cBhvr>
                                    </p:animEffect>
                                    <p:set>
                                      <p:cBhvr>
                                        <p:cTn id="43" dur="1" fill="hold">
                                          <p:stCondLst>
                                            <p:cond delay="499"/>
                                          </p:stCondLst>
                                        </p:cTn>
                                        <p:tgtEl>
                                          <p:spTgt spid="24578">
                                            <p:txEl>
                                              <p:pRg st="2" end="2"/>
                                            </p:txEl>
                                          </p:spTgt>
                                        </p:tgtEl>
                                        <p:attrNameLst>
                                          <p:attrName>style.visibility</p:attrName>
                                        </p:attrNameLst>
                                      </p:cBhvr>
                                      <p:to>
                                        <p:strVal val="hidden"/>
                                      </p:to>
                                    </p:set>
                                  </p:childTnLst>
                                </p:cTn>
                              </p:par>
                              <p:par>
                                <p:cTn id="44" presetID="4" presetClass="exit" presetSubtype="16" fill="hold" nodeType="withEffect">
                                  <p:stCondLst>
                                    <p:cond delay="0"/>
                                  </p:stCondLst>
                                  <p:childTnLst>
                                    <p:animEffect transition="out" filter="box(in)">
                                      <p:cBhvr>
                                        <p:cTn id="45" dur="500"/>
                                        <p:tgtEl>
                                          <p:spTgt spid="24578">
                                            <p:txEl>
                                              <p:pRg st="3" end="3"/>
                                            </p:txEl>
                                          </p:spTgt>
                                        </p:tgtEl>
                                      </p:cBhvr>
                                    </p:animEffect>
                                    <p:set>
                                      <p:cBhvr>
                                        <p:cTn id="46" dur="1" fill="hold">
                                          <p:stCondLst>
                                            <p:cond delay="499"/>
                                          </p:stCondLst>
                                        </p:cTn>
                                        <p:tgtEl>
                                          <p:spTgt spid="24578">
                                            <p:txEl>
                                              <p:pRg st="3" end="3"/>
                                            </p:txEl>
                                          </p:spTgt>
                                        </p:tgtEl>
                                        <p:attrNameLst>
                                          <p:attrName>style.visibility</p:attrName>
                                        </p:attrNameLst>
                                      </p:cBhvr>
                                      <p:to>
                                        <p:strVal val="hidden"/>
                                      </p:to>
                                    </p:set>
                                  </p:childTnLst>
                                </p:cTn>
                              </p:par>
                              <p:par>
                                <p:cTn id="47" presetID="4" presetClass="exit" presetSubtype="16" fill="hold" nodeType="withEffect">
                                  <p:stCondLst>
                                    <p:cond delay="0"/>
                                  </p:stCondLst>
                                  <p:childTnLst>
                                    <p:animEffect transition="out" filter="box(in)">
                                      <p:cBhvr>
                                        <p:cTn id="48" dur="500"/>
                                        <p:tgtEl>
                                          <p:spTgt spid="24578">
                                            <p:txEl>
                                              <p:pRg st="4" end="4"/>
                                            </p:txEl>
                                          </p:spTgt>
                                        </p:tgtEl>
                                      </p:cBhvr>
                                    </p:animEffect>
                                    <p:set>
                                      <p:cBhvr>
                                        <p:cTn id="49" dur="1" fill="hold">
                                          <p:stCondLst>
                                            <p:cond delay="499"/>
                                          </p:stCondLst>
                                        </p:cTn>
                                        <p:tgtEl>
                                          <p:spTgt spid="24578">
                                            <p:txEl>
                                              <p:pRg st="4" end="4"/>
                                            </p:txEl>
                                          </p:spTgt>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3"/>
                                        </p:tgtEl>
                                        <p:attrNameLst>
                                          <p:attrName>style.visibility</p:attrName>
                                        </p:attrNameLst>
                                      </p:cBhvr>
                                      <p:to>
                                        <p:strVal val="visible"/>
                                      </p:to>
                                    </p:set>
                                    <p:anim calcmode="lin" valueType="num">
                                      <p:cBhvr additive="base">
                                        <p:cTn id="54" dur="500" fill="hold"/>
                                        <p:tgtEl>
                                          <p:spTgt spid="3"/>
                                        </p:tgtEl>
                                        <p:attrNameLst>
                                          <p:attrName>ppt_x</p:attrName>
                                        </p:attrNameLst>
                                      </p:cBhvr>
                                      <p:tavLst>
                                        <p:tav tm="0">
                                          <p:val>
                                            <p:strVal val="#ppt_x"/>
                                          </p:val>
                                        </p:tav>
                                        <p:tav tm="100000">
                                          <p:val>
                                            <p:strVal val="#ppt_x"/>
                                          </p:val>
                                        </p:tav>
                                      </p:tavLst>
                                    </p:anim>
                                    <p:anim calcmode="lin" valueType="num">
                                      <p:cBhvr additive="base">
                                        <p:cTn id="5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p:cNvSpPr>
          <p:nvPr>
            <p:ph type="body" idx="4294967295"/>
          </p:nvPr>
        </p:nvSpPr>
        <p:spPr>
          <a:xfrm>
            <a:off x="455613" y="1263651"/>
            <a:ext cx="8545512" cy="5117677"/>
          </a:xfrm>
        </p:spPr>
        <p:txBody>
          <a:bodyPr wrap="square" lIns="91440" tIns="45720" rIns="91440" bIns="45720" anchor="t"/>
          <a:lstStyle/>
          <a:p>
            <a:pPr lvl="1">
              <a:lnSpc>
                <a:spcPct val="150000"/>
              </a:lnSpc>
            </a:pPr>
            <a:r>
              <a:rPr lang="zh-CN" altLang="en-US" sz="2000"/>
              <a:t>响应头域允许服务器传递不能放在状态行的附加信息，这些域主要描述服务器的信息和</a:t>
            </a:r>
            <a:r>
              <a:rPr lang="en-US" altLang="zh-CN" sz="2000"/>
              <a:t>Request-URI</a:t>
            </a:r>
            <a:r>
              <a:rPr lang="zh-CN" altLang="en-US" sz="2000"/>
              <a:t>进一步的信息。响应头域包含</a:t>
            </a:r>
            <a:r>
              <a:rPr lang="en-US" altLang="zh-CN" sz="2000"/>
              <a:t>Age</a:t>
            </a:r>
            <a:r>
              <a:rPr lang="zh-CN" altLang="en-US" sz="2000"/>
              <a:t>、</a:t>
            </a:r>
            <a:r>
              <a:rPr lang="en-US" altLang="zh-CN" sz="2000"/>
              <a:t>Location</a:t>
            </a:r>
            <a:r>
              <a:rPr lang="zh-CN" altLang="en-US" sz="2000"/>
              <a:t>、</a:t>
            </a:r>
            <a:r>
              <a:rPr lang="en-US" altLang="zh-CN" sz="2000"/>
              <a:t>Proxy-Authenticate</a:t>
            </a:r>
            <a:r>
              <a:rPr lang="zh-CN" altLang="en-US" sz="2000"/>
              <a:t>、</a:t>
            </a:r>
            <a:r>
              <a:rPr lang="en-US" altLang="zh-CN" sz="2000"/>
              <a:t>Public</a:t>
            </a:r>
            <a:r>
              <a:rPr lang="zh-CN" altLang="en-US" sz="2000"/>
              <a:t>、</a:t>
            </a:r>
            <a:r>
              <a:rPr lang="en-US" altLang="zh-CN" sz="2000"/>
              <a:t>Retry-After</a:t>
            </a:r>
            <a:r>
              <a:rPr lang="zh-CN" altLang="en-US" sz="2000"/>
              <a:t>、</a:t>
            </a:r>
            <a:r>
              <a:rPr lang="en-US" altLang="zh-CN" sz="2000"/>
              <a:t>Server</a:t>
            </a:r>
            <a:r>
              <a:rPr lang="zh-CN" altLang="en-US" sz="2000"/>
              <a:t>、</a:t>
            </a:r>
            <a:r>
              <a:rPr lang="en-US" altLang="zh-CN" sz="2000"/>
              <a:t>Vary</a:t>
            </a:r>
            <a:r>
              <a:rPr lang="zh-CN" altLang="en-US" sz="2000"/>
              <a:t>、</a:t>
            </a:r>
            <a:r>
              <a:rPr lang="en-US" altLang="zh-CN" sz="2000"/>
              <a:t>Warning</a:t>
            </a:r>
            <a:r>
              <a:rPr lang="zh-CN" altLang="en-US" sz="2000"/>
              <a:t>、</a:t>
            </a:r>
            <a:r>
              <a:rPr lang="en-US" altLang="zh-CN" sz="2000"/>
              <a:t>WWW-Authenticate</a:t>
            </a:r>
            <a:r>
              <a:rPr lang="zh-CN" altLang="en-US" sz="2000"/>
              <a:t>。</a:t>
            </a:r>
            <a:endParaRPr lang="en-US" altLang="zh-CN" sz="2000"/>
          </a:p>
          <a:p>
            <a:pPr lvl="1">
              <a:lnSpc>
                <a:spcPct val="150000"/>
              </a:lnSpc>
            </a:pPr>
            <a:r>
              <a:rPr lang="en-US" altLang="zh-CN" sz="2000"/>
              <a:t>Location</a:t>
            </a:r>
            <a:r>
              <a:rPr lang="zh-CN" altLang="en-US" sz="2000"/>
              <a:t>响应头用于重定向接收者到一个新</a:t>
            </a:r>
            <a:r>
              <a:rPr lang="en-US" altLang="zh-CN" sz="2000"/>
              <a:t>URI</a:t>
            </a:r>
            <a:r>
              <a:rPr lang="zh-CN" altLang="en-US" sz="2000"/>
              <a:t>地址。</a:t>
            </a:r>
            <a:endParaRPr lang="en-US" altLang="zh-CN" sz="2000"/>
          </a:p>
          <a:p>
            <a:pPr lvl="1">
              <a:lnSpc>
                <a:spcPct val="150000"/>
              </a:lnSpc>
            </a:pPr>
            <a:r>
              <a:rPr lang="en-US" altLang="zh-CN" sz="2000"/>
              <a:t>Server</a:t>
            </a:r>
            <a:r>
              <a:rPr lang="zh-CN" altLang="en-US" sz="2000"/>
              <a:t>响应头包含处理请求的原始服务器的软件信息。此域能包含多个产品标识和注释，产品标识一般按照重要性排序。</a:t>
            </a:r>
            <a:endParaRPr lang="en-US" altLang="zh-CN" sz="2000"/>
          </a:p>
        </p:txBody>
      </p:sp>
      <p:sp>
        <p:nvSpPr>
          <p:cNvPr id="27" name="Rectangle 23"/>
          <p:cNvSpPr txBox="1">
            <a:spLocks noChangeArrowheads="1"/>
          </p:cNvSpPr>
          <p:nvPr/>
        </p:nvSpPr>
        <p:spPr>
          <a:xfrm>
            <a:off x="3929063" y="0"/>
            <a:ext cx="5214938" cy="785813"/>
          </a:xfrm>
          <a:prstGeom prst="rect">
            <a:avLst/>
          </a:prstGeom>
        </p:spPr>
        <p:txBody>
          <a:bodyPr anchor="ct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28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j-cs"/>
              </a:rPr>
              <a:t>1.4.2 HTTP</a:t>
            </a:r>
            <a:r>
              <a:rPr kumimoji="0" lang="zh-CN" altLang="en-US" sz="28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j-cs"/>
              </a:rPr>
              <a:t>响应头域</a:t>
            </a:r>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14550" y="1772816"/>
            <a:ext cx="3897610" cy="3805540"/>
          </a:xfrm>
          <a:prstGeom prst="rect">
            <a:avLst/>
          </a:prstGeom>
        </p:spPr>
      </p:pic>
    </p:spTree>
    <p:extLst>
      <p:ext uri="{BB962C8B-B14F-4D97-AF65-F5344CB8AC3E}">
        <p14:creationId xmlns:p14="http://schemas.microsoft.com/office/powerpoint/2010/main" val="158525425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578">
                                            <p:txEl>
                                              <p:pRg st="0" end="0"/>
                                            </p:txEl>
                                          </p:spTgt>
                                        </p:tgtEl>
                                        <p:attrNameLst>
                                          <p:attrName>style.visibility</p:attrName>
                                        </p:attrNameLst>
                                      </p:cBhvr>
                                      <p:to>
                                        <p:strVal val="visible"/>
                                      </p:to>
                                    </p:set>
                                    <p:anim calcmode="lin" valueType="num">
                                      <p:cBhvr additive="base">
                                        <p:cTn id="7" dur="500" fill="hold"/>
                                        <p:tgtEl>
                                          <p:spTgt spid="2457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57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4578">
                                            <p:txEl>
                                              <p:pRg st="1" end="1"/>
                                            </p:txEl>
                                          </p:spTgt>
                                        </p:tgtEl>
                                        <p:attrNameLst>
                                          <p:attrName>style.visibility</p:attrName>
                                        </p:attrNameLst>
                                      </p:cBhvr>
                                      <p:to>
                                        <p:strVal val="visible"/>
                                      </p:to>
                                    </p:set>
                                    <p:anim calcmode="lin" valueType="num">
                                      <p:cBhvr additive="base">
                                        <p:cTn id="13" dur="500" fill="hold"/>
                                        <p:tgtEl>
                                          <p:spTgt spid="2457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457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4578">
                                            <p:txEl>
                                              <p:pRg st="2" end="2"/>
                                            </p:txEl>
                                          </p:spTgt>
                                        </p:tgtEl>
                                        <p:attrNameLst>
                                          <p:attrName>style.visibility</p:attrName>
                                        </p:attrNameLst>
                                      </p:cBhvr>
                                      <p:to>
                                        <p:strVal val="visible"/>
                                      </p:to>
                                    </p:set>
                                    <p:anim calcmode="lin" valueType="num">
                                      <p:cBhvr additive="base">
                                        <p:cTn id="19" dur="500" fill="hold"/>
                                        <p:tgtEl>
                                          <p:spTgt spid="2457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457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 presetClass="exit" presetSubtype="16" fill="hold" nodeType="clickEffect">
                                  <p:stCondLst>
                                    <p:cond delay="0"/>
                                  </p:stCondLst>
                                  <p:childTnLst>
                                    <p:animEffect transition="out" filter="box(in)">
                                      <p:cBhvr>
                                        <p:cTn id="24" dur="500"/>
                                        <p:tgtEl>
                                          <p:spTgt spid="24578">
                                            <p:txEl>
                                              <p:pRg st="0" end="0"/>
                                            </p:txEl>
                                          </p:spTgt>
                                        </p:tgtEl>
                                      </p:cBhvr>
                                    </p:animEffect>
                                    <p:set>
                                      <p:cBhvr>
                                        <p:cTn id="25" dur="1" fill="hold">
                                          <p:stCondLst>
                                            <p:cond delay="499"/>
                                          </p:stCondLst>
                                        </p:cTn>
                                        <p:tgtEl>
                                          <p:spTgt spid="24578">
                                            <p:txEl>
                                              <p:pRg st="0" end="0"/>
                                            </p:txEl>
                                          </p:spTgt>
                                        </p:tgtEl>
                                        <p:attrNameLst>
                                          <p:attrName>style.visibility</p:attrName>
                                        </p:attrNameLst>
                                      </p:cBhvr>
                                      <p:to>
                                        <p:strVal val="hidden"/>
                                      </p:to>
                                    </p:set>
                                  </p:childTnLst>
                                </p:cTn>
                              </p:par>
                              <p:par>
                                <p:cTn id="26" presetID="4" presetClass="exit" presetSubtype="16" fill="hold" nodeType="withEffect">
                                  <p:stCondLst>
                                    <p:cond delay="0"/>
                                  </p:stCondLst>
                                  <p:childTnLst>
                                    <p:animEffect transition="out" filter="box(in)">
                                      <p:cBhvr>
                                        <p:cTn id="27" dur="500"/>
                                        <p:tgtEl>
                                          <p:spTgt spid="24578">
                                            <p:txEl>
                                              <p:pRg st="1" end="1"/>
                                            </p:txEl>
                                          </p:spTgt>
                                        </p:tgtEl>
                                      </p:cBhvr>
                                    </p:animEffect>
                                    <p:set>
                                      <p:cBhvr>
                                        <p:cTn id="28" dur="1" fill="hold">
                                          <p:stCondLst>
                                            <p:cond delay="499"/>
                                          </p:stCondLst>
                                        </p:cTn>
                                        <p:tgtEl>
                                          <p:spTgt spid="24578">
                                            <p:txEl>
                                              <p:pRg st="1" end="1"/>
                                            </p:txEl>
                                          </p:spTgt>
                                        </p:tgtEl>
                                        <p:attrNameLst>
                                          <p:attrName>style.visibility</p:attrName>
                                        </p:attrNameLst>
                                      </p:cBhvr>
                                      <p:to>
                                        <p:strVal val="hidden"/>
                                      </p:to>
                                    </p:set>
                                  </p:childTnLst>
                                </p:cTn>
                              </p:par>
                              <p:par>
                                <p:cTn id="29" presetID="4" presetClass="exit" presetSubtype="16" fill="hold" nodeType="withEffect">
                                  <p:stCondLst>
                                    <p:cond delay="0"/>
                                  </p:stCondLst>
                                  <p:childTnLst>
                                    <p:animEffect transition="out" filter="box(in)">
                                      <p:cBhvr>
                                        <p:cTn id="30" dur="500"/>
                                        <p:tgtEl>
                                          <p:spTgt spid="24578">
                                            <p:txEl>
                                              <p:pRg st="2" end="2"/>
                                            </p:txEl>
                                          </p:spTgt>
                                        </p:tgtEl>
                                      </p:cBhvr>
                                    </p:animEffect>
                                    <p:set>
                                      <p:cBhvr>
                                        <p:cTn id="31" dur="1" fill="hold">
                                          <p:stCondLst>
                                            <p:cond delay="499"/>
                                          </p:stCondLst>
                                        </p:cTn>
                                        <p:tgtEl>
                                          <p:spTgt spid="24578">
                                            <p:txEl>
                                              <p:pRg st="2" end="2"/>
                                            </p:txEl>
                                          </p:spTgt>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3"/>
                                        </p:tgtEl>
                                        <p:attrNameLst>
                                          <p:attrName>style.visibility</p:attrName>
                                        </p:attrNameLst>
                                      </p:cBhvr>
                                      <p:to>
                                        <p:strVal val="visible"/>
                                      </p:to>
                                    </p:set>
                                    <p:anim calcmode="lin" valueType="num">
                                      <p:cBhvr additive="base">
                                        <p:cTn id="36" dur="500" fill="hold"/>
                                        <p:tgtEl>
                                          <p:spTgt spid="3"/>
                                        </p:tgtEl>
                                        <p:attrNameLst>
                                          <p:attrName>ppt_x</p:attrName>
                                        </p:attrNameLst>
                                      </p:cBhvr>
                                      <p:tavLst>
                                        <p:tav tm="0">
                                          <p:val>
                                            <p:strVal val="#ppt_x"/>
                                          </p:val>
                                        </p:tav>
                                        <p:tav tm="100000">
                                          <p:val>
                                            <p:strVal val="#ppt_x"/>
                                          </p:val>
                                        </p:tav>
                                      </p:tavLst>
                                    </p:anim>
                                    <p:anim calcmode="lin" valueType="num">
                                      <p:cBhvr additive="base">
                                        <p:cTn id="37"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5" name="组合 3"/>
          <p:cNvGrpSpPr/>
          <p:nvPr/>
        </p:nvGrpSpPr>
        <p:grpSpPr>
          <a:xfrm>
            <a:off x="6605588" y="1844675"/>
            <a:ext cx="2179637" cy="1179513"/>
            <a:chOff x="395288" y="2143125"/>
            <a:chExt cx="2179637" cy="1179513"/>
          </a:xfrm>
        </p:grpSpPr>
        <p:pic>
          <p:nvPicPr>
            <p:cNvPr id="6146" name="Picture 7" descr="时间"/>
            <p:cNvPicPr>
              <a:picLocks noChangeAspect="1"/>
            </p:cNvPicPr>
            <p:nvPr/>
          </p:nvPicPr>
          <p:blipFill>
            <a:blip r:embed="rId2" cstate="print"/>
            <a:stretch>
              <a:fillRect/>
            </a:stretch>
          </p:blipFill>
          <p:spPr>
            <a:xfrm>
              <a:off x="395288" y="2143125"/>
              <a:ext cx="2179637" cy="1179513"/>
            </a:xfrm>
            <a:prstGeom prst="rect">
              <a:avLst/>
            </a:prstGeom>
            <a:noFill/>
            <a:ln w="9525">
              <a:noFill/>
            </a:ln>
          </p:spPr>
        </p:pic>
        <p:sp>
          <p:nvSpPr>
            <p:cNvPr id="6147" name="Text Box 8"/>
            <p:cNvSpPr/>
            <p:nvPr/>
          </p:nvSpPr>
          <p:spPr>
            <a:xfrm>
              <a:off x="468313" y="2628900"/>
              <a:ext cx="1210588" cy="584775"/>
            </a:xfrm>
            <a:prstGeom prst="rect">
              <a:avLst/>
            </a:prstGeom>
            <a:noFill/>
            <a:ln w="9525">
              <a:noFill/>
            </a:ln>
          </p:spPr>
          <p:txBody>
            <a:bodyPr wrap="none" anchor="t">
              <a:spAutoFit/>
            </a:bodyPr>
            <a:lstStyle/>
            <a:p>
              <a:pPr lvl="0"/>
              <a:r>
                <a:rPr lang="zh-CN" altLang="en-US" sz="1600" dirty="0">
                  <a:solidFill>
                    <a:schemeClr val="hlink"/>
                  </a:solidFill>
                  <a:latin typeface="微软雅黑" panose="020B0503020204020204" pitchFamily="34" charset="-122"/>
                  <a:ea typeface="微软雅黑" panose="020B0503020204020204" pitchFamily="34" charset="-122"/>
                  <a:sym typeface="微软雅黑" panose="020B0503020204020204" pitchFamily="34" charset="-122"/>
                </a:rPr>
                <a:t>讲解时间：</a:t>
              </a:r>
            </a:p>
            <a:p>
              <a:pPr lvl="0"/>
              <a:r>
                <a:rPr lang="en-US" altLang="zh-CN" sz="1600" dirty="0">
                  <a:solidFill>
                    <a:schemeClr val="hlink"/>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1600">
                  <a:solidFill>
                    <a:schemeClr val="hlink"/>
                  </a:solidFill>
                  <a:latin typeface="微软雅黑" panose="020B0503020204020204" pitchFamily="34" charset="-122"/>
                  <a:ea typeface="微软雅黑" panose="020B0503020204020204" pitchFamily="34" charset="-122"/>
                  <a:sym typeface="微软雅黑" panose="020B0503020204020204" pitchFamily="34" charset="-122"/>
                </a:rPr>
                <a:t>5分钟</a:t>
              </a:r>
              <a:endParaRPr lang="zh-CN" altLang="en-US" dirty="0">
                <a:latin typeface="Arial" panose="020B0604020202020204" pitchFamily="34" charset="0"/>
                <a:ea typeface="宋体" panose="02010600030101010101" pitchFamily="2" charset="-122"/>
              </a:endParaRPr>
            </a:p>
          </p:txBody>
        </p:sp>
      </p:grpSp>
      <p:grpSp>
        <p:nvGrpSpPr>
          <p:cNvPr id="6148" name="组合 4"/>
          <p:cNvGrpSpPr/>
          <p:nvPr/>
        </p:nvGrpSpPr>
        <p:grpSpPr>
          <a:xfrm>
            <a:off x="6605588" y="3500438"/>
            <a:ext cx="2179637" cy="1177925"/>
            <a:chOff x="6562725" y="3762375"/>
            <a:chExt cx="2179638" cy="1177925"/>
          </a:xfrm>
        </p:grpSpPr>
        <p:pic>
          <p:nvPicPr>
            <p:cNvPr id="6149" name="Picture 9" descr="时间2"/>
            <p:cNvPicPr>
              <a:picLocks noChangeAspect="1"/>
            </p:cNvPicPr>
            <p:nvPr/>
          </p:nvPicPr>
          <p:blipFill>
            <a:blip r:embed="rId3" cstate="print"/>
            <a:stretch>
              <a:fillRect/>
            </a:stretch>
          </p:blipFill>
          <p:spPr>
            <a:xfrm>
              <a:off x="6562725" y="3762375"/>
              <a:ext cx="2179638" cy="1177925"/>
            </a:xfrm>
            <a:prstGeom prst="rect">
              <a:avLst/>
            </a:prstGeom>
            <a:noFill/>
            <a:ln w="9525">
              <a:noFill/>
            </a:ln>
          </p:spPr>
        </p:pic>
        <p:sp>
          <p:nvSpPr>
            <p:cNvPr id="6150" name="Text Box 10"/>
            <p:cNvSpPr/>
            <p:nvPr/>
          </p:nvSpPr>
          <p:spPr>
            <a:xfrm>
              <a:off x="6708775" y="4276725"/>
              <a:ext cx="1210588" cy="584775"/>
            </a:xfrm>
            <a:prstGeom prst="rect">
              <a:avLst/>
            </a:prstGeom>
            <a:noFill/>
            <a:ln w="9525">
              <a:noFill/>
            </a:ln>
          </p:spPr>
          <p:txBody>
            <a:bodyPr wrap="none" anchor="t">
              <a:spAutoFit/>
            </a:bodyPr>
            <a:lstStyle/>
            <a:p>
              <a:pPr lvl="0"/>
              <a:r>
                <a:rPr lang="zh-CN" altLang="en-US" sz="1600" dirty="0">
                  <a:solidFill>
                    <a:srgbClr val="CC3300"/>
                  </a:solidFill>
                  <a:latin typeface="微软雅黑" panose="020B0503020204020204" pitchFamily="34" charset="-122"/>
                  <a:ea typeface="微软雅黑" panose="020B0503020204020204" pitchFamily="34" charset="-122"/>
                  <a:sym typeface="微软雅黑" panose="020B0503020204020204" pitchFamily="34" charset="-122"/>
                </a:rPr>
                <a:t>实践时间：</a:t>
              </a:r>
            </a:p>
            <a:p>
              <a:pPr lvl="0"/>
              <a:r>
                <a:rPr lang="en-US" altLang="zh-CN" sz="1600" dirty="0">
                  <a:solidFill>
                    <a:srgbClr val="CC3300"/>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1600" dirty="0">
                  <a:solidFill>
                    <a:srgbClr val="CC3300"/>
                  </a:solidFill>
                  <a:latin typeface="微软雅黑" panose="020B0503020204020204" pitchFamily="34" charset="-122"/>
                  <a:ea typeface="微软雅黑" panose="020B0503020204020204" pitchFamily="34" charset="-122"/>
                  <a:sym typeface="微软雅黑" panose="020B0503020204020204" pitchFamily="34" charset="-122"/>
                </a:rPr>
                <a:t>5分钟</a:t>
              </a:r>
              <a:endParaRPr lang="zh-CN" altLang="en-US" dirty="0">
                <a:latin typeface="Arial" panose="020B0604020202020204" pitchFamily="34" charset="0"/>
                <a:ea typeface="宋体" panose="02010600030101010101" pitchFamily="2" charset="-122"/>
              </a:endParaRPr>
            </a:p>
          </p:txBody>
        </p:sp>
      </p:grpSp>
      <p:graphicFrame>
        <p:nvGraphicFramePr>
          <p:cNvPr id="6" name="图示 5"/>
          <p:cNvGraphicFramePr/>
          <p:nvPr>
            <p:extLst>
              <p:ext uri="{D42A27DB-BD31-4B8C-83A1-F6EECF244321}">
                <p14:modId xmlns:p14="http://schemas.microsoft.com/office/powerpoint/2010/main" val="1312180895"/>
              </p:ext>
            </p:extLst>
          </p:nvPr>
        </p:nvGraphicFramePr>
        <p:xfrm>
          <a:off x="359365" y="1844898"/>
          <a:ext cx="6096000" cy="316835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9" name="Rectangle 2"/>
          <p:cNvSpPr>
            <a:spLocks noGrp="1"/>
          </p:cNvSpPr>
          <p:nvPr>
            <p:ph type="title"/>
          </p:nvPr>
        </p:nvSpPr>
        <p:spPr>
          <a:xfrm>
            <a:off x="3929063" y="0"/>
            <a:ext cx="5214937" cy="785813"/>
          </a:xfrm>
        </p:spPr>
        <p:txBody>
          <a:bodyPr wrap="square" lIns="91440" tIns="45720" rIns="91440" bIns="45720" anchor="ctr"/>
          <a:lstStyle/>
          <a:p>
            <a:r>
              <a:rPr lang="zh-CN" altLang="en-US" kern="1200" dirty="0">
                <a:latin typeface="黑体" panose="02010609060101010101" pitchFamily="49" charset="-122"/>
                <a:ea typeface="黑体" panose="02010609060101010101" pitchFamily="49" charset="-122"/>
                <a:cs typeface="+mj-cs"/>
              </a:rPr>
              <a:t>  </a:t>
            </a:r>
            <a:r>
              <a:rPr lang="en-US" altLang="zh-CN" dirty="0"/>
              <a:t>1.5 </a:t>
            </a:r>
            <a:r>
              <a:rPr lang="zh-CN" altLang="en-US" dirty="0"/>
              <a:t>线程池的作用</a:t>
            </a:r>
            <a:endParaRPr lang="en-US" altLang="zh-CN" kern="1200" dirty="0"/>
          </a:p>
        </p:txBody>
      </p:sp>
    </p:spTree>
    <p:extLst>
      <p:ext uri="{BB962C8B-B14F-4D97-AF65-F5344CB8AC3E}">
        <p14:creationId xmlns:p14="http://schemas.microsoft.com/office/powerpoint/2010/main" val="76359911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p:cNvSpPr>
          <p:nvPr>
            <p:ph type="body" idx="4294967295"/>
          </p:nvPr>
        </p:nvSpPr>
        <p:spPr>
          <a:xfrm>
            <a:off x="455613" y="1263650"/>
            <a:ext cx="8545512" cy="4608513"/>
          </a:xfrm>
        </p:spPr>
        <p:txBody>
          <a:bodyPr wrap="square" lIns="91440" tIns="45720" rIns="91440" bIns="45720" anchor="t"/>
          <a:lstStyle/>
          <a:p>
            <a:pPr lvl="0">
              <a:lnSpc>
                <a:spcPct val="150000"/>
              </a:lnSpc>
            </a:pPr>
            <a:r>
              <a:rPr lang="zh-CN" altLang="en-US" sz="2000"/>
              <a:t>线程池是一种多线程处理形式，处理过程中将任务添加到队列，然后在创建线程后自动启动这些任务。线程池线程都是后台线程。每个线程都以默认的优先级运行，并处于多线程单元中。</a:t>
            </a:r>
            <a:endParaRPr lang="en-US" altLang="zh-CN" sz="2000"/>
          </a:p>
          <a:p>
            <a:pPr lvl="0">
              <a:lnSpc>
                <a:spcPct val="150000"/>
              </a:lnSpc>
            </a:pPr>
            <a:r>
              <a:rPr lang="zh-CN" altLang="en-US" sz="2000"/>
              <a:t>应用程序可以有多个线程，这些线程在休眠状态中需要耗费大量时间来等待事件发生，或者仅定期被唤醒以更新状态信息，然后再次进入休眠状态。为了简化对这些线程的管理，我们为每个进程提供了一个线程池，一个线程池有若干个等待操作状态，当一个等待操作完成时，线程池中的辅助线程会执行回调函数。线程池中的线程由系统管理，程序员不需要费力于线程管理，可以集中精力处理应用程序任务。</a:t>
            </a:r>
            <a:endParaRPr lang="en-US" altLang="zh-CN" sz="2000"/>
          </a:p>
        </p:txBody>
      </p:sp>
      <p:sp>
        <p:nvSpPr>
          <p:cNvPr id="27" name="Rectangle 23"/>
          <p:cNvSpPr txBox="1">
            <a:spLocks noChangeArrowheads="1"/>
          </p:cNvSpPr>
          <p:nvPr/>
        </p:nvSpPr>
        <p:spPr>
          <a:xfrm>
            <a:off x="3929063" y="0"/>
            <a:ext cx="5214938" cy="785813"/>
          </a:xfrm>
          <a:prstGeom prst="rect">
            <a:avLst/>
          </a:prstGeom>
        </p:spPr>
        <p:txBody>
          <a:bodyPr anchor="ct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28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j-cs"/>
              </a:rPr>
              <a:t>1.5.1 </a:t>
            </a:r>
            <a:r>
              <a:rPr kumimoji="0" lang="zh-CN" altLang="en-US" sz="28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j-cs"/>
              </a:rPr>
              <a:t>线程池</a:t>
            </a:r>
          </a:p>
        </p:txBody>
      </p:sp>
    </p:spTree>
    <p:extLst>
      <p:ext uri="{BB962C8B-B14F-4D97-AF65-F5344CB8AC3E}">
        <p14:creationId xmlns:p14="http://schemas.microsoft.com/office/powerpoint/2010/main" val="170283678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578">
                                            <p:txEl>
                                              <p:pRg st="0" end="0"/>
                                            </p:txEl>
                                          </p:spTgt>
                                        </p:tgtEl>
                                        <p:attrNameLst>
                                          <p:attrName>style.visibility</p:attrName>
                                        </p:attrNameLst>
                                      </p:cBhvr>
                                      <p:to>
                                        <p:strVal val="visible"/>
                                      </p:to>
                                    </p:set>
                                    <p:anim calcmode="lin" valueType="num">
                                      <p:cBhvr additive="base">
                                        <p:cTn id="7" dur="500" fill="hold"/>
                                        <p:tgtEl>
                                          <p:spTgt spid="2457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57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4578">
                                            <p:txEl>
                                              <p:pRg st="1" end="1"/>
                                            </p:txEl>
                                          </p:spTgt>
                                        </p:tgtEl>
                                        <p:attrNameLst>
                                          <p:attrName>style.visibility</p:attrName>
                                        </p:attrNameLst>
                                      </p:cBhvr>
                                      <p:to>
                                        <p:strVal val="visible"/>
                                      </p:to>
                                    </p:set>
                                    <p:anim calcmode="lin" valueType="num">
                                      <p:cBhvr additive="base">
                                        <p:cTn id="13" dur="500" fill="hold"/>
                                        <p:tgtEl>
                                          <p:spTgt spid="2457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457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 presetClass="exit" presetSubtype="16" fill="hold" nodeType="clickEffect">
                                  <p:stCondLst>
                                    <p:cond delay="0"/>
                                  </p:stCondLst>
                                  <p:childTnLst>
                                    <p:animEffect transition="out" filter="box(in)">
                                      <p:cBhvr>
                                        <p:cTn id="18" dur="500"/>
                                        <p:tgtEl>
                                          <p:spTgt spid="24578">
                                            <p:txEl>
                                              <p:pRg st="0" end="0"/>
                                            </p:txEl>
                                          </p:spTgt>
                                        </p:tgtEl>
                                      </p:cBhvr>
                                    </p:animEffect>
                                    <p:set>
                                      <p:cBhvr>
                                        <p:cTn id="19" dur="1" fill="hold">
                                          <p:stCondLst>
                                            <p:cond delay="499"/>
                                          </p:stCondLst>
                                        </p:cTn>
                                        <p:tgtEl>
                                          <p:spTgt spid="24578">
                                            <p:txEl>
                                              <p:pRg st="0" end="0"/>
                                            </p:txEl>
                                          </p:spTgt>
                                        </p:tgtEl>
                                        <p:attrNameLst>
                                          <p:attrName>style.visibility</p:attrName>
                                        </p:attrNameLst>
                                      </p:cBhvr>
                                      <p:to>
                                        <p:strVal val="hidden"/>
                                      </p:to>
                                    </p:set>
                                  </p:childTnLst>
                                </p:cTn>
                              </p:par>
                              <p:par>
                                <p:cTn id="20" presetID="4" presetClass="exit" presetSubtype="16" fill="hold" nodeType="withEffect">
                                  <p:stCondLst>
                                    <p:cond delay="0"/>
                                  </p:stCondLst>
                                  <p:childTnLst>
                                    <p:animEffect transition="out" filter="box(in)">
                                      <p:cBhvr>
                                        <p:cTn id="21" dur="500"/>
                                        <p:tgtEl>
                                          <p:spTgt spid="24578">
                                            <p:txEl>
                                              <p:pRg st="1" end="1"/>
                                            </p:txEl>
                                          </p:spTgt>
                                        </p:tgtEl>
                                      </p:cBhvr>
                                    </p:animEffect>
                                    <p:set>
                                      <p:cBhvr>
                                        <p:cTn id="22" dur="1" fill="hold">
                                          <p:stCondLst>
                                            <p:cond delay="499"/>
                                          </p:stCondLst>
                                        </p:cTn>
                                        <p:tgtEl>
                                          <p:spTgt spid="24578">
                                            <p:txEl>
                                              <p:pRg st="1" end="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p:cNvSpPr>
          <p:nvPr>
            <p:ph type="body" idx="4294967295"/>
          </p:nvPr>
        </p:nvSpPr>
        <p:spPr>
          <a:xfrm>
            <a:off x="455613" y="1263650"/>
            <a:ext cx="8545512" cy="4973661"/>
          </a:xfrm>
        </p:spPr>
        <p:txBody>
          <a:bodyPr wrap="square" lIns="91440" tIns="45720" rIns="91440" bIns="45720" anchor="t"/>
          <a:lstStyle/>
          <a:p>
            <a:pPr lvl="0">
              <a:lnSpc>
                <a:spcPct val="150000"/>
              </a:lnSpc>
            </a:pPr>
            <a:r>
              <a:rPr lang="zh-CN" altLang="en-US" sz="2000" b="1" dirty="0"/>
              <a:t>应用范围</a:t>
            </a:r>
            <a:r>
              <a:rPr lang="zh-CN" altLang="en-US" sz="2000" dirty="0"/>
              <a:t>：</a:t>
            </a:r>
            <a:endParaRPr lang="en-US" altLang="zh-CN" sz="2000" dirty="0"/>
          </a:p>
          <a:p>
            <a:pPr>
              <a:lnSpc>
                <a:spcPct val="150000"/>
              </a:lnSpc>
            </a:pPr>
            <a:r>
              <a:rPr lang="en-US" altLang="zh-CN" sz="2000" dirty="0"/>
              <a:t>1</a:t>
            </a:r>
            <a:r>
              <a:rPr lang="zh-CN" altLang="en-US" sz="2000" dirty="0"/>
              <a:t>、需要大量的线程来完成任务，且完成任务的时间比较短。 </a:t>
            </a:r>
            <a:r>
              <a:rPr lang="en-US" altLang="zh-CN" sz="2000" dirty="0"/>
              <a:t>WEB</a:t>
            </a:r>
            <a:r>
              <a:rPr lang="zh-CN" altLang="en-US" sz="2000" dirty="0"/>
              <a:t>服务器完成网页请求这样的任务，使用线程池技术是非常合适的。因为单个任务小，而任务数量巨大。但对于长时间的任务，线程池的优点就不明显了。</a:t>
            </a:r>
            <a:endParaRPr lang="en-US" altLang="zh-CN" sz="2000" dirty="0"/>
          </a:p>
          <a:p>
            <a:pPr>
              <a:lnSpc>
                <a:spcPct val="150000"/>
              </a:lnSpc>
            </a:pPr>
            <a:r>
              <a:rPr lang="en-US" altLang="zh-CN" sz="2000" dirty="0"/>
              <a:t>2</a:t>
            </a:r>
            <a:r>
              <a:rPr lang="zh-CN" altLang="en-US" sz="2000" dirty="0"/>
              <a:t>、对性能要求苛刻的应用，比如要求服务器迅速响应客户请求。</a:t>
            </a:r>
          </a:p>
          <a:p>
            <a:pPr>
              <a:lnSpc>
                <a:spcPct val="150000"/>
              </a:lnSpc>
            </a:pPr>
            <a:r>
              <a:rPr lang="en-US" altLang="zh-CN" sz="2000" dirty="0"/>
              <a:t>3</a:t>
            </a:r>
            <a:r>
              <a:rPr lang="zh-CN" altLang="en-US" sz="2000" dirty="0"/>
              <a:t>、接受突发性的大量请求，但不至于使服务器因此产生大量线程的应用。突发性大量客户请求，在没有线程池情况下，将产生大量线程，虽然理论上大部分操作系统线程数目最大值不是问题，短时间内产生大量线程可能使内存到达极限，并出现</a:t>
            </a:r>
            <a:r>
              <a:rPr lang="en-US" altLang="zh-CN" sz="2000" dirty="0"/>
              <a:t>"</a:t>
            </a:r>
            <a:r>
              <a:rPr lang="en-US" altLang="zh-CN" sz="2000" dirty="0" err="1"/>
              <a:t>OutOfMemory</a:t>
            </a:r>
            <a:r>
              <a:rPr lang="en-US" altLang="zh-CN" sz="2000" dirty="0"/>
              <a:t>"</a:t>
            </a:r>
            <a:r>
              <a:rPr lang="zh-CN" altLang="en-US" sz="2000" dirty="0"/>
              <a:t>的错误。</a:t>
            </a:r>
          </a:p>
        </p:txBody>
      </p:sp>
      <p:sp>
        <p:nvSpPr>
          <p:cNvPr id="27" name="Rectangle 23"/>
          <p:cNvSpPr txBox="1">
            <a:spLocks noChangeArrowheads="1"/>
          </p:cNvSpPr>
          <p:nvPr/>
        </p:nvSpPr>
        <p:spPr>
          <a:xfrm>
            <a:off x="3929063" y="0"/>
            <a:ext cx="5214938" cy="785813"/>
          </a:xfrm>
          <a:prstGeom prst="rect">
            <a:avLst/>
          </a:prstGeom>
        </p:spPr>
        <p:txBody>
          <a:bodyPr anchor="ct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28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j-cs"/>
              </a:rPr>
              <a:t>1.5.2 </a:t>
            </a:r>
            <a:r>
              <a:rPr kumimoji="0" lang="zh-CN" altLang="en-US" sz="28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j-cs"/>
              </a:rPr>
              <a:t>线程池的应用范围</a:t>
            </a:r>
          </a:p>
        </p:txBody>
      </p:sp>
    </p:spTree>
    <p:extLst>
      <p:ext uri="{BB962C8B-B14F-4D97-AF65-F5344CB8AC3E}">
        <p14:creationId xmlns:p14="http://schemas.microsoft.com/office/powerpoint/2010/main" val="207313569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578">
                                            <p:txEl>
                                              <p:pRg st="0" end="0"/>
                                            </p:txEl>
                                          </p:spTgt>
                                        </p:tgtEl>
                                        <p:attrNameLst>
                                          <p:attrName>style.visibility</p:attrName>
                                        </p:attrNameLst>
                                      </p:cBhvr>
                                      <p:to>
                                        <p:strVal val="visible"/>
                                      </p:to>
                                    </p:set>
                                    <p:anim calcmode="lin" valueType="num">
                                      <p:cBhvr additive="base">
                                        <p:cTn id="7" dur="500" fill="hold"/>
                                        <p:tgtEl>
                                          <p:spTgt spid="2457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57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4578">
                                            <p:txEl>
                                              <p:pRg st="1" end="1"/>
                                            </p:txEl>
                                          </p:spTgt>
                                        </p:tgtEl>
                                        <p:attrNameLst>
                                          <p:attrName>style.visibility</p:attrName>
                                        </p:attrNameLst>
                                      </p:cBhvr>
                                      <p:to>
                                        <p:strVal val="visible"/>
                                      </p:to>
                                    </p:set>
                                    <p:anim calcmode="lin" valueType="num">
                                      <p:cBhvr additive="base">
                                        <p:cTn id="13" dur="500" fill="hold"/>
                                        <p:tgtEl>
                                          <p:spTgt spid="2457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457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4578">
                                            <p:txEl>
                                              <p:pRg st="2" end="2"/>
                                            </p:txEl>
                                          </p:spTgt>
                                        </p:tgtEl>
                                        <p:attrNameLst>
                                          <p:attrName>style.visibility</p:attrName>
                                        </p:attrNameLst>
                                      </p:cBhvr>
                                      <p:to>
                                        <p:strVal val="visible"/>
                                      </p:to>
                                    </p:set>
                                    <p:anim calcmode="lin" valueType="num">
                                      <p:cBhvr additive="base">
                                        <p:cTn id="19" dur="500" fill="hold"/>
                                        <p:tgtEl>
                                          <p:spTgt spid="2457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457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4578">
                                            <p:txEl>
                                              <p:pRg st="3" end="3"/>
                                            </p:txEl>
                                          </p:spTgt>
                                        </p:tgtEl>
                                        <p:attrNameLst>
                                          <p:attrName>style.visibility</p:attrName>
                                        </p:attrNameLst>
                                      </p:cBhvr>
                                      <p:to>
                                        <p:strVal val="visible"/>
                                      </p:to>
                                    </p:set>
                                    <p:anim calcmode="lin" valueType="num">
                                      <p:cBhvr additive="base">
                                        <p:cTn id="25" dur="500" fill="hold"/>
                                        <p:tgtEl>
                                          <p:spTgt spid="2457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457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 presetClass="exit" presetSubtype="16" fill="hold" nodeType="clickEffect">
                                  <p:stCondLst>
                                    <p:cond delay="0"/>
                                  </p:stCondLst>
                                  <p:childTnLst>
                                    <p:animEffect transition="out" filter="box(in)">
                                      <p:cBhvr>
                                        <p:cTn id="30" dur="500"/>
                                        <p:tgtEl>
                                          <p:spTgt spid="24578">
                                            <p:txEl>
                                              <p:pRg st="0" end="0"/>
                                            </p:txEl>
                                          </p:spTgt>
                                        </p:tgtEl>
                                      </p:cBhvr>
                                    </p:animEffect>
                                    <p:set>
                                      <p:cBhvr>
                                        <p:cTn id="31" dur="1" fill="hold">
                                          <p:stCondLst>
                                            <p:cond delay="499"/>
                                          </p:stCondLst>
                                        </p:cTn>
                                        <p:tgtEl>
                                          <p:spTgt spid="24578">
                                            <p:txEl>
                                              <p:pRg st="0" end="0"/>
                                            </p:txEl>
                                          </p:spTgt>
                                        </p:tgtEl>
                                        <p:attrNameLst>
                                          <p:attrName>style.visibility</p:attrName>
                                        </p:attrNameLst>
                                      </p:cBhvr>
                                      <p:to>
                                        <p:strVal val="hidden"/>
                                      </p:to>
                                    </p:set>
                                  </p:childTnLst>
                                </p:cTn>
                              </p:par>
                              <p:par>
                                <p:cTn id="32" presetID="4" presetClass="exit" presetSubtype="16" fill="hold" nodeType="withEffect">
                                  <p:stCondLst>
                                    <p:cond delay="0"/>
                                  </p:stCondLst>
                                  <p:childTnLst>
                                    <p:animEffect transition="out" filter="box(in)">
                                      <p:cBhvr>
                                        <p:cTn id="33" dur="500"/>
                                        <p:tgtEl>
                                          <p:spTgt spid="24578">
                                            <p:txEl>
                                              <p:pRg st="1" end="1"/>
                                            </p:txEl>
                                          </p:spTgt>
                                        </p:tgtEl>
                                      </p:cBhvr>
                                    </p:animEffect>
                                    <p:set>
                                      <p:cBhvr>
                                        <p:cTn id="34" dur="1" fill="hold">
                                          <p:stCondLst>
                                            <p:cond delay="499"/>
                                          </p:stCondLst>
                                        </p:cTn>
                                        <p:tgtEl>
                                          <p:spTgt spid="24578">
                                            <p:txEl>
                                              <p:pRg st="1" end="1"/>
                                            </p:txEl>
                                          </p:spTgt>
                                        </p:tgtEl>
                                        <p:attrNameLst>
                                          <p:attrName>style.visibility</p:attrName>
                                        </p:attrNameLst>
                                      </p:cBhvr>
                                      <p:to>
                                        <p:strVal val="hidden"/>
                                      </p:to>
                                    </p:set>
                                  </p:childTnLst>
                                </p:cTn>
                              </p:par>
                              <p:par>
                                <p:cTn id="35" presetID="4" presetClass="exit" presetSubtype="16" fill="hold" nodeType="withEffect">
                                  <p:stCondLst>
                                    <p:cond delay="0"/>
                                  </p:stCondLst>
                                  <p:childTnLst>
                                    <p:animEffect transition="out" filter="box(in)">
                                      <p:cBhvr>
                                        <p:cTn id="36" dur="500"/>
                                        <p:tgtEl>
                                          <p:spTgt spid="24578">
                                            <p:txEl>
                                              <p:pRg st="2" end="2"/>
                                            </p:txEl>
                                          </p:spTgt>
                                        </p:tgtEl>
                                      </p:cBhvr>
                                    </p:animEffect>
                                    <p:set>
                                      <p:cBhvr>
                                        <p:cTn id="37" dur="1" fill="hold">
                                          <p:stCondLst>
                                            <p:cond delay="499"/>
                                          </p:stCondLst>
                                        </p:cTn>
                                        <p:tgtEl>
                                          <p:spTgt spid="24578">
                                            <p:txEl>
                                              <p:pRg st="2" end="2"/>
                                            </p:txEl>
                                          </p:spTgt>
                                        </p:tgtEl>
                                        <p:attrNameLst>
                                          <p:attrName>style.visibility</p:attrName>
                                        </p:attrNameLst>
                                      </p:cBhvr>
                                      <p:to>
                                        <p:strVal val="hidden"/>
                                      </p:to>
                                    </p:set>
                                  </p:childTnLst>
                                </p:cTn>
                              </p:par>
                              <p:par>
                                <p:cTn id="38" presetID="4" presetClass="exit" presetSubtype="16" fill="hold" nodeType="withEffect">
                                  <p:stCondLst>
                                    <p:cond delay="0"/>
                                  </p:stCondLst>
                                  <p:childTnLst>
                                    <p:animEffect transition="out" filter="box(in)">
                                      <p:cBhvr>
                                        <p:cTn id="39" dur="500"/>
                                        <p:tgtEl>
                                          <p:spTgt spid="24578">
                                            <p:txEl>
                                              <p:pRg st="3" end="3"/>
                                            </p:txEl>
                                          </p:spTgt>
                                        </p:tgtEl>
                                      </p:cBhvr>
                                    </p:animEffect>
                                    <p:set>
                                      <p:cBhvr>
                                        <p:cTn id="40" dur="1" fill="hold">
                                          <p:stCondLst>
                                            <p:cond delay="499"/>
                                          </p:stCondLst>
                                        </p:cTn>
                                        <p:tgtEl>
                                          <p:spTgt spid="24578">
                                            <p:txEl>
                                              <p:pRg st="3" end="3"/>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内容占位符 2"/>
          <p:cNvSpPr>
            <a:spLocks noGrp="1" noChangeArrowheads="1"/>
          </p:cNvSpPr>
          <p:nvPr>
            <p:ph idx="1"/>
          </p:nvPr>
        </p:nvSpPr>
        <p:spPr>
          <a:xfrm>
            <a:off x="457200" y="1196975"/>
            <a:ext cx="8229600" cy="5089525"/>
          </a:xfrm>
        </p:spPr>
        <p:txBody>
          <a:bodyPr>
            <a:normAutofit/>
          </a:bodyPr>
          <a:lstStyle/>
          <a:p>
            <a:pPr>
              <a:lnSpc>
                <a:spcPct val="150000"/>
              </a:lnSpc>
              <a:buFont typeface="Arial" panose="020B0604020202020204" pitchFamily="34" charset="0"/>
              <a:buBlip>
                <a:blip r:embed="rId2"/>
              </a:buBlip>
            </a:pPr>
            <a:r>
              <a:rPr lang="en-US" altLang="zh-CN" sz="2000" dirty="0">
                <a:latin typeface="微软雅黑" panose="020B0503020204020204" pitchFamily="34" charset="-122"/>
                <a:ea typeface="微软雅黑" panose="020B0503020204020204" pitchFamily="34" charset="-122"/>
                <a:sym typeface="微软雅黑" panose="020B0503020204020204" pitchFamily="34" charset="-122"/>
              </a:rPr>
              <a:t>JSP</a:t>
            </a:r>
            <a:r>
              <a:rPr lang="zh-CN" altLang="en-US" sz="2000" dirty="0">
                <a:latin typeface="微软雅黑" panose="020B0503020204020204" pitchFamily="34" charset="-122"/>
                <a:ea typeface="微软雅黑" panose="020B0503020204020204" pitchFamily="34" charset="-122"/>
                <a:sym typeface="微软雅黑" panose="020B0503020204020204" pitchFamily="34" charset="-122"/>
              </a:rPr>
              <a:t>定义与优点</a:t>
            </a:r>
            <a:endParaRPr lang="en-US" altLang="zh-CN" sz="2000" dirty="0">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buFont typeface="Arial" panose="020B0604020202020204" pitchFamily="34" charset="0"/>
              <a:buBlip>
                <a:blip r:embed="rId2"/>
              </a:buBlip>
            </a:pPr>
            <a:r>
              <a:rPr lang="en-US" altLang="zh-CN" sz="2000" dirty="0">
                <a:latin typeface="微软雅黑" panose="020B0503020204020204" pitchFamily="34" charset="-122"/>
                <a:ea typeface="微软雅黑" panose="020B0503020204020204" pitchFamily="34" charset="-122"/>
                <a:sym typeface="微软雅黑" panose="020B0503020204020204" pitchFamily="34" charset="-122"/>
              </a:rPr>
              <a:t>Tomcat</a:t>
            </a:r>
            <a:r>
              <a:rPr lang="zh-CN" altLang="en-US" sz="2000" dirty="0">
                <a:latin typeface="微软雅黑" panose="020B0503020204020204" pitchFamily="34" charset="-122"/>
                <a:ea typeface="微软雅黑" panose="020B0503020204020204" pitchFamily="34" charset="-122"/>
                <a:sym typeface="微软雅黑" panose="020B0503020204020204" pitchFamily="34" charset="-122"/>
              </a:rPr>
              <a:t>服务器的配置</a:t>
            </a:r>
          </a:p>
          <a:p>
            <a:pPr>
              <a:lnSpc>
                <a:spcPct val="150000"/>
              </a:lnSpc>
              <a:buFont typeface="Arial" panose="020B0604020202020204" pitchFamily="34" charset="0"/>
              <a:buBlip>
                <a:blip r:embed="rId2"/>
              </a:buBlip>
            </a:pPr>
            <a:r>
              <a:rPr lang="en-US" altLang="zh-CN" sz="2000" dirty="0">
                <a:latin typeface="微软雅黑" panose="020B0503020204020204" pitchFamily="34" charset="-122"/>
                <a:ea typeface="微软雅黑" panose="020B0503020204020204" pitchFamily="34" charset="-122"/>
                <a:sym typeface="微软雅黑" panose="020B0503020204020204" pitchFamily="34" charset="-122"/>
              </a:rPr>
              <a:t>JSP</a:t>
            </a:r>
            <a:r>
              <a:rPr lang="zh-CN" altLang="en-US" sz="2000" dirty="0">
                <a:latin typeface="微软雅黑" panose="020B0503020204020204" pitchFamily="34" charset="-122"/>
                <a:ea typeface="微软雅黑" panose="020B0503020204020204" pitchFamily="34" charset="-122"/>
                <a:sym typeface="微软雅黑" panose="020B0503020204020204" pitchFamily="34" charset="-122"/>
              </a:rPr>
              <a:t>运行原理与执行过程</a:t>
            </a:r>
          </a:p>
          <a:p>
            <a:pPr>
              <a:lnSpc>
                <a:spcPct val="150000"/>
              </a:lnSpc>
              <a:buFont typeface="Arial" panose="020B0604020202020204" pitchFamily="34" charset="0"/>
              <a:buBlip>
                <a:blip r:embed="rId2"/>
              </a:buBlip>
            </a:pPr>
            <a:r>
              <a:rPr lang="en-US" altLang="zh-CN" sz="2000" dirty="0">
                <a:latin typeface="微软雅黑" panose="020B0503020204020204" pitchFamily="34" charset="-122"/>
                <a:ea typeface="微软雅黑" panose="020B0503020204020204" pitchFamily="34" charset="-122"/>
                <a:sym typeface="微软雅黑" panose="020B0503020204020204" pitchFamily="34" charset="-122"/>
              </a:rPr>
              <a:t>HTTP</a:t>
            </a:r>
            <a:r>
              <a:rPr lang="zh-CN" altLang="en-US" sz="2000" dirty="0">
                <a:latin typeface="微软雅黑" panose="020B0503020204020204" pitchFamily="34" charset="-122"/>
                <a:ea typeface="微软雅黑" panose="020B0503020204020204" pitchFamily="34" charset="-122"/>
                <a:sym typeface="微软雅黑" panose="020B0503020204020204" pitchFamily="34" charset="-122"/>
              </a:rPr>
              <a:t>协议的定义与协议基础</a:t>
            </a:r>
            <a:endParaRPr lang="en-US" altLang="zh-CN" sz="2000" dirty="0">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buFont typeface="Arial" panose="020B0604020202020204" pitchFamily="34" charset="0"/>
              <a:buBlip>
                <a:blip r:embed="rId2"/>
              </a:buBlip>
            </a:pPr>
            <a:r>
              <a:rPr lang="en-US" altLang="zh-CN" sz="2000" dirty="0">
                <a:latin typeface="微软雅黑" panose="020B0503020204020204" pitchFamily="34" charset="-122"/>
                <a:ea typeface="微软雅黑" panose="020B0503020204020204" pitchFamily="34" charset="-122"/>
                <a:sym typeface="微软雅黑" panose="020B0503020204020204" pitchFamily="34" charset="-122"/>
              </a:rPr>
              <a:t>HTTP</a:t>
            </a:r>
            <a:r>
              <a:rPr lang="zh-CN" altLang="en-US" sz="2000" dirty="0">
                <a:latin typeface="微软雅黑" panose="020B0503020204020204" pitchFamily="34" charset="-122"/>
                <a:ea typeface="微软雅黑" panose="020B0503020204020204" pitchFamily="34" charset="-122"/>
                <a:sym typeface="微软雅黑" panose="020B0503020204020204" pitchFamily="34" charset="-122"/>
              </a:rPr>
              <a:t>通信头域、请求头域、响应头域、</a:t>
            </a:r>
            <a:endParaRPr lang="en-US" altLang="zh-CN" sz="2000" dirty="0">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buFont typeface="Arial" panose="020B0604020202020204" pitchFamily="34" charset="0"/>
              <a:buBlip>
                <a:blip r:embed="rId2"/>
              </a:buBlip>
            </a:pPr>
            <a:r>
              <a:rPr lang="zh-CN" altLang="en-US" sz="2000" dirty="0">
                <a:latin typeface="微软雅黑" panose="020B0503020204020204" pitchFamily="34" charset="-122"/>
                <a:ea typeface="微软雅黑" panose="020B0503020204020204" pitchFamily="34" charset="-122"/>
                <a:sym typeface="微软雅黑" panose="020B0503020204020204" pitchFamily="34" charset="-122"/>
              </a:rPr>
              <a:t>线程池在</a:t>
            </a:r>
            <a:r>
              <a:rPr lang="en-US" altLang="zh-CN" sz="2000" dirty="0">
                <a:latin typeface="微软雅黑" panose="020B0503020204020204" pitchFamily="34" charset="-122"/>
                <a:ea typeface="微软雅黑" panose="020B0503020204020204" pitchFamily="34" charset="-122"/>
                <a:sym typeface="微软雅黑" panose="020B0503020204020204" pitchFamily="34" charset="-122"/>
              </a:rPr>
              <a:t>HTTP</a:t>
            </a:r>
            <a:r>
              <a:rPr lang="zh-CN" altLang="en-US" sz="2000" dirty="0">
                <a:latin typeface="微软雅黑" panose="020B0503020204020204" pitchFamily="34" charset="-122"/>
                <a:ea typeface="微软雅黑" panose="020B0503020204020204" pitchFamily="34" charset="-122"/>
                <a:sym typeface="微软雅黑" panose="020B0503020204020204" pitchFamily="34" charset="-122"/>
              </a:rPr>
              <a:t>服务器中的作用</a:t>
            </a:r>
          </a:p>
        </p:txBody>
      </p:sp>
      <p:sp>
        <p:nvSpPr>
          <p:cNvPr id="76801" name="标题 1"/>
          <p:cNvSpPr>
            <a:spLocks noGrp="1" noChangeArrowheads="1"/>
          </p:cNvSpPr>
          <p:nvPr>
            <p:ph type="title"/>
          </p:nvPr>
        </p:nvSpPr>
        <p:spPr>
          <a:xfrm>
            <a:off x="3929063" y="0"/>
            <a:ext cx="5214937" cy="785813"/>
          </a:xfrm>
        </p:spPr>
        <p:txBody>
          <a:bodyPr/>
          <a:lstStyle/>
          <a:p>
            <a:r>
              <a:rPr lang="zh-CN" altLang="en-US" dirty="0">
                <a:sym typeface="微软雅黑" panose="020B0503020204020204" pitchFamily="34" charset="-122"/>
              </a:rPr>
              <a:t>总结</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0">
          <a:blip r:embed="rId2" cstate="print"/>
          <a:stretch>
            <a:fillRect/>
          </a:stretch>
        </a:blip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5" name="组合 3"/>
          <p:cNvGrpSpPr/>
          <p:nvPr/>
        </p:nvGrpSpPr>
        <p:grpSpPr>
          <a:xfrm>
            <a:off x="6605588" y="1844675"/>
            <a:ext cx="2179637" cy="1179513"/>
            <a:chOff x="395288" y="2143125"/>
            <a:chExt cx="2179637" cy="1179513"/>
          </a:xfrm>
        </p:grpSpPr>
        <p:pic>
          <p:nvPicPr>
            <p:cNvPr id="6146" name="Picture 7" descr="时间"/>
            <p:cNvPicPr>
              <a:picLocks noChangeAspect="1"/>
            </p:cNvPicPr>
            <p:nvPr/>
          </p:nvPicPr>
          <p:blipFill>
            <a:blip r:embed="rId2" cstate="print"/>
            <a:stretch>
              <a:fillRect/>
            </a:stretch>
          </p:blipFill>
          <p:spPr>
            <a:xfrm>
              <a:off x="395288" y="2143125"/>
              <a:ext cx="2179637" cy="1179513"/>
            </a:xfrm>
            <a:prstGeom prst="rect">
              <a:avLst/>
            </a:prstGeom>
            <a:noFill/>
            <a:ln w="9525">
              <a:noFill/>
            </a:ln>
          </p:spPr>
        </p:pic>
        <p:sp>
          <p:nvSpPr>
            <p:cNvPr id="6147" name="Text Box 8"/>
            <p:cNvSpPr/>
            <p:nvPr/>
          </p:nvSpPr>
          <p:spPr>
            <a:xfrm>
              <a:off x="468313" y="2628900"/>
              <a:ext cx="1210588" cy="584775"/>
            </a:xfrm>
            <a:prstGeom prst="rect">
              <a:avLst/>
            </a:prstGeom>
            <a:noFill/>
            <a:ln w="9525">
              <a:noFill/>
            </a:ln>
          </p:spPr>
          <p:txBody>
            <a:bodyPr wrap="none" anchor="t">
              <a:spAutoFit/>
            </a:bodyPr>
            <a:lstStyle/>
            <a:p>
              <a:pPr lvl="0"/>
              <a:r>
                <a:rPr lang="zh-CN" altLang="en-US" sz="1600" dirty="0">
                  <a:solidFill>
                    <a:schemeClr val="hlink"/>
                  </a:solidFill>
                  <a:latin typeface="微软雅黑" panose="020B0503020204020204" pitchFamily="34" charset="-122"/>
                  <a:ea typeface="微软雅黑" panose="020B0503020204020204" pitchFamily="34" charset="-122"/>
                  <a:sym typeface="微软雅黑" panose="020B0503020204020204" pitchFamily="34" charset="-122"/>
                </a:rPr>
                <a:t>讲解时间：</a:t>
              </a:r>
            </a:p>
            <a:p>
              <a:pPr lvl="0"/>
              <a:r>
                <a:rPr lang="en-US" altLang="zh-CN" sz="1600" dirty="0">
                  <a:solidFill>
                    <a:schemeClr val="hlink"/>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1600">
                  <a:solidFill>
                    <a:schemeClr val="hlink"/>
                  </a:solidFill>
                  <a:latin typeface="微软雅黑" panose="020B0503020204020204" pitchFamily="34" charset="-122"/>
                  <a:ea typeface="微软雅黑" panose="020B0503020204020204" pitchFamily="34" charset="-122"/>
                  <a:sym typeface="微软雅黑" panose="020B0503020204020204" pitchFamily="34" charset="-122"/>
                </a:rPr>
                <a:t>5分钟</a:t>
              </a:r>
              <a:endParaRPr lang="zh-CN" altLang="en-US" dirty="0">
                <a:latin typeface="Arial" panose="020B0604020202020204" pitchFamily="34" charset="0"/>
                <a:ea typeface="宋体" panose="02010600030101010101" pitchFamily="2" charset="-122"/>
              </a:endParaRPr>
            </a:p>
          </p:txBody>
        </p:sp>
      </p:grpSp>
      <p:grpSp>
        <p:nvGrpSpPr>
          <p:cNvPr id="6148" name="组合 4"/>
          <p:cNvGrpSpPr/>
          <p:nvPr/>
        </p:nvGrpSpPr>
        <p:grpSpPr>
          <a:xfrm>
            <a:off x="6605588" y="3500438"/>
            <a:ext cx="2179637" cy="1177925"/>
            <a:chOff x="6562725" y="3762375"/>
            <a:chExt cx="2179638" cy="1177925"/>
          </a:xfrm>
        </p:grpSpPr>
        <p:pic>
          <p:nvPicPr>
            <p:cNvPr id="6149" name="Picture 9" descr="时间2"/>
            <p:cNvPicPr>
              <a:picLocks noChangeAspect="1"/>
            </p:cNvPicPr>
            <p:nvPr/>
          </p:nvPicPr>
          <p:blipFill>
            <a:blip r:embed="rId3" cstate="print"/>
            <a:stretch>
              <a:fillRect/>
            </a:stretch>
          </p:blipFill>
          <p:spPr>
            <a:xfrm>
              <a:off x="6562725" y="3762375"/>
              <a:ext cx="2179638" cy="1177925"/>
            </a:xfrm>
            <a:prstGeom prst="rect">
              <a:avLst/>
            </a:prstGeom>
            <a:noFill/>
            <a:ln w="9525">
              <a:noFill/>
            </a:ln>
          </p:spPr>
        </p:pic>
        <p:sp>
          <p:nvSpPr>
            <p:cNvPr id="6150" name="Text Box 10"/>
            <p:cNvSpPr/>
            <p:nvPr/>
          </p:nvSpPr>
          <p:spPr>
            <a:xfrm>
              <a:off x="6708775" y="4276725"/>
              <a:ext cx="1210588" cy="584775"/>
            </a:xfrm>
            <a:prstGeom prst="rect">
              <a:avLst/>
            </a:prstGeom>
            <a:noFill/>
            <a:ln w="9525">
              <a:noFill/>
            </a:ln>
          </p:spPr>
          <p:txBody>
            <a:bodyPr wrap="none" anchor="t">
              <a:spAutoFit/>
            </a:bodyPr>
            <a:lstStyle/>
            <a:p>
              <a:pPr lvl="0"/>
              <a:r>
                <a:rPr lang="zh-CN" altLang="en-US" sz="1600" dirty="0">
                  <a:solidFill>
                    <a:srgbClr val="CC3300"/>
                  </a:solidFill>
                  <a:latin typeface="微软雅黑" panose="020B0503020204020204" pitchFamily="34" charset="-122"/>
                  <a:ea typeface="微软雅黑" panose="020B0503020204020204" pitchFamily="34" charset="-122"/>
                  <a:sym typeface="微软雅黑" panose="020B0503020204020204" pitchFamily="34" charset="-122"/>
                </a:rPr>
                <a:t>实践时间：</a:t>
              </a:r>
            </a:p>
            <a:p>
              <a:pPr lvl="0"/>
              <a:r>
                <a:rPr lang="en-US" altLang="zh-CN" sz="1600" dirty="0">
                  <a:solidFill>
                    <a:srgbClr val="CC3300"/>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1600" dirty="0">
                  <a:solidFill>
                    <a:srgbClr val="CC3300"/>
                  </a:solidFill>
                  <a:latin typeface="微软雅黑" panose="020B0503020204020204" pitchFamily="34" charset="-122"/>
                  <a:ea typeface="微软雅黑" panose="020B0503020204020204" pitchFamily="34" charset="-122"/>
                  <a:sym typeface="微软雅黑" panose="020B0503020204020204" pitchFamily="34" charset="-122"/>
                </a:rPr>
                <a:t>5分钟</a:t>
              </a:r>
              <a:endParaRPr lang="zh-CN" altLang="en-US" dirty="0">
                <a:latin typeface="Arial" panose="020B0604020202020204" pitchFamily="34" charset="0"/>
                <a:ea typeface="宋体" panose="02010600030101010101" pitchFamily="2" charset="-122"/>
              </a:endParaRPr>
            </a:p>
          </p:txBody>
        </p:sp>
      </p:grpSp>
      <p:graphicFrame>
        <p:nvGraphicFramePr>
          <p:cNvPr id="6" name="图示 5"/>
          <p:cNvGraphicFramePr/>
          <p:nvPr>
            <p:extLst>
              <p:ext uri="{D42A27DB-BD31-4B8C-83A1-F6EECF244321}">
                <p14:modId xmlns:p14="http://schemas.microsoft.com/office/powerpoint/2010/main" val="4247715554"/>
              </p:ext>
            </p:extLst>
          </p:nvPr>
        </p:nvGraphicFramePr>
        <p:xfrm>
          <a:off x="359365" y="1844898"/>
          <a:ext cx="6096000" cy="316835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9" name="Rectangle 2"/>
          <p:cNvSpPr>
            <a:spLocks noGrp="1"/>
          </p:cNvSpPr>
          <p:nvPr>
            <p:ph type="title"/>
          </p:nvPr>
        </p:nvSpPr>
        <p:spPr>
          <a:xfrm>
            <a:off x="3929063" y="0"/>
            <a:ext cx="5214937" cy="785813"/>
          </a:xfrm>
        </p:spPr>
        <p:txBody>
          <a:bodyPr wrap="square" lIns="91440" tIns="45720" rIns="91440" bIns="45720" anchor="ctr"/>
          <a:lstStyle/>
          <a:p>
            <a:r>
              <a:rPr lang="zh-CN" altLang="en-US" kern="1200" dirty="0">
                <a:latin typeface="黑体" panose="02010609060101010101" pitchFamily="49" charset="-122"/>
                <a:ea typeface="黑体" panose="02010609060101010101" pitchFamily="49" charset="-122"/>
                <a:cs typeface="+mj-cs"/>
              </a:rPr>
              <a:t>  </a:t>
            </a:r>
            <a:r>
              <a:rPr lang="en-US" altLang="zh-CN" dirty="0"/>
              <a:t>1.1 </a:t>
            </a:r>
            <a:r>
              <a:rPr lang="en-US" altLang="zh-CN" kern="1200" dirty="0"/>
              <a:t>JSP</a:t>
            </a:r>
            <a:r>
              <a:rPr lang="zh-CN" altLang="en-US" kern="1200" dirty="0"/>
              <a:t>概述</a:t>
            </a:r>
            <a:endParaRPr lang="en-US" altLang="zh-CN" kern="1200"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p:cNvSpPr>
          <p:nvPr>
            <p:ph type="title"/>
          </p:nvPr>
        </p:nvSpPr>
        <p:spPr>
          <a:xfrm>
            <a:off x="3929063" y="0"/>
            <a:ext cx="5214937" cy="785813"/>
          </a:xfrm>
        </p:spPr>
        <p:txBody>
          <a:bodyPr wrap="square" lIns="91440" tIns="45720" rIns="91440" bIns="45720" anchor="ctr"/>
          <a:lstStyle/>
          <a:p>
            <a:r>
              <a:rPr lang="zh-CN" altLang="en-US" kern="1200" dirty="0">
                <a:latin typeface="黑体" panose="02010609060101010101" pitchFamily="49" charset="-122"/>
                <a:ea typeface="黑体" panose="02010609060101010101" pitchFamily="49" charset="-122"/>
                <a:cs typeface="+mj-cs"/>
              </a:rPr>
              <a:t>  </a:t>
            </a:r>
            <a:r>
              <a:rPr lang="en-US" altLang="zh-CN" dirty="0"/>
              <a:t>1.1.1 </a:t>
            </a:r>
            <a:r>
              <a:rPr lang="zh-CN" altLang="en-US" kern="1200" dirty="0"/>
              <a:t>什么是</a:t>
            </a:r>
            <a:r>
              <a:rPr lang="en-US" altLang="zh-CN" kern="1200" dirty="0"/>
              <a:t>JSP</a:t>
            </a:r>
          </a:p>
        </p:txBody>
      </p:sp>
      <p:sp>
        <p:nvSpPr>
          <p:cNvPr id="7170" name="Rectangle 3"/>
          <p:cNvSpPr>
            <a:spLocks noGrp="1"/>
          </p:cNvSpPr>
          <p:nvPr>
            <p:ph idx="1"/>
          </p:nvPr>
        </p:nvSpPr>
        <p:spPr>
          <a:xfrm>
            <a:off x="684213" y="1125538"/>
            <a:ext cx="7991475" cy="4823742"/>
          </a:xfrm>
        </p:spPr>
        <p:txBody>
          <a:bodyPr wrap="square" lIns="91440" tIns="45720" rIns="91440" bIns="45720" anchor="t">
            <a:normAutofit/>
          </a:bodyPr>
          <a:lstStyle/>
          <a:p>
            <a:pPr>
              <a:lnSpc>
                <a:spcPct val="90000"/>
              </a:lnSpc>
              <a:buFont typeface="Arial" panose="020B0604020202020204" pitchFamily="34" charset="0"/>
            </a:pPr>
            <a:r>
              <a:rPr lang="en-US" altLang="zh-CN" kern="1200" dirty="0">
                <a:latin typeface="黑体" panose="02010609060101010101" pitchFamily="49" charset="-122"/>
                <a:ea typeface="黑体" panose="02010609060101010101" pitchFamily="49" charset="-122"/>
                <a:cs typeface="+mn-cs"/>
              </a:rPr>
              <a:t>JSP (Java Server Pages)</a:t>
            </a:r>
            <a:r>
              <a:rPr lang="zh-CN" altLang="en-US" kern="1200" dirty="0">
                <a:latin typeface="黑体" panose="02010609060101010101" pitchFamily="49" charset="-122"/>
                <a:ea typeface="黑体" panose="02010609060101010101" pitchFamily="49" charset="-122"/>
                <a:cs typeface="+mn-cs"/>
              </a:rPr>
              <a:t>是指：</a:t>
            </a:r>
          </a:p>
          <a:p>
            <a:pPr lvl="1">
              <a:lnSpc>
                <a:spcPct val="90000"/>
              </a:lnSpc>
            </a:pPr>
            <a:r>
              <a:rPr lang="zh-CN" altLang="en-US" sz="2000" dirty="0"/>
              <a:t>是由</a:t>
            </a:r>
            <a:r>
              <a:rPr lang="en-US" altLang="zh-CN" sz="2000" dirty="0"/>
              <a:t>Sun Microsystems</a:t>
            </a:r>
            <a:r>
              <a:rPr lang="zh-CN" altLang="en-US" sz="2000" dirty="0"/>
              <a:t>公司倡导、许多公司参与一起建立的一种动态网页技术标准</a:t>
            </a:r>
            <a:endParaRPr lang="en-US" altLang="zh-CN" sz="2000" dirty="0"/>
          </a:p>
          <a:p>
            <a:pPr lvl="1">
              <a:lnSpc>
                <a:spcPct val="90000"/>
              </a:lnSpc>
            </a:pPr>
            <a:r>
              <a:rPr lang="zh-CN" altLang="en-US" sz="2000" dirty="0"/>
              <a:t>在</a:t>
            </a:r>
            <a:r>
              <a:rPr lang="en-US" altLang="zh-CN" sz="2000" dirty="0"/>
              <a:t>HTML</a:t>
            </a:r>
            <a:r>
              <a:rPr lang="zh-CN" altLang="en-US" sz="2000" dirty="0"/>
              <a:t>中嵌入</a:t>
            </a:r>
            <a:r>
              <a:rPr lang="en-US" altLang="zh-CN" sz="2000" dirty="0"/>
              <a:t>Java</a:t>
            </a:r>
            <a:r>
              <a:rPr lang="zh-CN" altLang="en-US" sz="2000" dirty="0"/>
              <a:t>脚本代码，形成</a:t>
            </a:r>
            <a:r>
              <a:rPr lang="en-US" altLang="zh-CN" sz="2000" dirty="0"/>
              <a:t>JSP</a:t>
            </a:r>
            <a:r>
              <a:rPr lang="zh-CN" altLang="en-US" sz="2000" dirty="0"/>
              <a:t>文件，后缀名为</a:t>
            </a:r>
            <a:r>
              <a:rPr lang="en-US" altLang="zh-CN" sz="2000" dirty="0"/>
              <a:t>(*.</a:t>
            </a:r>
            <a:r>
              <a:rPr lang="en-US" altLang="zh-CN" sz="2000" dirty="0" err="1"/>
              <a:t>jsp</a:t>
            </a:r>
            <a:r>
              <a:rPr lang="en-US" altLang="zh-CN" sz="2000" dirty="0"/>
              <a:t>)</a:t>
            </a:r>
            <a:endParaRPr lang="zh-CN" altLang="en-US" sz="2000" dirty="0"/>
          </a:p>
          <a:p>
            <a:pPr lvl="1">
              <a:lnSpc>
                <a:spcPct val="90000"/>
              </a:lnSpc>
            </a:pPr>
            <a:r>
              <a:rPr lang="zh-CN" altLang="en-US" sz="2000" dirty="0"/>
              <a:t>由应用服务器中的</a:t>
            </a:r>
            <a:r>
              <a:rPr lang="en-US" altLang="zh-CN" sz="2000" dirty="0"/>
              <a:t>JSP</a:t>
            </a:r>
            <a:r>
              <a:rPr lang="zh-CN" altLang="en-US" sz="2000" dirty="0"/>
              <a:t>引擎来编译和执行嵌入的</a:t>
            </a:r>
            <a:r>
              <a:rPr lang="en-US" altLang="zh-CN" sz="2000" dirty="0"/>
              <a:t>Java</a:t>
            </a:r>
            <a:r>
              <a:rPr lang="zh-CN" altLang="en-US" sz="2000" dirty="0"/>
              <a:t>脚本代码</a:t>
            </a:r>
            <a:endParaRPr lang="en-US" altLang="zh-CN" sz="2000" dirty="0"/>
          </a:p>
          <a:p>
            <a:pPr lvl="1">
              <a:lnSpc>
                <a:spcPct val="90000"/>
              </a:lnSpc>
            </a:pPr>
            <a:r>
              <a:rPr lang="zh-CN" altLang="en-US" sz="2000" dirty="0"/>
              <a:t>在服务器端执行的。通常返回给客户端的就是一个</a:t>
            </a:r>
            <a:r>
              <a:rPr lang="en-US" altLang="zh-CN" sz="2000" dirty="0"/>
              <a:t>HTML</a:t>
            </a:r>
            <a:r>
              <a:rPr lang="zh-CN" altLang="en-US" sz="2000" dirty="0"/>
              <a:t>文本，因此客户端只要有浏览器就能浏览。</a:t>
            </a:r>
            <a:endParaRPr lang="en-US" altLang="zh-CN" sz="2000"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p:cNvSpPr>
          <p:nvPr>
            <p:ph type="title"/>
          </p:nvPr>
        </p:nvSpPr>
        <p:spPr>
          <a:xfrm>
            <a:off x="3929063" y="0"/>
            <a:ext cx="5214937" cy="785813"/>
          </a:xfrm>
        </p:spPr>
        <p:txBody>
          <a:bodyPr wrap="square" lIns="91440" tIns="45720" rIns="91440" bIns="45720" anchor="ctr"/>
          <a:lstStyle/>
          <a:p>
            <a:r>
              <a:rPr lang="zh-CN" altLang="en-US" kern="1200" dirty="0">
                <a:latin typeface="黑体" panose="02010609060101010101" pitchFamily="49" charset="-122"/>
                <a:ea typeface="黑体" panose="02010609060101010101" pitchFamily="49" charset="-122"/>
                <a:cs typeface="+mj-cs"/>
              </a:rPr>
              <a:t>  </a:t>
            </a:r>
            <a:r>
              <a:rPr lang="en-US" altLang="zh-CN" dirty="0"/>
              <a:t>1.1.2 </a:t>
            </a:r>
            <a:r>
              <a:rPr lang="en-US" altLang="zh-CN" kern="1200" dirty="0"/>
              <a:t>JSP</a:t>
            </a:r>
            <a:r>
              <a:rPr lang="zh-CN" altLang="en-US" kern="1200" dirty="0"/>
              <a:t>的优点</a:t>
            </a:r>
            <a:endParaRPr lang="en-US" altLang="zh-CN" kern="1200" dirty="0"/>
          </a:p>
        </p:txBody>
      </p:sp>
      <p:sp>
        <p:nvSpPr>
          <p:cNvPr id="7170" name="Rectangle 3"/>
          <p:cNvSpPr>
            <a:spLocks noGrp="1"/>
          </p:cNvSpPr>
          <p:nvPr>
            <p:ph idx="1"/>
          </p:nvPr>
        </p:nvSpPr>
        <p:spPr>
          <a:xfrm>
            <a:off x="684213" y="1125538"/>
            <a:ext cx="7991475" cy="4823742"/>
          </a:xfrm>
        </p:spPr>
        <p:txBody>
          <a:bodyPr wrap="square" lIns="91440" tIns="45720" rIns="91440" bIns="45720" anchor="t">
            <a:normAutofit/>
          </a:bodyPr>
          <a:lstStyle/>
          <a:p>
            <a:pPr>
              <a:lnSpc>
                <a:spcPct val="90000"/>
              </a:lnSpc>
              <a:buFont typeface="Arial" panose="020B0604020202020204" pitchFamily="34" charset="0"/>
            </a:pPr>
            <a:r>
              <a:rPr lang="en-US" altLang="zh-CN" kern="1200" dirty="0">
                <a:latin typeface="黑体" panose="02010609060101010101" pitchFamily="49" charset="-122"/>
                <a:ea typeface="黑体" panose="02010609060101010101" pitchFamily="49" charset="-122"/>
                <a:cs typeface="+mn-cs"/>
              </a:rPr>
              <a:t>JSP</a:t>
            </a:r>
            <a:r>
              <a:rPr lang="zh-CN" altLang="en-US" kern="1200" dirty="0">
                <a:latin typeface="黑体" panose="02010609060101010101" pitchFamily="49" charset="-122"/>
                <a:ea typeface="黑体" panose="02010609060101010101" pitchFamily="49" charset="-122"/>
                <a:cs typeface="+mn-cs"/>
              </a:rPr>
              <a:t>的</a:t>
            </a:r>
            <a:r>
              <a:rPr lang="zh-CN" altLang="en-US" dirty="0"/>
              <a:t>优点</a:t>
            </a:r>
            <a:r>
              <a:rPr lang="zh-CN" altLang="en-US" kern="1200" dirty="0">
                <a:latin typeface="黑体" panose="02010609060101010101" pitchFamily="49" charset="-122"/>
                <a:ea typeface="黑体" panose="02010609060101010101" pitchFamily="49" charset="-122"/>
                <a:cs typeface="+mn-cs"/>
              </a:rPr>
              <a:t>：</a:t>
            </a:r>
          </a:p>
          <a:p>
            <a:pPr lvl="1">
              <a:lnSpc>
                <a:spcPct val="90000"/>
              </a:lnSpc>
            </a:pPr>
            <a:r>
              <a:rPr lang="zh-CN" altLang="en-US" sz="2000" dirty="0"/>
              <a:t>一次编写，到处运行。除了系统之外，代码不用做任何更改。</a:t>
            </a:r>
            <a:endParaRPr lang="en-US" altLang="zh-CN" sz="2000" dirty="0"/>
          </a:p>
          <a:p>
            <a:pPr lvl="1">
              <a:lnSpc>
                <a:spcPct val="90000"/>
              </a:lnSpc>
            </a:pPr>
            <a:r>
              <a:rPr lang="zh-CN" altLang="en-US" sz="2000" dirty="0"/>
              <a:t>系统的多平台支持。基本上可以在所有平台上的任意环境中开发，在任意环境中进行系统部署，在任意环境中扩展。</a:t>
            </a:r>
            <a:endParaRPr lang="en-US" altLang="zh-CN" sz="2000" dirty="0"/>
          </a:p>
          <a:p>
            <a:pPr lvl="1">
              <a:lnSpc>
                <a:spcPct val="90000"/>
              </a:lnSpc>
            </a:pPr>
            <a:r>
              <a:rPr lang="zh-CN" altLang="en-US" sz="2000" dirty="0"/>
              <a:t>多样化和功能强大的开发工具支持。</a:t>
            </a:r>
            <a:r>
              <a:rPr lang="en-US" altLang="zh-CN" sz="2000" dirty="0"/>
              <a:t>Java</a:t>
            </a:r>
            <a:r>
              <a:rPr lang="zh-CN" altLang="en-US" sz="2000" dirty="0"/>
              <a:t>已经有了许多非常优秀的开发工具，而且许多可以免费得到，并且其中许多已经可以在多种平台顺利运行。</a:t>
            </a:r>
            <a:endParaRPr lang="en-US" altLang="zh-CN" sz="2000" dirty="0"/>
          </a:p>
          <a:p>
            <a:pPr lvl="1">
              <a:lnSpc>
                <a:spcPct val="90000"/>
              </a:lnSpc>
            </a:pPr>
            <a:r>
              <a:rPr lang="zh-CN" altLang="en-US" sz="2000" dirty="0"/>
              <a:t>支持服务器端组件。</a:t>
            </a:r>
            <a:r>
              <a:rPr lang="en-US" altLang="zh-CN" sz="2000" dirty="0"/>
              <a:t>web</a:t>
            </a:r>
            <a:r>
              <a:rPr lang="zh-CN" altLang="en-US" sz="2000" dirty="0"/>
              <a:t>应用需要强大的服务器端组件来支持，开发人员需要利用其他工具设计实现复杂功能的组件供</a:t>
            </a:r>
            <a:r>
              <a:rPr lang="en-US" altLang="zh-CN" sz="2000" dirty="0"/>
              <a:t>web</a:t>
            </a:r>
            <a:r>
              <a:rPr lang="zh-CN" altLang="en-US" sz="2000" dirty="0"/>
              <a:t>页面调用，以增强系统性能。</a:t>
            </a:r>
          </a:p>
        </p:txBody>
      </p:sp>
    </p:spTree>
    <p:extLst>
      <p:ext uri="{BB962C8B-B14F-4D97-AF65-F5344CB8AC3E}">
        <p14:creationId xmlns:p14="http://schemas.microsoft.com/office/powerpoint/2010/main" val="367193197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9"/>
          <p:cNvGrpSpPr/>
          <p:nvPr/>
        </p:nvGrpSpPr>
        <p:grpSpPr>
          <a:xfrm>
            <a:off x="6616700" y="1844675"/>
            <a:ext cx="2179638" cy="1179513"/>
            <a:chOff x="395288" y="2143125"/>
            <a:chExt cx="2179637" cy="1179513"/>
          </a:xfrm>
        </p:grpSpPr>
        <p:pic>
          <p:nvPicPr>
            <p:cNvPr id="7171" name="Picture 7" descr="时间"/>
            <p:cNvPicPr>
              <a:picLocks noChangeAspect="1"/>
            </p:cNvPicPr>
            <p:nvPr/>
          </p:nvPicPr>
          <p:blipFill>
            <a:blip r:embed="rId2" cstate="print"/>
            <a:stretch>
              <a:fillRect/>
            </a:stretch>
          </p:blipFill>
          <p:spPr>
            <a:xfrm>
              <a:off x="395288" y="2143125"/>
              <a:ext cx="2179637" cy="1179513"/>
            </a:xfrm>
            <a:prstGeom prst="rect">
              <a:avLst/>
            </a:prstGeom>
            <a:noFill/>
            <a:ln w="9525">
              <a:noFill/>
            </a:ln>
          </p:spPr>
        </p:pic>
        <p:sp>
          <p:nvSpPr>
            <p:cNvPr id="7172" name="Text Box 8"/>
            <p:cNvSpPr/>
            <p:nvPr/>
          </p:nvSpPr>
          <p:spPr>
            <a:xfrm>
              <a:off x="468313" y="2628900"/>
              <a:ext cx="1198879" cy="596265"/>
            </a:xfrm>
            <a:prstGeom prst="rect">
              <a:avLst/>
            </a:prstGeom>
            <a:noFill/>
            <a:ln w="9525">
              <a:noFill/>
            </a:ln>
          </p:spPr>
          <p:txBody>
            <a:bodyPr wrap="none" anchor="t">
              <a:spAutoFit/>
            </a:bodyPr>
            <a:lstStyle/>
            <a:p>
              <a:pPr lvl="0" indent="0"/>
              <a:r>
                <a:rPr lang="zh-CN" altLang="en-US" sz="1600" dirty="0">
                  <a:solidFill>
                    <a:schemeClr val="hlink"/>
                  </a:solidFill>
                  <a:latin typeface="微软雅黑" panose="020B0503020204020204" pitchFamily="34" charset="-122"/>
                  <a:ea typeface="微软雅黑" panose="020B0503020204020204" pitchFamily="34" charset="-122"/>
                  <a:sym typeface="微软雅黑" panose="020B0503020204020204" pitchFamily="34" charset="-122"/>
                </a:rPr>
                <a:t>讲解时间：</a:t>
              </a:r>
            </a:p>
            <a:p>
              <a:pPr lvl="0" indent="0"/>
              <a:r>
                <a:rPr lang="en-US" altLang="zh-CN" sz="1600" dirty="0">
                  <a:solidFill>
                    <a:schemeClr val="hlink"/>
                  </a:solidFill>
                  <a:latin typeface="微软雅黑" panose="020B0503020204020204" pitchFamily="34" charset="-122"/>
                  <a:ea typeface="微软雅黑" panose="020B0503020204020204" pitchFamily="34" charset="-122"/>
                  <a:sym typeface="微软雅黑" panose="020B0503020204020204" pitchFamily="34" charset="-122"/>
                </a:rPr>
                <a:t>20</a:t>
              </a:r>
              <a:r>
                <a:rPr lang="zh-CN" altLang="en-US" sz="1600" dirty="0">
                  <a:solidFill>
                    <a:schemeClr val="hlink"/>
                  </a:solidFill>
                  <a:latin typeface="微软雅黑" panose="020B0503020204020204" pitchFamily="34" charset="-122"/>
                  <a:ea typeface="微软雅黑" panose="020B0503020204020204" pitchFamily="34" charset="-122"/>
                  <a:sym typeface="微软雅黑" panose="020B0503020204020204" pitchFamily="34" charset="-122"/>
                </a:rPr>
                <a:t>分钟</a:t>
              </a:r>
              <a:endParaRPr lang="zh-CN" altLang="en-US" dirty="0">
                <a:latin typeface="Arial" panose="020B0604020202020204" pitchFamily="34" charset="0"/>
                <a:ea typeface="宋体" panose="02010600030101010101" pitchFamily="2" charset="-122"/>
              </a:endParaRPr>
            </a:p>
          </p:txBody>
        </p:sp>
      </p:grpSp>
      <p:grpSp>
        <p:nvGrpSpPr>
          <p:cNvPr id="3" name="组合 40"/>
          <p:cNvGrpSpPr/>
          <p:nvPr/>
        </p:nvGrpSpPr>
        <p:grpSpPr>
          <a:xfrm>
            <a:off x="6616700" y="3500438"/>
            <a:ext cx="2179638" cy="1177925"/>
            <a:chOff x="6562725" y="3762375"/>
            <a:chExt cx="2179638" cy="1177925"/>
          </a:xfrm>
        </p:grpSpPr>
        <p:pic>
          <p:nvPicPr>
            <p:cNvPr id="7174" name="Picture 9" descr="时间2"/>
            <p:cNvPicPr>
              <a:picLocks noChangeAspect="1"/>
            </p:cNvPicPr>
            <p:nvPr/>
          </p:nvPicPr>
          <p:blipFill>
            <a:blip r:embed="rId3" cstate="print"/>
            <a:stretch>
              <a:fillRect/>
            </a:stretch>
          </p:blipFill>
          <p:spPr>
            <a:xfrm>
              <a:off x="6562725" y="3762375"/>
              <a:ext cx="2179638" cy="1177925"/>
            </a:xfrm>
            <a:prstGeom prst="rect">
              <a:avLst/>
            </a:prstGeom>
            <a:noFill/>
            <a:ln w="9525">
              <a:noFill/>
            </a:ln>
          </p:spPr>
        </p:pic>
        <p:sp>
          <p:nvSpPr>
            <p:cNvPr id="7175" name="Text Box 10"/>
            <p:cNvSpPr/>
            <p:nvPr/>
          </p:nvSpPr>
          <p:spPr>
            <a:xfrm>
              <a:off x="6708775" y="4276725"/>
              <a:ext cx="1198880" cy="596265"/>
            </a:xfrm>
            <a:prstGeom prst="rect">
              <a:avLst/>
            </a:prstGeom>
            <a:noFill/>
            <a:ln w="9525">
              <a:noFill/>
            </a:ln>
          </p:spPr>
          <p:txBody>
            <a:bodyPr wrap="none" anchor="t">
              <a:spAutoFit/>
            </a:bodyPr>
            <a:lstStyle/>
            <a:p>
              <a:pPr lvl="0" indent="0"/>
              <a:r>
                <a:rPr lang="zh-CN" altLang="en-US" sz="1600" dirty="0">
                  <a:solidFill>
                    <a:srgbClr val="CC3300"/>
                  </a:solidFill>
                  <a:latin typeface="微软雅黑" panose="020B0503020204020204" pitchFamily="34" charset="-122"/>
                  <a:ea typeface="微软雅黑" panose="020B0503020204020204" pitchFamily="34" charset="-122"/>
                  <a:sym typeface="微软雅黑" panose="020B0503020204020204" pitchFamily="34" charset="-122"/>
                </a:rPr>
                <a:t>实践时间：</a:t>
              </a:r>
            </a:p>
            <a:p>
              <a:pPr lvl="0" indent="0"/>
              <a:r>
                <a:rPr lang="en-US" altLang="zh-CN" sz="1600" dirty="0">
                  <a:solidFill>
                    <a:srgbClr val="CC3300"/>
                  </a:solidFill>
                  <a:latin typeface="微软雅黑" panose="020B0503020204020204" pitchFamily="34" charset="-122"/>
                  <a:ea typeface="微软雅黑" panose="020B0503020204020204" pitchFamily="34" charset="-122"/>
                  <a:sym typeface="微软雅黑" panose="020B0503020204020204" pitchFamily="34" charset="-122"/>
                </a:rPr>
                <a:t>20</a:t>
              </a:r>
              <a:r>
                <a:rPr lang="zh-CN" altLang="en-US" sz="1600" dirty="0">
                  <a:solidFill>
                    <a:srgbClr val="CC3300"/>
                  </a:solidFill>
                  <a:latin typeface="微软雅黑" panose="020B0503020204020204" pitchFamily="34" charset="-122"/>
                  <a:ea typeface="微软雅黑" panose="020B0503020204020204" pitchFamily="34" charset="-122"/>
                  <a:sym typeface="微软雅黑" panose="020B0503020204020204" pitchFamily="34" charset="-122"/>
                </a:rPr>
                <a:t>分钟</a:t>
              </a:r>
              <a:endParaRPr lang="zh-CN" altLang="en-US" dirty="0">
                <a:latin typeface="Arial" panose="020B0604020202020204" pitchFamily="34" charset="0"/>
                <a:ea typeface="宋体" panose="02010600030101010101" pitchFamily="2" charset="-122"/>
              </a:endParaRPr>
            </a:p>
          </p:txBody>
        </p:sp>
      </p:grpSp>
      <p:graphicFrame>
        <p:nvGraphicFramePr>
          <p:cNvPr id="12" name="图示 11"/>
          <p:cNvGraphicFramePr/>
          <p:nvPr>
            <p:extLst>
              <p:ext uri="{D42A27DB-BD31-4B8C-83A1-F6EECF244321}">
                <p14:modId xmlns:p14="http://schemas.microsoft.com/office/powerpoint/2010/main" val="2001263800"/>
              </p:ext>
            </p:extLst>
          </p:nvPr>
        </p:nvGraphicFramePr>
        <p:xfrm>
          <a:off x="467588" y="1700679"/>
          <a:ext cx="6096000" cy="316835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0" name="Rectangle 2"/>
          <p:cNvSpPr txBox="1">
            <a:spLocks/>
          </p:cNvSpPr>
          <p:nvPr/>
        </p:nvSpPr>
        <p:spPr>
          <a:xfrm>
            <a:off x="3916236" y="0"/>
            <a:ext cx="5214937" cy="902445"/>
          </a:xfrm>
          <a:prstGeom prst="rect">
            <a:avLst/>
          </a:prstGeom>
          <a:noFill/>
          <a:ln w="9525">
            <a:noFill/>
          </a:ln>
        </p:spPr>
        <p:txBody>
          <a:bodyPr wrap="square" lIns="91440" tIns="45720" rIns="91440" bIns="45720" anchor="ctr">
            <a:noAutofit/>
          </a:bodyPr>
          <a:lstStyle>
            <a:lvl1pPr algn="r" rtl="0" eaLnBrk="0" fontAlgn="base" hangingPunct="0">
              <a:spcBef>
                <a:spcPct val="0"/>
              </a:spcBef>
              <a:spcAft>
                <a:spcPct val="0"/>
              </a:spcAft>
              <a:defRPr sz="2800" b="1" kern="1200">
                <a:solidFill>
                  <a:schemeClr val="tx1"/>
                </a:solidFill>
                <a:latin typeface="黑体" panose="02010609060101010101" pitchFamily="49" charset="-122"/>
                <a:ea typeface="黑体" panose="02010609060101010101" pitchFamily="49" charset="-122"/>
                <a:cs typeface="+mj-cs"/>
              </a:defRPr>
            </a:lvl1pPr>
            <a:lvl2pPr algn="r" rtl="0" eaLnBrk="0" fontAlgn="base" hangingPunct="0">
              <a:spcBef>
                <a:spcPct val="0"/>
              </a:spcBef>
              <a:spcAft>
                <a:spcPct val="0"/>
              </a:spcAft>
              <a:defRPr sz="2800">
                <a:solidFill>
                  <a:schemeClr val="tx1"/>
                </a:solidFill>
                <a:latin typeface="Calibri" panose="020F0502020204030204" pitchFamily="34" charset="0"/>
                <a:ea typeface="黑体" panose="02010609060101010101" pitchFamily="49" charset="-122"/>
              </a:defRPr>
            </a:lvl2pPr>
            <a:lvl3pPr algn="r" rtl="0" eaLnBrk="0" fontAlgn="base" hangingPunct="0">
              <a:spcBef>
                <a:spcPct val="0"/>
              </a:spcBef>
              <a:spcAft>
                <a:spcPct val="0"/>
              </a:spcAft>
              <a:defRPr sz="2800">
                <a:solidFill>
                  <a:schemeClr val="tx1"/>
                </a:solidFill>
                <a:latin typeface="Calibri" panose="020F0502020204030204" pitchFamily="34" charset="0"/>
                <a:ea typeface="黑体" panose="02010609060101010101" pitchFamily="49" charset="-122"/>
              </a:defRPr>
            </a:lvl3pPr>
            <a:lvl4pPr algn="r" rtl="0" eaLnBrk="0" fontAlgn="base" hangingPunct="0">
              <a:spcBef>
                <a:spcPct val="0"/>
              </a:spcBef>
              <a:spcAft>
                <a:spcPct val="0"/>
              </a:spcAft>
              <a:defRPr sz="2800">
                <a:solidFill>
                  <a:schemeClr val="tx1"/>
                </a:solidFill>
                <a:latin typeface="Calibri" panose="020F0502020204030204" pitchFamily="34" charset="0"/>
                <a:ea typeface="黑体" panose="02010609060101010101" pitchFamily="49" charset="-122"/>
              </a:defRPr>
            </a:lvl4pPr>
            <a:lvl5pPr algn="r" rtl="0" eaLnBrk="0" fontAlgn="base" hangingPunct="0">
              <a:spcBef>
                <a:spcPct val="0"/>
              </a:spcBef>
              <a:spcAft>
                <a:spcPct val="0"/>
              </a:spcAft>
              <a:defRPr sz="2800">
                <a:solidFill>
                  <a:schemeClr val="tx1"/>
                </a:solidFill>
                <a:latin typeface="Calibri" panose="020F0502020204030204" pitchFamily="34" charset="0"/>
                <a:ea typeface="黑体" panose="02010609060101010101" pitchFamily="49"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r>
              <a:rPr lang="zh-CN" altLang="en-US" dirty="0"/>
              <a:t>  </a:t>
            </a:r>
            <a:r>
              <a:rPr lang="en-US" altLang="zh-CN" dirty="0"/>
              <a:t>1.2 </a:t>
            </a:r>
            <a:r>
              <a:rPr lang="en-US" altLang="zh-CN" dirty="0">
                <a:sym typeface="宋体" panose="02010600030101010101" pitchFamily="2" charset="-122"/>
              </a:rPr>
              <a:t>Tomcat</a:t>
            </a:r>
            <a:r>
              <a:rPr lang="zh-CN" altLang="en-US" dirty="0">
                <a:sym typeface="宋体" panose="02010600030101010101" pitchFamily="2" charset="-122"/>
              </a:rPr>
              <a:t>服务器</a:t>
            </a:r>
            <a:endParaRPr lang="en-US" altLang="zh-CN"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vertical)">
                                      <p:cBhvr>
                                        <p:cTn id="7" dur="500"/>
                                        <p:tgtEl>
                                          <p:spTgt spid="12"/>
                                        </p:tgtEl>
                                      </p:cBhvr>
                                    </p:animEffect>
                                  </p:childTnLst>
                                </p:cTn>
                              </p:par>
                            </p:childTnLst>
                          </p:cTn>
                        </p:par>
                        <p:par>
                          <p:cTn id="8" fill="hold">
                            <p:stCondLst>
                              <p:cond delay="500"/>
                            </p:stCondLst>
                            <p:childTnLst>
                              <p:par>
                                <p:cTn id="9" presetID="3" presetClass="entr" presetSubtype="5"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linds(vertical)">
                                      <p:cBhvr>
                                        <p:cTn id="11" dur="500"/>
                                        <p:tgtEl>
                                          <p:spTgt spid="2"/>
                                        </p:tgtEl>
                                      </p:cBhvr>
                                    </p:animEffect>
                                  </p:childTnLst>
                                </p:cTn>
                              </p:par>
                            </p:childTnLst>
                          </p:cTn>
                        </p:par>
                        <p:par>
                          <p:cTn id="12" fill="hold">
                            <p:stCondLst>
                              <p:cond delay="1000"/>
                            </p:stCondLst>
                            <p:childTnLst>
                              <p:par>
                                <p:cTn id="13" presetID="3" presetClass="entr" presetSubtype="5"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linds(vertical)">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3"/>
          <p:cNvSpPr>
            <a:spLocks noGrp="1"/>
          </p:cNvSpPr>
          <p:nvPr>
            <p:ph type="body" sz="half" idx="1"/>
          </p:nvPr>
        </p:nvSpPr>
        <p:spPr>
          <a:xfrm>
            <a:off x="755650" y="1276350"/>
            <a:ext cx="3892550" cy="5248275"/>
          </a:xfrm>
        </p:spPr>
        <p:txBody>
          <a:bodyPr wrap="square" lIns="91440" tIns="45720" rIns="91440" bIns="45720" anchor="t"/>
          <a:lstStyle/>
          <a:p>
            <a:pPr algn="ctr">
              <a:buFont typeface="Wingdings" panose="05000000000000000000" pitchFamily="2" charset="2"/>
              <a:buNone/>
            </a:pPr>
            <a:r>
              <a:rPr lang="en-US" altLang="zh-CN" sz="2000" dirty="0"/>
              <a:t>C/S</a:t>
            </a:r>
            <a:r>
              <a:rPr lang="zh-CN" altLang="en-US" sz="2000" dirty="0"/>
              <a:t>的局限性</a:t>
            </a:r>
          </a:p>
        </p:txBody>
      </p:sp>
      <p:graphicFrame>
        <p:nvGraphicFramePr>
          <p:cNvPr id="8194" name="Object 2"/>
          <p:cNvGraphicFramePr>
            <a:graphicFrameLocks noGrp="1"/>
          </p:cNvGraphicFramePr>
          <p:nvPr>
            <p:ph sz="quarter" idx="2"/>
          </p:nvPr>
        </p:nvGraphicFramePr>
        <p:xfrm>
          <a:off x="6724650" y="3281363"/>
          <a:ext cx="596900" cy="1152525"/>
        </p:xfrm>
        <a:graphic>
          <a:graphicData uri="http://schemas.openxmlformats.org/presentationml/2006/ole">
            <mc:AlternateContent xmlns:mc="http://schemas.openxmlformats.org/markup-compatibility/2006">
              <mc:Choice xmlns:v="urn:schemas-microsoft-com:vml" Requires="v">
                <p:oleObj spid="_x0000_s6339" r:id="rId3" imgW="1225091" imgH="1962750" progId="">
                  <p:embed/>
                </p:oleObj>
              </mc:Choice>
              <mc:Fallback>
                <p:oleObj r:id="rId3" imgW="1225091" imgH="1962750" progId="">
                  <p:embed/>
                  <p:pic>
                    <p:nvPicPr>
                      <p:cNvPr id="0" name="Picture 1171"/>
                      <p:cNvPicPr>
                        <a:picLocks noGrp="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724650" y="3281363"/>
                        <a:ext cx="596900"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43397" name="Rectangle 5"/>
          <p:cNvSpPr/>
          <p:nvPr/>
        </p:nvSpPr>
        <p:spPr>
          <a:xfrm>
            <a:off x="1476375" y="2060575"/>
            <a:ext cx="2303463" cy="503238"/>
          </a:xfrm>
          <a:prstGeom prst="rect">
            <a:avLst/>
          </a:prstGeom>
          <a:solidFill>
            <a:srgbClr val="FFFFFF"/>
          </a:solidFill>
          <a:ln w="9525">
            <a:noFill/>
          </a:ln>
        </p:spPr>
        <p:txBody>
          <a:bodyPr wrap="none" anchor="ctr"/>
          <a:lstStyle/>
          <a:p>
            <a:pPr lvl="0" indent="0"/>
            <a:r>
              <a:rPr lang="zh-CN" altLang="en-US" b="1" dirty="0">
                <a:latin typeface="Arial" panose="020B0604020202020204" pitchFamily="34" charset="0"/>
                <a:ea typeface="黑体" panose="02010609060101010101" pitchFamily="49" charset="-122"/>
              </a:rPr>
              <a:t>中心</a:t>
            </a:r>
            <a:r>
              <a:rPr lang="zh-CN" altLang="en-US" b="1" dirty="0">
                <a:solidFill>
                  <a:srgbClr val="0033CC"/>
                </a:solidFill>
                <a:latin typeface="Arial" panose="020B0604020202020204" pitchFamily="34" charset="0"/>
                <a:ea typeface="黑体" panose="02010609060101010101" pitchFamily="49" charset="-122"/>
              </a:rPr>
              <a:t>局域网</a:t>
            </a:r>
          </a:p>
          <a:p>
            <a:pPr lvl="0" indent="0"/>
            <a:r>
              <a:rPr lang="zh-CN" altLang="en-US" b="1" dirty="0">
                <a:latin typeface="Arial" panose="020B0604020202020204" pitchFamily="34" charset="0"/>
                <a:ea typeface="黑体" panose="02010609060101010101" pitchFamily="49" charset="-122"/>
              </a:rPr>
              <a:t>特定用户群中资源共享 </a:t>
            </a:r>
          </a:p>
        </p:txBody>
      </p:sp>
      <p:sp>
        <p:nvSpPr>
          <p:cNvPr id="8196" name="Rectangle 6"/>
          <p:cNvSpPr/>
          <p:nvPr/>
        </p:nvSpPr>
        <p:spPr>
          <a:xfrm>
            <a:off x="5508625" y="1341438"/>
            <a:ext cx="2952750" cy="288925"/>
          </a:xfrm>
          <a:prstGeom prst="rect">
            <a:avLst/>
          </a:prstGeom>
          <a:noFill/>
          <a:ln w="9525">
            <a:noFill/>
          </a:ln>
        </p:spPr>
        <p:txBody>
          <a:bodyPr anchor="t"/>
          <a:lstStyle/>
          <a:p>
            <a:pPr marL="342900" lvl="0" indent="-342900">
              <a:spcBef>
                <a:spcPct val="20000"/>
              </a:spcBef>
              <a:buClr>
                <a:schemeClr val="tx2"/>
              </a:buClr>
              <a:buFont typeface="Wingdings" panose="05000000000000000000" pitchFamily="2" charset="2"/>
              <a:buNone/>
            </a:pPr>
            <a:r>
              <a:rPr lang="en-US" altLang="zh-CN" sz="2000" b="1" dirty="0">
                <a:latin typeface="Arial" panose="020B0604020202020204" pitchFamily="34" charset="0"/>
                <a:ea typeface="黑体" panose="02010609060101010101" pitchFamily="49" charset="-122"/>
              </a:rPr>
              <a:t>B/S</a:t>
            </a:r>
            <a:r>
              <a:rPr lang="zh-CN" altLang="en-US" sz="2000" b="1" dirty="0">
                <a:latin typeface="Arial" panose="020B0604020202020204" pitchFamily="34" charset="0"/>
                <a:ea typeface="黑体" panose="02010609060101010101" pitchFamily="49" charset="-122"/>
              </a:rPr>
              <a:t>带给我们的全新体验</a:t>
            </a:r>
          </a:p>
        </p:txBody>
      </p:sp>
      <p:sp>
        <p:nvSpPr>
          <p:cNvPr id="8197" name="Line 7"/>
          <p:cNvSpPr/>
          <p:nvPr/>
        </p:nvSpPr>
        <p:spPr>
          <a:xfrm>
            <a:off x="4716463" y="1916113"/>
            <a:ext cx="0" cy="4321175"/>
          </a:xfrm>
          <a:prstGeom prst="line">
            <a:avLst/>
          </a:prstGeom>
          <a:ln w="25400" cap="flat" cmpd="sng">
            <a:solidFill>
              <a:schemeClr val="tx1"/>
            </a:solidFill>
            <a:prstDash val="solid"/>
            <a:round/>
            <a:headEnd type="none" w="med" len="med"/>
            <a:tailEnd type="none" w="med" len="med"/>
          </a:ln>
        </p:spPr>
      </p:sp>
      <p:sp>
        <p:nvSpPr>
          <p:cNvPr id="8198" name="Text Box 8"/>
          <p:cNvSpPr txBox="1"/>
          <p:nvPr/>
        </p:nvSpPr>
        <p:spPr>
          <a:xfrm>
            <a:off x="3348038" y="4227513"/>
            <a:ext cx="1008062" cy="641350"/>
          </a:xfrm>
          <a:prstGeom prst="rect">
            <a:avLst/>
          </a:prstGeom>
          <a:noFill/>
          <a:ln w="9525">
            <a:noFill/>
          </a:ln>
        </p:spPr>
        <p:txBody>
          <a:bodyPr anchor="t">
            <a:spAutoFit/>
          </a:bodyPr>
          <a:lstStyle/>
          <a:p>
            <a:pPr lvl="0" indent="0"/>
            <a:r>
              <a:rPr lang="zh-CN" altLang="en-US" b="1" dirty="0">
                <a:latin typeface="Arial" panose="020B0604020202020204" pitchFamily="34" charset="0"/>
                <a:ea typeface="黑体" panose="02010609060101010101" pitchFamily="49" charset="-122"/>
              </a:rPr>
              <a:t>数据库服务器</a:t>
            </a:r>
          </a:p>
        </p:txBody>
      </p:sp>
      <p:sp>
        <p:nvSpPr>
          <p:cNvPr id="8199" name="Text Box 9"/>
          <p:cNvSpPr txBox="1"/>
          <p:nvPr/>
        </p:nvSpPr>
        <p:spPr>
          <a:xfrm>
            <a:off x="827088" y="3429000"/>
            <a:ext cx="1008062" cy="366713"/>
          </a:xfrm>
          <a:prstGeom prst="rect">
            <a:avLst/>
          </a:prstGeom>
          <a:noFill/>
          <a:ln w="9525">
            <a:noFill/>
          </a:ln>
        </p:spPr>
        <p:txBody>
          <a:bodyPr anchor="t">
            <a:spAutoFit/>
          </a:bodyPr>
          <a:lstStyle/>
          <a:p>
            <a:pPr lvl="0" indent="0">
              <a:spcBef>
                <a:spcPct val="50000"/>
              </a:spcBef>
            </a:pPr>
            <a:r>
              <a:rPr lang="zh-CN" altLang="en-US" b="1" dirty="0">
                <a:latin typeface="黑体" panose="02010609060101010101" pitchFamily="49" charset="-122"/>
                <a:ea typeface="黑体" panose="02010609060101010101" pitchFamily="49" charset="-122"/>
              </a:rPr>
              <a:t>学生机</a:t>
            </a:r>
            <a:r>
              <a:rPr lang="en-US" altLang="zh-CN" b="1" dirty="0">
                <a:latin typeface="黑体" panose="02010609060101010101" pitchFamily="49" charset="-122"/>
                <a:ea typeface="黑体" panose="02010609060101010101" pitchFamily="49" charset="-122"/>
              </a:rPr>
              <a:t>1</a:t>
            </a:r>
          </a:p>
        </p:txBody>
      </p:sp>
      <p:sp>
        <p:nvSpPr>
          <p:cNvPr id="8200" name="Text Box 10"/>
          <p:cNvSpPr txBox="1"/>
          <p:nvPr/>
        </p:nvSpPr>
        <p:spPr>
          <a:xfrm>
            <a:off x="827088" y="4532313"/>
            <a:ext cx="1008062" cy="366712"/>
          </a:xfrm>
          <a:prstGeom prst="rect">
            <a:avLst/>
          </a:prstGeom>
          <a:noFill/>
          <a:ln w="9525">
            <a:noFill/>
          </a:ln>
        </p:spPr>
        <p:txBody>
          <a:bodyPr anchor="t">
            <a:spAutoFit/>
          </a:bodyPr>
          <a:lstStyle/>
          <a:p>
            <a:pPr lvl="0" indent="0">
              <a:spcBef>
                <a:spcPct val="50000"/>
              </a:spcBef>
            </a:pPr>
            <a:r>
              <a:rPr lang="zh-CN" altLang="en-US" b="1" dirty="0">
                <a:latin typeface="黑体" panose="02010609060101010101" pitchFamily="49" charset="-122"/>
                <a:ea typeface="黑体" panose="02010609060101010101" pitchFamily="49" charset="-122"/>
              </a:rPr>
              <a:t>学生机</a:t>
            </a:r>
            <a:r>
              <a:rPr lang="en-US" altLang="zh-CN" b="1" dirty="0">
                <a:latin typeface="黑体" panose="02010609060101010101" pitchFamily="49" charset="-122"/>
                <a:ea typeface="黑体" panose="02010609060101010101" pitchFamily="49" charset="-122"/>
              </a:rPr>
              <a:t>2</a:t>
            </a:r>
          </a:p>
        </p:txBody>
      </p:sp>
      <p:sp>
        <p:nvSpPr>
          <p:cNvPr id="8201" name="Text Box 11"/>
          <p:cNvSpPr txBox="1"/>
          <p:nvPr/>
        </p:nvSpPr>
        <p:spPr>
          <a:xfrm>
            <a:off x="2771775" y="5949950"/>
            <a:ext cx="1008063" cy="366713"/>
          </a:xfrm>
          <a:prstGeom prst="rect">
            <a:avLst/>
          </a:prstGeom>
          <a:noFill/>
          <a:ln w="9525">
            <a:noFill/>
          </a:ln>
        </p:spPr>
        <p:txBody>
          <a:bodyPr anchor="t">
            <a:spAutoFit/>
          </a:bodyPr>
          <a:lstStyle/>
          <a:p>
            <a:pPr lvl="0" indent="0">
              <a:spcBef>
                <a:spcPct val="50000"/>
              </a:spcBef>
            </a:pPr>
            <a:r>
              <a:rPr lang="zh-CN" altLang="en-US" b="1" dirty="0">
                <a:latin typeface="黑体" panose="02010609060101010101" pitchFamily="49" charset="-122"/>
                <a:ea typeface="黑体" panose="02010609060101010101" pitchFamily="49" charset="-122"/>
              </a:rPr>
              <a:t>学生机</a:t>
            </a:r>
            <a:r>
              <a:rPr lang="en-US" altLang="zh-CN" b="1" i="1" dirty="0">
                <a:latin typeface="黑体" panose="02010609060101010101" pitchFamily="49" charset="-122"/>
                <a:ea typeface="黑体" panose="02010609060101010101" pitchFamily="49" charset="-122"/>
              </a:rPr>
              <a:t>n</a:t>
            </a:r>
          </a:p>
        </p:txBody>
      </p:sp>
      <p:sp>
        <p:nvSpPr>
          <p:cNvPr id="8202" name="Line 12"/>
          <p:cNvSpPr/>
          <p:nvPr/>
        </p:nvSpPr>
        <p:spPr>
          <a:xfrm>
            <a:off x="900113" y="1916113"/>
            <a:ext cx="7993062" cy="0"/>
          </a:xfrm>
          <a:prstGeom prst="line">
            <a:avLst/>
          </a:prstGeom>
          <a:ln w="25400" cap="flat" cmpd="sng">
            <a:solidFill>
              <a:schemeClr val="tx1"/>
            </a:solidFill>
            <a:prstDash val="solid"/>
            <a:round/>
            <a:headEnd type="none" w="med" len="med"/>
            <a:tailEnd type="none" w="med" len="med"/>
          </a:ln>
        </p:spPr>
      </p:sp>
      <p:cxnSp>
        <p:nvCxnSpPr>
          <p:cNvPr id="8203" name="AutoShape 13"/>
          <p:cNvCxnSpPr/>
          <p:nvPr/>
        </p:nvCxnSpPr>
        <p:spPr>
          <a:xfrm>
            <a:off x="1785938" y="3213100"/>
            <a:ext cx="1690687" cy="615950"/>
          </a:xfrm>
          <a:prstGeom prst="straightConnector1">
            <a:avLst/>
          </a:prstGeom>
          <a:ln w="38100" cap="flat" cmpd="sng">
            <a:solidFill>
              <a:schemeClr val="tx1"/>
            </a:solidFill>
            <a:prstDash val="solid"/>
            <a:round/>
            <a:headEnd type="triangle" w="med" len="med"/>
            <a:tailEnd type="triangle" w="med" len="med"/>
          </a:ln>
        </p:spPr>
      </p:cxnSp>
      <p:cxnSp>
        <p:nvCxnSpPr>
          <p:cNvPr id="8204" name="AutoShape 14"/>
          <p:cNvCxnSpPr/>
          <p:nvPr/>
        </p:nvCxnSpPr>
        <p:spPr>
          <a:xfrm flipV="1">
            <a:off x="1785938" y="3829050"/>
            <a:ext cx="1690687" cy="249238"/>
          </a:xfrm>
          <a:prstGeom prst="straightConnector1">
            <a:avLst/>
          </a:prstGeom>
          <a:ln w="38100" cap="flat" cmpd="sng">
            <a:solidFill>
              <a:schemeClr val="tx1"/>
            </a:solidFill>
            <a:prstDash val="solid"/>
            <a:round/>
            <a:headEnd type="triangle" w="med" len="med"/>
            <a:tailEnd type="triangle" w="med" len="med"/>
          </a:ln>
        </p:spPr>
      </p:cxnSp>
      <p:cxnSp>
        <p:nvCxnSpPr>
          <p:cNvPr id="8205" name="AutoShape 15"/>
          <p:cNvCxnSpPr/>
          <p:nvPr/>
        </p:nvCxnSpPr>
        <p:spPr>
          <a:xfrm flipH="1">
            <a:off x="3216275" y="3829050"/>
            <a:ext cx="260350" cy="1616075"/>
          </a:xfrm>
          <a:prstGeom prst="straightConnector1">
            <a:avLst/>
          </a:prstGeom>
          <a:ln w="38100" cap="flat" cmpd="sng">
            <a:solidFill>
              <a:schemeClr val="tx1"/>
            </a:solidFill>
            <a:prstDash val="solid"/>
            <a:round/>
            <a:headEnd type="triangle" w="med" len="med"/>
            <a:tailEnd type="triangle" w="med" len="med"/>
          </a:ln>
        </p:spPr>
      </p:cxnSp>
      <p:sp>
        <p:nvSpPr>
          <p:cNvPr id="443408" name="AutoShape 16"/>
          <p:cNvSpPr>
            <a:spLocks noChangeArrowheads="1"/>
          </p:cNvSpPr>
          <p:nvPr/>
        </p:nvSpPr>
        <p:spPr bwMode="auto">
          <a:xfrm>
            <a:off x="827088" y="5302250"/>
            <a:ext cx="1582738" cy="693738"/>
          </a:xfrm>
          <a:prstGeom prst="wedgeRoundRectCallout">
            <a:avLst>
              <a:gd name="adj1" fmla="val 81093"/>
              <a:gd name="adj2" fmla="val 7583"/>
              <a:gd name="adj3" fmla="val 16667"/>
            </a:avLst>
          </a:prstGeom>
          <a:gradFill rotWithShape="1">
            <a:gsLst>
              <a:gs pos="0">
                <a:srgbClr val="FFFF99"/>
              </a:gs>
              <a:gs pos="100000">
                <a:srgbClr val="FFFFFF"/>
              </a:gs>
            </a:gsLst>
            <a:lin ang="5400000" scaled="1"/>
          </a:gradFill>
          <a:ln w="9525">
            <a:solidFill>
              <a:srgbClr val="FF6600"/>
            </a:solidFill>
            <a:miter lim="800000"/>
          </a:ln>
          <a:effectLst>
            <a:outerShdw dist="53882" dir="2700000" algn="ctr" rotWithShape="0">
              <a:schemeClr val="bg2">
                <a:alpha val="50000"/>
              </a:schemeClr>
            </a:outerShdw>
          </a:effectLst>
        </p:spPr>
        <p:txBody>
          <a:bodyPr anchorCtr="1">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49" charset="-122"/>
                <a:cs typeface="+mn-cs"/>
              </a:rPr>
              <a:t>需要安装客户端软件</a:t>
            </a:r>
          </a:p>
        </p:txBody>
      </p:sp>
      <p:sp>
        <p:nvSpPr>
          <p:cNvPr id="8207" name="Text Box 17"/>
          <p:cNvSpPr txBox="1"/>
          <p:nvPr/>
        </p:nvSpPr>
        <p:spPr>
          <a:xfrm>
            <a:off x="6443663" y="4221163"/>
            <a:ext cx="1008062" cy="641350"/>
          </a:xfrm>
          <a:prstGeom prst="rect">
            <a:avLst/>
          </a:prstGeom>
          <a:noFill/>
          <a:ln w="9525">
            <a:noFill/>
          </a:ln>
        </p:spPr>
        <p:txBody>
          <a:bodyPr anchor="t">
            <a:spAutoFit/>
          </a:bodyPr>
          <a:lstStyle/>
          <a:p>
            <a:pPr lvl="0" indent="0"/>
            <a:r>
              <a:rPr lang="en-US" altLang="zh-CN" b="1" dirty="0">
                <a:latin typeface="Arial" panose="020B0604020202020204" pitchFamily="34" charset="0"/>
                <a:ea typeface="黑体" panose="02010609060101010101" pitchFamily="49" charset="-122"/>
              </a:rPr>
              <a:t>Google</a:t>
            </a:r>
            <a:r>
              <a:rPr lang="zh-CN" altLang="en-US" b="1" dirty="0">
                <a:latin typeface="Arial" panose="020B0604020202020204" pitchFamily="34" charset="0"/>
                <a:ea typeface="黑体" panose="02010609060101010101" pitchFamily="49" charset="-122"/>
              </a:rPr>
              <a:t>服务器</a:t>
            </a:r>
          </a:p>
        </p:txBody>
      </p:sp>
      <p:sp>
        <p:nvSpPr>
          <p:cNvPr id="443410" name="Rectangle 18"/>
          <p:cNvSpPr/>
          <p:nvPr/>
        </p:nvSpPr>
        <p:spPr>
          <a:xfrm>
            <a:off x="6011863" y="2060575"/>
            <a:ext cx="2305050" cy="503238"/>
          </a:xfrm>
          <a:prstGeom prst="rect">
            <a:avLst/>
          </a:prstGeom>
          <a:solidFill>
            <a:srgbClr val="FFFFFF"/>
          </a:solidFill>
          <a:ln w="9525">
            <a:noFill/>
          </a:ln>
        </p:spPr>
        <p:txBody>
          <a:bodyPr wrap="none" anchor="ctr"/>
          <a:lstStyle/>
          <a:p>
            <a:pPr lvl="0" indent="0"/>
            <a:r>
              <a:rPr lang="en-US" altLang="zh-CN" b="1" dirty="0">
                <a:solidFill>
                  <a:srgbClr val="0033CC"/>
                </a:solidFill>
                <a:latin typeface="Arial" panose="020B0604020202020204" pitchFamily="34" charset="0"/>
                <a:ea typeface="黑体" panose="02010609060101010101" pitchFamily="49" charset="-122"/>
              </a:rPr>
              <a:t>Internet</a:t>
            </a:r>
          </a:p>
          <a:p>
            <a:pPr lvl="0" indent="0"/>
            <a:r>
              <a:rPr lang="zh-CN" altLang="en-US" b="1" dirty="0">
                <a:latin typeface="Arial" panose="020B0604020202020204" pitchFamily="34" charset="0"/>
                <a:ea typeface="黑体" panose="02010609060101010101" pitchFamily="49" charset="-122"/>
              </a:rPr>
              <a:t>全球用户群中资源共享 </a:t>
            </a:r>
          </a:p>
        </p:txBody>
      </p:sp>
      <p:grpSp>
        <p:nvGrpSpPr>
          <p:cNvPr id="8209" name="Group 19"/>
          <p:cNvGrpSpPr/>
          <p:nvPr/>
        </p:nvGrpSpPr>
        <p:grpSpPr>
          <a:xfrm>
            <a:off x="4932363" y="2528888"/>
            <a:ext cx="1223962" cy="1333500"/>
            <a:chOff x="3198" y="1570"/>
            <a:chExt cx="590" cy="752"/>
          </a:xfrm>
        </p:grpSpPr>
        <p:pic>
          <p:nvPicPr>
            <p:cNvPr id="8210" name="Picture 20" descr="office2"/>
            <p:cNvPicPr>
              <a:picLocks noChangeAspect="1"/>
            </p:cNvPicPr>
            <p:nvPr/>
          </p:nvPicPr>
          <p:blipFill>
            <a:blip r:embed="rId5" cstate="print"/>
            <a:stretch>
              <a:fillRect/>
            </a:stretch>
          </p:blipFill>
          <p:spPr>
            <a:xfrm>
              <a:off x="3288" y="1570"/>
              <a:ext cx="395" cy="589"/>
            </a:xfrm>
            <a:prstGeom prst="rect">
              <a:avLst/>
            </a:prstGeom>
            <a:noFill/>
            <a:ln w="9525">
              <a:noFill/>
            </a:ln>
          </p:spPr>
        </p:pic>
        <p:sp>
          <p:nvSpPr>
            <p:cNvPr id="8211" name="Text Box 21"/>
            <p:cNvSpPr txBox="1"/>
            <p:nvPr/>
          </p:nvSpPr>
          <p:spPr>
            <a:xfrm>
              <a:off x="3198" y="2115"/>
              <a:ext cx="590" cy="207"/>
            </a:xfrm>
            <a:prstGeom prst="rect">
              <a:avLst/>
            </a:prstGeom>
            <a:noFill/>
            <a:ln w="9525">
              <a:noFill/>
            </a:ln>
          </p:spPr>
          <p:txBody>
            <a:bodyPr anchor="t">
              <a:spAutoFit/>
            </a:bodyPr>
            <a:lstStyle/>
            <a:p>
              <a:pPr lvl="0" indent="0">
                <a:spcBef>
                  <a:spcPct val="50000"/>
                </a:spcBef>
              </a:pPr>
              <a:r>
                <a:rPr lang="zh-CN" altLang="en-US" b="1" dirty="0">
                  <a:latin typeface="Arial" panose="020B0604020202020204" pitchFamily="34" charset="0"/>
                  <a:ea typeface="黑体" panose="02010609060101010101" pitchFamily="49" charset="-122"/>
                </a:rPr>
                <a:t>美国用户</a:t>
              </a:r>
            </a:p>
          </p:txBody>
        </p:sp>
      </p:grpSp>
      <p:grpSp>
        <p:nvGrpSpPr>
          <p:cNvPr id="8212" name="Group 22"/>
          <p:cNvGrpSpPr/>
          <p:nvPr/>
        </p:nvGrpSpPr>
        <p:grpSpPr>
          <a:xfrm>
            <a:off x="4932363" y="4689475"/>
            <a:ext cx="1223962" cy="1331913"/>
            <a:chOff x="3243" y="2659"/>
            <a:chExt cx="590" cy="751"/>
          </a:xfrm>
        </p:grpSpPr>
        <p:pic>
          <p:nvPicPr>
            <p:cNvPr id="8213" name="Picture 23" descr="office1"/>
            <p:cNvPicPr>
              <a:picLocks noChangeAspect="1"/>
            </p:cNvPicPr>
            <p:nvPr/>
          </p:nvPicPr>
          <p:blipFill>
            <a:blip r:embed="rId6" cstate="print"/>
            <a:stretch>
              <a:fillRect/>
            </a:stretch>
          </p:blipFill>
          <p:spPr>
            <a:xfrm>
              <a:off x="3334" y="2659"/>
              <a:ext cx="393" cy="590"/>
            </a:xfrm>
            <a:prstGeom prst="rect">
              <a:avLst/>
            </a:prstGeom>
            <a:noFill/>
            <a:ln w="9525">
              <a:noFill/>
            </a:ln>
          </p:spPr>
        </p:pic>
        <p:sp>
          <p:nvSpPr>
            <p:cNvPr id="8214" name="Text Box 24"/>
            <p:cNvSpPr txBox="1"/>
            <p:nvPr/>
          </p:nvSpPr>
          <p:spPr>
            <a:xfrm>
              <a:off x="3243" y="3203"/>
              <a:ext cx="590" cy="207"/>
            </a:xfrm>
            <a:prstGeom prst="rect">
              <a:avLst/>
            </a:prstGeom>
            <a:noFill/>
            <a:ln w="9525">
              <a:noFill/>
            </a:ln>
          </p:spPr>
          <p:txBody>
            <a:bodyPr anchor="t">
              <a:spAutoFit/>
            </a:bodyPr>
            <a:lstStyle/>
            <a:p>
              <a:pPr lvl="0" indent="0">
                <a:spcBef>
                  <a:spcPct val="50000"/>
                </a:spcBef>
              </a:pPr>
              <a:r>
                <a:rPr lang="zh-CN" altLang="en-US" b="1" dirty="0">
                  <a:latin typeface="Arial" panose="020B0604020202020204" pitchFamily="34" charset="0"/>
                  <a:ea typeface="黑体" panose="02010609060101010101" pitchFamily="49" charset="-122"/>
                </a:rPr>
                <a:t>中国用户</a:t>
              </a:r>
            </a:p>
          </p:txBody>
        </p:sp>
      </p:grpSp>
      <p:cxnSp>
        <p:nvCxnSpPr>
          <p:cNvPr id="8215" name="AutoShape 25"/>
          <p:cNvCxnSpPr/>
          <p:nvPr/>
        </p:nvCxnSpPr>
        <p:spPr>
          <a:xfrm>
            <a:off x="5938838" y="3051175"/>
            <a:ext cx="785812" cy="806450"/>
          </a:xfrm>
          <a:prstGeom prst="straightConnector1">
            <a:avLst/>
          </a:prstGeom>
          <a:ln w="38100" cap="flat" cmpd="sng">
            <a:solidFill>
              <a:schemeClr val="tx1"/>
            </a:solidFill>
            <a:prstDash val="solid"/>
            <a:round/>
            <a:headEnd type="triangle" w="med" len="med"/>
            <a:tailEnd type="triangle" w="med" len="med"/>
          </a:ln>
        </p:spPr>
      </p:cxnSp>
      <p:cxnSp>
        <p:nvCxnSpPr>
          <p:cNvPr id="8216" name="AutoShape 26"/>
          <p:cNvCxnSpPr/>
          <p:nvPr/>
        </p:nvCxnSpPr>
        <p:spPr>
          <a:xfrm flipV="1">
            <a:off x="5935663" y="3857625"/>
            <a:ext cx="788987" cy="1355725"/>
          </a:xfrm>
          <a:prstGeom prst="straightConnector1">
            <a:avLst/>
          </a:prstGeom>
          <a:ln w="38100" cap="flat" cmpd="sng">
            <a:solidFill>
              <a:schemeClr val="tx1"/>
            </a:solidFill>
            <a:prstDash val="solid"/>
            <a:round/>
            <a:headEnd type="triangle" w="med" len="med"/>
            <a:tailEnd type="triangle" w="med" len="med"/>
          </a:ln>
        </p:spPr>
      </p:cxnSp>
      <p:sp>
        <p:nvSpPr>
          <p:cNvPr id="8217" name="Text Box 27"/>
          <p:cNvSpPr txBox="1"/>
          <p:nvPr/>
        </p:nvSpPr>
        <p:spPr>
          <a:xfrm>
            <a:off x="7812088" y="4221163"/>
            <a:ext cx="874712" cy="641350"/>
          </a:xfrm>
          <a:prstGeom prst="rect">
            <a:avLst/>
          </a:prstGeom>
          <a:noFill/>
          <a:ln w="9525">
            <a:noFill/>
          </a:ln>
        </p:spPr>
        <p:txBody>
          <a:bodyPr wrap="none" anchor="t">
            <a:spAutoFit/>
          </a:bodyPr>
          <a:lstStyle/>
          <a:p>
            <a:pPr lvl="0" indent="0"/>
            <a:r>
              <a:rPr lang="zh-CN" altLang="en-US" b="1" dirty="0">
                <a:latin typeface="Arial" panose="020B0604020202020204" pitchFamily="34" charset="0"/>
                <a:ea typeface="黑体" panose="02010609060101010101" pitchFamily="49" charset="-122"/>
              </a:rPr>
              <a:t>数据库</a:t>
            </a:r>
          </a:p>
          <a:p>
            <a:pPr lvl="0" indent="0"/>
            <a:r>
              <a:rPr lang="zh-CN" altLang="en-US" b="1" dirty="0">
                <a:latin typeface="Arial" panose="020B0604020202020204" pitchFamily="34" charset="0"/>
                <a:ea typeface="黑体" panose="02010609060101010101" pitchFamily="49" charset="-122"/>
              </a:rPr>
              <a:t>服务器</a:t>
            </a:r>
          </a:p>
        </p:txBody>
      </p:sp>
      <p:cxnSp>
        <p:nvCxnSpPr>
          <p:cNvPr id="8218" name="AutoShape 28"/>
          <p:cNvCxnSpPr/>
          <p:nvPr/>
        </p:nvCxnSpPr>
        <p:spPr>
          <a:xfrm flipV="1">
            <a:off x="7321550" y="3851275"/>
            <a:ext cx="650875" cy="6350"/>
          </a:xfrm>
          <a:prstGeom prst="straightConnector1">
            <a:avLst/>
          </a:prstGeom>
          <a:ln w="38100" cap="flat" cmpd="sng">
            <a:solidFill>
              <a:schemeClr val="tx1"/>
            </a:solidFill>
            <a:prstDash val="solid"/>
            <a:round/>
            <a:headEnd type="triangle" w="med" len="med"/>
            <a:tailEnd type="triangle" w="med" len="med"/>
          </a:ln>
        </p:spPr>
      </p:cxnSp>
      <p:sp>
        <p:nvSpPr>
          <p:cNvPr id="443421" name="AutoShape 29"/>
          <p:cNvSpPr>
            <a:spLocks noChangeArrowheads="1"/>
          </p:cNvSpPr>
          <p:nvPr/>
        </p:nvSpPr>
        <p:spPr bwMode="auto">
          <a:xfrm>
            <a:off x="6516688" y="5159375"/>
            <a:ext cx="1582738" cy="693738"/>
          </a:xfrm>
          <a:prstGeom prst="wedgeRoundRectCallout">
            <a:avLst>
              <a:gd name="adj1" fmla="val -90319"/>
              <a:gd name="adj2" fmla="val -6481"/>
              <a:gd name="adj3" fmla="val 16667"/>
            </a:avLst>
          </a:prstGeom>
          <a:gradFill rotWithShape="1">
            <a:gsLst>
              <a:gs pos="0">
                <a:srgbClr val="FFFF99"/>
              </a:gs>
              <a:gs pos="100000">
                <a:srgbClr val="FFFFFF"/>
              </a:gs>
            </a:gsLst>
            <a:lin ang="5400000" scaled="1"/>
          </a:gradFill>
          <a:ln w="9525">
            <a:solidFill>
              <a:srgbClr val="FF6600"/>
            </a:solidFill>
            <a:miter lim="800000"/>
          </a:ln>
          <a:effectLst>
            <a:outerShdw dist="53882" dir="2700000" algn="ctr" rotWithShape="0">
              <a:schemeClr val="bg2">
                <a:alpha val="50000"/>
              </a:schemeClr>
            </a:outerShdw>
          </a:effectLst>
        </p:spPr>
        <p:txBody>
          <a:bodyPr anchorCtr="1">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49" charset="-122"/>
                <a:cs typeface="+mn-cs"/>
              </a:rPr>
              <a:t>无需安装客户端软件</a:t>
            </a:r>
          </a:p>
        </p:txBody>
      </p:sp>
      <p:grpSp>
        <p:nvGrpSpPr>
          <p:cNvPr id="8220" name="Group 30"/>
          <p:cNvGrpSpPr/>
          <p:nvPr/>
        </p:nvGrpSpPr>
        <p:grpSpPr>
          <a:xfrm>
            <a:off x="900113" y="2806700"/>
            <a:ext cx="863600" cy="557213"/>
            <a:chOff x="2880" y="1026"/>
            <a:chExt cx="1627" cy="1049"/>
          </a:xfrm>
        </p:grpSpPr>
        <p:graphicFrame>
          <p:nvGraphicFramePr>
            <p:cNvPr id="8221" name="Object 7"/>
            <p:cNvGraphicFramePr>
              <a:graphicFrameLocks noChangeAspect="1"/>
            </p:cNvGraphicFramePr>
            <p:nvPr/>
          </p:nvGraphicFramePr>
          <p:xfrm>
            <a:off x="2880" y="1026"/>
            <a:ext cx="977" cy="996"/>
          </p:xfrm>
          <a:graphic>
            <a:graphicData uri="http://schemas.openxmlformats.org/presentationml/2006/ole">
              <mc:AlternateContent xmlns:mc="http://schemas.openxmlformats.org/markup-compatibility/2006">
                <mc:Choice xmlns:v="urn:schemas-microsoft-com:vml" Requires="v">
                  <p:oleObj spid="_x0000_s6340" r:id="rId7" imgW="2615873" imgH="2666667" progId="">
                    <p:embed/>
                  </p:oleObj>
                </mc:Choice>
                <mc:Fallback>
                  <p:oleObj r:id="rId7" imgW="2615873" imgH="2666667" progId="">
                    <p:embed/>
                    <p:pic>
                      <p:nvPicPr>
                        <p:cNvPr id="0" name="Picture 117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80" y="1026"/>
                          <a:ext cx="977" cy="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pic>
          <p:nvPicPr>
            <p:cNvPr id="8222" name="Picture 32" descr="TowerCase"/>
            <p:cNvPicPr>
              <a:picLocks noChangeAspect="1"/>
            </p:cNvPicPr>
            <p:nvPr/>
          </p:nvPicPr>
          <p:blipFill>
            <a:blip r:embed="rId9" cstate="print"/>
            <a:stretch>
              <a:fillRect/>
            </a:stretch>
          </p:blipFill>
          <p:spPr>
            <a:xfrm>
              <a:off x="3833" y="1071"/>
              <a:ext cx="674" cy="1004"/>
            </a:xfrm>
            <a:prstGeom prst="rect">
              <a:avLst/>
            </a:prstGeom>
            <a:noFill/>
            <a:ln w="9525">
              <a:noFill/>
            </a:ln>
          </p:spPr>
        </p:pic>
      </p:grpSp>
      <p:grpSp>
        <p:nvGrpSpPr>
          <p:cNvPr id="8223" name="Group 33"/>
          <p:cNvGrpSpPr/>
          <p:nvPr/>
        </p:nvGrpSpPr>
        <p:grpSpPr>
          <a:xfrm>
            <a:off x="900113" y="4005263"/>
            <a:ext cx="863600" cy="557212"/>
            <a:chOff x="2880" y="1026"/>
            <a:chExt cx="1627" cy="1049"/>
          </a:xfrm>
        </p:grpSpPr>
        <p:graphicFrame>
          <p:nvGraphicFramePr>
            <p:cNvPr id="8224" name="Object 6"/>
            <p:cNvGraphicFramePr>
              <a:graphicFrameLocks noChangeAspect="1"/>
            </p:cNvGraphicFramePr>
            <p:nvPr/>
          </p:nvGraphicFramePr>
          <p:xfrm>
            <a:off x="2880" y="1026"/>
            <a:ext cx="977" cy="996"/>
          </p:xfrm>
          <a:graphic>
            <a:graphicData uri="http://schemas.openxmlformats.org/presentationml/2006/ole">
              <mc:AlternateContent xmlns:mc="http://schemas.openxmlformats.org/markup-compatibility/2006">
                <mc:Choice xmlns:v="urn:schemas-microsoft-com:vml" Requires="v">
                  <p:oleObj spid="_x0000_s6341" r:id="rId10" imgW="2615873" imgH="2666667" progId="">
                    <p:embed/>
                  </p:oleObj>
                </mc:Choice>
                <mc:Fallback>
                  <p:oleObj r:id="rId10" imgW="2615873" imgH="2666667" progId="">
                    <p:embed/>
                    <p:pic>
                      <p:nvPicPr>
                        <p:cNvPr id="0" name="Picture 117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80" y="1026"/>
                          <a:ext cx="977" cy="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pic>
          <p:nvPicPr>
            <p:cNvPr id="8225" name="Picture 35" descr="TowerCase"/>
            <p:cNvPicPr>
              <a:picLocks noChangeAspect="1"/>
            </p:cNvPicPr>
            <p:nvPr/>
          </p:nvPicPr>
          <p:blipFill>
            <a:blip r:embed="rId9" cstate="print"/>
            <a:stretch>
              <a:fillRect/>
            </a:stretch>
          </p:blipFill>
          <p:spPr>
            <a:xfrm>
              <a:off x="3833" y="1071"/>
              <a:ext cx="674" cy="1004"/>
            </a:xfrm>
            <a:prstGeom prst="rect">
              <a:avLst/>
            </a:prstGeom>
            <a:noFill/>
            <a:ln w="9525">
              <a:noFill/>
            </a:ln>
          </p:spPr>
        </p:pic>
      </p:grpSp>
      <p:grpSp>
        <p:nvGrpSpPr>
          <p:cNvPr id="8226" name="Group 36"/>
          <p:cNvGrpSpPr/>
          <p:nvPr/>
        </p:nvGrpSpPr>
        <p:grpSpPr>
          <a:xfrm>
            <a:off x="2916238" y="5445125"/>
            <a:ext cx="863600" cy="557213"/>
            <a:chOff x="2880" y="1026"/>
            <a:chExt cx="1627" cy="1049"/>
          </a:xfrm>
        </p:grpSpPr>
        <p:graphicFrame>
          <p:nvGraphicFramePr>
            <p:cNvPr id="8227" name="Object 5"/>
            <p:cNvGraphicFramePr>
              <a:graphicFrameLocks noChangeAspect="1"/>
            </p:cNvGraphicFramePr>
            <p:nvPr/>
          </p:nvGraphicFramePr>
          <p:xfrm>
            <a:off x="2880" y="1026"/>
            <a:ext cx="977" cy="996"/>
          </p:xfrm>
          <a:graphic>
            <a:graphicData uri="http://schemas.openxmlformats.org/presentationml/2006/ole">
              <mc:AlternateContent xmlns:mc="http://schemas.openxmlformats.org/markup-compatibility/2006">
                <mc:Choice xmlns:v="urn:schemas-microsoft-com:vml" Requires="v">
                  <p:oleObj spid="_x0000_s6342" r:id="rId11" imgW="2615873" imgH="2666667" progId="">
                    <p:embed/>
                  </p:oleObj>
                </mc:Choice>
                <mc:Fallback>
                  <p:oleObj r:id="rId11" imgW="2615873" imgH="2666667" progId="">
                    <p:embed/>
                    <p:pic>
                      <p:nvPicPr>
                        <p:cNvPr id="0" name="Picture 117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80" y="1026"/>
                          <a:ext cx="977" cy="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pic>
          <p:nvPicPr>
            <p:cNvPr id="8228" name="Picture 38" descr="TowerCase"/>
            <p:cNvPicPr>
              <a:picLocks noChangeAspect="1"/>
            </p:cNvPicPr>
            <p:nvPr/>
          </p:nvPicPr>
          <p:blipFill>
            <a:blip r:embed="rId9" cstate="print"/>
            <a:stretch>
              <a:fillRect/>
            </a:stretch>
          </p:blipFill>
          <p:spPr>
            <a:xfrm>
              <a:off x="3833" y="1071"/>
              <a:ext cx="674" cy="1004"/>
            </a:xfrm>
            <a:prstGeom prst="rect">
              <a:avLst/>
            </a:prstGeom>
            <a:noFill/>
            <a:ln w="9525">
              <a:noFill/>
            </a:ln>
          </p:spPr>
        </p:pic>
      </p:grpSp>
      <p:graphicFrame>
        <p:nvGraphicFramePr>
          <p:cNvPr id="8229" name="Object 3"/>
          <p:cNvGraphicFramePr>
            <a:graphicFrameLocks noGrp="1"/>
          </p:cNvGraphicFramePr>
          <p:nvPr>
            <p:ph sz="quarter" idx="3"/>
          </p:nvPr>
        </p:nvGraphicFramePr>
        <p:xfrm>
          <a:off x="7972425" y="3314700"/>
          <a:ext cx="557213" cy="1071563"/>
        </p:xfrm>
        <a:graphic>
          <a:graphicData uri="http://schemas.openxmlformats.org/presentationml/2006/ole">
            <mc:AlternateContent xmlns:mc="http://schemas.openxmlformats.org/markup-compatibility/2006">
              <mc:Choice xmlns:v="urn:schemas-microsoft-com:vml" Requires="v">
                <p:oleObj spid="_x0000_s6343" r:id="rId12" imgW="1225091" imgH="1962750" progId="">
                  <p:embed/>
                </p:oleObj>
              </mc:Choice>
              <mc:Fallback>
                <p:oleObj r:id="rId12" imgW="1225091" imgH="1962750" progId="">
                  <p:embed/>
                  <p:pic>
                    <p:nvPicPr>
                      <p:cNvPr id="0" name="Picture 1175"/>
                      <p:cNvPicPr>
                        <a:picLocks noGrp="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972425" y="3314700"/>
                        <a:ext cx="55721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8230" name="Object 4"/>
          <p:cNvGraphicFramePr>
            <a:graphicFrameLocks noChangeAspect="1"/>
          </p:cNvGraphicFramePr>
          <p:nvPr/>
        </p:nvGraphicFramePr>
        <p:xfrm>
          <a:off x="3563938" y="3213100"/>
          <a:ext cx="673100" cy="1079500"/>
        </p:xfrm>
        <a:graphic>
          <a:graphicData uri="http://schemas.openxmlformats.org/presentationml/2006/ole">
            <mc:AlternateContent xmlns:mc="http://schemas.openxmlformats.org/markup-compatibility/2006">
              <mc:Choice xmlns:v="urn:schemas-microsoft-com:vml" Requires="v">
                <p:oleObj spid="_x0000_s6344" r:id="rId13" imgW="1225091" imgH="1962750" progId="">
                  <p:embed/>
                </p:oleObj>
              </mc:Choice>
              <mc:Fallback>
                <p:oleObj r:id="rId13" imgW="1225091" imgH="1962750" progId="">
                  <p:embed/>
                  <p:pic>
                    <p:nvPicPr>
                      <p:cNvPr id="0" name="Picture 1176"/>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63938" y="3213100"/>
                        <a:ext cx="6731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231" name="Rectangle 42"/>
          <p:cNvSpPr>
            <a:spLocks noGrp="1"/>
          </p:cNvSpPr>
          <p:nvPr>
            <p:ph type="title"/>
          </p:nvPr>
        </p:nvSpPr>
        <p:spPr>
          <a:xfrm>
            <a:off x="457200" y="0"/>
            <a:ext cx="8686800" cy="822896"/>
          </a:xfrm>
        </p:spPr>
        <p:txBody>
          <a:bodyPr wrap="square" lIns="91440" tIns="45720" rIns="91440" bIns="45720" anchor="ctr"/>
          <a:lstStyle/>
          <a:p>
            <a:r>
              <a:rPr lang="en-US" altLang="zh-CN" b="1" dirty="0">
                <a:latin typeface="微软雅黑" pitchFamily="34" charset="-122"/>
                <a:ea typeface="微软雅黑" pitchFamily="34" charset="-122"/>
              </a:rPr>
              <a:t> </a:t>
            </a:r>
            <a:r>
              <a:rPr lang="en-US" altLang="zh-CN" b="1" dirty="0">
                <a:latin typeface="黑体" panose="02010609060101010101" pitchFamily="49" charset="-122"/>
              </a:rPr>
              <a:t>1.2.1 C/S </a:t>
            </a:r>
            <a:r>
              <a:rPr lang="zh-CN" altLang="en-US" b="1" dirty="0">
                <a:latin typeface="黑体" panose="02010609060101010101" pitchFamily="49" charset="-122"/>
              </a:rPr>
              <a:t>与</a:t>
            </a:r>
            <a:r>
              <a:rPr lang="en-US" altLang="zh-CN" b="1" dirty="0">
                <a:latin typeface="黑体" panose="02010609060101010101" pitchFamily="49" charset="-122"/>
              </a:rPr>
              <a:t>B/S</a:t>
            </a:r>
            <a:r>
              <a:rPr lang="zh-CN" altLang="en-US" b="1" dirty="0">
                <a:latin typeface="黑体" panose="02010609060101010101" pitchFamily="49" charset="-122"/>
              </a:rPr>
              <a:t>技术</a:t>
            </a: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43397">
                                            <p:txEl>
                                              <p:pRg st="1" end="1"/>
                                            </p:txEl>
                                          </p:spTgt>
                                        </p:tgtEl>
                                        <p:attrNameLst>
                                          <p:attrName>style.visibility</p:attrName>
                                        </p:attrNameLst>
                                      </p:cBhvr>
                                      <p:to>
                                        <p:strVal val="visible"/>
                                      </p:to>
                                    </p:set>
                                    <p:animEffect transition="in" filter="wipe(left)">
                                      <p:cBhvr>
                                        <p:cTn id="7" dur="500"/>
                                        <p:tgtEl>
                                          <p:spTgt spid="443397">
                                            <p:txEl>
                                              <p:pRg st="1" end="1"/>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43408"/>
                                        </p:tgtEl>
                                        <p:attrNameLst>
                                          <p:attrName>style.visibility</p:attrName>
                                        </p:attrNameLst>
                                      </p:cBhvr>
                                      <p:to>
                                        <p:strVal val="visible"/>
                                      </p:to>
                                    </p:set>
                                    <p:animEffect transition="in" filter="wipe(left)">
                                      <p:cBhvr>
                                        <p:cTn id="11" dur="500"/>
                                        <p:tgtEl>
                                          <p:spTgt spid="44340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443410">
                                            <p:txEl>
                                              <p:pRg st="1" end="1"/>
                                            </p:txEl>
                                          </p:spTgt>
                                        </p:tgtEl>
                                        <p:attrNameLst>
                                          <p:attrName>style.visibility</p:attrName>
                                        </p:attrNameLst>
                                      </p:cBhvr>
                                      <p:to>
                                        <p:strVal val="visible"/>
                                      </p:to>
                                    </p:set>
                                    <p:animEffect transition="in" filter="wipe(left)">
                                      <p:cBhvr>
                                        <p:cTn id="16" dur="500"/>
                                        <p:tgtEl>
                                          <p:spTgt spid="443410">
                                            <p:txEl>
                                              <p:pRg st="1" end="1"/>
                                            </p:txEl>
                                          </p:spTgt>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443421"/>
                                        </p:tgtEl>
                                        <p:attrNameLst>
                                          <p:attrName>style.visibility</p:attrName>
                                        </p:attrNameLst>
                                      </p:cBhvr>
                                      <p:to>
                                        <p:strVal val="visible"/>
                                      </p:to>
                                    </p:set>
                                    <p:animEffect transition="in" filter="wipe(left)">
                                      <p:cBhvr>
                                        <p:cTn id="20" dur="500"/>
                                        <p:tgtEl>
                                          <p:spTgt spid="4434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3408" grpId="0" animBg="1"/>
      <p:bldP spid="44342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3"/>
          <p:cNvSpPr>
            <a:spLocks noGrp="1"/>
          </p:cNvSpPr>
          <p:nvPr>
            <p:ph idx="1"/>
          </p:nvPr>
        </p:nvSpPr>
        <p:spPr>
          <a:xfrm>
            <a:off x="519113" y="1412875"/>
            <a:ext cx="8229600" cy="4525963"/>
          </a:xfrm>
        </p:spPr>
        <p:txBody>
          <a:bodyPr wrap="square" lIns="91440" tIns="45720" rIns="91440" bIns="45720" anchor="t"/>
          <a:lstStyle/>
          <a:p>
            <a:pPr>
              <a:buFont typeface="Arial" panose="020B0604020202020204" pitchFamily="34" charset="0"/>
            </a:pPr>
            <a:r>
              <a:rPr lang="en-US" altLang="zh-CN" kern="1200" dirty="0">
                <a:latin typeface="黑体" panose="02010609060101010101" pitchFamily="49" charset="-122"/>
                <a:ea typeface="黑体" panose="02010609060101010101" pitchFamily="49" charset="-122"/>
                <a:cs typeface="+mn-cs"/>
              </a:rPr>
              <a:t>B/S</a:t>
            </a:r>
            <a:r>
              <a:rPr lang="zh-CN" altLang="en-US" kern="1200" dirty="0">
                <a:latin typeface="黑体" panose="02010609060101010101" pitchFamily="49" charset="-122"/>
                <a:ea typeface="黑体" panose="02010609060101010101" pitchFamily="49" charset="-122"/>
                <a:cs typeface="+mn-cs"/>
              </a:rPr>
              <a:t>结构中浏览器端与服务器端采用</a:t>
            </a:r>
            <a:r>
              <a:rPr lang="zh-CN" altLang="en-US" kern="1200" dirty="0">
                <a:solidFill>
                  <a:srgbClr val="0033CC"/>
                </a:solidFill>
                <a:latin typeface="黑体" panose="02010609060101010101" pitchFamily="49" charset="-122"/>
                <a:ea typeface="黑体" panose="02010609060101010101" pitchFamily="49" charset="-122"/>
                <a:cs typeface="+mn-cs"/>
              </a:rPr>
              <a:t>请求</a:t>
            </a:r>
            <a:r>
              <a:rPr lang="en-US" altLang="zh-CN" kern="1200" dirty="0">
                <a:solidFill>
                  <a:srgbClr val="0033CC"/>
                </a:solidFill>
                <a:latin typeface="黑体" panose="02010609060101010101" pitchFamily="49" charset="-122"/>
                <a:ea typeface="黑体" panose="02010609060101010101" pitchFamily="49" charset="-122"/>
                <a:cs typeface="+mn-cs"/>
              </a:rPr>
              <a:t>/</a:t>
            </a:r>
            <a:r>
              <a:rPr lang="zh-CN" altLang="en-US" kern="1200" dirty="0">
                <a:solidFill>
                  <a:srgbClr val="0033CC"/>
                </a:solidFill>
                <a:latin typeface="黑体" panose="02010609060101010101" pitchFamily="49" charset="-122"/>
                <a:ea typeface="黑体" panose="02010609060101010101" pitchFamily="49" charset="-122"/>
                <a:cs typeface="+mn-cs"/>
              </a:rPr>
              <a:t>响应</a:t>
            </a:r>
            <a:r>
              <a:rPr lang="zh-CN" altLang="en-US" kern="1200" dirty="0">
                <a:latin typeface="黑体" panose="02010609060101010101" pitchFamily="49" charset="-122"/>
                <a:ea typeface="黑体" panose="02010609060101010101" pitchFamily="49" charset="-122"/>
                <a:cs typeface="+mn-cs"/>
              </a:rPr>
              <a:t>模式进行交互</a:t>
            </a:r>
          </a:p>
          <a:p>
            <a:pPr>
              <a:buFont typeface="Wingdings" panose="05000000000000000000" pitchFamily="2" charset="2"/>
              <a:buNone/>
            </a:pPr>
            <a:endParaRPr lang="zh-CN" altLang="en-US" kern="1200" dirty="0">
              <a:latin typeface="黑体" panose="02010609060101010101" pitchFamily="49" charset="-122"/>
              <a:ea typeface="黑体" panose="02010609060101010101" pitchFamily="49" charset="-122"/>
              <a:cs typeface="+mn-cs"/>
            </a:endParaRPr>
          </a:p>
        </p:txBody>
      </p:sp>
      <p:graphicFrame>
        <p:nvGraphicFramePr>
          <p:cNvPr id="9218" name="Object 2"/>
          <p:cNvGraphicFramePr>
            <a:graphicFrameLocks noGrp="1"/>
          </p:cNvGraphicFramePr>
          <p:nvPr>
            <p:ph idx="1"/>
          </p:nvPr>
        </p:nvGraphicFramePr>
        <p:xfrm>
          <a:off x="5969000" y="3460750"/>
          <a:ext cx="877888" cy="1690688"/>
        </p:xfrm>
        <a:graphic>
          <a:graphicData uri="http://schemas.openxmlformats.org/presentationml/2006/ole">
            <mc:AlternateContent xmlns:mc="http://schemas.openxmlformats.org/markup-compatibility/2006">
              <mc:Choice xmlns:v="urn:schemas-microsoft-com:vml" Requires="v">
                <p:oleObj spid="_x0000_s5527" r:id="rId4" imgW="1225091" imgH="1962750" progId="">
                  <p:embed/>
                </p:oleObj>
              </mc:Choice>
              <mc:Fallback>
                <p:oleObj r:id="rId4" imgW="1225091" imgH="1962750" progId="">
                  <p:embed/>
                  <p:pic>
                    <p:nvPicPr>
                      <p:cNvPr id="0" name="Picture 391"/>
                      <p:cNvPicPr>
                        <a:picLocks noGrp="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969000" y="3460750"/>
                        <a:ext cx="877888" cy="169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9219" name="Text Box 5"/>
          <p:cNvSpPr txBox="1"/>
          <p:nvPr/>
        </p:nvSpPr>
        <p:spPr>
          <a:xfrm>
            <a:off x="4572000" y="3933825"/>
            <a:ext cx="1379538" cy="641350"/>
          </a:xfrm>
          <a:prstGeom prst="rect">
            <a:avLst/>
          </a:prstGeom>
          <a:noFill/>
          <a:ln w="9525">
            <a:noFill/>
          </a:ln>
        </p:spPr>
        <p:txBody>
          <a:bodyPr anchor="t">
            <a:spAutoFit/>
          </a:bodyPr>
          <a:lstStyle/>
          <a:p>
            <a:pPr lvl="0" indent="0"/>
            <a:r>
              <a:rPr lang="zh-CN" altLang="en-US" b="1" dirty="0">
                <a:latin typeface="Arial" panose="020B0604020202020204" pitchFamily="34" charset="0"/>
                <a:ea typeface="黑体" panose="02010609060101010101" pitchFamily="49" charset="-122"/>
              </a:rPr>
              <a:t>应用</a:t>
            </a:r>
          </a:p>
          <a:p>
            <a:pPr lvl="0" indent="0"/>
            <a:r>
              <a:rPr lang="zh-CN" altLang="en-US" b="1" dirty="0">
                <a:latin typeface="Arial" panose="020B0604020202020204" pitchFamily="34" charset="0"/>
                <a:ea typeface="黑体" panose="02010609060101010101" pitchFamily="49" charset="-122"/>
              </a:rPr>
              <a:t>服务器</a:t>
            </a:r>
          </a:p>
        </p:txBody>
      </p:sp>
      <p:sp>
        <p:nvSpPr>
          <p:cNvPr id="9220" name="Text Box 6"/>
          <p:cNvSpPr txBox="1"/>
          <p:nvPr/>
        </p:nvSpPr>
        <p:spPr>
          <a:xfrm>
            <a:off x="7875588" y="4832350"/>
            <a:ext cx="869950" cy="641350"/>
          </a:xfrm>
          <a:prstGeom prst="rect">
            <a:avLst/>
          </a:prstGeom>
          <a:noFill/>
          <a:ln w="9525">
            <a:noFill/>
          </a:ln>
        </p:spPr>
        <p:txBody>
          <a:bodyPr wrap="none" anchor="t">
            <a:spAutoFit/>
          </a:bodyPr>
          <a:lstStyle/>
          <a:p>
            <a:pPr lvl="0" indent="0"/>
            <a:r>
              <a:rPr lang="zh-CN" altLang="en-US" b="1" dirty="0">
                <a:latin typeface="Arial" panose="020B0604020202020204" pitchFamily="34" charset="0"/>
                <a:ea typeface="黑体" panose="02010609060101010101" pitchFamily="49" charset="-122"/>
              </a:rPr>
              <a:t>数据库</a:t>
            </a:r>
          </a:p>
          <a:p>
            <a:pPr lvl="0" indent="0"/>
            <a:r>
              <a:rPr lang="zh-CN" altLang="en-US" b="1" dirty="0">
                <a:latin typeface="Arial" panose="020B0604020202020204" pitchFamily="34" charset="0"/>
                <a:ea typeface="黑体" panose="02010609060101010101" pitchFamily="49" charset="-122"/>
              </a:rPr>
              <a:t>服务器</a:t>
            </a:r>
          </a:p>
        </p:txBody>
      </p:sp>
      <p:sp>
        <p:nvSpPr>
          <p:cNvPr id="9221" name="Rectangle 7"/>
          <p:cNvSpPr/>
          <p:nvPr/>
        </p:nvSpPr>
        <p:spPr>
          <a:xfrm>
            <a:off x="2255838" y="3284538"/>
            <a:ext cx="504825" cy="144462"/>
          </a:xfrm>
          <a:prstGeom prst="rect">
            <a:avLst/>
          </a:prstGeom>
          <a:noFill/>
          <a:ln w="9525">
            <a:noFill/>
          </a:ln>
        </p:spPr>
        <p:txBody>
          <a:bodyPr wrap="none" anchor="ctr"/>
          <a:lstStyle/>
          <a:p>
            <a:pPr lvl="0" indent="0"/>
            <a:r>
              <a:rPr lang="en-US" altLang="zh-CN" b="1" dirty="0">
                <a:solidFill>
                  <a:schemeClr val="bg1"/>
                </a:solidFill>
                <a:latin typeface="Arial" panose="020B0604020202020204" pitchFamily="34" charset="0"/>
                <a:ea typeface="宋体" panose="02010600030101010101" pitchFamily="2" charset="-122"/>
              </a:rPr>
              <a:t>IE</a:t>
            </a:r>
          </a:p>
        </p:txBody>
      </p:sp>
      <p:grpSp>
        <p:nvGrpSpPr>
          <p:cNvPr id="9222" name="Group 8"/>
          <p:cNvGrpSpPr/>
          <p:nvPr/>
        </p:nvGrpSpPr>
        <p:grpSpPr>
          <a:xfrm>
            <a:off x="1463675" y="3789363"/>
            <a:ext cx="1296988" cy="1082675"/>
            <a:chOff x="884" y="3158"/>
            <a:chExt cx="817" cy="682"/>
          </a:xfrm>
        </p:grpSpPr>
        <p:pic>
          <p:nvPicPr>
            <p:cNvPr id="9223" name="Picture 9" descr="pcwithppl1"/>
            <p:cNvPicPr>
              <a:picLocks noChangeAspect="1"/>
            </p:cNvPicPr>
            <p:nvPr/>
          </p:nvPicPr>
          <p:blipFill>
            <a:blip r:embed="rId6" cstate="print"/>
            <a:stretch>
              <a:fillRect/>
            </a:stretch>
          </p:blipFill>
          <p:spPr>
            <a:xfrm>
              <a:off x="884" y="3158"/>
              <a:ext cx="817" cy="682"/>
            </a:xfrm>
            <a:prstGeom prst="rect">
              <a:avLst/>
            </a:prstGeom>
            <a:noFill/>
            <a:ln w="9525">
              <a:noFill/>
            </a:ln>
          </p:spPr>
        </p:pic>
        <p:sp>
          <p:nvSpPr>
            <p:cNvPr id="9224" name="Rectangle 10"/>
            <p:cNvSpPr/>
            <p:nvPr/>
          </p:nvSpPr>
          <p:spPr>
            <a:xfrm>
              <a:off x="1065" y="3249"/>
              <a:ext cx="318" cy="91"/>
            </a:xfrm>
            <a:prstGeom prst="rect">
              <a:avLst/>
            </a:prstGeom>
            <a:noFill/>
            <a:ln w="9525">
              <a:noFill/>
            </a:ln>
          </p:spPr>
          <p:txBody>
            <a:bodyPr wrap="none" anchor="ctr"/>
            <a:lstStyle/>
            <a:p>
              <a:pPr lvl="0" indent="0"/>
              <a:r>
                <a:rPr lang="en-US" altLang="zh-CN" sz="1600" b="1" dirty="0">
                  <a:solidFill>
                    <a:schemeClr val="bg1"/>
                  </a:solidFill>
                  <a:latin typeface="Arial" panose="020B0604020202020204" pitchFamily="34" charset="0"/>
                  <a:ea typeface="宋体" panose="02010600030101010101" pitchFamily="2" charset="-122"/>
                </a:rPr>
                <a:t>IE</a:t>
              </a:r>
            </a:p>
          </p:txBody>
        </p:sp>
      </p:grpSp>
      <p:sp>
        <p:nvSpPr>
          <p:cNvPr id="446475" name="AutoShape 11"/>
          <p:cNvSpPr>
            <a:spLocks noChangeArrowheads="1"/>
          </p:cNvSpPr>
          <p:nvPr/>
        </p:nvSpPr>
        <p:spPr bwMode="auto">
          <a:xfrm>
            <a:off x="468313" y="5229225"/>
            <a:ext cx="1436688" cy="693738"/>
          </a:xfrm>
          <a:prstGeom prst="wedgeRoundRectCallout">
            <a:avLst>
              <a:gd name="adj1" fmla="val 42264"/>
              <a:gd name="adj2" fmla="val -107435"/>
              <a:gd name="adj3" fmla="val 16667"/>
            </a:avLst>
          </a:prstGeom>
          <a:gradFill rotWithShape="1">
            <a:gsLst>
              <a:gs pos="0">
                <a:srgbClr val="FFFF99"/>
              </a:gs>
              <a:gs pos="100000">
                <a:srgbClr val="FFFFFF"/>
              </a:gs>
            </a:gsLst>
            <a:lin ang="5400000" scaled="1"/>
          </a:gradFill>
          <a:ln w="9525">
            <a:solidFill>
              <a:srgbClr val="FF6600"/>
            </a:solidFill>
            <a:miter lim="800000"/>
          </a:ln>
          <a:effectLst>
            <a:outerShdw dist="53882" dir="2700000" algn="ctr" rotWithShape="0">
              <a:schemeClr val="bg2">
                <a:alpha val="50000"/>
              </a:schemeClr>
            </a:outerShdw>
          </a:effectLst>
        </p:spPr>
        <p:txBody>
          <a:bodyPr anchorCtr="1">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49" charset="-122"/>
                <a:cs typeface="+mn-cs"/>
              </a:rPr>
              <a:t>解释执行</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1"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49" charset="-122"/>
                <a:cs typeface="+mn-cs"/>
              </a:rPr>
              <a:t>HTML</a:t>
            </a:r>
            <a:r>
              <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49" charset="-122"/>
                <a:cs typeface="+mn-cs"/>
              </a:rPr>
              <a:t>文件</a:t>
            </a:r>
          </a:p>
        </p:txBody>
      </p:sp>
      <p:sp>
        <p:nvSpPr>
          <p:cNvPr id="446476" name="AutoShape 12"/>
          <p:cNvSpPr>
            <a:spLocks noChangeArrowheads="1"/>
          </p:cNvSpPr>
          <p:nvPr/>
        </p:nvSpPr>
        <p:spPr bwMode="auto">
          <a:xfrm>
            <a:off x="3049588" y="5516563"/>
            <a:ext cx="2736850" cy="504825"/>
          </a:xfrm>
          <a:prstGeom prst="roundRect">
            <a:avLst>
              <a:gd name="adj" fmla="val 16667"/>
            </a:avLst>
          </a:prstGeom>
          <a:gradFill rotWithShape="1">
            <a:gsLst>
              <a:gs pos="0">
                <a:srgbClr val="CC99FF"/>
              </a:gs>
              <a:gs pos="100000">
                <a:srgbClr val="FFFFFF"/>
              </a:gs>
            </a:gsLst>
            <a:lin ang="5400000" scaled="1"/>
          </a:gradFill>
          <a:ln w="9525">
            <a:solidFill>
              <a:srgbClr val="B563CF"/>
            </a:solidFill>
            <a:round/>
          </a:ln>
          <a:effectLst>
            <a:outerShdw dist="107763" dir="8100000" algn="ctr" rotWithShape="0">
              <a:schemeClr val="bg2">
                <a:alpha val="50000"/>
              </a:schemeClr>
            </a:outerShdw>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49" charset="-122"/>
                <a:cs typeface="+mn-cs"/>
              </a:rPr>
              <a:t>从服务器端检索到的信息</a:t>
            </a:r>
          </a:p>
        </p:txBody>
      </p:sp>
      <p:cxnSp>
        <p:nvCxnSpPr>
          <p:cNvPr id="2059" name="AutoShape 13"/>
          <p:cNvCxnSpPr>
            <a:endCxn id="446476" idx="1"/>
          </p:cNvCxnSpPr>
          <p:nvPr/>
        </p:nvCxnSpPr>
        <p:spPr>
          <a:xfrm rot="-5400000" flipH="1">
            <a:off x="2128838" y="4849813"/>
            <a:ext cx="898525" cy="936625"/>
          </a:xfrm>
          <a:prstGeom prst="bentConnector2">
            <a:avLst/>
          </a:prstGeom>
          <a:ln w="38100" cap="flat" cmpd="sng">
            <a:solidFill>
              <a:schemeClr val="tx1"/>
            </a:solidFill>
            <a:prstDash val="solid"/>
            <a:miter/>
            <a:headEnd type="arrow" w="med" len="med"/>
            <a:tailEnd type="none" w="med" len="med"/>
          </a:ln>
        </p:spPr>
      </p:cxnSp>
      <p:cxnSp>
        <p:nvCxnSpPr>
          <p:cNvPr id="2060" name="AutoShape 14"/>
          <p:cNvCxnSpPr>
            <a:endCxn id="446476" idx="3"/>
          </p:cNvCxnSpPr>
          <p:nvPr/>
        </p:nvCxnSpPr>
        <p:spPr>
          <a:xfrm rot="5400000">
            <a:off x="5684838" y="5100638"/>
            <a:ext cx="768350" cy="565150"/>
          </a:xfrm>
          <a:prstGeom prst="bentConnector2">
            <a:avLst/>
          </a:prstGeom>
          <a:ln w="38100" cap="flat" cmpd="sng">
            <a:solidFill>
              <a:schemeClr val="tx1"/>
            </a:solidFill>
            <a:prstDash val="solid"/>
            <a:miter/>
            <a:headEnd type="none" w="med" len="med"/>
            <a:tailEnd type="arrow" w="med" len="med"/>
          </a:ln>
        </p:spPr>
      </p:cxnSp>
      <p:sp>
        <p:nvSpPr>
          <p:cNvPr id="446479" name="Text Box 15"/>
          <p:cNvSpPr txBox="1"/>
          <p:nvPr/>
        </p:nvSpPr>
        <p:spPr>
          <a:xfrm>
            <a:off x="1968500" y="5294313"/>
            <a:ext cx="1296988" cy="366712"/>
          </a:xfrm>
          <a:prstGeom prst="rect">
            <a:avLst/>
          </a:prstGeom>
          <a:noFill/>
          <a:ln w="28575">
            <a:noFill/>
          </a:ln>
        </p:spPr>
        <p:txBody>
          <a:bodyPr wrap="none" anchor="ctr"/>
          <a:lstStyle/>
          <a:p>
            <a:pPr lvl="0" indent="0">
              <a:spcBef>
                <a:spcPct val="50000"/>
              </a:spcBef>
            </a:pPr>
            <a:r>
              <a:rPr lang="zh-CN" altLang="en-US" b="1" dirty="0">
                <a:solidFill>
                  <a:srgbClr val="0033CC"/>
                </a:solidFill>
                <a:latin typeface="Arial" panose="020B0604020202020204" pitchFamily="34" charset="0"/>
                <a:ea typeface="黑体" panose="02010609060101010101" pitchFamily="49" charset="-122"/>
              </a:rPr>
              <a:t>返回响应</a:t>
            </a:r>
          </a:p>
        </p:txBody>
      </p:sp>
      <p:sp>
        <p:nvSpPr>
          <p:cNvPr id="446480" name="AutoShape 16"/>
          <p:cNvSpPr>
            <a:spLocks noChangeArrowheads="1"/>
          </p:cNvSpPr>
          <p:nvPr/>
        </p:nvSpPr>
        <p:spPr bwMode="auto">
          <a:xfrm>
            <a:off x="3408363" y="2636838"/>
            <a:ext cx="2592388" cy="504825"/>
          </a:xfrm>
          <a:prstGeom prst="roundRect">
            <a:avLst>
              <a:gd name="adj" fmla="val 16667"/>
            </a:avLst>
          </a:prstGeom>
          <a:gradFill rotWithShape="1">
            <a:gsLst>
              <a:gs pos="0">
                <a:srgbClr val="CC99FF"/>
              </a:gs>
              <a:gs pos="100000">
                <a:srgbClr val="FFFFFF"/>
              </a:gs>
            </a:gsLst>
            <a:lin ang="5400000" scaled="1"/>
          </a:gradFill>
          <a:ln w="9525">
            <a:solidFill>
              <a:srgbClr val="B563CF"/>
            </a:solidFill>
            <a:round/>
          </a:ln>
          <a:effectLst>
            <a:outerShdw dist="107763" dir="8100000" algn="ctr" rotWithShape="0">
              <a:schemeClr val="bg2">
                <a:alpha val="50000"/>
              </a:schemeClr>
            </a:outerShdw>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49" charset="-122"/>
                <a:cs typeface="+mn-cs"/>
              </a:rPr>
              <a:t>客户端的请求信息</a:t>
            </a:r>
          </a:p>
        </p:txBody>
      </p:sp>
      <p:cxnSp>
        <p:nvCxnSpPr>
          <p:cNvPr id="2063" name="AutoShape 17"/>
          <p:cNvCxnSpPr>
            <a:endCxn id="446480" idx="1"/>
          </p:cNvCxnSpPr>
          <p:nvPr/>
        </p:nvCxnSpPr>
        <p:spPr>
          <a:xfrm rot="-5400000">
            <a:off x="2309813" y="2690813"/>
            <a:ext cx="900112" cy="1295400"/>
          </a:xfrm>
          <a:prstGeom prst="bentConnector2">
            <a:avLst/>
          </a:prstGeom>
          <a:ln w="38100" cap="flat" cmpd="sng">
            <a:solidFill>
              <a:schemeClr val="tx1"/>
            </a:solidFill>
            <a:prstDash val="solid"/>
            <a:miter/>
            <a:headEnd type="none" w="med" len="med"/>
            <a:tailEnd type="arrow" w="med" len="med"/>
          </a:ln>
        </p:spPr>
      </p:cxnSp>
      <p:cxnSp>
        <p:nvCxnSpPr>
          <p:cNvPr id="2064" name="AutoShape 18"/>
          <p:cNvCxnSpPr>
            <a:stCxn id="446480" idx="3"/>
            <a:endCxn id="446480" idx="1"/>
          </p:cNvCxnSpPr>
          <p:nvPr/>
        </p:nvCxnSpPr>
        <p:spPr>
          <a:xfrm>
            <a:off x="6000750" y="2889250"/>
            <a:ext cx="407988" cy="571500"/>
          </a:xfrm>
          <a:prstGeom prst="bentConnector2">
            <a:avLst/>
          </a:prstGeom>
          <a:ln w="38100" cap="flat" cmpd="sng">
            <a:solidFill>
              <a:schemeClr val="tx1"/>
            </a:solidFill>
            <a:prstDash val="solid"/>
            <a:miter/>
            <a:headEnd type="none" w="med" len="med"/>
            <a:tailEnd type="arrow" w="med" len="med"/>
          </a:ln>
        </p:spPr>
      </p:cxnSp>
      <p:sp>
        <p:nvSpPr>
          <p:cNvPr id="446483" name="Text Box 19"/>
          <p:cNvSpPr txBox="1"/>
          <p:nvPr/>
        </p:nvSpPr>
        <p:spPr>
          <a:xfrm>
            <a:off x="1970088" y="2852738"/>
            <a:ext cx="1295400" cy="366712"/>
          </a:xfrm>
          <a:prstGeom prst="rect">
            <a:avLst/>
          </a:prstGeom>
          <a:noFill/>
          <a:ln w="28575">
            <a:noFill/>
          </a:ln>
        </p:spPr>
        <p:txBody>
          <a:bodyPr wrap="none" anchor="ctr"/>
          <a:lstStyle/>
          <a:p>
            <a:pPr lvl="0" indent="0">
              <a:spcBef>
                <a:spcPct val="50000"/>
              </a:spcBef>
            </a:pPr>
            <a:r>
              <a:rPr lang="zh-CN" altLang="en-US" b="1" dirty="0">
                <a:solidFill>
                  <a:srgbClr val="0033CC"/>
                </a:solidFill>
                <a:latin typeface="Arial" panose="020B0604020202020204" pitchFamily="34" charset="0"/>
                <a:ea typeface="黑体" panose="02010609060101010101" pitchFamily="49" charset="-122"/>
              </a:rPr>
              <a:t>发送请求</a:t>
            </a:r>
          </a:p>
        </p:txBody>
      </p:sp>
      <p:grpSp>
        <p:nvGrpSpPr>
          <p:cNvPr id="3" name="Group 20"/>
          <p:cNvGrpSpPr/>
          <p:nvPr/>
        </p:nvGrpSpPr>
        <p:grpSpPr>
          <a:xfrm>
            <a:off x="6721475" y="3429000"/>
            <a:ext cx="1368425" cy="504825"/>
            <a:chOff x="4105" y="2069"/>
            <a:chExt cx="862" cy="318"/>
          </a:xfrm>
        </p:grpSpPr>
        <p:sp>
          <p:nvSpPr>
            <p:cNvPr id="9235" name="Line 21"/>
            <p:cNvSpPr/>
            <p:nvPr/>
          </p:nvSpPr>
          <p:spPr>
            <a:xfrm>
              <a:off x="4150" y="2387"/>
              <a:ext cx="726" cy="0"/>
            </a:xfrm>
            <a:prstGeom prst="line">
              <a:avLst/>
            </a:prstGeom>
            <a:ln w="38100" cap="flat" cmpd="sng">
              <a:solidFill>
                <a:schemeClr val="tx1"/>
              </a:solidFill>
              <a:prstDash val="solid"/>
              <a:round/>
              <a:headEnd type="none" w="med" len="med"/>
              <a:tailEnd type="triangle" w="med" len="med"/>
            </a:ln>
          </p:spPr>
        </p:sp>
        <p:sp>
          <p:nvSpPr>
            <p:cNvPr id="9236" name="Text Box 22"/>
            <p:cNvSpPr txBox="1"/>
            <p:nvPr/>
          </p:nvSpPr>
          <p:spPr>
            <a:xfrm>
              <a:off x="4105" y="2069"/>
              <a:ext cx="862" cy="231"/>
            </a:xfrm>
            <a:prstGeom prst="rect">
              <a:avLst/>
            </a:prstGeom>
            <a:noFill/>
            <a:ln w="28575">
              <a:noFill/>
            </a:ln>
          </p:spPr>
          <p:txBody>
            <a:bodyPr anchor="t">
              <a:spAutoFit/>
            </a:bodyPr>
            <a:lstStyle/>
            <a:p>
              <a:pPr lvl="0" indent="0">
                <a:spcBef>
                  <a:spcPct val="50000"/>
                </a:spcBef>
              </a:pPr>
              <a:r>
                <a:rPr lang="zh-CN" altLang="en-US" b="1" dirty="0">
                  <a:solidFill>
                    <a:srgbClr val="0033CC"/>
                  </a:solidFill>
                  <a:latin typeface="Arial" panose="020B0604020202020204" pitchFamily="34" charset="0"/>
                  <a:ea typeface="黑体" panose="02010609060101010101" pitchFamily="49" charset="-122"/>
                </a:rPr>
                <a:t>访问数据库</a:t>
              </a:r>
            </a:p>
          </p:txBody>
        </p:sp>
      </p:grpSp>
      <p:grpSp>
        <p:nvGrpSpPr>
          <p:cNvPr id="4" name="Group 23"/>
          <p:cNvGrpSpPr/>
          <p:nvPr/>
        </p:nvGrpSpPr>
        <p:grpSpPr>
          <a:xfrm>
            <a:off x="6721475" y="4652963"/>
            <a:ext cx="1225550" cy="439737"/>
            <a:chOff x="4105" y="2840"/>
            <a:chExt cx="772" cy="277"/>
          </a:xfrm>
        </p:grpSpPr>
        <p:sp>
          <p:nvSpPr>
            <p:cNvPr id="9238" name="Line 24"/>
            <p:cNvSpPr/>
            <p:nvPr/>
          </p:nvSpPr>
          <p:spPr>
            <a:xfrm flipH="1">
              <a:off x="4105" y="2840"/>
              <a:ext cx="771" cy="0"/>
            </a:xfrm>
            <a:prstGeom prst="line">
              <a:avLst/>
            </a:prstGeom>
            <a:ln w="38100" cap="flat" cmpd="sng">
              <a:solidFill>
                <a:schemeClr val="tx1"/>
              </a:solidFill>
              <a:prstDash val="solid"/>
              <a:round/>
              <a:headEnd type="none" w="med" len="med"/>
              <a:tailEnd type="triangle" w="med" len="med"/>
            </a:ln>
          </p:spPr>
        </p:sp>
        <p:sp>
          <p:nvSpPr>
            <p:cNvPr id="9239" name="Text Box 25"/>
            <p:cNvSpPr txBox="1"/>
            <p:nvPr/>
          </p:nvSpPr>
          <p:spPr>
            <a:xfrm>
              <a:off x="4105" y="2886"/>
              <a:ext cx="772" cy="231"/>
            </a:xfrm>
            <a:prstGeom prst="rect">
              <a:avLst/>
            </a:prstGeom>
            <a:noFill/>
            <a:ln w="28575">
              <a:noFill/>
            </a:ln>
          </p:spPr>
          <p:txBody>
            <a:bodyPr wrap="none" anchor="ctr"/>
            <a:lstStyle/>
            <a:p>
              <a:pPr lvl="0" indent="0">
                <a:spcBef>
                  <a:spcPct val="50000"/>
                </a:spcBef>
              </a:pPr>
              <a:r>
                <a:rPr lang="zh-CN" altLang="en-US" b="1" dirty="0">
                  <a:solidFill>
                    <a:srgbClr val="0033CC"/>
                  </a:solidFill>
                  <a:latin typeface="Arial" panose="020B0604020202020204" pitchFamily="34" charset="0"/>
                  <a:ea typeface="黑体" panose="02010609060101010101" pitchFamily="49" charset="-122"/>
                </a:rPr>
                <a:t>返回结果</a:t>
              </a:r>
            </a:p>
          </p:txBody>
        </p:sp>
      </p:grpSp>
      <p:sp>
        <p:nvSpPr>
          <p:cNvPr id="446490" name="AutoShape 26"/>
          <p:cNvSpPr>
            <a:spLocks noChangeArrowheads="1"/>
          </p:cNvSpPr>
          <p:nvPr/>
        </p:nvSpPr>
        <p:spPr bwMode="auto">
          <a:xfrm>
            <a:off x="6588125" y="2276475"/>
            <a:ext cx="1728788" cy="693738"/>
          </a:xfrm>
          <a:prstGeom prst="wedgeRoundRectCallout">
            <a:avLst>
              <a:gd name="adj1" fmla="val -56338"/>
              <a:gd name="adj2" fmla="val 136269"/>
              <a:gd name="adj3" fmla="val 16667"/>
            </a:avLst>
          </a:prstGeom>
          <a:gradFill rotWithShape="1">
            <a:gsLst>
              <a:gs pos="0">
                <a:srgbClr val="FFFF99"/>
              </a:gs>
              <a:gs pos="100000">
                <a:srgbClr val="FFFFFF"/>
              </a:gs>
            </a:gsLst>
            <a:lin ang="5400000" scaled="1"/>
          </a:gradFill>
          <a:ln w="9525">
            <a:solidFill>
              <a:srgbClr val="FF6600"/>
            </a:solidFill>
            <a:miter lim="800000"/>
          </a:ln>
          <a:effectLst>
            <a:outerShdw dist="53882" dir="2700000" algn="ctr" rotWithShape="0">
              <a:schemeClr val="bg2">
                <a:alpha val="50000"/>
              </a:schemeClr>
            </a:outerShdw>
          </a:effectLst>
        </p:spPr>
        <p:txBody>
          <a:bodyPr anchorCtr="1">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49" charset="-122"/>
                <a:cs typeface="+mn-cs"/>
              </a:rPr>
              <a:t>运行</a:t>
            </a:r>
            <a:r>
              <a:rPr kumimoji="0" lang="en-US" altLang="zh-CN" sz="1800" b="1"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49" charset="-122"/>
                <a:cs typeface="+mn-cs"/>
              </a:rPr>
              <a:t>JSP</a:t>
            </a:r>
            <a:r>
              <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49" charset="-122"/>
                <a:cs typeface="+mn-cs"/>
              </a:rPr>
              <a:t>等服务器端程序</a:t>
            </a:r>
          </a:p>
        </p:txBody>
      </p:sp>
      <p:sp>
        <p:nvSpPr>
          <p:cNvPr id="446491" name="Oval 27"/>
          <p:cNvSpPr/>
          <p:nvPr/>
        </p:nvSpPr>
        <p:spPr>
          <a:xfrm>
            <a:off x="673100" y="3716338"/>
            <a:ext cx="503238" cy="431800"/>
          </a:xfrm>
          <a:prstGeom prst="ellipse">
            <a:avLst/>
          </a:prstGeom>
          <a:solidFill>
            <a:srgbClr val="00CCFF"/>
          </a:solidFill>
          <a:ln w="28575">
            <a:noFill/>
          </a:ln>
        </p:spPr>
        <p:txBody>
          <a:bodyPr wrap="none" anchor="ctr"/>
          <a:lstStyle/>
          <a:p>
            <a:pPr lvl="0" indent="0"/>
            <a:r>
              <a:rPr lang="en-US" altLang="zh-CN" sz="2400" b="1" dirty="0">
                <a:solidFill>
                  <a:schemeClr val="bg1"/>
                </a:solidFill>
                <a:latin typeface="Arial" panose="020B0604020202020204" pitchFamily="34" charset="0"/>
                <a:ea typeface="黑体" panose="02010609060101010101" pitchFamily="49" charset="-122"/>
              </a:rPr>
              <a:t>1</a:t>
            </a:r>
          </a:p>
        </p:txBody>
      </p:sp>
      <p:sp>
        <p:nvSpPr>
          <p:cNvPr id="446492" name="AutoShape 28"/>
          <p:cNvSpPr>
            <a:spLocks noChangeArrowheads="1"/>
          </p:cNvSpPr>
          <p:nvPr/>
        </p:nvSpPr>
        <p:spPr bwMode="auto">
          <a:xfrm>
            <a:off x="179388" y="4086225"/>
            <a:ext cx="1296988" cy="555625"/>
          </a:xfrm>
          <a:prstGeom prst="rightArrow">
            <a:avLst>
              <a:gd name="adj1" fmla="val 50000"/>
              <a:gd name="adj2" fmla="val 58346"/>
            </a:avLst>
          </a:prstGeom>
          <a:gradFill rotWithShape="1">
            <a:gsLst>
              <a:gs pos="0">
                <a:srgbClr val="CC99FF"/>
              </a:gs>
              <a:gs pos="100000">
                <a:srgbClr val="FFFFFF"/>
              </a:gs>
            </a:gsLst>
            <a:lin ang="5400000" scaled="1"/>
          </a:gradFill>
          <a:ln w="9525">
            <a:solidFill>
              <a:srgbClr val="800080"/>
            </a:solidFill>
            <a:miter lim="800000"/>
          </a:ln>
          <a:effectLst>
            <a:outerShdw dist="53882" dir="2700000" algn="ctr" rotWithShape="0">
              <a:schemeClr val="bg2">
                <a:alpha val="50000"/>
              </a:schemeClr>
            </a:outerShdw>
          </a:effectLst>
        </p:spPr>
        <p:txBody>
          <a:bodyPr anchor="ct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49" charset="-122"/>
                <a:cs typeface="+mn-cs"/>
              </a:rPr>
              <a:t>用户输入</a:t>
            </a:r>
          </a:p>
        </p:txBody>
      </p:sp>
      <p:sp>
        <p:nvSpPr>
          <p:cNvPr id="446493" name="Oval 29"/>
          <p:cNvSpPr/>
          <p:nvPr/>
        </p:nvSpPr>
        <p:spPr>
          <a:xfrm>
            <a:off x="2627313" y="2349500"/>
            <a:ext cx="503237" cy="431800"/>
          </a:xfrm>
          <a:prstGeom prst="ellipse">
            <a:avLst/>
          </a:prstGeom>
          <a:solidFill>
            <a:srgbClr val="00CCFF"/>
          </a:solidFill>
          <a:ln w="28575">
            <a:noFill/>
          </a:ln>
        </p:spPr>
        <p:txBody>
          <a:bodyPr wrap="none" anchor="ctr"/>
          <a:lstStyle/>
          <a:p>
            <a:pPr lvl="0" indent="0"/>
            <a:r>
              <a:rPr lang="en-US" altLang="zh-CN" sz="2400" b="1" dirty="0">
                <a:solidFill>
                  <a:schemeClr val="bg1"/>
                </a:solidFill>
                <a:latin typeface="Arial" panose="020B0604020202020204" pitchFamily="34" charset="0"/>
                <a:ea typeface="黑体" panose="02010609060101010101" pitchFamily="49" charset="-122"/>
              </a:rPr>
              <a:t>2</a:t>
            </a:r>
          </a:p>
        </p:txBody>
      </p:sp>
      <p:sp>
        <p:nvSpPr>
          <p:cNvPr id="446494" name="Oval 30"/>
          <p:cNvSpPr/>
          <p:nvPr/>
        </p:nvSpPr>
        <p:spPr>
          <a:xfrm>
            <a:off x="7081838" y="4078288"/>
            <a:ext cx="503237" cy="431800"/>
          </a:xfrm>
          <a:prstGeom prst="ellipse">
            <a:avLst/>
          </a:prstGeom>
          <a:solidFill>
            <a:srgbClr val="00CCFF"/>
          </a:solidFill>
          <a:ln w="28575">
            <a:noFill/>
          </a:ln>
        </p:spPr>
        <p:txBody>
          <a:bodyPr wrap="none" anchor="ctr"/>
          <a:lstStyle/>
          <a:p>
            <a:pPr lvl="0" indent="0"/>
            <a:r>
              <a:rPr lang="en-US" altLang="zh-CN" sz="2400" b="1" dirty="0">
                <a:solidFill>
                  <a:schemeClr val="bg1"/>
                </a:solidFill>
                <a:latin typeface="Arial" panose="020B0604020202020204" pitchFamily="34" charset="0"/>
                <a:ea typeface="黑体" panose="02010609060101010101" pitchFamily="49" charset="-122"/>
              </a:rPr>
              <a:t>3</a:t>
            </a:r>
          </a:p>
        </p:txBody>
      </p:sp>
      <p:sp>
        <p:nvSpPr>
          <p:cNvPr id="446495" name="Oval 31"/>
          <p:cNvSpPr/>
          <p:nvPr/>
        </p:nvSpPr>
        <p:spPr>
          <a:xfrm>
            <a:off x="2339975" y="5805488"/>
            <a:ext cx="503238" cy="431800"/>
          </a:xfrm>
          <a:prstGeom prst="ellipse">
            <a:avLst/>
          </a:prstGeom>
          <a:solidFill>
            <a:srgbClr val="00CCFF"/>
          </a:solidFill>
          <a:ln w="28575">
            <a:noFill/>
          </a:ln>
        </p:spPr>
        <p:txBody>
          <a:bodyPr wrap="none" anchor="ctr"/>
          <a:lstStyle/>
          <a:p>
            <a:pPr lvl="0" indent="0"/>
            <a:r>
              <a:rPr lang="en-US" altLang="zh-CN" sz="2400" b="1" dirty="0">
                <a:solidFill>
                  <a:schemeClr val="bg1"/>
                </a:solidFill>
                <a:latin typeface="Arial" panose="020B0604020202020204" pitchFamily="34" charset="0"/>
                <a:ea typeface="黑体" panose="02010609060101010101" pitchFamily="49" charset="-122"/>
              </a:rPr>
              <a:t>4</a:t>
            </a:r>
          </a:p>
        </p:txBody>
      </p:sp>
      <p:graphicFrame>
        <p:nvGraphicFramePr>
          <p:cNvPr id="9246" name="Object 3"/>
          <p:cNvGraphicFramePr>
            <a:graphicFrameLocks noGrp="1"/>
          </p:cNvGraphicFramePr>
          <p:nvPr>
            <p:ph idx="1"/>
          </p:nvPr>
        </p:nvGraphicFramePr>
        <p:xfrm>
          <a:off x="7956550" y="3644900"/>
          <a:ext cx="777875" cy="1244600"/>
        </p:xfrm>
        <a:graphic>
          <a:graphicData uri="http://schemas.openxmlformats.org/presentationml/2006/ole">
            <mc:AlternateContent xmlns:mc="http://schemas.openxmlformats.org/markup-compatibility/2006">
              <mc:Choice xmlns:v="urn:schemas-microsoft-com:vml" Requires="v">
                <p:oleObj spid="_x0000_s5528" r:id="rId7" imgW="1225091" imgH="1962750" progId="">
                  <p:embed/>
                </p:oleObj>
              </mc:Choice>
              <mc:Fallback>
                <p:oleObj r:id="rId7" imgW="1225091" imgH="1962750" progId="">
                  <p:embed/>
                  <p:pic>
                    <p:nvPicPr>
                      <p:cNvPr id="0" name="Picture 392"/>
                      <p:cNvPicPr>
                        <a:picLocks noGrp="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956550" y="3644900"/>
                        <a:ext cx="777875"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9247" name="Rectangle 33"/>
          <p:cNvSpPr>
            <a:spLocks noGrp="1"/>
          </p:cNvSpPr>
          <p:nvPr>
            <p:ph type="title"/>
          </p:nvPr>
        </p:nvSpPr>
        <p:spPr>
          <a:xfrm>
            <a:off x="735013" y="0"/>
            <a:ext cx="8408987" cy="768350"/>
          </a:xfrm>
        </p:spPr>
        <p:txBody>
          <a:bodyPr wrap="square" lIns="91440" tIns="45720" rIns="91440" bIns="45720" anchor="ctr"/>
          <a:lstStyle/>
          <a:p>
            <a:r>
              <a:rPr lang="en-US" altLang="zh-CN" kern="1200" dirty="0"/>
              <a:t>1.2.2 B/S</a:t>
            </a:r>
            <a:r>
              <a:rPr lang="zh-CN" altLang="en-US" kern="1200" dirty="0"/>
              <a:t>技术的工作原理</a:t>
            </a: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46492"/>
                                        </p:tgtEl>
                                        <p:attrNameLst>
                                          <p:attrName>style.visibility</p:attrName>
                                        </p:attrNameLst>
                                      </p:cBhvr>
                                      <p:to>
                                        <p:strVal val="visible"/>
                                      </p:to>
                                    </p:set>
                                    <p:animEffect transition="in" filter="wipe(left)">
                                      <p:cBhvr>
                                        <p:cTn id="7" dur="500"/>
                                        <p:tgtEl>
                                          <p:spTgt spid="44649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46491"/>
                                        </p:tgtEl>
                                        <p:attrNameLst>
                                          <p:attrName>style.visibility</p:attrName>
                                        </p:attrNameLst>
                                      </p:cBhvr>
                                      <p:to>
                                        <p:strVal val="visible"/>
                                      </p:to>
                                    </p:set>
                                    <p:animEffect transition="in" filter="wipe(left)">
                                      <p:cBhvr>
                                        <p:cTn id="10" dur="500"/>
                                        <p:tgtEl>
                                          <p:spTgt spid="44649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2063"/>
                                        </p:tgtEl>
                                        <p:attrNameLst>
                                          <p:attrName>style.visibility</p:attrName>
                                        </p:attrNameLst>
                                      </p:cBhvr>
                                      <p:to>
                                        <p:strVal val="visible"/>
                                      </p:to>
                                    </p:set>
                                    <p:animEffect transition="in" filter="wipe(left)">
                                      <p:cBhvr>
                                        <p:cTn id="15" dur="500"/>
                                        <p:tgtEl>
                                          <p:spTgt spid="2063"/>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446493"/>
                                        </p:tgtEl>
                                        <p:attrNameLst>
                                          <p:attrName>style.visibility</p:attrName>
                                        </p:attrNameLst>
                                      </p:cBhvr>
                                      <p:to>
                                        <p:strVal val="visible"/>
                                      </p:to>
                                    </p:set>
                                    <p:animEffect transition="in" filter="wipe(left)">
                                      <p:cBhvr>
                                        <p:cTn id="18" dur="500"/>
                                        <p:tgtEl>
                                          <p:spTgt spid="446493"/>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446483"/>
                                        </p:tgtEl>
                                        <p:attrNameLst>
                                          <p:attrName>style.visibility</p:attrName>
                                        </p:attrNameLst>
                                      </p:cBhvr>
                                      <p:to>
                                        <p:strVal val="visible"/>
                                      </p:to>
                                    </p:set>
                                    <p:animEffect transition="in" filter="wipe(left)">
                                      <p:cBhvr>
                                        <p:cTn id="21" dur="500"/>
                                        <p:tgtEl>
                                          <p:spTgt spid="446483"/>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446480"/>
                                        </p:tgtEl>
                                        <p:attrNameLst>
                                          <p:attrName>style.visibility</p:attrName>
                                        </p:attrNameLst>
                                      </p:cBhvr>
                                      <p:to>
                                        <p:strVal val="visible"/>
                                      </p:to>
                                    </p:set>
                                    <p:animEffect transition="in" filter="wipe(left)">
                                      <p:cBhvr>
                                        <p:cTn id="24" dur="500"/>
                                        <p:tgtEl>
                                          <p:spTgt spid="446480"/>
                                        </p:tgtEl>
                                      </p:cBhvr>
                                    </p:animEffect>
                                  </p:childTnLst>
                                </p:cTn>
                              </p:par>
                              <p:par>
                                <p:cTn id="25" presetID="22" presetClass="entr" presetSubtype="8" fill="hold" nodeType="withEffect">
                                  <p:stCondLst>
                                    <p:cond delay="0"/>
                                  </p:stCondLst>
                                  <p:childTnLst>
                                    <p:set>
                                      <p:cBhvr>
                                        <p:cTn id="26" dur="1" fill="hold">
                                          <p:stCondLst>
                                            <p:cond delay="0"/>
                                          </p:stCondLst>
                                        </p:cTn>
                                        <p:tgtEl>
                                          <p:spTgt spid="2064"/>
                                        </p:tgtEl>
                                        <p:attrNameLst>
                                          <p:attrName>style.visibility</p:attrName>
                                        </p:attrNameLst>
                                      </p:cBhvr>
                                      <p:to>
                                        <p:strVal val="visible"/>
                                      </p:to>
                                    </p:set>
                                    <p:animEffect transition="in" filter="wipe(left)">
                                      <p:cBhvr>
                                        <p:cTn id="27" dur="500"/>
                                        <p:tgtEl>
                                          <p:spTgt spid="2064"/>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446490"/>
                                        </p:tgtEl>
                                        <p:attrNameLst>
                                          <p:attrName>style.visibility</p:attrName>
                                        </p:attrNameLst>
                                      </p:cBhvr>
                                      <p:to>
                                        <p:strVal val="visible"/>
                                      </p:to>
                                    </p:set>
                                    <p:animEffect transition="in" filter="wipe(left)">
                                      <p:cBhvr>
                                        <p:cTn id="30" dur="500"/>
                                        <p:tgtEl>
                                          <p:spTgt spid="446490"/>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wipe(left)">
                                      <p:cBhvr>
                                        <p:cTn id="35" dur="500"/>
                                        <p:tgtEl>
                                          <p:spTgt spid="3"/>
                                        </p:tgtEl>
                                      </p:cBhvr>
                                    </p:animEffect>
                                  </p:childTnLst>
                                </p:cTn>
                              </p:par>
                            </p:childTnLst>
                          </p:cTn>
                        </p:par>
                        <p:par>
                          <p:cTn id="36" fill="hold">
                            <p:stCondLst>
                              <p:cond delay="500"/>
                            </p:stCondLst>
                            <p:childTnLst>
                              <p:par>
                                <p:cTn id="37" presetID="22" presetClass="entr" presetSubtype="2" fill="hold" nodeType="after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wipe(right)">
                                      <p:cBhvr>
                                        <p:cTn id="39" dur="500"/>
                                        <p:tgtEl>
                                          <p:spTgt spid="4"/>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446494"/>
                                        </p:tgtEl>
                                        <p:attrNameLst>
                                          <p:attrName>style.visibility</p:attrName>
                                        </p:attrNameLst>
                                      </p:cBhvr>
                                      <p:to>
                                        <p:strVal val="visible"/>
                                      </p:to>
                                    </p:set>
                                    <p:animEffect transition="in" filter="wipe(left)">
                                      <p:cBhvr>
                                        <p:cTn id="42" dur="500"/>
                                        <p:tgtEl>
                                          <p:spTgt spid="44649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2" fill="hold" nodeType="clickEffect">
                                  <p:stCondLst>
                                    <p:cond delay="0"/>
                                  </p:stCondLst>
                                  <p:childTnLst>
                                    <p:set>
                                      <p:cBhvr>
                                        <p:cTn id="46" dur="1" fill="hold">
                                          <p:stCondLst>
                                            <p:cond delay="0"/>
                                          </p:stCondLst>
                                        </p:cTn>
                                        <p:tgtEl>
                                          <p:spTgt spid="2060"/>
                                        </p:tgtEl>
                                        <p:attrNameLst>
                                          <p:attrName>style.visibility</p:attrName>
                                        </p:attrNameLst>
                                      </p:cBhvr>
                                      <p:to>
                                        <p:strVal val="visible"/>
                                      </p:to>
                                    </p:set>
                                    <p:animEffect transition="in" filter="wipe(right)">
                                      <p:cBhvr>
                                        <p:cTn id="47" dur="500"/>
                                        <p:tgtEl>
                                          <p:spTgt spid="2060"/>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446476"/>
                                        </p:tgtEl>
                                        <p:attrNameLst>
                                          <p:attrName>style.visibility</p:attrName>
                                        </p:attrNameLst>
                                      </p:cBhvr>
                                      <p:to>
                                        <p:strVal val="visible"/>
                                      </p:to>
                                    </p:set>
                                    <p:animEffect transition="in" filter="wipe(left)">
                                      <p:cBhvr>
                                        <p:cTn id="50" dur="500"/>
                                        <p:tgtEl>
                                          <p:spTgt spid="446476"/>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446495"/>
                                        </p:tgtEl>
                                        <p:attrNameLst>
                                          <p:attrName>style.visibility</p:attrName>
                                        </p:attrNameLst>
                                      </p:cBhvr>
                                      <p:to>
                                        <p:strVal val="visible"/>
                                      </p:to>
                                    </p:set>
                                    <p:animEffect transition="in" filter="wipe(left)">
                                      <p:cBhvr>
                                        <p:cTn id="53" dur="500"/>
                                        <p:tgtEl>
                                          <p:spTgt spid="446495"/>
                                        </p:tgtEl>
                                      </p:cBhvr>
                                    </p:animEffect>
                                  </p:childTnLst>
                                </p:cTn>
                              </p:par>
                              <p:par>
                                <p:cTn id="54" presetID="22" presetClass="entr" presetSubtype="2" fill="hold" nodeType="withEffect">
                                  <p:stCondLst>
                                    <p:cond delay="0"/>
                                  </p:stCondLst>
                                  <p:childTnLst>
                                    <p:set>
                                      <p:cBhvr>
                                        <p:cTn id="55" dur="1" fill="hold">
                                          <p:stCondLst>
                                            <p:cond delay="0"/>
                                          </p:stCondLst>
                                        </p:cTn>
                                        <p:tgtEl>
                                          <p:spTgt spid="2059"/>
                                        </p:tgtEl>
                                        <p:attrNameLst>
                                          <p:attrName>style.visibility</p:attrName>
                                        </p:attrNameLst>
                                      </p:cBhvr>
                                      <p:to>
                                        <p:strVal val="visible"/>
                                      </p:to>
                                    </p:set>
                                    <p:animEffect transition="in" filter="wipe(right)">
                                      <p:cBhvr>
                                        <p:cTn id="56" dur="500"/>
                                        <p:tgtEl>
                                          <p:spTgt spid="2059"/>
                                        </p:tgtEl>
                                      </p:cBhvr>
                                    </p:animEffect>
                                  </p:childTnLst>
                                </p:cTn>
                              </p:par>
                              <p:par>
                                <p:cTn id="57" presetID="22" presetClass="entr" presetSubtype="2" fill="hold" grpId="0" nodeType="withEffect">
                                  <p:stCondLst>
                                    <p:cond delay="0"/>
                                  </p:stCondLst>
                                  <p:childTnLst>
                                    <p:set>
                                      <p:cBhvr>
                                        <p:cTn id="58" dur="1" fill="hold">
                                          <p:stCondLst>
                                            <p:cond delay="0"/>
                                          </p:stCondLst>
                                        </p:cTn>
                                        <p:tgtEl>
                                          <p:spTgt spid="446479"/>
                                        </p:tgtEl>
                                        <p:attrNameLst>
                                          <p:attrName>style.visibility</p:attrName>
                                        </p:attrNameLst>
                                      </p:cBhvr>
                                      <p:to>
                                        <p:strVal val="visible"/>
                                      </p:to>
                                    </p:set>
                                    <p:animEffect transition="in" filter="wipe(right)">
                                      <p:cBhvr>
                                        <p:cTn id="59" dur="500"/>
                                        <p:tgtEl>
                                          <p:spTgt spid="446479"/>
                                        </p:tgtEl>
                                      </p:cBhvr>
                                    </p:animEffect>
                                  </p:childTnLst>
                                </p:cTn>
                              </p:par>
                            </p:childTnLst>
                          </p:cTn>
                        </p:par>
                        <p:par>
                          <p:cTn id="60" fill="hold">
                            <p:stCondLst>
                              <p:cond delay="500"/>
                            </p:stCondLst>
                            <p:childTnLst>
                              <p:par>
                                <p:cTn id="61" presetID="22" presetClass="entr" presetSubtype="8" fill="hold" grpId="0" nodeType="afterEffect">
                                  <p:stCondLst>
                                    <p:cond delay="0"/>
                                  </p:stCondLst>
                                  <p:childTnLst>
                                    <p:set>
                                      <p:cBhvr>
                                        <p:cTn id="62" dur="1" fill="hold">
                                          <p:stCondLst>
                                            <p:cond delay="0"/>
                                          </p:stCondLst>
                                        </p:cTn>
                                        <p:tgtEl>
                                          <p:spTgt spid="446475"/>
                                        </p:tgtEl>
                                        <p:attrNameLst>
                                          <p:attrName>style.visibility</p:attrName>
                                        </p:attrNameLst>
                                      </p:cBhvr>
                                      <p:to>
                                        <p:strVal val="visible"/>
                                      </p:to>
                                    </p:set>
                                    <p:animEffect transition="in" filter="wipe(left)">
                                      <p:cBhvr>
                                        <p:cTn id="63" dur="500"/>
                                        <p:tgtEl>
                                          <p:spTgt spid="4464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6475" grpId="0" animBg="1"/>
      <p:bldP spid="446476" grpId="0" animBg="1"/>
      <p:bldP spid="446479" grpId="0"/>
      <p:bldP spid="446480" grpId="0" animBg="1"/>
      <p:bldP spid="446483" grpId="0"/>
      <p:bldP spid="446490" grpId="0" animBg="1"/>
      <p:bldP spid="446491" grpId="0" animBg="1"/>
      <p:bldP spid="446492" grpId="0" animBg="1"/>
      <p:bldP spid="446493" grpId="0" animBg="1"/>
      <p:bldP spid="446494" grpId="0" animBg="1"/>
      <p:bldP spid="44649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3"/>
          <p:cNvSpPr>
            <a:spLocks noGrp="1"/>
          </p:cNvSpPr>
          <p:nvPr>
            <p:ph idx="1"/>
          </p:nvPr>
        </p:nvSpPr>
        <p:spPr>
          <a:xfrm>
            <a:off x="755650" y="1125538"/>
            <a:ext cx="7931150" cy="5248275"/>
          </a:xfrm>
        </p:spPr>
        <p:txBody>
          <a:bodyPr wrap="square" lIns="91440" tIns="45720" rIns="91440" bIns="45720" anchor="t"/>
          <a:lstStyle/>
          <a:p>
            <a:pPr>
              <a:buFont typeface="Arial" panose="020B0604020202020204" pitchFamily="34" charset="0"/>
            </a:pPr>
            <a:r>
              <a:rPr lang="zh-CN" altLang="en-US" kern="1200" dirty="0">
                <a:latin typeface="黑体" panose="02010609060101010101" pitchFamily="49" charset="-122"/>
                <a:ea typeface="黑体" panose="02010609060101010101" pitchFamily="49" charset="-122"/>
                <a:cs typeface="+mn-cs"/>
              </a:rPr>
              <a:t>使用</a:t>
            </a:r>
            <a:r>
              <a:rPr lang="en-US" altLang="zh-CN" kern="1200" dirty="0">
                <a:latin typeface="黑体" panose="02010609060101010101" pitchFamily="49" charset="-122"/>
                <a:ea typeface="黑体" panose="02010609060101010101" pitchFamily="49" charset="-122"/>
                <a:cs typeface="+mn-cs"/>
              </a:rPr>
              <a:t>URL</a:t>
            </a:r>
            <a:r>
              <a:rPr lang="zh-CN" altLang="en-US" kern="1200" dirty="0">
                <a:latin typeface="黑体" panose="02010609060101010101" pitchFamily="49" charset="-122"/>
                <a:ea typeface="黑体" panose="02010609060101010101" pitchFamily="49" charset="-122"/>
                <a:cs typeface="+mn-cs"/>
              </a:rPr>
              <a:t>实现页面访问</a:t>
            </a:r>
          </a:p>
          <a:p>
            <a:pPr lvl="1"/>
            <a:r>
              <a:rPr lang="en-US" altLang="zh-CN" dirty="0"/>
              <a:t>URL</a:t>
            </a:r>
            <a:r>
              <a:rPr lang="zh-CN" altLang="en-US" dirty="0"/>
              <a:t>：</a:t>
            </a:r>
            <a:r>
              <a:rPr lang="en-US" altLang="zh-CN" dirty="0"/>
              <a:t>Uniform Resource Locator</a:t>
            </a:r>
            <a:r>
              <a:rPr lang="zh-CN" altLang="en-US" dirty="0"/>
              <a:t>的缩写，代表“统一资源定位符”，即我们常说的网址。</a:t>
            </a:r>
          </a:p>
          <a:p>
            <a:pPr lvl="1"/>
            <a:r>
              <a:rPr lang="en-US" altLang="zh-CN" dirty="0"/>
              <a:t>URL</a:t>
            </a:r>
            <a:r>
              <a:rPr lang="zh-CN" altLang="en-US" dirty="0"/>
              <a:t>是唯一能识别</a:t>
            </a:r>
            <a:r>
              <a:rPr lang="en-US" altLang="zh-CN" dirty="0"/>
              <a:t>Internet</a:t>
            </a:r>
            <a:r>
              <a:rPr lang="zh-CN" altLang="en-US" dirty="0"/>
              <a:t>上具体的计算机、目录或文件夹位置的命名约定</a:t>
            </a:r>
          </a:p>
          <a:p>
            <a:pPr lvl="1"/>
            <a:r>
              <a:rPr lang="en-US" altLang="zh-CN" dirty="0"/>
              <a:t>URL</a:t>
            </a:r>
            <a:r>
              <a:rPr lang="zh-CN" altLang="en-US" dirty="0"/>
              <a:t>的组成</a:t>
            </a:r>
          </a:p>
          <a:p>
            <a:pPr lvl="2"/>
            <a:r>
              <a:rPr lang="zh-CN" altLang="en-US" dirty="0"/>
              <a:t>第一部分：协议</a:t>
            </a:r>
          </a:p>
          <a:p>
            <a:pPr lvl="2"/>
            <a:r>
              <a:rPr lang="zh-CN" altLang="en-US" dirty="0"/>
              <a:t>第二部分：主机</a:t>
            </a:r>
            <a:r>
              <a:rPr lang="en-US" altLang="zh-CN" dirty="0"/>
              <a:t>IP</a:t>
            </a:r>
            <a:r>
              <a:rPr lang="zh-CN" altLang="en-US" dirty="0"/>
              <a:t>地址（有时包含端口号）</a:t>
            </a:r>
          </a:p>
          <a:p>
            <a:pPr lvl="2"/>
            <a:r>
              <a:rPr lang="zh-CN" altLang="en-US" dirty="0"/>
              <a:t>第三部分：项目资源的地址，如目录和文件夹名等</a:t>
            </a:r>
          </a:p>
          <a:p>
            <a:pPr>
              <a:buFont typeface="Arial" panose="020B0604020202020204" pitchFamily="34" charset="0"/>
            </a:pPr>
            <a:endParaRPr lang="zh-CN" altLang="en-US" kern="1200" dirty="0">
              <a:latin typeface="黑体" panose="02010609060101010101" pitchFamily="49" charset="-122"/>
              <a:ea typeface="黑体" panose="02010609060101010101" pitchFamily="49" charset="-122"/>
              <a:cs typeface="+mn-cs"/>
            </a:endParaRPr>
          </a:p>
        </p:txBody>
      </p:sp>
      <p:sp>
        <p:nvSpPr>
          <p:cNvPr id="11266" name="Rectangle 5"/>
          <p:cNvSpPr/>
          <p:nvPr/>
        </p:nvSpPr>
        <p:spPr>
          <a:xfrm>
            <a:off x="684213" y="1341438"/>
            <a:ext cx="7704137" cy="936625"/>
          </a:xfrm>
          <a:prstGeom prst="rect">
            <a:avLst/>
          </a:prstGeom>
          <a:noFill/>
          <a:ln w="9525">
            <a:noFill/>
          </a:ln>
        </p:spPr>
        <p:txBody>
          <a:bodyPr anchor="t"/>
          <a:lstStyle/>
          <a:p>
            <a:pPr marL="342900" lvl="0" indent="-342900" algn="just"/>
            <a:endParaRPr lang="zh-CN" altLang="en-US" sz="2800" b="1" dirty="0">
              <a:latin typeface="Arial" panose="020B0604020202020204" pitchFamily="34" charset="0"/>
              <a:ea typeface="黑体" panose="02010609060101010101" pitchFamily="49" charset="-122"/>
            </a:endParaRPr>
          </a:p>
        </p:txBody>
      </p:sp>
      <p:grpSp>
        <p:nvGrpSpPr>
          <p:cNvPr id="11267" name="Group 17"/>
          <p:cNvGrpSpPr/>
          <p:nvPr/>
        </p:nvGrpSpPr>
        <p:grpSpPr>
          <a:xfrm>
            <a:off x="2238375" y="4868863"/>
            <a:ext cx="5141913" cy="1368425"/>
            <a:chOff x="1066" y="2840"/>
            <a:chExt cx="3239" cy="862"/>
          </a:xfrm>
        </p:grpSpPr>
        <p:sp>
          <p:nvSpPr>
            <p:cNvPr id="11268" name="AutoShape 7"/>
            <p:cNvSpPr>
              <a:spLocks noChangeArrowheads="1"/>
            </p:cNvSpPr>
            <p:nvPr/>
          </p:nvSpPr>
          <p:spPr bwMode="auto">
            <a:xfrm>
              <a:off x="1066" y="2840"/>
              <a:ext cx="3239" cy="256"/>
            </a:xfrm>
            <a:prstGeom prst="roundRect">
              <a:avLst>
                <a:gd name="adj" fmla="val 16667"/>
              </a:avLst>
            </a:prstGeom>
            <a:gradFill rotWithShape="1">
              <a:gsLst>
                <a:gs pos="0">
                  <a:srgbClr val="FFFF99"/>
                </a:gs>
                <a:gs pos="100000">
                  <a:srgbClr val="FFFFFF"/>
                </a:gs>
              </a:gsLst>
              <a:lin ang="5400000" scaled="1"/>
            </a:gradFill>
            <a:ln w="9525">
              <a:solidFill>
                <a:srgbClr val="FF6600"/>
              </a:solidFill>
              <a:round/>
            </a:ln>
            <a:effectLst>
              <a:outerShdw dist="107763" dir="8100000" algn="ctr" rotWithShape="0">
                <a:schemeClr val="bg2">
                  <a:alpha val="50000"/>
                </a:schemeClr>
              </a:outerShdw>
            </a:effectLst>
          </p:spPr>
          <p:txBody>
            <a:bodyPr anchorCtr="1">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1"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49" charset="-122"/>
                  <a:cs typeface="+mn-cs"/>
                </a:rPr>
                <a:t>http : // localhost:8080 / news/index.html</a:t>
              </a:r>
            </a:p>
          </p:txBody>
        </p:sp>
        <p:sp>
          <p:nvSpPr>
            <p:cNvPr id="11269" name="Line 8"/>
            <p:cNvSpPr/>
            <p:nvPr/>
          </p:nvSpPr>
          <p:spPr>
            <a:xfrm flipV="1">
              <a:off x="1474" y="3113"/>
              <a:ext cx="0" cy="318"/>
            </a:xfrm>
            <a:prstGeom prst="line">
              <a:avLst/>
            </a:prstGeom>
            <a:ln w="38100" cap="flat" cmpd="sng">
              <a:solidFill>
                <a:srgbClr val="800080"/>
              </a:solidFill>
              <a:prstDash val="solid"/>
              <a:round/>
              <a:headEnd type="none" w="med" len="med"/>
              <a:tailEnd type="triangle" w="med" len="med"/>
            </a:ln>
          </p:spPr>
        </p:sp>
        <p:sp>
          <p:nvSpPr>
            <p:cNvPr id="11270" name="Rectangle 9"/>
            <p:cNvSpPr/>
            <p:nvPr/>
          </p:nvSpPr>
          <p:spPr>
            <a:xfrm>
              <a:off x="1292" y="2840"/>
              <a:ext cx="318" cy="273"/>
            </a:xfrm>
            <a:prstGeom prst="rect">
              <a:avLst/>
            </a:prstGeom>
            <a:noFill/>
            <a:ln w="28575" cap="flat" cmpd="sng">
              <a:solidFill>
                <a:srgbClr val="FF0000"/>
              </a:solidFill>
              <a:prstDash val="solid"/>
              <a:miter/>
              <a:headEnd type="none" w="med" len="med"/>
              <a:tailEnd type="none" w="med" len="med"/>
            </a:ln>
          </p:spPr>
          <p:txBody>
            <a:bodyPr wrap="none" anchor="ctr"/>
            <a:lstStyle/>
            <a:p>
              <a:pPr lvl="0" indent="0"/>
              <a:endParaRPr lang="zh-CN" altLang="en-US" b="1" dirty="0">
                <a:latin typeface="Arial" panose="020B0604020202020204" pitchFamily="34" charset="0"/>
                <a:ea typeface="宋体" panose="02010600030101010101" pitchFamily="2" charset="-122"/>
              </a:endParaRPr>
            </a:p>
          </p:txBody>
        </p:sp>
        <p:sp>
          <p:nvSpPr>
            <p:cNvPr id="11271" name="Rectangle 10"/>
            <p:cNvSpPr/>
            <p:nvPr/>
          </p:nvSpPr>
          <p:spPr>
            <a:xfrm>
              <a:off x="1837" y="2840"/>
              <a:ext cx="998" cy="273"/>
            </a:xfrm>
            <a:prstGeom prst="rect">
              <a:avLst/>
            </a:prstGeom>
            <a:noFill/>
            <a:ln w="28575" cap="flat" cmpd="sng">
              <a:solidFill>
                <a:srgbClr val="FF0000"/>
              </a:solidFill>
              <a:prstDash val="solid"/>
              <a:miter/>
              <a:headEnd type="none" w="med" len="med"/>
              <a:tailEnd type="none" w="med" len="med"/>
            </a:ln>
          </p:spPr>
          <p:txBody>
            <a:bodyPr wrap="none" anchor="ctr"/>
            <a:lstStyle/>
            <a:p>
              <a:pPr lvl="0" indent="0"/>
              <a:endParaRPr lang="zh-CN" altLang="en-US" b="1" dirty="0">
                <a:latin typeface="Arial" panose="020B0604020202020204" pitchFamily="34" charset="0"/>
                <a:ea typeface="宋体" panose="02010600030101010101" pitchFamily="2" charset="-122"/>
              </a:endParaRPr>
            </a:p>
          </p:txBody>
        </p:sp>
        <p:sp>
          <p:nvSpPr>
            <p:cNvPr id="11272" name="Line 11"/>
            <p:cNvSpPr/>
            <p:nvPr/>
          </p:nvSpPr>
          <p:spPr>
            <a:xfrm flipV="1">
              <a:off x="2290" y="3113"/>
              <a:ext cx="0" cy="318"/>
            </a:xfrm>
            <a:prstGeom prst="line">
              <a:avLst/>
            </a:prstGeom>
            <a:ln w="38100" cap="flat" cmpd="sng">
              <a:solidFill>
                <a:srgbClr val="800080"/>
              </a:solidFill>
              <a:prstDash val="solid"/>
              <a:round/>
              <a:headEnd type="none" w="med" len="med"/>
              <a:tailEnd type="triangle" w="med" len="med"/>
            </a:ln>
          </p:spPr>
        </p:sp>
        <p:sp>
          <p:nvSpPr>
            <p:cNvPr id="11273" name="Rectangle 12"/>
            <p:cNvSpPr/>
            <p:nvPr/>
          </p:nvSpPr>
          <p:spPr>
            <a:xfrm>
              <a:off x="2925" y="2840"/>
              <a:ext cx="1180" cy="273"/>
            </a:xfrm>
            <a:prstGeom prst="rect">
              <a:avLst/>
            </a:prstGeom>
            <a:noFill/>
            <a:ln w="28575" cap="flat" cmpd="sng">
              <a:solidFill>
                <a:srgbClr val="FF0000"/>
              </a:solidFill>
              <a:prstDash val="solid"/>
              <a:miter/>
              <a:headEnd type="none" w="med" len="med"/>
              <a:tailEnd type="none" w="med" len="med"/>
            </a:ln>
          </p:spPr>
          <p:txBody>
            <a:bodyPr wrap="none" anchor="ctr"/>
            <a:lstStyle/>
            <a:p>
              <a:pPr lvl="0" indent="0"/>
              <a:endParaRPr lang="zh-CN" altLang="en-US" b="1" dirty="0">
                <a:latin typeface="Arial" panose="020B0604020202020204" pitchFamily="34" charset="0"/>
                <a:ea typeface="宋体" panose="02010600030101010101" pitchFamily="2" charset="-122"/>
              </a:endParaRPr>
            </a:p>
          </p:txBody>
        </p:sp>
        <p:sp>
          <p:nvSpPr>
            <p:cNvPr id="11274" name="Line 13"/>
            <p:cNvSpPr/>
            <p:nvPr/>
          </p:nvSpPr>
          <p:spPr>
            <a:xfrm flipV="1">
              <a:off x="3515" y="3113"/>
              <a:ext cx="0" cy="318"/>
            </a:xfrm>
            <a:prstGeom prst="line">
              <a:avLst/>
            </a:prstGeom>
            <a:ln w="38100" cap="flat" cmpd="sng">
              <a:solidFill>
                <a:srgbClr val="800080"/>
              </a:solidFill>
              <a:prstDash val="solid"/>
              <a:round/>
              <a:headEnd type="none" w="med" len="med"/>
              <a:tailEnd type="triangle" w="med" len="med"/>
            </a:ln>
          </p:spPr>
        </p:sp>
        <p:sp>
          <p:nvSpPr>
            <p:cNvPr id="11275" name="AutoShape 14"/>
            <p:cNvSpPr>
              <a:spLocks noChangeArrowheads="1"/>
            </p:cNvSpPr>
            <p:nvPr/>
          </p:nvSpPr>
          <p:spPr bwMode="auto">
            <a:xfrm>
              <a:off x="1111" y="3475"/>
              <a:ext cx="680" cy="227"/>
            </a:xfrm>
            <a:prstGeom prst="roundRect">
              <a:avLst>
                <a:gd name="adj" fmla="val 16667"/>
              </a:avLst>
            </a:prstGeom>
            <a:gradFill rotWithShape="1">
              <a:gsLst>
                <a:gs pos="0">
                  <a:srgbClr val="FFFF99"/>
                </a:gs>
                <a:gs pos="100000">
                  <a:srgbClr val="FFFFFF"/>
                </a:gs>
              </a:gsLst>
              <a:lin ang="5400000" scaled="1"/>
            </a:gradFill>
            <a:ln w="9525">
              <a:solidFill>
                <a:srgbClr val="FF9900"/>
              </a:solidFill>
              <a:round/>
            </a:ln>
            <a:effectLst>
              <a:outerShdw dist="107763" dir="2700000" algn="ctr" rotWithShape="0">
                <a:schemeClr val="bg2">
                  <a:alpha val="50000"/>
                </a:schemeClr>
              </a:outer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49" charset="-122"/>
                  <a:cs typeface="+mn-cs"/>
                </a:rPr>
                <a:t>协议部分 </a:t>
              </a:r>
            </a:p>
          </p:txBody>
        </p:sp>
        <p:sp>
          <p:nvSpPr>
            <p:cNvPr id="11276" name="AutoShape 15"/>
            <p:cNvSpPr>
              <a:spLocks noChangeArrowheads="1"/>
            </p:cNvSpPr>
            <p:nvPr/>
          </p:nvSpPr>
          <p:spPr bwMode="auto">
            <a:xfrm>
              <a:off x="1927" y="3475"/>
              <a:ext cx="680" cy="227"/>
            </a:xfrm>
            <a:prstGeom prst="roundRect">
              <a:avLst>
                <a:gd name="adj" fmla="val 16667"/>
              </a:avLst>
            </a:prstGeom>
            <a:gradFill rotWithShape="1">
              <a:gsLst>
                <a:gs pos="0">
                  <a:srgbClr val="FFFF99"/>
                </a:gs>
                <a:gs pos="100000">
                  <a:srgbClr val="FFFFFF"/>
                </a:gs>
              </a:gsLst>
              <a:lin ang="5400000" scaled="1"/>
            </a:gradFill>
            <a:ln w="9525">
              <a:solidFill>
                <a:srgbClr val="FF9900"/>
              </a:solidFill>
              <a:round/>
            </a:ln>
            <a:effectLst>
              <a:outerShdw dist="107763" dir="2700000" algn="ctr" rotWithShape="0">
                <a:schemeClr val="bg2">
                  <a:alpha val="50000"/>
                </a:schemeClr>
              </a:outer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49" charset="-122"/>
                  <a:cs typeface="+mn-cs"/>
                </a:rPr>
                <a:t>主机地址 </a:t>
              </a:r>
            </a:p>
          </p:txBody>
        </p:sp>
        <p:sp>
          <p:nvSpPr>
            <p:cNvPr id="11277" name="AutoShape 16"/>
            <p:cNvSpPr>
              <a:spLocks noChangeArrowheads="1"/>
            </p:cNvSpPr>
            <p:nvPr/>
          </p:nvSpPr>
          <p:spPr bwMode="auto">
            <a:xfrm>
              <a:off x="3062" y="3475"/>
              <a:ext cx="907" cy="227"/>
            </a:xfrm>
            <a:prstGeom prst="roundRect">
              <a:avLst>
                <a:gd name="adj" fmla="val 16667"/>
              </a:avLst>
            </a:prstGeom>
            <a:gradFill rotWithShape="1">
              <a:gsLst>
                <a:gs pos="0">
                  <a:srgbClr val="FFFF99"/>
                </a:gs>
                <a:gs pos="100000">
                  <a:srgbClr val="FFFFFF"/>
                </a:gs>
              </a:gsLst>
              <a:lin ang="5400000" scaled="1"/>
            </a:gradFill>
            <a:ln w="9525">
              <a:solidFill>
                <a:srgbClr val="FF9900"/>
              </a:solidFill>
              <a:round/>
            </a:ln>
            <a:effectLst>
              <a:outerShdw dist="107763" dir="2700000" algn="ctr" rotWithShape="0">
                <a:schemeClr val="bg2">
                  <a:alpha val="50000"/>
                </a:schemeClr>
              </a:outer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49" charset="-122"/>
                  <a:cs typeface="+mn-cs"/>
                </a:rPr>
                <a:t>项目资源地址 </a:t>
              </a:r>
            </a:p>
          </p:txBody>
        </p:sp>
      </p:grpSp>
      <p:sp>
        <p:nvSpPr>
          <p:cNvPr id="11278" name="Rectangle 18"/>
          <p:cNvSpPr>
            <a:spLocks noGrp="1"/>
          </p:cNvSpPr>
          <p:nvPr>
            <p:ph type="title"/>
          </p:nvPr>
        </p:nvSpPr>
        <p:spPr>
          <a:xfrm>
            <a:off x="3929063" y="0"/>
            <a:ext cx="5214937" cy="785813"/>
          </a:xfrm>
        </p:spPr>
        <p:txBody>
          <a:bodyPr wrap="square" lIns="91440" tIns="45720" rIns="91440" bIns="45720" anchor="ctr"/>
          <a:lstStyle/>
          <a:p>
            <a:r>
              <a:rPr lang="en-US" altLang="zh-CN" dirty="0"/>
              <a:t>1.2.3 </a:t>
            </a:r>
            <a:r>
              <a:rPr lang="zh-CN" altLang="en-US" kern="1200" dirty="0"/>
              <a:t>如何访问动态网页</a:t>
            </a: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654</TotalTime>
  <Words>2159</Words>
  <Application>Microsoft Office PowerPoint</Application>
  <PresentationFormat>全屏显示(4:3)</PresentationFormat>
  <Paragraphs>252</Paragraphs>
  <Slides>28</Slides>
  <Notes>2</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0</vt:i4>
      </vt:variant>
      <vt:variant>
        <vt:lpstr>幻灯片标题</vt:lpstr>
      </vt:variant>
      <vt:variant>
        <vt:i4>28</vt:i4>
      </vt:variant>
    </vt:vector>
  </HeadingPairs>
  <TitlesOfParts>
    <vt:vector size="36" baseType="lpstr">
      <vt:lpstr>黑体</vt:lpstr>
      <vt:lpstr>楷体_GB2312</vt:lpstr>
      <vt:lpstr>宋体</vt:lpstr>
      <vt:lpstr>微软雅黑</vt:lpstr>
      <vt:lpstr>Arial</vt:lpstr>
      <vt:lpstr>Calibri</vt:lpstr>
      <vt:lpstr>Wingdings</vt:lpstr>
      <vt:lpstr>Office 主题</vt:lpstr>
      <vt:lpstr>第01章</vt:lpstr>
      <vt:lpstr>本章目标</vt:lpstr>
      <vt:lpstr>  1.1 JSP概述</vt:lpstr>
      <vt:lpstr>  1.1.1 什么是JSP</vt:lpstr>
      <vt:lpstr>  1.1.2 JSP的优点</vt:lpstr>
      <vt:lpstr>PowerPoint 演示文稿</vt:lpstr>
      <vt:lpstr> 1.2.1 C/S 与B/S技术</vt:lpstr>
      <vt:lpstr>1.2.2 B/S技术的工作原理</vt:lpstr>
      <vt:lpstr>1.2.3 如何访问动态网页</vt:lpstr>
      <vt:lpstr>1.2.4 Tomcat的目录结构</vt:lpstr>
      <vt:lpstr>PowerPoint 演示文稿</vt:lpstr>
      <vt:lpstr>1.2.6 Web项目的目录结构</vt:lpstr>
      <vt:lpstr>1.2.7 配置访问页面</vt:lpstr>
      <vt:lpstr>PowerPoint 演示文稿</vt:lpstr>
      <vt:lpstr>  1.3 JSP运行原理</vt:lpstr>
      <vt:lpstr>PowerPoint 演示文稿</vt:lpstr>
      <vt:lpstr>PowerPoint 演示文稿</vt:lpstr>
      <vt:lpstr>  1.4 HTTP协议</vt:lpstr>
      <vt:lpstr>PowerPoint 演示文稿</vt:lpstr>
      <vt:lpstr>PowerPoint 演示文稿</vt:lpstr>
      <vt:lpstr>PowerPoint 演示文稿</vt:lpstr>
      <vt:lpstr>PowerPoint 演示文稿</vt:lpstr>
      <vt:lpstr>PowerPoint 演示文稿</vt:lpstr>
      <vt:lpstr>  1.5 线程池的作用</vt:lpstr>
      <vt:lpstr>PowerPoint 演示文稿</vt:lpstr>
      <vt:lpstr>PowerPoint 演示文稿</vt:lpstr>
      <vt:lpstr>总结</vt:lpstr>
      <vt:lpstr>PowerPoint 演示文稿</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教案ppt母板</dc:title>
  <dc:creator>martin</dc:creator>
  <cp:keywords>From:liuther200911 to create the document template</cp:keywords>
  <dc:description>contact:liuther@sohu.com</dc:description>
  <cp:lastModifiedBy>田利</cp:lastModifiedBy>
  <cp:revision>301</cp:revision>
  <dcterms:created xsi:type="dcterms:W3CDTF">2009-09-29T02:37:00Z</dcterms:created>
  <dcterms:modified xsi:type="dcterms:W3CDTF">2017-05-25T02:08:34Z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2052-10.1.0.6393</vt:lpwstr>
  </property>
</Properties>
</file>