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64" r:id="rId2"/>
    <p:sldId id="265" r:id="rId3"/>
    <p:sldId id="261" r:id="rId4"/>
    <p:sldId id="260" r:id="rId5"/>
    <p:sldId id="262" r:id="rId6"/>
    <p:sldId id="259" r:id="rId7"/>
    <p:sldId id="258" r:id="rId8"/>
    <p:sldId id="257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0" dirty="0">
                <a:latin typeface="Arial" panose="020B0604020202020204" pitchFamily="34" charset="0"/>
                <a:cs typeface="Arial" panose="020B0604020202020204" pitchFamily="34" charset="0"/>
              </a:rPr>
              <a:t>Distribution of Confirmed Active COVID-19 Cases per day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 of Confirmed Active COVID-19 Cases per day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Sheet1!$A$2:$A$92</c:f>
              <c:strCache>
                <c:ptCount val="91"/>
                <c:pt idx="0">
                  <c:v>2021-05-03</c:v>
                </c:pt>
                <c:pt idx="1">
                  <c:v>2021-05-04</c:v>
                </c:pt>
                <c:pt idx="2">
                  <c:v>2021-05-05</c:v>
                </c:pt>
                <c:pt idx="3">
                  <c:v>2021-05-06</c:v>
                </c:pt>
                <c:pt idx="4">
                  <c:v>2021-05-07</c:v>
                </c:pt>
                <c:pt idx="5">
                  <c:v>2021-05-08</c:v>
                </c:pt>
                <c:pt idx="6">
                  <c:v>2021-05-09</c:v>
                </c:pt>
                <c:pt idx="7">
                  <c:v>2021-05-10</c:v>
                </c:pt>
                <c:pt idx="8">
                  <c:v>2021-05-11</c:v>
                </c:pt>
                <c:pt idx="9">
                  <c:v>2021-05-12</c:v>
                </c:pt>
                <c:pt idx="10">
                  <c:v>2021-05-13</c:v>
                </c:pt>
                <c:pt idx="11">
                  <c:v>2021-05-14</c:v>
                </c:pt>
                <c:pt idx="12">
                  <c:v>2021-05-15</c:v>
                </c:pt>
                <c:pt idx="13">
                  <c:v>2021-05-16</c:v>
                </c:pt>
                <c:pt idx="14">
                  <c:v>2021-05-17</c:v>
                </c:pt>
                <c:pt idx="15">
                  <c:v>2021-05-18</c:v>
                </c:pt>
                <c:pt idx="16">
                  <c:v>2021-05-19</c:v>
                </c:pt>
                <c:pt idx="17">
                  <c:v>2021-05-20</c:v>
                </c:pt>
                <c:pt idx="18">
                  <c:v>2021-05-21</c:v>
                </c:pt>
                <c:pt idx="19">
                  <c:v>2021-05-22</c:v>
                </c:pt>
                <c:pt idx="20">
                  <c:v>2021-05-23</c:v>
                </c:pt>
                <c:pt idx="21">
                  <c:v>2021-05-24</c:v>
                </c:pt>
                <c:pt idx="22">
                  <c:v>2021-05-25</c:v>
                </c:pt>
                <c:pt idx="23">
                  <c:v>2021-05-26</c:v>
                </c:pt>
                <c:pt idx="24">
                  <c:v>2021-05-27</c:v>
                </c:pt>
                <c:pt idx="25">
                  <c:v>2021-05-28</c:v>
                </c:pt>
                <c:pt idx="26">
                  <c:v>2021-05-29</c:v>
                </c:pt>
                <c:pt idx="27">
                  <c:v>2021-05-30</c:v>
                </c:pt>
                <c:pt idx="28">
                  <c:v>2021-05-31</c:v>
                </c:pt>
                <c:pt idx="29">
                  <c:v>2021-06-01</c:v>
                </c:pt>
                <c:pt idx="30">
                  <c:v>2021-06-02</c:v>
                </c:pt>
                <c:pt idx="31">
                  <c:v>2021-06-03</c:v>
                </c:pt>
                <c:pt idx="32">
                  <c:v>2021-06-04</c:v>
                </c:pt>
                <c:pt idx="33">
                  <c:v>2021-06-05</c:v>
                </c:pt>
                <c:pt idx="34">
                  <c:v>2021-06-06</c:v>
                </c:pt>
                <c:pt idx="35">
                  <c:v>2021-06-07</c:v>
                </c:pt>
                <c:pt idx="36">
                  <c:v>2021-06-08</c:v>
                </c:pt>
                <c:pt idx="37">
                  <c:v>2021-06-09</c:v>
                </c:pt>
                <c:pt idx="38">
                  <c:v>2021-06-10</c:v>
                </c:pt>
                <c:pt idx="39">
                  <c:v>2021-06-11</c:v>
                </c:pt>
                <c:pt idx="40">
                  <c:v>2021-06-12</c:v>
                </c:pt>
                <c:pt idx="41">
                  <c:v>2021-06-13</c:v>
                </c:pt>
                <c:pt idx="42">
                  <c:v>2021-06-14</c:v>
                </c:pt>
                <c:pt idx="43">
                  <c:v>2021-06-15</c:v>
                </c:pt>
                <c:pt idx="44">
                  <c:v>2021-06-16</c:v>
                </c:pt>
                <c:pt idx="45">
                  <c:v>2021-06-17</c:v>
                </c:pt>
                <c:pt idx="46">
                  <c:v>2021-06-18</c:v>
                </c:pt>
                <c:pt idx="47">
                  <c:v>2021-06-19</c:v>
                </c:pt>
                <c:pt idx="48">
                  <c:v>2021-06-20</c:v>
                </c:pt>
                <c:pt idx="49">
                  <c:v>2021-06-21</c:v>
                </c:pt>
                <c:pt idx="50">
                  <c:v>2021-06-22</c:v>
                </c:pt>
                <c:pt idx="51">
                  <c:v>2021-06-23</c:v>
                </c:pt>
                <c:pt idx="52">
                  <c:v>2021-06-24</c:v>
                </c:pt>
                <c:pt idx="53">
                  <c:v>2021-06-25</c:v>
                </c:pt>
                <c:pt idx="54">
                  <c:v>2021-06-26</c:v>
                </c:pt>
                <c:pt idx="55">
                  <c:v>2021-06-27</c:v>
                </c:pt>
                <c:pt idx="56">
                  <c:v>2021-06-28</c:v>
                </c:pt>
                <c:pt idx="57">
                  <c:v>2021-06-29</c:v>
                </c:pt>
                <c:pt idx="58">
                  <c:v>2021-06-30</c:v>
                </c:pt>
                <c:pt idx="59">
                  <c:v>2021-07-01</c:v>
                </c:pt>
                <c:pt idx="60">
                  <c:v>2021-07-02</c:v>
                </c:pt>
                <c:pt idx="61">
                  <c:v>2021-07-03</c:v>
                </c:pt>
                <c:pt idx="62">
                  <c:v>2021-07-04</c:v>
                </c:pt>
                <c:pt idx="63">
                  <c:v>2021-07-05</c:v>
                </c:pt>
                <c:pt idx="64">
                  <c:v>2021-07-06</c:v>
                </c:pt>
                <c:pt idx="65">
                  <c:v>2021-07-07</c:v>
                </c:pt>
                <c:pt idx="66">
                  <c:v>2021-07-08</c:v>
                </c:pt>
                <c:pt idx="67">
                  <c:v>2021-07-09</c:v>
                </c:pt>
                <c:pt idx="68">
                  <c:v>2021-07-10</c:v>
                </c:pt>
                <c:pt idx="69">
                  <c:v>2021-07-11</c:v>
                </c:pt>
                <c:pt idx="70">
                  <c:v>2021-07-12</c:v>
                </c:pt>
                <c:pt idx="71">
                  <c:v>2021-07-13</c:v>
                </c:pt>
                <c:pt idx="72">
                  <c:v>2021-07-14</c:v>
                </c:pt>
                <c:pt idx="73">
                  <c:v>2021-07-15</c:v>
                </c:pt>
                <c:pt idx="74">
                  <c:v>2021-07-16</c:v>
                </c:pt>
                <c:pt idx="75">
                  <c:v>2021-07-17</c:v>
                </c:pt>
                <c:pt idx="76">
                  <c:v>2021-07-18</c:v>
                </c:pt>
                <c:pt idx="77">
                  <c:v>2021-07-19</c:v>
                </c:pt>
                <c:pt idx="78">
                  <c:v>2021-07-20</c:v>
                </c:pt>
                <c:pt idx="79">
                  <c:v>2021-07-21</c:v>
                </c:pt>
                <c:pt idx="80">
                  <c:v>2021-07-22</c:v>
                </c:pt>
                <c:pt idx="81">
                  <c:v>2021-07-23</c:v>
                </c:pt>
                <c:pt idx="82">
                  <c:v>2021-07-24</c:v>
                </c:pt>
                <c:pt idx="83">
                  <c:v>2021-07-25</c:v>
                </c:pt>
                <c:pt idx="84">
                  <c:v>2021-07-26</c:v>
                </c:pt>
                <c:pt idx="85">
                  <c:v>2021-07-27</c:v>
                </c:pt>
                <c:pt idx="86">
                  <c:v>2021-07-28</c:v>
                </c:pt>
                <c:pt idx="87">
                  <c:v>2021-07-29</c:v>
                </c:pt>
                <c:pt idx="88">
                  <c:v>2021-07-30</c:v>
                </c:pt>
                <c:pt idx="89">
                  <c:v>2021-07-31</c:v>
                </c:pt>
                <c:pt idx="90">
                  <c:v>2021-08-01</c:v>
                </c:pt>
              </c:strCache>
            </c:strRef>
          </c:cat>
          <c:val>
            <c:numRef>
              <c:f>Sheet1!$B$2:$B$92</c:f>
              <c:numCache>
                <c:formatCode>General</c:formatCode>
                <c:ptCount val="9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  <c:pt idx="10">
                  <c:v>9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15</c:v>
                </c:pt>
                <c:pt idx="15">
                  <c:v>19</c:v>
                </c:pt>
                <c:pt idx="16">
                  <c:v>27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33</c:v>
                </c:pt>
                <c:pt idx="21">
                  <c:v>33</c:v>
                </c:pt>
                <c:pt idx="22">
                  <c:v>34</c:v>
                </c:pt>
                <c:pt idx="23">
                  <c:v>37</c:v>
                </c:pt>
                <c:pt idx="24">
                  <c:v>39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41</c:v>
                </c:pt>
                <c:pt idx="29">
                  <c:v>43</c:v>
                </c:pt>
                <c:pt idx="30">
                  <c:v>44</c:v>
                </c:pt>
                <c:pt idx="31">
                  <c:v>47</c:v>
                </c:pt>
                <c:pt idx="32">
                  <c:v>47</c:v>
                </c:pt>
                <c:pt idx="33">
                  <c:v>47</c:v>
                </c:pt>
                <c:pt idx="34">
                  <c:v>48</c:v>
                </c:pt>
                <c:pt idx="35">
                  <c:v>48</c:v>
                </c:pt>
                <c:pt idx="36">
                  <c:v>49</c:v>
                </c:pt>
                <c:pt idx="37">
                  <c:v>51</c:v>
                </c:pt>
                <c:pt idx="38">
                  <c:v>53</c:v>
                </c:pt>
                <c:pt idx="39">
                  <c:v>54</c:v>
                </c:pt>
                <c:pt idx="40">
                  <c:v>54</c:v>
                </c:pt>
                <c:pt idx="41">
                  <c:v>54</c:v>
                </c:pt>
                <c:pt idx="42">
                  <c:v>55</c:v>
                </c:pt>
                <c:pt idx="43">
                  <c:v>56</c:v>
                </c:pt>
                <c:pt idx="44">
                  <c:v>56</c:v>
                </c:pt>
                <c:pt idx="45">
                  <c:v>56</c:v>
                </c:pt>
                <c:pt idx="46">
                  <c:v>59</c:v>
                </c:pt>
                <c:pt idx="47">
                  <c:v>59</c:v>
                </c:pt>
                <c:pt idx="48">
                  <c:v>60</c:v>
                </c:pt>
                <c:pt idx="49">
                  <c:v>67</c:v>
                </c:pt>
                <c:pt idx="50">
                  <c:v>69</c:v>
                </c:pt>
                <c:pt idx="51">
                  <c:v>69</c:v>
                </c:pt>
                <c:pt idx="52">
                  <c:v>69</c:v>
                </c:pt>
                <c:pt idx="53">
                  <c:v>71</c:v>
                </c:pt>
                <c:pt idx="54">
                  <c:v>71</c:v>
                </c:pt>
                <c:pt idx="55">
                  <c:v>71</c:v>
                </c:pt>
                <c:pt idx="56">
                  <c:v>73</c:v>
                </c:pt>
                <c:pt idx="57">
                  <c:v>74</c:v>
                </c:pt>
                <c:pt idx="58">
                  <c:v>75</c:v>
                </c:pt>
                <c:pt idx="59">
                  <c:v>77</c:v>
                </c:pt>
                <c:pt idx="60">
                  <c:v>80</c:v>
                </c:pt>
                <c:pt idx="61">
                  <c:v>80</c:v>
                </c:pt>
                <c:pt idx="62">
                  <c:v>80</c:v>
                </c:pt>
                <c:pt idx="63">
                  <c:v>81</c:v>
                </c:pt>
                <c:pt idx="64">
                  <c:v>83</c:v>
                </c:pt>
                <c:pt idx="65">
                  <c:v>84</c:v>
                </c:pt>
                <c:pt idx="66">
                  <c:v>85</c:v>
                </c:pt>
                <c:pt idx="67">
                  <c:v>85</c:v>
                </c:pt>
                <c:pt idx="68">
                  <c:v>88</c:v>
                </c:pt>
                <c:pt idx="69">
                  <c:v>88</c:v>
                </c:pt>
                <c:pt idx="70">
                  <c:v>97</c:v>
                </c:pt>
                <c:pt idx="71">
                  <c:v>96</c:v>
                </c:pt>
                <c:pt idx="72">
                  <c:v>96</c:v>
                </c:pt>
                <c:pt idx="73">
                  <c:v>115</c:v>
                </c:pt>
                <c:pt idx="74">
                  <c:v>121</c:v>
                </c:pt>
                <c:pt idx="75">
                  <c:v>121</c:v>
                </c:pt>
                <c:pt idx="76">
                  <c:v>124</c:v>
                </c:pt>
                <c:pt idx="77">
                  <c:v>128</c:v>
                </c:pt>
                <c:pt idx="78">
                  <c:v>134</c:v>
                </c:pt>
                <c:pt idx="79">
                  <c:v>139</c:v>
                </c:pt>
                <c:pt idx="80">
                  <c:v>144</c:v>
                </c:pt>
                <c:pt idx="81">
                  <c:v>166</c:v>
                </c:pt>
                <c:pt idx="82">
                  <c:v>166</c:v>
                </c:pt>
                <c:pt idx="83">
                  <c:v>175</c:v>
                </c:pt>
                <c:pt idx="84">
                  <c:v>177</c:v>
                </c:pt>
                <c:pt idx="85">
                  <c:v>183</c:v>
                </c:pt>
                <c:pt idx="86">
                  <c:v>184</c:v>
                </c:pt>
                <c:pt idx="87">
                  <c:v>185</c:v>
                </c:pt>
                <c:pt idx="88">
                  <c:v>189</c:v>
                </c:pt>
                <c:pt idx="89">
                  <c:v>189</c:v>
                </c:pt>
                <c:pt idx="90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F7-4AE3-9983-2776CB1C6522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1813597743"/>
        <c:axId val="1813592335"/>
      </c:barChart>
      <c:catAx>
        <c:axId val="181359774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3592335"/>
        <c:crosses val="autoZero"/>
        <c:auto val="1"/>
        <c:lblAlgn val="ctr"/>
        <c:lblOffset val="100"/>
        <c:noMultiLvlLbl val="0"/>
      </c:catAx>
      <c:valAx>
        <c:axId val="181359233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13597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en-US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of Confirmed Cases vs New Cases Per Day From May 03, 2021 – June 12, 2021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Confirmed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Sheet1!$A$2:$A$92</c:f>
              <c:strCache>
                <c:ptCount val="91"/>
                <c:pt idx="0">
                  <c:v>2021-05-03</c:v>
                </c:pt>
                <c:pt idx="1">
                  <c:v>2021-05-04</c:v>
                </c:pt>
                <c:pt idx="2">
                  <c:v>2021-05-05</c:v>
                </c:pt>
                <c:pt idx="3">
                  <c:v>2021-05-06</c:v>
                </c:pt>
                <c:pt idx="4">
                  <c:v>2021-05-07</c:v>
                </c:pt>
                <c:pt idx="5">
                  <c:v>2021-05-08</c:v>
                </c:pt>
                <c:pt idx="6">
                  <c:v>2021-05-09</c:v>
                </c:pt>
                <c:pt idx="7">
                  <c:v>2021-05-10</c:v>
                </c:pt>
                <c:pt idx="8">
                  <c:v>2021-05-11</c:v>
                </c:pt>
                <c:pt idx="9">
                  <c:v>2021-05-12</c:v>
                </c:pt>
                <c:pt idx="10">
                  <c:v>2021-05-13</c:v>
                </c:pt>
                <c:pt idx="11">
                  <c:v>2021-05-14</c:v>
                </c:pt>
                <c:pt idx="12">
                  <c:v>2021-05-15</c:v>
                </c:pt>
                <c:pt idx="13">
                  <c:v>2021-05-16</c:v>
                </c:pt>
                <c:pt idx="14">
                  <c:v>2021-05-17</c:v>
                </c:pt>
                <c:pt idx="15">
                  <c:v>2021-05-18</c:v>
                </c:pt>
                <c:pt idx="16">
                  <c:v>2021-05-19</c:v>
                </c:pt>
                <c:pt idx="17">
                  <c:v>2021-05-20</c:v>
                </c:pt>
                <c:pt idx="18">
                  <c:v>2021-05-21</c:v>
                </c:pt>
                <c:pt idx="19">
                  <c:v>2021-05-22</c:v>
                </c:pt>
                <c:pt idx="20">
                  <c:v>2021-05-23</c:v>
                </c:pt>
                <c:pt idx="21">
                  <c:v>2021-05-24</c:v>
                </c:pt>
                <c:pt idx="22">
                  <c:v>2021-05-25</c:v>
                </c:pt>
                <c:pt idx="23">
                  <c:v>2021-05-26</c:v>
                </c:pt>
                <c:pt idx="24">
                  <c:v>2021-05-27</c:v>
                </c:pt>
                <c:pt idx="25">
                  <c:v>2021-05-28</c:v>
                </c:pt>
                <c:pt idx="26">
                  <c:v>2021-05-29</c:v>
                </c:pt>
                <c:pt idx="27">
                  <c:v>2021-05-30</c:v>
                </c:pt>
                <c:pt idx="28">
                  <c:v>2021-05-31</c:v>
                </c:pt>
                <c:pt idx="29">
                  <c:v>2021-06-01</c:v>
                </c:pt>
                <c:pt idx="30">
                  <c:v>2021-06-02</c:v>
                </c:pt>
                <c:pt idx="31">
                  <c:v>2021-06-03</c:v>
                </c:pt>
                <c:pt idx="32">
                  <c:v>2021-06-04</c:v>
                </c:pt>
                <c:pt idx="33">
                  <c:v>2021-06-05</c:v>
                </c:pt>
                <c:pt idx="34">
                  <c:v>2021-06-06</c:v>
                </c:pt>
                <c:pt idx="35">
                  <c:v>2021-06-07</c:v>
                </c:pt>
                <c:pt idx="36">
                  <c:v>2021-06-08</c:v>
                </c:pt>
                <c:pt idx="37">
                  <c:v>2021-06-09</c:v>
                </c:pt>
                <c:pt idx="38">
                  <c:v>2021-06-10</c:v>
                </c:pt>
                <c:pt idx="39">
                  <c:v>2021-06-11</c:v>
                </c:pt>
                <c:pt idx="40">
                  <c:v>2021-06-12</c:v>
                </c:pt>
                <c:pt idx="41">
                  <c:v>2021-06-13</c:v>
                </c:pt>
                <c:pt idx="42">
                  <c:v>2021-06-14</c:v>
                </c:pt>
                <c:pt idx="43">
                  <c:v>2021-06-15</c:v>
                </c:pt>
                <c:pt idx="44">
                  <c:v>2021-06-16</c:v>
                </c:pt>
                <c:pt idx="45">
                  <c:v>2021-06-17</c:v>
                </c:pt>
                <c:pt idx="46">
                  <c:v>2021-06-18</c:v>
                </c:pt>
                <c:pt idx="47">
                  <c:v>2021-06-19</c:v>
                </c:pt>
                <c:pt idx="48">
                  <c:v>2021-06-20</c:v>
                </c:pt>
                <c:pt idx="49">
                  <c:v>2021-06-21</c:v>
                </c:pt>
                <c:pt idx="50">
                  <c:v>2021-06-22</c:v>
                </c:pt>
                <c:pt idx="51">
                  <c:v>2021-06-23</c:v>
                </c:pt>
                <c:pt idx="52">
                  <c:v>2021-06-24</c:v>
                </c:pt>
                <c:pt idx="53">
                  <c:v>2021-06-25</c:v>
                </c:pt>
                <c:pt idx="54">
                  <c:v>2021-06-26</c:v>
                </c:pt>
                <c:pt idx="55">
                  <c:v>2021-06-27</c:v>
                </c:pt>
                <c:pt idx="56">
                  <c:v>2021-06-28</c:v>
                </c:pt>
                <c:pt idx="57">
                  <c:v>2021-06-29</c:v>
                </c:pt>
                <c:pt idx="58">
                  <c:v>2021-06-30</c:v>
                </c:pt>
                <c:pt idx="59">
                  <c:v>2021-07-01</c:v>
                </c:pt>
                <c:pt idx="60">
                  <c:v>2021-07-02</c:v>
                </c:pt>
                <c:pt idx="61">
                  <c:v>2021-07-03</c:v>
                </c:pt>
                <c:pt idx="62">
                  <c:v>2021-07-04</c:v>
                </c:pt>
                <c:pt idx="63">
                  <c:v>2021-07-05</c:v>
                </c:pt>
                <c:pt idx="64">
                  <c:v>2021-07-06</c:v>
                </c:pt>
                <c:pt idx="65">
                  <c:v>2021-07-07</c:v>
                </c:pt>
                <c:pt idx="66">
                  <c:v>2021-07-08</c:v>
                </c:pt>
                <c:pt idx="67">
                  <c:v>2021-07-09</c:v>
                </c:pt>
                <c:pt idx="68">
                  <c:v>2021-07-10</c:v>
                </c:pt>
                <c:pt idx="69">
                  <c:v>2021-07-11</c:v>
                </c:pt>
                <c:pt idx="70">
                  <c:v>2021-07-12</c:v>
                </c:pt>
                <c:pt idx="71">
                  <c:v>2021-07-13</c:v>
                </c:pt>
                <c:pt idx="72">
                  <c:v>2021-07-14</c:v>
                </c:pt>
                <c:pt idx="73">
                  <c:v>2021-07-15</c:v>
                </c:pt>
                <c:pt idx="74">
                  <c:v>2021-07-16</c:v>
                </c:pt>
                <c:pt idx="75">
                  <c:v>2021-07-17</c:v>
                </c:pt>
                <c:pt idx="76">
                  <c:v>2021-07-18</c:v>
                </c:pt>
                <c:pt idx="77">
                  <c:v>2021-07-19</c:v>
                </c:pt>
                <c:pt idx="78">
                  <c:v>2021-07-20</c:v>
                </c:pt>
                <c:pt idx="79">
                  <c:v>2021-07-21</c:v>
                </c:pt>
                <c:pt idx="80">
                  <c:v>2021-07-22</c:v>
                </c:pt>
                <c:pt idx="81">
                  <c:v>2021-07-23</c:v>
                </c:pt>
                <c:pt idx="82">
                  <c:v>2021-07-24</c:v>
                </c:pt>
                <c:pt idx="83">
                  <c:v>2021-07-25</c:v>
                </c:pt>
                <c:pt idx="84">
                  <c:v>2021-07-26</c:v>
                </c:pt>
                <c:pt idx="85">
                  <c:v>2021-07-27</c:v>
                </c:pt>
                <c:pt idx="86">
                  <c:v>2021-07-28</c:v>
                </c:pt>
                <c:pt idx="87">
                  <c:v>2021-07-29</c:v>
                </c:pt>
                <c:pt idx="88">
                  <c:v>2021-07-30</c:v>
                </c:pt>
                <c:pt idx="89">
                  <c:v>2021-07-31</c:v>
                </c:pt>
                <c:pt idx="90">
                  <c:v>2021-08-01</c:v>
                </c:pt>
              </c:strCache>
            </c:strRef>
          </c:cat>
          <c:val>
            <c:numRef>
              <c:f>Sheet1!$B$2:$B$92</c:f>
              <c:numCache>
                <c:formatCode>General</c:formatCode>
                <c:ptCount val="9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  <c:pt idx="10">
                  <c:v>9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15</c:v>
                </c:pt>
                <c:pt idx="15">
                  <c:v>19</c:v>
                </c:pt>
                <c:pt idx="16">
                  <c:v>27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33</c:v>
                </c:pt>
                <c:pt idx="21">
                  <c:v>33</c:v>
                </c:pt>
                <c:pt idx="22">
                  <c:v>34</c:v>
                </c:pt>
                <c:pt idx="23">
                  <c:v>37</c:v>
                </c:pt>
                <c:pt idx="24">
                  <c:v>39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41</c:v>
                </c:pt>
                <c:pt idx="29">
                  <c:v>43</c:v>
                </c:pt>
                <c:pt idx="30">
                  <c:v>44</c:v>
                </c:pt>
                <c:pt idx="31">
                  <c:v>47</c:v>
                </c:pt>
                <c:pt idx="32">
                  <c:v>47</c:v>
                </c:pt>
                <c:pt idx="33">
                  <c:v>47</c:v>
                </c:pt>
                <c:pt idx="34">
                  <c:v>48</c:v>
                </c:pt>
                <c:pt idx="35">
                  <c:v>48</c:v>
                </c:pt>
                <c:pt idx="36">
                  <c:v>49</c:v>
                </c:pt>
                <c:pt idx="37">
                  <c:v>51</c:v>
                </c:pt>
                <c:pt idx="38">
                  <c:v>53</c:v>
                </c:pt>
                <c:pt idx="39">
                  <c:v>54</c:v>
                </c:pt>
                <c:pt idx="40">
                  <c:v>54</c:v>
                </c:pt>
                <c:pt idx="41">
                  <c:v>54</c:v>
                </c:pt>
                <c:pt idx="42">
                  <c:v>55</c:v>
                </c:pt>
                <c:pt idx="43">
                  <c:v>56</c:v>
                </c:pt>
                <c:pt idx="44">
                  <c:v>56</c:v>
                </c:pt>
                <c:pt idx="45">
                  <c:v>56</c:v>
                </c:pt>
                <c:pt idx="46">
                  <c:v>59</c:v>
                </c:pt>
                <c:pt idx="47">
                  <c:v>59</c:v>
                </c:pt>
                <c:pt idx="48">
                  <c:v>60</c:v>
                </c:pt>
                <c:pt idx="49">
                  <c:v>67</c:v>
                </c:pt>
                <c:pt idx="50">
                  <c:v>69</c:v>
                </c:pt>
                <c:pt idx="51">
                  <c:v>69</c:v>
                </c:pt>
                <c:pt idx="52">
                  <c:v>69</c:v>
                </c:pt>
                <c:pt idx="53">
                  <c:v>71</c:v>
                </c:pt>
                <c:pt idx="54">
                  <c:v>71</c:v>
                </c:pt>
                <c:pt idx="55">
                  <c:v>71</c:v>
                </c:pt>
                <c:pt idx="56">
                  <c:v>73</c:v>
                </c:pt>
                <c:pt idx="57">
                  <c:v>74</c:v>
                </c:pt>
                <c:pt idx="58">
                  <c:v>75</c:v>
                </c:pt>
                <c:pt idx="59">
                  <c:v>77</c:v>
                </c:pt>
                <c:pt idx="60">
                  <c:v>80</c:v>
                </c:pt>
                <c:pt idx="61">
                  <c:v>80</c:v>
                </c:pt>
                <c:pt idx="62">
                  <c:v>80</c:v>
                </c:pt>
                <c:pt idx="63">
                  <c:v>81</c:v>
                </c:pt>
                <c:pt idx="64">
                  <c:v>83</c:v>
                </c:pt>
                <c:pt idx="65">
                  <c:v>84</c:v>
                </c:pt>
                <c:pt idx="66">
                  <c:v>85</c:v>
                </c:pt>
                <c:pt idx="67">
                  <c:v>85</c:v>
                </c:pt>
                <c:pt idx="68">
                  <c:v>88</c:v>
                </c:pt>
                <c:pt idx="69">
                  <c:v>88</c:v>
                </c:pt>
                <c:pt idx="70">
                  <c:v>97</c:v>
                </c:pt>
                <c:pt idx="71">
                  <c:v>96</c:v>
                </c:pt>
                <c:pt idx="72">
                  <c:v>96</c:v>
                </c:pt>
                <c:pt idx="73">
                  <c:v>115</c:v>
                </c:pt>
                <c:pt idx="74">
                  <c:v>121</c:v>
                </c:pt>
                <c:pt idx="75">
                  <c:v>121</c:v>
                </c:pt>
                <c:pt idx="76">
                  <c:v>124</c:v>
                </c:pt>
                <c:pt idx="77">
                  <c:v>128</c:v>
                </c:pt>
                <c:pt idx="78">
                  <c:v>134</c:v>
                </c:pt>
                <c:pt idx="79">
                  <c:v>139</c:v>
                </c:pt>
                <c:pt idx="80">
                  <c:v>144</c:v>
                </c:pt>
                <c:pt idx="81">
                  <c:v>166</c:v>
                </c:pt>
                <c:pt idx="82">
                  <c:v>166</c:v>
                </c:pt>
                <c:pt idx="83">
                  <c:v>175</c:v>
                </c:pt>
                <c:pt idx="84">
                  <c:v>177</c:v>
                </c:pt>
                <c:pt idx="85">
                  <c:v>183</c:v>
                </c:pt>
                <c:pt idx="86">
                  <c:v>184</c:v>
                </c:pt>
                <c:pt idx="87">
                  <c:v>185</c:v>
                </c:pt>
                <c:pt idx="88">
                  <c:v>189</c:v>
                </c:pt>
                <c:pt idx="89">
                  <c:v>189</c:v>
                </c:pt>
                <c:pt idx="90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AFD-4DCB-9E0B-C18ABEE3B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52886927"/>
        <c:axId val="155288734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New Cases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Sheet1!$A$2:$A$92</c:f>
              <c:strCache>
                <c:ptCount val="91"/>
                <c:pt idx="0">
                  <c:v>2021-05-03</c:v>
                </c:pt>
                <c:pt idx="1">
                  <c:v>2021-05-04</c:v>
                </c:pt>
                <c:pt idx="2">
                  <c:v>2021-05-05</c:v>
                </c:pt>
                <c:pt idx="3">
                  <c:v>2021-05-06</c:v>
                </c:pt>
                <c:pt idx="4">
                  <c:v>2021-05-07</c:v>
                </c:pt>
                <c:pt idx="5">
                  <c:v>2021-05-08</c:v>
                </c:pt>
                <c:pt idx="6">
                  <c:v>2021-05-09</c:v>
                </c:pt>
                <c:pt idx="7">
                  <c:v>2021-05-10</c:v>
                </c:pt>
                <c:pt idx="8">
                  <c:v>2021-05-11</c:v>
                </c:pt>
                <c:pt idx="9">
                  <c:v>2021-05-12</c:v>
                </c:pt>
                <c:pt idx="10">
                  <c:v>2021-05-13</c:v>
                </c:pt>
                <c:pt idx="11">
                  <c:v>2021-05-14</c:v>
                </c:pt>
                <c:pt idx="12">
                  <c:v>2021-05-15</c:v>
                </c:pt>
                <c:pt idx="13">
                  <c:v>2021-05-16</c:v>
                </c:pt>
                <c:pt idx="14">
                  <c:v>2021-05-17</c:v>
                </c:pt>
                <c:pt idx="15">
                  <c:v>2021-05-18</c:v>
                </c:pt>
                <c:pt idx="16">
                  <c:v>2021-05-19</c:v>
                </c:pt>
                <c:pt idx="17">
                  <c:v>2021-05-20</c:v>
                </c:pt>
                <c:pt idx="18">
                  <c:v>2021-05-21</c:v>
                </c:pt>
                <c:pt idx="19">
                  <c:v>2021-05-22</c:v>
                </c:pt>
                <c:pt idx="20">
                  <c:v>2021-05-23</c:v>
                </c:pt>
                <c:pt idx="21">
                  <c:v>2021-05-24</c:v>
                </c:pt>
                <c:pt idx="22">
                  <c:v>2021-05-25</c:v>
                </c:pt>
                <c:pt idx="23">
                  <c:v>2021-05-26</c:v>
                </c:pt>
                <c:pt idx="24">
                  <c:v>2021-05-27</c:v>
                </c:pt>
                <c:pt idx="25">
                  <c:v>2021-05-28</c:v>
                </c:pt>
                <c:pt idx="26">
                  <c:v>2021-05-29</c:v>
                </c:pt>
                <c:pt idx="27">
                  <c:v>2021-05-30</c:v>
                </c:pt>
                <c:pt idx="28">
                  <c:v>2021-05-31</c:v>
                </c:pt>
                <c:pt idx="29">
                  <c:v>2021-06-01</c:v>
                </c:pt>
                <c:pt idx="30">
                  <c:v>2021-06-02</c:v>
                </c:pt>
                <c:pt idx="31">
                  <c:v>2021-06-03</c:v>
                </c:pt>
                <c:pt idx="32">
                  <c:v>2021-06-04</c:v>
                </c:pt>
                <c:pt idx="33">
                  <c:v>2021-06-05</c:v>
                </c:pt>
                <c:pt idx="34">
                  <c:v>2021-06-06</c:v>
                </c:pt>
                <c:pt idx="35">
                  <c:v>2021-06-07</c:v>
                </c:pt>
                <c:pt idx="36">
                  <c:v>2021-06-08</c:v>
                </c:pt>
                <c:pt idx="37">
                  <c:v>2021-06-09</c:v>
                </c:pt>
                <c:pt idx="38">
                  <c:v>2021-06-10</c:v>
                </c:pt>
                <c:pt idx="39">
                  <c:v>2021-06-11</c:v>
                </c:pt>
                <c:pt idx="40">
                  <c:v>2021-06-12</c:v>
                </c:pt>
                <c:pt idx="41">
                  <c:v>2021-06-13</c:v>
                </c:pt>
                <c:pt idx="42">
                  <c:v>2021-06-14</c:v>
                </c:pt>
                <c:pt idx="43">
                  <c:v>2021-06-15</c:v>
                </c:pt>
                <c:pt idx="44">
                  <c:v>2021-06-16</c:v>
                </c:pt>
                <c:pt idx="45">
                  <c:v>2021-06-17</c:v>
                </c:pt>
                <c:pt idx="46">
                  <c:v>2021-06-18</c:v>
                </c:pt>
                <c:pt idx="47">
                  <c:v>2021-06-19</c:v>
                </c:pt>
                <c:pt idx="48">
                  <c:v>2021-06-20</c:v>
                </c:pt>
                <c:pt idx="49">
                  <c:v>2021-06-21</c:v>
                </c:pt>
                <c:pt idx="50">
                  <c:v>2021-06-22</c:v>
                </c:pt>
                <c:pt idx="51">
                  <c:v>2021-06-23</c:v>
                </c:pt>
                <c:pt idx="52">
                  <c:v>2021-06-24</c:v>
                </c:pt>
                <c:pt idx="53">
                  <c:v>2021-06-25</c:v>
                </c:pt>
                <c:pt idx="54">
                  <c:v>2021-06-26</c:v>
                </c:pt>
                <c:pt idx="55">
                  <c:v>2021-06-27</c:v>
                </c:pt>
                <c:pt idx="56">
                  <c:v>2021-06-28</c:v>
                </c:pt>
                <c:pt idx="57">
                  <c:v>2021-06-29</c:v>
                </c:pt>
                <c:pt idx="58">
                  <c:v>2021-06-30</c:v>
                </c:pt>
                <c:pt idx="59">
                  <c:v>2021-07-01</c:v>
                </c:pt>
                <c:pt idx="60">
                  <c:v>2021-07-02</c:v>
                </c:pt>
                <c:pt idx="61">
                  <c:v>2021-07-03</c:v>
                </c:pt>
                <c:pt idx="62">
                  <c:v>2021-07-04</c:v>
                </c:pt>
                <c:pt idx="63">
                  <c:v>2021-07-05</c:v>
                </c:pt>
                <c:pt idx="64">
                  <c:v>2021-07-06</c:v>
                </c:pt>
                <c:pt idx="65">
                  <c:v>2021-07-07</c:v>
                </c:pt>
                <c:pt idx="66">
                  <c:v>2021-07-08</c:v>
                </c:pt>
                <c:pt idx="67">
                  <c:v>2021-07-09</c:v>
                </c:pt>
                <c:pt idx="68">
                  <c:v>2021-07-10</c:v>
                </c:pt>
                <c:pt idx="69">
                  <c:v>2021-07-11</c:v>
                </c:pt>
                <c:pt idx="70">
                  <c:v>2021-07-12</c:v>
                </c:pt>
                <c:pt idx="71">
                  <c:v>2021-07-13</c:v>
                </c:pt>
                <c:pt idx="72">
                  <c:v>2021-07-14</c:v>
                </c:pt>
                <c:pt idx="73">
                  <c:v>2021-07-15</c:v>
                </c:pt>
                <c:pt idx="74">
                  <c:v>2021-07-16</c:v>
                </c:pt>
                <c:pt idx="75">
                  <c:v>2021-07-17</c:v>
                </c:pt>
                <c:pt idx="76">
                  <c:v>2021-07-18</c:v>
                </c:pt>
                <c:pt idx="77">
                  <c:v>2021-07-19</c:v>
                </c:pt>
                <c:pt idx="78">
                  <c:v>2021-07-20</c:v>
                </c:pt>
                <c:pt idx="79">
                  <c:v>2021-07-21</c:v>
                </c:pt>
                <c:pt idx="80">
                  <c:v>2021-07-22</c:v>
                </c:pt>
                <c:pt idx="81">
                  <c:v>2021-07-23</c:v>
                </c:pt>
                <c:pt idx="82">
                  <c:v>2021-07-24</c:v>
                </c:pt>
                <c:pt idx="83">
                  <c:v>2021-07-25</c:v>
                </c:pt>
                <c:pt idx="84">
                  <c:v>2021-07-26</c:v>
                </c:pt>
                <c:pt idx="85">
                  <c:v>2021-07-27</c:v>
                </c:pt>
                <c:pt idx="86">
                  <c:v>2021-07-28</c:v>
                </c:pt>
                <c:pt idx="87">
                  <c:v>2021-07-29</c:v>
                </c:pt>
                <c:pt idx="88">
                  <c:v>2021-07-30</c:v>
                </c:pt>
                <c:pt idx="89">
                  <c:v>2021-07-31</c:v>
                </c:pt>
                <c:pt idx="90">
                  <c:v>2021-08-01</c:v>
                </c:pt>
              </c:strCache>
            </c:strRef>
          </c:cat>
          <c:val>
            <c:numRef>
              <c:f>Sheet1!$C$2:$C$92</c:f>
              <c:numCache>
                <c:formatCode>General</c:formatCode>
                <c:ptCount val="91"/>
                <c:pt idx="0">
                  <c:v>8</c:v>
                </c:pt>
                <c:pt idx="1">
                  <c:v>94</c:v>
                </c:pt>
                <c:pt idx="2">
                  <c:v>82</c:v>
                </c:pt>
                <c:pt idx="3">
                  <c:v>1</c:v>
                </c:pt>
                <c:pt idx="4">
                  <c:v>93</c:v>
                </c:pt>
                <c:pt idx="5">
                  <c:v>1</c:v>
                </c:pt>
                <c:pt idx="6">
                  <c:v>7</c:v>
                </c:pt>
                <c:pt idx="7">
                  <c:v>171</c:v>
                </c:pt>
                <c:pt idx="8">
                  <c:v>125</c:v>
                </c:pt>
                <c:pt idx="9">
                  <c:v>83</c:v>
                </c:pt>
                <c:pt idx="10">
                  <c:v>1</c:v>
                </c:pt>
                <c:pt idx="11">
                  <c:v>130</c:v>
                </c:pt>
                <c:pt idx="12">
                  <c:v>1</c:v>
                </c:pt>
                <c:pt idx="13">
                  <c:v>1</c:v>
                </c:pt>
                <c:pt idx="14">
                  <c:v>196</c:v>
                </c:pt>
                <c:pt idx="15">
                  <c:v>156</c:v>
                </c:pt>
                <c:pt idx="16">
                  <c:v>117</c:v>
                </c:pt>
                <c:pt idx="17">
                  <c:v>117</c:v>
                </c:pt>
                <c:pt idx="18">
                  <c:v>139</c:v>
                </c:pt>
                <c:pt idx="19">
                  <c:v>0</c:v>
                </c:pt>
                <c:pt idx="20">
                  <c:v>1</c:v>
                </c:pt>
                <c:pt idx="21">
                  <c:v>125</c:v>
                </c:pt>
                <c:pt idx="22">
                  <c:v>138</c:v>
                </c:pt>
                <c:pt idx="23">
                  <c:v>102</c:v>
                </c:pt>
                <c:pt idx="24">
                  <c:v>44</c:v>
                </c:pt>
                <c:pt idx="25">
                  <c:v>185</c:v>
                </c:pt>
                <c:pt idx="26">
                  <c:v>0</c:v>
                </c:pt>
                <c:pt idx="27">
                  <c:v>0</c:v>
                </c:pt>
                <c:pt idx="28">
                  <c:v>85</c:v>
                </c:pt>
                <c:pt idx="29">
                  <c:v>184</c:v>
                </c:pt>
                <c:pt idx="30">
                  <c:v>39</c:v>
                </c:pt>
                <c:pt idx="31">
                  <c:v>85</c:v>
                </c:pt>
                <c:pt idx="32">
                  <c:v>187</c:v>
                </c:pt>
                <c:pt idx="33">
                  <c:v>3</c:v>
                </c:pt>
                <c:pt idx="34">
                  <c:v>4</c:v>
                </c:pt>
                <c:pt idx="35">
                  <c:v>238</c:v>
                </c:pt>
                <c:pt idx="36">
                  <c:v>150</c:v>
                </c:pt>
                <c:pt idx="37">
                  <c:v>52</c:v>
                </c:pt>
                <c:pt idx="38">
                  <c:v>27</c:v>
                </c:pt>
                <c:pt idx="39">
                  <c:v>199</c:v>
                </c:pt>
                <c:pt idx="40">
                  <c:v>2</c:v>
                </c:pt>
                <c:pt idx="41">
                  <c:v>0</c:v>
                </c:pt>
                <c:pt idx="42">
                  <c:v>206</c:v>
                </c:pt>
                <c:pt idx="43">
                  <c:v>100</c:v>
                </c:pt>
                <c:pt idx="44">
                  <c:v>68</c:v>
                </c:pt>
                <c:pt idx="45">
                  <c:v>15</c:v>
                </c:pt>
                <c:pt idx="46">
                  <c:v>179</c:v>
                </c:pt>
                <c:pt idx="47">
                  <c:v>2</c:v>
                </c:pt>
                <c:pt idx="48">
                  <c:v>5</c:v>
                </c:pt>
                <c:pt idx="49">
                  <c:v>165</c:v>
                </c:pt>
                <c:pt idx="50">
                  <c:v>170</c:v>
                </c:pt>
                <c:pt idx="51">
                  <c:v>10</c:v>
                </c:pt>
                <c:pt idx="52">
                  <c:v>71</c:v>
                </c:pt>
                <c:pt idx="53">
                  <c:v>172</c:v>
                </c:pt>
                <c:pt idx="54">
                  <c:v>5</c:v>
                </c:pt>
                <c:pt idx="55">
                  <c:v>2</c:v>
                </c:pt>
                <c:pt idx="56">
                  <c:v>159</c:v>
                </c:pt>
                <c:pt idx="57">
                  <c:v>96</c:v>
                </c:pt>
                <c:pt idx="58">
                  <c:v>39</c:v>
                </c:pt>
                <c:pt idx="59">
                  <c:v>35</c:v>
                </c:pt>
                <c:pt idx="60">
                  <c:v>181</c:v>
                </c:pt>
                <c:pt idx="61">
                  <c:v>0</c:v>
                </c:pt>
                <c:pt idx="62">
                  <c:v>18</c:v>
                </c:pt>
                <c:pt idx="63">
                  <c:v>229</c:v>
                </c:pt>
                <c:pt idx="64">
                  <c:v>196</c:v>
                </c:pt>
                <c:pt idx="65">
                  <c:v>3</c:v>
                </c:pt>
                <c:pt idx="66">
                  <c:v>96</c:v>
                </c:pt>
                <c:pt idx="67">
                  <c:v>205</c:v>
                </c:pt>
                <c:pt idx="68">
                  <c:v>2</c:v>
                </c:pt>
                <c:pt idx="69">
                  <c:v>7</c:v>
                </c:pt>
                <c:pt idx="70">
                  <c:v>230</c:v>
                </c:pt>
                <c:pt idx="71">
                  <c:v>172</c:v>
                </c:pt>
                <c:pt idx="72">
                  <c:v>28</c:v>
                </c:pt>
                <c:pt idx="73">
                  <c:v>113</c:v>
                </c:pt>
                <c:pt idx="74">
                  <c:v>260</c:v>
                </c:pt>
                <c:pt idx="75">
                  <c:v>3</c:v>
                </c:pt>
                <c:pt idx="76">
                  <c:v>3</c:v>
                </c:pt>
                <c:pt idx="77">
                  <c:v>229</c:v>
                </c:pt>
                <c:pt idx="78">
                  <c:v>14</c:v>
                </c:pt>
                <c:pt idx="79">
                  <c:v>84</c:v>
                </c:pt>
                <c:pt idx="80">
                  <c:v>21</c:v>
                </c:pt>
                <c:pt idx="81">
                  <c:v>315</c:v>
                </c:pt>
                <c:pt idx="82">
                  <c:v>6</c:v>
                </c:pt>
                <c:pt idx="83">
                  <c:v>12</c:v>
                </c:pt>
                <c:pt idx="84">
                  <c:v>201</c:v>
                </c:pt>
                <c:pt idx="85">
                  <c:v>227</c:v>
                </c:pt>
                <c:pt idx="86">
                  <c:v>57</c:v>
                </c:pt>
                <c:pt idx="87">
                  <c:v>74</c:v>
                </c:pt>
                <c:pt idx="88">
                  <c:v>254</c:v>
                </c:pt>
                <c:pt idx="89">
                  <c:v>2</c:v>
                </c:pt>
                <c:pt idx="90">
                  <c:v>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AFD-4DCB-9E0B-C18ABEE3B5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84103263"/>
        <c:axId val="1487648751"/>
      </c:lineChart>
      <c:catAx>
        <c:axId val="15528869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887343"/>
        <c:crosses val="autoZero"/>
        <c:auto val="1"/>
        <c:lblAlgn val="ctr"/>
        <c:lblOffset val="100"/>
        <c:noMultiLvlLbl val="0"/>
      </c:catAx>
      <c:valAx>
        <c:axId val="1552887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2886927"/>
        <c:crosses val="autoZero"/>
        <c:crossBetween val="between"/>
      </c:valAx>
      <c:valAx>
        <c:axId val="1487648751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84103263"/>
        <c:crosses val="max"/>
        <c:crossBetween val="between"/>
      </c:valAx>
      <c:catAx>
        <c:axId val="1484103263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487648751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en-US" b="1" baseline="0" dirty="0" smtClean="0">
                <a:latin typeface="Arial" panose="020B0604020202020204" pitchFamily="34" charset="0"/>
                <a:cs typeface="Arial" panose="020B0604020202020204" pitchFamily="34" charset="0"/>
              </a:rPr>
              <a:t> of Confirmed Cases vs New Cases per day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Confirmed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Sheet1!$A$2:$A$92</c:f>
              <c:strCache>
                <c:ptCount val="91"/>
                <c:pt idx="0">
                  <c:v>2021-05-03</c:v>
                </c:pt>
                <c:pt idx="1">
                  <c:v>2021-05-04</c:v>
                </c:pt>
                <c:pt idx="2">
                  <c:v>2021-05-05</c:v>
                </c:pt>
                <c:pt idx="3">
                  <c:v>2021-05-06</c:v>
                </c:pt>
                <c:pt idx="4">
                  <c:v>2021-05-07</c:v>
                </c:pt>
                <c:pt idx="5">
                  <c:v>2021-05-08</c:v>
                </c:pt>
                <c:pt idx="6">
                  <c:v>2021-05-09</c:v>
                </c:pt>
                <c:pt idx="7">
                  <c:v>2021-05-10</c:v>
                </c:pt>
                <c:pt idx="8">
                  <c:v>2021-05-11</c:v>
                </c:pt>
                <c:pt idx="9">
                  <c:v>2021-05-12</c:v>
                </c:pt>
                <c:pt idx="10">
                  <c:v>2021-05-13</c:v>
                </c:pt>
                <c:pt idx="11">
                  <c:v>2021-05-14</c:v>
                </c:pt>
                <c:pt idx="12">
                  <c:v>2021-05-15</c:v>
                </c:pt>
                <c:pt idx="13">
                  <c:v>2021-05-16</c:v>
                </c:pt>
                <c:pt idx="14">
                  <c:v>2021-05-17</c:v>
                </c:pt>
                <c:pt idx="15">
                  <c:v>2021-05-18</c:v>
                </c:pt>
                <c:pt idx="16">
                  <c:v>2021-05-19</c:v>
                </c:pt>
                <c:pt idx="17">
                  <c:v>2021-05-20</c:v>
                </c:pt>
                <c:pt idx="18">
                  <c:v>2021-05-21</c:v>
                </c:pt>
                <c:pt idx="19">
                  <c:v>2021-05-22</c:v>
                </c:pt>
                <c:pt idx="20">
                  <c:v>2021-05-23</c:v>
                </c:pt>
                <c:pt idx="21">
                  <c:v>2021-05-24</c:v>
                </c:pt>
                <c:pt idx="22">
                  <c:v>2021-05-25</c:v>
                </c:pt>
                <c:pt idx="23">
                  <c:v>2021-05-26</c:v>
                </c:pt>
                <c:pt idx="24">
                  <c:v>2021-05-27</c:v>
                </c:pt>
                <c:pt idx="25">
                  <c:v>2021-05-28</c:v>
                </c:pt>
                <c:pt idx="26">
                  <c:v>2021-05-29</c:v>
                </c:pt>
                <c:pt idx="27">
                  <c:v>2021-05-30</c:v>
                </c:pt>
                <c:pt idx="28">
                  <c:v>2021-05-31</c:v>
                </c:pt>
                <c:pt idx="29">
                  <c:v>2021-06-01</c:v>
                </c:pt>
                <c:pt idx="30">
                  <c:v>2021-06-02</c:v>
                </c:pt>
                <c:pt idx="31">
                  <c:v>2021-06-03</c:v>
                </c:pt>
                <c:pt idx="32">
                  <c:v>2021-06-04</c:v>
                </c:pt>
                <c:pt idx="33">
                  <c:v>2021-06-05</c:v>
                </c:pt>
                <c:pt idx="34">
                  <c:v>2021-06-06</c:v>
                </c:pt>
                <c:pt idx="35">
                  <c:v>2021-06-07</c:v>
                </c:pt>
                <c:pt idx="36">
                  <c:v>2021-06-08</c:v>
                </c:pt>
                <c:pt idx="37">
                  <c:v>2021-06-09</c:v>
                </c:pt>
                <c:pt idx="38">
                  <c:v>2021-06-10</c:v>
                </c:pt>
                <c:pt idx="39">
                  <c:v>2021-06-11</c:v>
                </c:pt>
                <c:pt idx="40">
                  <c:v>2021-06-12</c:v>
                </c:pt>
                <c:pt idx="41">
                  <c:v>2021-06-13</c:v>
                </c:pt>
                <c:pt idx="42">
                  <c:v>2021-06-14</c:v>
                </c:pt>
                <c:pt idx="43">
                  <c:v>2021-06-15</c:v>
                </c:pt>
                <c:pt idx="44">
                  <c:v>2021-06-16</c:v>
                </c:pt>
                <c:pt idx="45">
                  <c:v>2021-06-17</c:v>
                </c:pt>
                <c:pt idx="46">
                  <c:v>2021-06-18</c:v>
                </c:pt>
                <c:pt idx="47">
                  <c:v>2021-06-19</c:v>
                </c:pt>
                <c:pt idx="48">
                  <c:v>2021-06-20</c:v>
                </c:pt>
                <c:pt idx="49">
                  <c:v>2021-06-21</c:v>
                </c:pt>
                <c:pt idx="50">
                  <c:v>2021-06-22</c:v>
                </c:pt>
                <c:pt idx="51">
                  <c:v>2021-06-23</c:v>
                </c:pt>
                <c:pt idx="52">
                  <c:v>2021-06-24</c:v>
                </c:pt>
                <c:pt idx="53">
                  <c:v>2021-06-25</c:v>
                </c:pt>
                <c:pt idx="54">
                  <c:v>2021-06-26</c:v>
                </c:pt>
                <c:pt idx="55">
                  <c:v>2021-06-27</c:v>
                </c:pt>
                <c:pt idx="56">
                  <c:v>2021-06-28</c:v>
                </c:pt>
                <c:pt idx="57">
                  <c:v>2021-06-29</c:v>
                </c:pt>
                <c:pt idx="58">
                  <c:v>2021-06-30</c:v>
                </c:pt>
                <c:pt idx="59">
                  <c:v>2021-07-01</c:v>
                </c:pt>
                <c:pt idx="60">
                  <c:v>2021-07-02</c:v>
                </c:pt>
                <c:pt idx="61">
                  <c:v>2021-07-03</c:v>
                </c:pt>
                <c:pt idx="62">
                  <c:v>2021-07-04</c:v>
                </c:pt>
                <c:pt idx="63">
                  <c:v>2021-07-05</c:v>
                </c:pt>
                <c:pt idx="64">
                  <c:v>2021-07-06</c:v>
                </c:pt>
                <c:pt idx="65">
                  <c:v>2021-07-07</c:v>
                </c:pt>
                <c:pt idx="66">
                  <c:v>2021-07-08</c:v>
                </c:pt>
                <c:pt idx="67">
                  <c:v>2021-07-09</c:v>
                </c:pt>
                <c:pt idx="68">
                  <c:v>2021-07-10</c:v>
                </c:pt>
                <c:pt idx="69">
                  <c:v>2021-07-11</c:v>
                </c:pt>
                <c:pt idx="70">
                  <c:v>2021-07-12</c:v>
                </c:pt>
                <c:pt idx="71">
                  <c:v>2021-07-13</c:v>
                </c:pt>
                <c:pt idx="72">
                  <c:v>2021-07-14</c:v>
                </c:pt>
                <c:pt idx="73">
                  <c:v>2021-07-15</c:v>
                </c:pt>
                <c:pt idx="74">
                  <c:v>2021-07-16</c:v>
                </c:pt>
                <c:pt idx="75">
                  <c:v>2021-07-17</c:v>
                </c:pt>
                <c:pt idx="76">
                  <c:v>2021-07-18</c:v>
                </c:pt>
                <c:pt idx="77">
                  <c:v>2021-07-19</c:v>
                </c:pt>
                <c:pt idx="78">
                  <c:v>2021-07-20</c:v>
                </c:pt>
                <c:pt idx="79">
                  <c:v>2021-07-21</c:v>
                </c:pt>
                <c:pt idx="80">
                  <c:v>2021-07-22</c:v>
                </c:pt>
                <c:pt idx="81">
                  <c:v>2021-07-23</c:v>
                </c:pt>
                <c:pt idx="82">
                  <c:v>2021-07-24</c:v>
                </c:pt>
                <c:pt idx="83">
                  <c:v>2021-07-25</c:v>
                </c:pt>
                <c:pt idx="84">
                  <c:v>2021-07-26</c:v>
                </c:pt>
                <c:pt idx="85">
                  <c:v>2021-07-27</c:v>
                </c:pt>
                <c:pt idx="86">
                  <c:v>2021-07-28</c:v>
                </c:pt>
                <c:pt idx="87">
                  <c:v>2021-07-29</c:v>
                </c:pt>
                <c:pt idx="88">
                  <c:v>2021-07-30</c:v>
                </c:pt>
                <c:pt idx="89">
                  <c:v>2021-07-31</c:v>
                </c:pt>
                <c:pt idx="90">
                  <c:v>2021-08-01</c:v>
                </c:pt>
              </c:strCache>
            </c:strRef>
          </c:cat>
          <c:val>
            <c:numRef>
              <c:f>Sheet1!$B$2:$B$92</c:f>
              <c:numCache>
                <c:formatCode>General</c:formatCode>
                <c:ptCount val="91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4</c:v>
                </c:pt>
                <c:pt idx="8">
                  <c:v>7</c:v>
                </c:pt>
                <c:pt idx="9">
                  <c:v>9</c:v>
                </c:pt>
                <c:pt idx="10">
                  <c:v>9</c:v>
                </c:pt>
                <c:pt idx="11">
                  <c:v>13</c:v>
                </c:pt>
                <c:pt idx="12">
                  <c:v>13</c:v>
                </c:pt>
                <c:pt idx="13">
                  <c:v>13</c:v>
                </c:pt>
                <c:pt idx="14">
                  <c:v>15</c:v>
                </c:pt>
                <c:pt idx="15">
                  <c:v>19</c:v>
                </c:pt>
                <c:pt idx="16">
                  <c:v>27</c:v>
                </c:pt>
                <c:pt idx="17">
                  <c:v>33</c:v>
                </c:pt>
                <c:pt idx="18">
                  <c:v>33</c:v>
                </c:pt>
                <c:pt idx="19">
                  <c:v>33</c:v>
                </c:pt>
                <c:pt idx="20">
                  <c:v>33</c:v>
                </c:pt>
                <c:pt idx="21">
                  <c:v>33</c:v>
                </c:pt>
                <c:pt idx="22">
                  <c:v>34</c:v>
                </c:pt>
                <c:pt idx="23">
                  <c:v>37</c:v>
                </c:pt>
                <c:pt idx="24">
                  <c:v>39</c:v>
                </c:pt>
                <c:pt idx="25">
                  <c:v>40</c:v>
                </c:pt>
                <c:pt idx="26">
                  <c:v>40</c:v>
                </c:pt>
                <c:pt idx="27">
                  <c:v>40</c:v>
                </c:pt>
                <c:pt idx="28">
                  <c:v>41</c:v>
                </c:pt>
                <c:pt idx="29">
                  <c:v>43</c:v>
                </c:pt>
                <c:pt idx="30">
                  <c:v>44</c:v>
                </c:pt>
                <c:pt idx="31">
                  <c:v>47</c:v>
                </c:pt>
                <c:pt idx="32">
                  <c:v>47</c:v>
                </c:pt>
                <c:pt idx="33">
                  <c:v>47</c:v>
                </c:pt>
                <c:pt idx="34">
                  <c:v>48</c:v>
                </c:pt>
                <c:pt idx="35">
                  <c:v>48</c:v>
                </c:pt>
                <c:pt idx="36">
                  <c:v>49</c:v>
                </c:pt>
                <c:pt idx="37">
                  <c:v>51</c:v>
                </c:pt>
                <c:pt idx="38">
                  <c:v>53</c:v>
                </c:pt>
                <c:pt idx="39">
                  <c:v>54</c:v>
                </c:pt>
                <c:pt idx="40">
                  <c:v>54</c:v>
                </c:pt>
                <c:pt idx="41">
                  <c:v>54</c:v>
                </c:pt>
                <c:pt idx="42">
                  <c:v>55</c:v>
                </c:pt>
                <c:pt idx="43">
                  <c:v>56</c:v>
                </c:pt>
                <c:pt idx="44">
                  <c:v>56</c:v>
                </c:pt>
                <c:pt idx="45">
                  <c:v>56</c:v>
                </c:pt>
                <c:pt idx="46">
                  <c:v>59</c:v>
                </c:pt>
                <c:pt idx="47">
                  <c:v>59</c:v>
                </c:pt>
                <c:pt idx="48">
                  <c:v>60</c:v>
                </c:pt>
                <c:pt idx="49">
                  <c:v>67</c:v>
                </c:pt>
                <c:pt idx="50">
                  <c:v>69</c:v>
                </c:pt>
                <c:pt idx="51">
                  <c:v>69</c:v>
                </c:pt>
                <c:pt idx="52">
                  <c:v>69</c:v>
                </c:pt>
                <c:pt idx="53">
                  <c:v>71</c:v>
                </c:pt>
                <c:pt idx="54">
                  <c:v>71</c:v>
                </c:pt>
                <c:pt idx="55">
                  <c:v>71</c:v>
                </c:pt>
                <c:pt idx="56">
                  <c:v>73</c:v>
                </c:pt>
                <c:pt idx="57">
                  <c:v>74</c:v>
                </c:pt>
                <c:pt idx="58">
                  <c:v>75</c:v>
                </c:pt>
                <c:pt idx="59">
                  <c:v>77</c:v>
                </c:pt>
                <c:pt idx="60">
                  <c:v>80</c:v>
                </c:pt>
                <c:pt idx="61">
                  <c:v>80</c:v>
                </c:pt>
                <c:pt idx="62">
                  <c:v>80</c:v>
                </c:pt>
                <c:pt idx="63">
                  <c:v>81</c:v>
                </c:pt>
                <c:pt idx="64">
                  <c:v>83</c:v>
                </c:pt>
                <c:pt idx="65">
                  <c:v>84</c:v>
                </c:pt>
                <c:pt idx="66">
                  <c:v>85</c:v>
                </c:pt>
                <c:pt idx="67">
                  <c:v>85</c:v>
                </c:pt>
                <c:pt idx="68">
                  <c:v>88</c:v>
                </c:pt>
                <c:pt idx="69">
                  <c:v>88</c:v>
                </c:pt>
                <c:pt idx="70">
                  <c:v>97</c:v>
                </c:pt>
                <c:pt idx="71">
                  <c:v>96</c:v>
                </c:pt>
                <c:pt idx="72">
                  <c:v>96</c:v>
                </c:pt>
                <c:pt idx="73">
                  <c:v>115</c:v>
                </c:pt>
                <c:pt idx="74">
                  <c:v>121</c:v>
                </c:pt>
                <c:pt idx="75">
                  <c:v>121</c:v>
                </c:pt>
                <c:pt idx="76">
                  <c:v>124</c:v>
                </c:pt>
                <c:pt idx="77">
                  <c:v>128</c:v>
                </c:pt>
                <c:pt idx="78">
                  <c:v>134</c:v>
                </c:pt>
                <c:pt idx="79">
                  <c:v>139</c:v>
                </c:pt>
                <c:pt idx="80">
                  <c:v>144</c:v>
                </c:pt>
                <c:pt idx="81">
                  <c:v>166</c:v>
                </c:pt>
                <c:pt idx="82">
                  <c:v>166</c:v>
                </c:pt>
                <c:pt idx="83">
                  <c:v>175</c:v>
                </c:pt>
                <c:pt idx="84">
                  <c:v>177</c:v>
                </c:pt>
                <c:pt idx="85">
                  <c:v>183</c:v>
                </c:pt>
                <c:pt idx="86">
                  <c:v>184</c:v>
                </c:pt>
                <c:pt idx="87">
                  <c:v>185</c:v>
                </c:pt>
                <c:pt idx="88">
                  <c:v>189</c:v>
                </c:pt>
                <c:pt idx="89">
                  <c:v>189</c:v>
                </c:pt>
                <c:pt idx="90">
                  <c:v>189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08-4602-BF13-52DCDDE07A8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New Cases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Sheet1!$A$2:$A$92</c:f>
              <c:strCache>
                <c:ptCount val="91"/>
                <c:pt idx="0">
                  <c:v>2021-05-03</c:v>
                </c:pt>
                <c:pt idx="1">
                  <c:v>2021-05-04</c:v>
                </c:pt>
                <c:pt idx="2">
                  <c:v>2021-05-05</c:v>
                </c:pt>
                <c:pt idx="3">
                  <c:v>2021-05-06</c:v>
                </c:pt>
                <c:pt idx="4">
                  <c:v>2021-05-07</c:v>
                </c:pt>
                <c:pt idx="5">
                  <c:v>2021-05-08</c:v>
                </c:pt>
                <c:pt idx="6">
                  <c:v>2021-05-09</c:v>
                </c:pt>
                <c:pt idx="7">
                  <c:v>2021-05-10</c:v>
                </c:pt>
                <c:pt idx="8">
                  <c:v>2021-05-11</c:v>
                </c:pt>
                <c:pt idx="9">
                  <c:v>2021-05-12</c:v>
                </c:pt>
                <c:pt idx="10">
                  <c:v>2021-05-13</c:v>
                </c:pt>
                <c:pt idx="11">
                  <c:v>2021-05-14</c:v>
                </c:pt>
                <c:pt idx="12">
                  <c:v>2021-05-15</c:v>
                </c:pt>
                <c:pt idx="13">
                  <c:v>2021-05-16</c:v>
                </c:pt>
                <c:pt idx="14">
                  <c:v>2021-05-17</c:v>
                </c:pt>
                <c:pt idx="15">
                  <c:v>2021-05-18</c:v>
                </c:pt>
                <c:pt idx="16">
                  <c:v>2021-05-19</c:v>
                </c:pt>
                <c:pt idx="17">
                  <c:v>2021-05-20</c:v>
                </c:pt>
                <c:pt idx="18">
                  <c:v>2021-05-21</c:v>
                </c:pt>
                <c:pt idx="19">
                  <c:v>2021-05-22</c:v>
                </c:pt>
                <c:pt idx="20">
                  <c:v>2021-05-23</c:v>
                </c:pt>
                <c:pt idx="21">
                  <c:v>2021-05-24</c:v>
                </c:pt>
                <c:pt idx="22">
                  <c:v>2021-05-25</c:v>
                </c:pt>
                <c:pt idx="23">
                  <c:v>2021-05-26</c:v>
                </c:pt>
                <c:pt idx="24">
                  <c:v>2021-05-27</c:v>
                </c:pt>
                <c:pt idx="25">
                  <c:v>2021-05-28</c:v>
                </c:pt>
                <c:pt idx="26">
                  <c:v>2021-05-29</c:v>
                </c:pt>
                <c:pt idx="27">
                  <c:v>2021-05-30</c:v>
                </c:pt>
                <c:pt idx="28">
                  <c:v>2021-05-31</c:v>
                </c:pt>
                <c:pt idx="29">
                  <c:v>2021-06-01</c:v>
                </c:pt>
                <c:pt idx="30">
                  <c:v>2021-06-02</c:v>
                </c:pt>
                <c:pt idx="31">
                  <c:v>2021-06-03</c:v>
                </c:pt>
                <c:pt idx="32">
                  <c:v>2021-06-04</c:v>
                </c:pt>
                <c:pt idx="33">
                  <c:v>2021-06-05</c:v>
                </c:pt>
                <c:pt idx="34">
                  <c:v>2021-06-06</c:v>
                </c:pt>
                <c:pt idx="35">
                  <c:v>2021-06-07</c:v>
                </c:pt>
                <c:pt idx="36">
                  <c:v>2021-06-08</c:v>
                </c:pt>
                <c:pt idx="37">
                  <c:v>2021-06-09</c:v>
                </c:pt>
                <c:pt idx="38">
                  <c:v>2021-06-10</c:v>
                </c:pt>
                <c:pt idx="39">
                  <c:v>2021-06-11</c:v>
                </c:pt>
                <c:pt idx="40">
                  <c:v>2021-06-12</c:v>
                </c:pt>
                <c:pt idx="41">
                  <c:v>2021-06-13</c:v>
                </c:pt>
                <c:pt idx="42">
                  <c:v>2021-06-14</c:v>
                </c:pt>
                <c:pt idx="43">
                  <c:v>2021-06-15</c:v>
                </c:pt>
                <c:pt idx="44">
                  <c:v>2021-06-16</c:v>
                </c:pt>
                <c:pt idx="45">
                  <c:v>2021-06-17</c:v>
                </c:pt>
                <c:pt idx="46">
                  <c:v>2021-06-18</c:v>
                </c:pt>
                <c:pt idx="47">
                  <c:v>2021-06-19</c:v>
                </c:pt>
                <c:pt idx="48">
                  <c:v>2021-06-20</c:v>
                </c:pt>
                <c:pt idx="49">
                  <c:v>2021-06-21</c:v>
                </c:pt>
                <c:pt idx="50">
                  <c:v>2021-06-22</c:v>
                </c:pt>
                <c:pt idx="51">
                  <c:v>2021-06-23</c:v>
                </c:pt>
                <c:pt idx="52">
                  <c:v>2021-06-24</c:v>
                </c:pt>
                <c:pt idx="53">
                  <c:v>2021-06-25</c:v>
                </c:pt>
                <c:pt idx="54">
                  <c:v>2021-06-26</c:v>
                </c:pt>
                <c:pt idx="55">
                  <c:v>2021-06-27</c:v>
                </c:pt>
                <c:pt idx="56">
                  <c:v>2021-06-28</c:v>
                </c:pt>
                <c:pt idx="57">
                  <c:v>2021-06-29</c:v>
                </c:pt>
                <c:pt idx="58">
                  <c:v>2021-06-30</c:v>
                </c:pt>
                <c:pt idx="59">
                  <c:v>2021-07-01</c:v>
                </c:pt>
                <c:pt idx="60">
                  <c:v>2021-07-02</c:v>
                </c:pt>
                <c:pt idx="61">
                  <c:v>2021-07-03</c:v>
                </c:pt>
                <c:pt idx="62">
                  <c:v>2021-07-04</c:v>
                </c:pt>
                <c:pt idx="63">
                  <c:v>2021-07-05</c:v>
                </c:pt>
                <c:pt idx="64">
                  <c:v>2021-07-06</c:v>
                </c:pt>
                <c:pt idx="65">
                  <c:v>2021-07-07</c:v>
                </c:pt>
                <c:pt idx="66">
                  <c:v>2021-07-08</c:v>
                </c:pt>
                <c:pt idx="67">
                  <c:v>2021-07-09</c:v>
                </c:pt>
                <c:pt idx="68">
                  <c:v>2021-07-10</c:v>
                </c:pt>
                <c:pt idx="69">
                  <c:v>2021-07-11</c:v>
                </c:pt>
                <c:pt idx="70">
                  <c:v>2021-07-12</c:v>
                </c:pt>
                <c:pt idx="71">
                  <c:v>2021-07-13</c:v>
                </c:pt>
                <c:pt idx="72">
                  <c:v>2021-07-14</c:v>
                </c:pt>
                <c:pt idx="73">
                  <c:v>2021-07-15</c:v>
                </c:pt>
                <c:pt idx="74">
                  <c:v>2021-07-16</c:v>
                </c:pt>
                <c:pt idx="75">
                  <c:v>2021-07-17</c:v>
                </c:pt>
                <c:pt idx="76">
                  <c:v>2021-07-18</c:v>
                </c:pt>
                <c:pt idx="77">
                  <c:v>2021-07-19</c:v>
                </c:pt>
                <c:pt idx="78">
                  <c:v>2021-07-20</c:v>
                </c:pt>
                <c:pt idx="79">
                  <c:v>2021-07-21</c:v>
                </c:pt>
                <c:pt idx="80">
                  <c:v>2021-07-22</c:v>
                </c:pt>
                <c:pt idx="81">
                  <c:v>2021-07-23</c:v>
                </c:pt>
                <c:pt idx="82">
                  <c:v>2021-07-24</c:v>
                </c:pt>
                <c:pt idx="83">
                  <c:v>2021-07-25</c:v>
                </c:pt>
                <c:pt idx="84">
                  <c:v>2021-07-26</c:v>
                </c:pt>
                <c:pt idx="85">
                  <c:v>2021-07-27</c:v>
                </c:pt>
                <c:pt idx="86">
                  <c:v>2021-07-28</c:v>
                </c:pt>
                <c:pt idx="87">
                  <c:v>2021-07-29</c:v>
                </c:pt>
                <c:pt idx="88">
                  <c:v>2021-07-30</c:v>
                </c:pt>
                <c:pt idx="89">
                  <c:v>2021-07-31</c:v>
                </c:pt>
                <c:pt idx="90">
                  <c:v>2021-08-01</c:v>
                </c:pt>
              </c:strCache>
            </c:strRef>
          </c:cat>
          <c:val>
            <c:numRef>
              <c:f>Sheet1!$C$2:$C$92</c:f>
              <c:numCache>
                <c:formatCode>General</c:formatCode>
                <c:ptCount val="91"/>
                <c:pt idx="0">
                  <c:v>8</c:v>
                </c:pt>
                <c:pt idx="1">
                  <c:v>94</c:v>
                </c:pt>
                <c:pt idx="2">
                  <c:v>82</c:v>
                </c:pt>
                <c:pt idx="3">
                  <c:v>1</c:v>
                </c:pt>
                <c:pt idx="4">
                  <c:v>93</c:v>
                </c:pt>
                <c:pt idx="5">
                  <c:v>1</c:v>
                </c:pt>
                <c:pt idx="6">
                  <c:v>7</c:v>
                </c:pt>
                <c:pt idx="7">
                  <c:v>171</c:v>
                </c:pt>
                <c:pt idx="8">
                  <c:v>125</c:v>
                </c:pt>
                <c:pt idx="9">
                  <c:v>83</c:v>
                </c:pt>
                <c:pt idx="10">
                  <c:v>1</c:v>
                </c:pt>
                <c:pt idx="11">
                  <c:v>130</c:v>
                </c:pt>
                <c:pt idx="12">
                  <c:v>1</c:v>
                </c:pt>
                <c:pt idx="13">
                  <c:v>1</c:v>
                </c:pt>
                <c:pt idx="14">
                  <c:v>196</c:v>
                </c:pt>
                <c:pt idx="15">
                  <c:v>156</c:v>
                </c:pt>
                <c:pt idx="16">
                  <c:v>117</c:v>
                </c:pt>
                <c:pt idx="17">
                  <c:v>117</c:v>
                </c:pt>
                <c:pt idx="18">
                  <c:v>139</c:v>
                </c:pt>
                <c:pt idx="20">
                  <c:v>1</c:v>
                </c:pt>
                <c:pt idx="21">
                  <c:v>125</c:v>
                </c:pt>
                <c:pt idx="22">
                  <c:v>138</c:v>
                </c:pt>
                <c:pt idx="23">
                  <c:v>102</c:v>
                </c:pt>
                <c:pt idx="24">
                  <c:v>44</c:v>
                </c:pt>
                <c:pt idx="25">
                  <c:v>185</c:v>
                </c:pt>
                <c:pt idx="28">
                  <c:v>85</c:v>
                </c:pt>
                <c:pt idx="29">
                  <c:v>184</c:v>
                </c:pt>
                <c:pt idx="30">
                  <c:v>39</c:v>
                </c:pt>
                <c:pt idx="31">
                  <c:v>85</c:v>
                </c:pt>
                <c:pt idx="32">
                  <c:v>187</c:v>
                </c:pt>
                <c:pt idx="33">
                  <c:v>3</c:v>
                </c:pt>
                <c:pt idx="34">
                  <c:v>4</c:v>
                </c:pt>
                <c:pt idx="35">
                  <c:v>238</c:v>
                </c:pt>
                <c:pt idx="36">
                  <c:v>150</c:v>
                </c:pt>
                <c:pt idx="37">
                  <c:v>52</c:v>
                </c:pt>
                <c:pt idx="38">
                  <c:v>27</c:v>
                </c:pt>
                <c:pt idx="39">
                  <c:v>199</c:v>
                </c:pt>
                <c:pt idx="40">
                  <c:v>2</c:v>
                </c:pt>
                <c:pt idx="42">
                  <c:v>206</c:v>
                </c:pt>
                <c:pt idx="43">
                  <c:v>100</c:v>
                </c:pt>
                <c:pt idx="44">
                  <c:v>68</c:v>
                </c:pt>
                <c:pt idx="45">
                  <c:v>15</c:v>
                </c:pt>
                <c:pt idx="46">
                  <c:v>179</c:v>
                </c:pt>
                <c:pt idx="47">
                  <c:v>2</c:v>
                </c:pt>
                <c:pt idx="48">
                  <c:v>5</c:v>
                </c:pt>
                <c:pt idx="49">
                  <c:v>165</c:v>
                </c:pt>
                <c:pt idx="50">
                  <c:v>170</c:v>
                </c:pt>
                <c:pt idx="51">
                  <c:v>10</c:v>
                </c:pt>
                <c:pt idx="52">
                  <c:v>71</c:v>
                </c:pt>
                <c:pt idx="53">
                  <c:v>172</c:v>
                </c:pt>
                <c:pt idx="54">
                  <c:v>5</c:v>
                </c:pt>
                <c:pt idx="55">
                  <c:v>2</c:v>
                </c:pt>
                <c:pt idx="56">
                  <c:v>159</c:v>
                </c:pt>
                <c:pt idx="57">
                  <c:v>96</c:v>
                </c:pt>
                <c:pt idx="58">
                  <c:v>39</c:v>
                </c:pt>
                <c:pt idx="59">
                  <c:v>35</c:v>
                </c:pt>
                <c:pt idx="60">
                  <c:v>181</c:v>
                </c:pt>
                <c:pt idx="62">
                  <c:v>18</c:v>
                </c:pt>
                <c:pt idx="63">
                  <c:v>229</c:v>
                </c:pt>
                <c:pt idx="64">
                  <c:v>196</c:v>
                </c:pt>
                <c:pt idx="65">
                  <c:v>3</c:v>
                </c:pt>
                <c:pt idx="66">
                  <c:v>96</c:v>
                </c:pt>
                <c:pt idx="67">
                  <c:v>205</c:v>
                </c:pt>
                <c:pt idx="68">
                  <c:v>2</c:v>
                </c:pt>
                <c:pt idx="69">
                  <c:v>7</c:v>
                </c:pt>
                <c:pt idx="70">
                  <c:v>230</c:v>
                </c:pt>
                <c:pt idx="71">
                  <c:v>172</c:v>
                </c:pt>
                <c:pt idx="72">
                  <c:v>28</c:v>
                </c:pt>
                <c:pt idx="73">
                  <c:v>113</c:v>
                </c:pt>
                <c:pt idx="74">
                  <c:v>260</c:v>
                </c:pt>
                <c:pt idx="75">
                  <c:v>3</c:v>
                </c:pt>
                <c:pt idx="76">
                  <c:v>3</c:v>
                </c:pt>
                <c:pt idx="77">
                  <c:v>229</c:v>
                </c:pt>
                <c:pt idx="78">
                  <c:v>14</c:v>
                </c:pt>
                <c:pt idx="79">
                  <c:v>84</c:v>
                </c:pt>
                <c:pt idx="80">
                  <c:v>21</c:v>
                </c:pt>
                <c:pt idx="81">
                  <c:v>315</c:v>
                </c:pt>
                <c:pt idx="82">
                  <c:v>6</c:v>
                </c:pt>
                <c:pt idx="83">
                  <c:v>12</c:v>
                </c:pt>
                <c:pt idx="84">
                  <c:v>201</c:v>
                </c:pt>
                <c:pt idx="85">
                  <c:v>227</c:v>
                </c:pt>
                <c:pt idx="86">
                  <c:v>57</c:v>
                </c:pt>
                <c:pt idx="87">
                  <c:v>74</c:v>
                </c:pt>
                <c:pt idx="88">
                  <c:v>254</c:v>
                </c:pt>
                <c:pt idx="89">
                  <c:v>2</c:v>
                </c:pt>
                <c:pt idx="9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08-4602-BF13-52DCDDE07A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793904479"/>
        <c:axId val="1793901983"/>
      </c:barChart>
      <c:catAx>
        <c:axId val="1793904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901983"/>
        <c:crosses val="autoZero"/>
        <c:auto val="1"/>
        <c:lblAlgn val="ctr"/>
        <c:lblOffset val="100"/>
        <c:noMultiLvlLbl val="0"/>
      </c:catAx>
      <c:valAx>
        <c:axId val="1793901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3904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PH" b="1" dirty="0" smtClean="0">
                <a:latin typeface="Arial" panose="020B0604020202020204" pitchFamily="34" charset="0"/>
                <a:cs typeface="Arial" panose="020B0604020202020204" pitchFamily="34" charset="0"/>
              </a:rPr>
              <a:t>Active Cases Breakdown</a:t>
            </a:r>
            <a:endParaRPr lang="en-PH" b="1" dirty="0">
              <a:latin typeface="Arial" panose="020B0604020202020204" pitchFamily="34" charset="0"/>
              <a:cs typeface="Arial" panose="020B0604020202020204" pitchFamily="34" charset="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A710-4150-A473-1D380D0DDCB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A710-4150-A473-1D380D0DDCB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710-4150-A473-1D380D0DDCB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710-4150-A473-1D380D0DDCBA}"/>
              </c:ext>
            </c:extLst>
          </c:dPt>
          <c:dLbls>
            <c:dLbl>
              <c:idx val="0"/>
              <c:layout/>
              <c:tx>
                <c:rich>
                  <a:bodyPr/>
                  <a:lstStyle/>
                  <a:p>
                    <a:fld id="{C14557A5-6024-44F4-BC03-3C86F41E7131}" type="CATEGORYNAME">
                      <a:rPr lang="en-US" smtClean="0"/>
                      <a:pPr/>
                      <a:t>[CATEGORY NAME]</a:t>
                    </a:fld>
                    <a:endParaRPr lang="en-US" baseline="0" dirty="0"/>
                  </a:p>
                  <a:p>
                    <a:fld id="{40CB2DCF-75F7-4E1A-B222-89D79F18E4A7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, </a:t>
                    </a:r>
                    <a:fld id="{A4BE68FE-FE6E-4516-A29B-5C3687A3745D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A710-4150-A473-1D380D0DDCBA}"/>
                </c:ext>
              </c:extLst>
            </c:dLbl>
            <c:dLbl>
              <c:idx val="1"/>
              <c:layout/>
              <c:tx>
                <c:rich>
                  <a:bodyPr/>
                  <a:lstStyle/>
                  <a:p>
                    <a:fld id="{4CDDA086-818A-412F-BEC6-078AF8EF1CE3}" type="CATEGORYNAME">
                      <a:rPr lang="en-US" smtClean="0"/>
                      <a:pPr/>
                      <a:t>[CATEGORY NAME]</a:t>
                    </a:fld>
                    <a:endParaRPr lang="en-US" baseline="0" dirty="0"/>
                  </a:p>
                  <a:p>
                    <a:fld id="{91843034-7F23-4EE0-9DA3-EFB61CF5DB0E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, </a:t>
                    </a:r>
                    <a:fld id="{3B8AA448-A4BF-4FA9-B878-8ED2E19CE822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710-4150-A473-1D380D0DDCBA}"/>
                </c:ext>
              </c:extLst>
            </c:dLbl>
            <c:dLbl>
              <c:idx val="2"/>
              <c:layout/>
              <c:tx>
                <c:rich>
                  <a:bodyPr/>
                  <a:lstStyle/>
                  <a:p>
                    <a:fld id="{148C72E5-B8CF-4ECE-A32D-42AAB50F18A7}" type="CATEGORYNAME">
                      <a:rPr lang="en-US" smtClean="0"/>
                      <a:pPr/>
                      <a:t>[CATEGORY NAME]</a:t>
                    </a:fld>
                    <a:endParaRPr lang="en-US" baseline="0" dirty="0"/>
                  </a:p>
                  <a:p>
                    <a:fld id="{1BC0AF3A-0E28-4EA3-9BD3-4A004C118A0B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, </a:t>
                    </a:r>
                    <a:fld id="{E6459162-3814-445D-8439-1C0317D9DF41}" type="PERCENTAGE">
                      <a:rPr lang="en-US" baseline="0" dirty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A710-4150-A473-1D380D0DDCBA}"/>
                </c:ext>
              </c:extLst>
            </c:dLbl>
            <c:dLbl>
              <c:idx val="3"/>
              <c:layout/>
              <c:tx>
                <c:rich>
                  <a:bodyPr/>
                  <a:lstStyle/>
                  <a:p>
                    <a:fld id="{B2C83E22-B8E3-42C1-86EE-529062E7DCB4}" type="CATEGORYNAME">
                      <a:rPr lang="en-US" smtClean="0"/>
                      <a:pPr/>
                      <a:t>[CATEGORY NAME]</a:t>
                    </a:fld>
                    <a:endParaRPr lang="en-US" baseline="0" dirty="0"/>
                  </a:p>
                  <a:p>
                    <a:fld id="{BC7777E9-B874-4D29-A1A1-F25B28717960}" type="VALUE">
                      <a:rPr lang="en-US" baseline="0" smtClean="0"/>
                      <a:pPr/>
                      <a:t>[VALUE]</a:t>
                    </a:fld>
                    <a:r>
                      <a:rPr lang="en-US" baseline="0" dirty="0"/>
                      <a:t>, </a:t>
                    </a:r>
                    <a:fld id="{01C05B2C-AD2B-4848-ABBD-5D5C94E98D34}" type="PERCENTAGE">
                      <a:rPr lang="en-US" baseline="0"/>
                      <a:pPr/>
                      <a:t>[PERCENTAGE]</a:t>
                    </a:fld>
                    <a:endParaRPr lang="en-US" baseline="0" dirty="0"/>
                  </a:p>
                </c:rich>
              </c:tx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710-4150-A473-1D380D0DDCBA}"/>
                </c:ext>
              </c:extLst>
            </c:dLbl>
            <c:spPr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ASYMPTOMATIC</c:v>
                </c:pt>
                <c:pt idx="1">
                  <c:v>MILD</c:v>
                </c:pt>
                <c:pt idx="2">
                  <c:v>SEVERE</c:v>
                </c:pt>
                <c:pt idx="3">
                  <c:v>CRITICAL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64</c:v>
                </c:pt>
                <c:pt idx="1">
                  <c:v>24</c:v>
                </c:pt>
                <c:pt idx="2">
                  <c:v>12</c:v>
                </c:pt>
                <c:pt idx="3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710-4150-A473-1D380D0DDC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r>
              <a:rPr lang="en-US" sz="1860" dirty="0"/>
              <a:t>Age Distribution of Active Cases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Age Distribution of Active Cases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0 YRS - 17 YRS</c:v>
                </c:pt>
                <c:pt idx="1">
                  <c:v>18 YRS - 25 YRS</c:v>
                </c:pt>
                <c:pt idx="2">
                  <c:v>26 YRS - 35 YRS</c:v>
                </c:pt>
                <c:pt idx="3">
                  <c:v>36 YRS - 45 YRS</c:v>
                </c:pt>
                <c:pt idx="4">
                  <c:v>46 YRS - 59 YRS</c:v>
                </c:pt>
                <c:pt idx="5">
                  <c:v>60 YRS - UP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24</c:v>
                </c:pt>
                <c:pt idx="1">
                  <c:v>14</c:v>
                </c:pt>
                <c:pt idx="2">
                  <c:v>25</c:v>
                </c:pt>
                <c:pt idx="3">
                  <c:v>25</c:v>
                </c:pt>
                <c:pt idx="4">
                  <c:v>24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D1-4C23-ABDA-0B56644E93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0407840"/>
        <c:axId val="1500411168"/>
      </c:barChart>
      <c:catAx>
        <c:axId val="15004078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411168"/>
        <c:crosses val="autoZero"/>
        <c:auto val="1"/>
        <c:lblAlgn val="ctr"/>
        <c:lblOffset val="100"/>
        <c:noMultiLvlLbl val="0"/>
      </c:catAx>
      <c:valAx>
        <c:axId val="15004111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04078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0" b="1" dirty="0">
                <a:latin typeface="Arial" panose="020B0604020202020204" pitchFamily="34" charset="0"/>
                <a:cs typeface="Arial" panose="020B0604020202020204" pitchFamily="34" charset="0"/>
              </a:rPr>
              <a:t>Sex Distribution of Active Cases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Sex Distribution of Active Cases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D26-4484-A042-8FF666D763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D26-4484-A042-8FF666D763BB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bg1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62</c:v>
                </c:pt>
                <c:pt idx="1">
                  <c:v>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11C-4A8B-AA26-8FECD4939A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Distribution of Active Cases by Nature of Work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 of Active Cases by Nature of Work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NON-WORKING</c:v>
                </c:pt>
                <c:pt idx="1">
                  <c:v>MEDICAL AND HEALTH SERVICES</c:v>
                </c:pt>
                <c:pt idx="2">
                  <c:v>OTHERS</c:v>
                </c:pt>
                <c:pt idx="3">
                  <c:v>HOTEL AND RESTAURANT</c:v>
                </c:pt>
                <c:pt idx="4">
                  <c:v>CONSTRUCTION</c:v>
                </c:pt>
                <c:pt idx="5">
                  <c:v>MANUFACTURING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124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5B-4FC6-AE2A-AD46C8C2A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33009711"/>
        <c:axId val="1833010127"/>
      </c:barChart>
      <c:catAx>
        <c:axId val="18330097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010127"/>
        <c:crosses val="autoZero"/>
        <c:auto val="1"/>
        <c:lblAlgn val="ctr"/>
        <c:lblOffset val="100"/>
        <c:noMultiLvlLbl val="0"/>
      </c:catAx>
      <c:valAx>
        <c:axId val="1833010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300971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49AD09-6D9E-4AB1-8083-9064E9F4CF8D}" type="datetimeFigureOut">
              <a:rPr lang="en-PH" smtClean="0"/>
              <a:t>01/08/2021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757769-7DAA-4E46-A300-C927CDD2BF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98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57769-7DAA-4E46-A300-C927CDD2BF3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88786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57769-7DAA-4E46-A300-C927CDD2BF3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3136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757769-7DAA-4E46-A300-C927CDD2BF3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7487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63699-FBF8-41C3-A298-3F60D19499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809C-03E9-4D6B-9C64-5BBF0BE35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322ED-13D4-4A7A-A2C4-4E5DD3DF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73956-60F4-47A4-82A4-EB9E3029F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5BA8D-5275-4936-93F5-13A53B508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679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2F24A-3988-482E-BA9C-AB9C8ED37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A6E5D0-708C-4199-92C2-13295592ED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F88BA-B5E4-44CC-8E03-FEC0F275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1919D-ECDD-4CD2-B8FE-21AB4754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F1902-4068-4729-98FD-FB5CB9090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82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861DB6-C47F-4C3B-BEB1-193002578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4CE00-0C3D-4E3C-8D01-0744C1AEB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F4E79-176E-44D7-AEE8-5536C4E7F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B497B3-391D-417B-A84A-A1AC29336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E132D7-7427-4F30-BDEA-09F7F017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20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17BBE-3BB3-4F2E-AB6E-B881B12A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84D12-71CA-484C-8BD1-D72C613EF5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37166-E1A6-4F88-B358-A861361D1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3E8AB-65BE-4BA5-AC54-38D6C7C9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73EC2-0048-4BEB-AD5E-805169F59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43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C91A-A532-4214-9CED-2255461FC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EB7BB-C74E-4227-824D-00C24165D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A7485-D6BD-4BEF-86EB-A76C610F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2814D-9F48-4FC3-9C78-D5FAB5CEB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239F6-C87E-45E8-BB2B-A0051F41D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0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248F-C747-492C-A158-732D78D9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1CDAF-0C8E-4FA7-8C9D-B2ECFF075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29207-A1AC-441A-83FF-326704FB8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24FAB-F7C6-4F43-A751-4275897E6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38ED7-1FD1-4224-9EA9-E166E80E7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C9C52B-319F-4CA8-AD28-1978F1A2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103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B1707-BCA9-4BE3-A411-59F536016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717897-0CA4-495F-B38E-8E0F1FB09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98DBC-7CC0-4BD3-980E-E78031E35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08EB0D-FA88-4D44-B1CF-E793D90E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7783F2-78B8-4EF0-9AAB-582DE71730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43317-1BA9-4228-A388-DA80E31D9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CA1E4-4572-4880-922B-B85494FCD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68E11-28F0-40ED-9876-A7B4E941A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35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95E8-9F48-428D-A0BD-80D898D2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5D785-FE5F-42A1-ACA3-83683DBF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FD672B-A35F-45CA-8825-A7A7C8D57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650EC5-2E06-4D6B-A745-F5655CD0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01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E37429-E5CB-4C4B-83A3-295E6723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ACA07-0369-461C-9B91-E90A6ABA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7A2590-7430-4149-AB34-881B81C3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271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C603A-214D-4E33-A384-062A9C325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1B599-9E71-4D4D-AD16-8DAE1D635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A3963-89B1-4CF4-8901-9B2A5F35B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4D0C5-004C-453F-8181-A21215BA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A3C85A-20F8-4685-98A8-8F408264B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A1B4D-B48A-42F3-8AA4-C963FC39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427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A5009-14D5-4883-A081-E6393C88A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7082E-9F20-4129-A071-CBDC6F92F7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D1EF9-A162-41F0-9D17-5224DE1F7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3E1CD-BB57-47D1-A714-C16EEB807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2CBC3-0C2C-4AD0-887E-9111EC4839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34712-B976-4A7F-A8F0-19D7DFFAE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54CB0-2993-4D76-9114-5C67625A8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46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325B2C-95E3-4B52-B81E-C3DB16EF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45D9BA-BDF7-4625-8733-B0478B445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9EF93-1162-4A84-A211-7A1B4087F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2CBC3-0C2C-4AD0-887E-9111EC48396E}" type="datetimeFigureOut">
              <a:rPr lang="en-US" smtClean="0"/>
              <a:t>8/1/2021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E1D99-2740-4567-8FD8-E2DAC22CDA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A5543-F209-443B-AD68-D8BD7580FC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C09462-B196-472C-AA94-E20B06F44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9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2"/>
          <p:cNvSpPr>
            <a:spLocks noGrp="1" noChangeArrowheads="1"/>
          </p:cNvSpPr>
          <p:nvPr>
            <p:ph type="ctrTitle"/>
          </p:nvPr>
        </p:nvSpPr>
        <p:spPr>
          <a:xfrm>
            <a:off x="2790825" y="1905908"/>
            <a:ext cx="6613525" cy="3036774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PH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Corona Virus Disease 2019 (CoViD-19)</a:t>
            </a:r>
            <a:br>
              <a:rPr lang="en-PH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PH" alt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Situational Report</a:t>
            </a:r>
            <a:r>
              <a:rPr lang="en-PH" altLang="en-US" sz="4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PH" alt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PH" alt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5" name="Subtitle 13"/>
          <p:cNvSpPr>
            <a:spLocks noGrp="1" noChangeArrowheads="1"/>
          </p:cNvSpPr>
          <p:nvPr>
            <p:ph type="subTitle" idx="1"/>
          </p:nvPr>
        </p:nvSpPr>
        <p:spPr>
          <a:xfrm>
            <a:off x="173038" y="5383213"/>
            <a:ext cx="6613525" cy="603250"/>
          </a:xfrm>
        </p:spPr>
        <p:txBody>
          <a:bodyPr/>
          <a:lstStyle/>
          <a:p>
            <a:pPr eaLnBrk="1" hangingPunct="1"/>
            <a:r>
              <a:rPr lang="en-PH" altLang="en-US" sz="3200" smtClean="0">
                <a:solidFill>
                  <a:schemeClr val="bg1"/>
                </a:solidFill>
                <a:latin typeface="Tahoma" panose="020B0604030504040204" pitchFamily="34" charset="0"/>
              </a:rPr>
              <a:t>as of August </a:t>
            </a:r>
            <a:r>
              <a:rPr lang="en-US" altLang="en-PH" sz="3200" smtClean="0">
                <a:solidFill>
                  <a:schemeClr val="bg1"/>
                </a:solidFill>
                <a:latin typeface="Tahoma" panose="020B0604030504040204" pitchFamily="34" charset="0"/>
              </a:rPr>
              <a:t>12</a:t>
            </a:r>
            <a:r>
              <a:rPr lang="en-PH" altLang="en-US" sz="3200" smtClean="0">
                <a:solidFill>
                  <a:schemeClr val="bg1"/>
                </a:solidFill>
                <a:latin typeface="Tahoma" panose="020B0604030504040204" pitchFamily="34" charset="0"/>
              </a:rPr>
              <a:t>, 2020</a:t>
            </a:r>
            <a:endParaRPr lang="en-PH" altLang="en-US" sz="3200" smtClean="0">
              <a:solidFill>
                <a:schemeClr val="bg1"/>
              </a:solidFill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76" name="Title 12"/>
          <p:cNvSpPr txBox="1">
            <a:spLocks noChangeArrowheads="1"/>
          </p:cNvSpPr>
          <p:nvPr/>
        </p:nvSpPr>
        <p:spPr bwMode="auto">
          <a:xfrm>
            <a:off x="2789238" y="4869657"/>
            <a:ext cx="6615112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PH" sz="4800" dirty="0">
                <a:solidFill>
                  <a:srgbClr val="060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City of General </a:t>
            </a:r>
            <a:r>
              <a:rPr lang="en-US" altLang="en-PH" sz="4800" dirty="0" err="1">
                <a:solidFill>
                  <a:srgbClr val="060D2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Trias</a:t>
            </a:r>
            <a:endParaRPr lang="en-US" altLang="en-PH" sz="4800" dirty="0">
              <a:solidFill>
                <a:srgbClr val="060D2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7" name="Picture 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675" y="2154238"/>
            <a:ext cx="2638425" cy="255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50" y="2206625"/>
            <a:ext cx="2470150" cy="244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99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Box 4"/>
          <p:cNvSpPr txBox="1">
            <a:spLocks noChangeArrowheads="1"/>
          </p:cNvSpPr>
          <p:nvPr/>
        </p:nvSpPr>
        <p:spPr bwMode="auto">
          <a:xfrm>
            <a:off x="134938" y="2747963"/>
            <a:ext cx="119221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PH" altLang="en-US" sz="8000" b="1" dirty="0">
                <a:latin typeface="Arial" panose="020B0604020202020204" pitchFamily="34" charset="0"/>
                <a:cs typeface="Arial" panose="020B0604020202020204" pitchFamily="34" charset="0"/>
              </a:rPr>
              <a:t>SURVEILLANCE</a:t>
            </a:r>
            <a:endParaRPr lang="en-PH" altLang="en-US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6522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398688063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93876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3148776809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3483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1700884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19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D460EC8-9BF1-49B5-87C4-DC547F1133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502662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44953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4F44F8-274D-4713-B53A-4C3159A88B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760370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5680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3C6BB38-9024-42AA-9893-D29564EBF5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55996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14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79592341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03325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</TotalTime>
  <Words>97</Words>
  <Application>Microsoft Office PowerPoint</Application>
  <PresentationFormat>Widescreen</PresentationFormat>
  <Paragraphs>22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Tahoma</vt:lpstr>
      <vt:lpstr>Office Theme</vt:lpstr>
      <vt:lpstr>Corona Virus Disease 2019 (CoViD-19) Situational Report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cesu gent trias</dc:creator>
  <cp:lastModifiedBy>hihihisto</cp:lastModifiedBy>
  <cp:revision>21</cp:revision>
  <dcterms:created xsi:type="dcterms:W3CDTF">2021-07-26T03:27:11Z</dcterms:created>
  <dcterms:modified xsi:type="dcterms:W3CDTF">2021-08-01T14:16:48Z</dcterms:modified>
</cp:coreProperties>
</file>