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2" autoAdjust="0"/>
    <p:restoredTop sz="94660"/>
  </p:normalViewPr>
  <p:slideViewPr>
    <p:cSldViewPr snapToGrid="0">
      <p:cViewPr>
        <p:scale>
          <a:sx n="100" d="100"/>
          <a:sy n="100" d="100"/>
        </p:scale>
        <p:origin x="19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Age Distribution of Active Cases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0 YRS - 17 YRS</c:v>
                </c:pt>
                <c:pt idx="1">
                  <c:v>18 YRS - 25 YRS</c:v>
                </c:pt>
                <c:pt idx="2">
                  <c:v>26 YRS - 35 YRS</c:v>
                </c:pt>
                <c:pt idx="3">
                  <c:v>36 YRS - 45 YRS</c:v>
                </c:pt>
                <c:pt idx="4">
                  <c:v>46 YRS - 59 YRS</c:v>
                </c:pt>
                <c:pt idx="5">
                  <c:v>60 YRS - UP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24</c:v>
                </c:pt>
                <c:pt idx="1">
                  <c:v>14</c:v>
                </c:pt>
                <c:pt idx="2">
                  <c:v>25</c:v>
                </c:pt>
                <c:pt idx="3">
                  <c:v>25</c:v>
                </c:pt>
                <c:pt idx="4">
                  <c:v>24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D1-4C23-ABDA-0B56644E93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0407840"/>
        <c:axId val="1500411168"/>
      </c:barChart>
      <c:catAx>
        <c:axId val="1500407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0411168"/>
        <c:crosses val="autoZero"/>
        <c:auto val="1"/>
        <c:lblAlgn val="ctr"/>
        <c:lblOffset val="100"/>
        <c:noMultiLvlLbl val="0"/>
      </c:catAx>
      <c:valAx>
        <c:axId val="1500411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040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Sex Distribution of Active Cases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Sex Distribution of Active Cases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62</c:v>
                </c:pt>
                <c:pt idx="1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1C-4A8B-AA26-8FECD4939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710-4150-A473-1D380D0DDCB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A710-4150-A473-1D380D0DDCB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710-4150-A473-1D380D0DDCB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710-4150-A473-1D380D0DDCB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14557A5-6024-44F4-BC03-3C86F41E7131}" type="CATEGORYNAME">
                      <a:rPr lang="en-US" smtClean="0"/>
                      <a:pPr/>
                      <a:t>[CATEGORY NAME]</a:t>
                    </a:fld>
                    <a:endParaRPr lang="en-US" baseline="0" dirty="0"/>
                  </a:p>
                  <a:p>
                    <a:fld id="{40CB2DCF-75F7-4E1A-B222-89D79F18E4A7}" type="VALUE">
                      <a:rPr lang="en-US" baseline="0" smtClean="0"/>
                      <a:pPr/>
                      <a:t>[VALUE]</a:t>
                    </a:fld>
                    <a:r>
                      <a:rPr lang="en-US" baseline="0" dirty="0"/>
                      <a:t>, </a:t>
                    </a:r>
                    <a:fld id="{A4BE68FE-FE6E-4516-A29B-5C3687A3745D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710-4150-A473-1D380D0DDCB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CDDA086-818A-412F-BEC6-078AF8EF1CE3}" type="CATEGORYNAME">
                      <a:rPr lang="en-US" smtClean="0"/>
                      <a:pPr/>
                      <a:t>[CATEGORY NAME]</a:t>
                    </a:fld>
                    <a:endParaRPr lang="en-US" baseline="0" dirty="0"/>
                  </a:p>
                  <a:p>
                    <a:fld id="{91843034-7F23-4EE0-9DA3-EFB61CF5DB0E}" type="VALUE">
                      <a:rPr lang="en-US" baseline="0" smtClean="0"/>
                      <a:pPr/>
                      <a:t>[VALUE]</a:t>
                    </a:fld>
                    <a:r>
                      <a:rPr lang="en-US" baseline="0" dirty="0"/>
                      <a:t>, </a:t>
                    </a:r>
                    <a:fld id="{3B8AA448-A4BF-4FA9-B878-8ED2E19CE822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A710-4150-A473-1D380D0DDCB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48C72E5-B8CF-4ECE-A32D-42AAB50F18A7}" type="CATEGORYNAME">
                      <a:rPr lang="en-US" smtClean="0"/>
                      <a:pPr/>
                      <a:t>[CATEGORY NAME]</a:t>
                    </a:fld>
                    <a:endParaRPr lang="en-US" baseline="0" dirty="0"/>
                  </a:p>
                  <a:p>
                    <a:fld id="{1BC0AF3A-0E28-4EA3-9BD3-4A004C118A0B}" type="VALUE">
                      <a:rPr lang="en-US" baseline="0" smtClean="0"/>
                      <a:pPr/>
                      <a:t>[VALUE]</a:t>
                    </a:fld>
                    <a:r>
                      <a:rPr lang="en-US" baseline="0" dirty="0"/>
                      <a:t>, </a:t>
                    </a:r>
                    <a:fld id="{E6459162-3814-445D-8439-1C0317D9DF41}" type="PERCENTAGE">
                      <a:rPr lang="en-US" baseline="0" dirty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710-4150-A473-1D380D0DDCB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2C83E22-B8E3-42C1-86EE-529062E7DCB4}" type="CATEGORYNAME">
                      <a:rPr lang="en-US" smtClean="0"/>
                      <a:pPr/>
                      <a:t>[CATEGORY NAME]</a:t>
                    </a:fld>
                    <a:endParaRPr lang="en-US" baseline="0" dirty="0"/>
                  </a:p>
                  <a:p>
                    <a:fld id="{BC7777E9-B874-4D29-A1A1-F25B28717960}" type="VALUE">
                      <a:rPr lang="en-US" baseline="0" smtClean="0"/>
                      <a:pPr/>
                      <a:t>[VALUE]</a:t>
                    </a:fld>
                    <a:r>
                      <a:rPr lang="en-US" baseline="0" dirty="0"/>
                      <a:t>, </a:t>
                    </a:r>
                    <a:fld id="{01C05B2C-AD2B-4848-ABBD-5D5C94E98D34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710-4150-A473-1D380D0DDCBA}"/>
                </c:ext>
              </c:extLst>
            </c:dLbl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ASYMPTOMATIC</c:v>
                </c:pt>
                <c:pt idx="1">
                  <c:v>MILD</c:v>
                </c:pt>
                <c:pt idx="2">
                  <c:v>SEVERE</c:v>
                </c:pt>
                <c:pt idx="3">
                  <c:v>CRITICAL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64</c:v>
                </c:pt>
                <c:pt idx="1">
                  <c:v>24</c:v>
                </c:pt>
                <c:pt idx="2">
                  <c:v>12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10-4150-A473-1D380D0DDC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3699-FBF8-41C3-A298-3F60D1949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9809C-03E9-4D6B-9C64-5BBF0BE35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322ED-13D4-4A7A-A2C4-4E5DD3DF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CBC3-0C2C-4AD0-887E-9111EC48396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73956-60F4-47A4-82A4-EB9E3029F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5BA8D-5275-4936-93F5-13A53B50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9462-B196-472C-AA94-E20B06F4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7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F24A-3988-482E-BA9C-AB9C8ED3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6E5D0-708C-4199-92C2-13295592E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F88BA-B5E4-44CC-8E03-FEC0F275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CBC3-0C2C-4AD0-887E-9111EC48396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1919D-ECDD-4CD2-B8FE-21AB4754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F1902-4068-4729-98FD-FB5CB909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9462-B196-472C-AA94-E20B06F4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2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61DB6-C47F-4C3B-BEB1-193002578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4CE00-0C3D-4E3C-8D01-0744C1AEB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F4E79-176E-44D7-AEE8-5536C4E7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CBC3-0C2C-4AD0-887E-9111EC48396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497B3-391D-417B-A84A-A1AC2933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132D7-7427-4F30-BDEA-09F7F017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9462-B196-472C-AA94-E20B06F4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0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7BBE-3BB3-4F2E-AB6E-B881B12A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84D12-71CA-484C-8BD1-D72C613EF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37166-E1A6-4F88-B358-A861361D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CBC3-0C2C-4AD0-887E-9111EC48396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3E8AB-65BE-4BA5-AC54-38D6C7C96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73EC2-0048-4BEB-AD5E-805169F5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9462-B196-472C-AA94-E20B06F4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4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C91A-A532-4214-9CED-2255461FC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EB7BB-C74E-4227-824D-00C24165D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A7485-D6BD-4BEF-86EB-A76C610F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CBC3-0C2C-4AD0-887E-9111EC48396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2814D-9F48-4FC3-9C78-D5FAB5CEB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239F6-C87E-45E8-BB2B-A0051F41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9462-B196-472C-AA94-E20B06F4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0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248F-C747-492C-A158-732D78D9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1CDAF-0C8E-4FA7-8C9D-B2ECFF075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29207-A1AC-441A-83FF-326704FB8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24FAB-F7C6-4F43-A751-4275897E6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CBC3-0C2C-4AD0-887E-9111EC48396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38ED7-1FD1-4224-9EA9-E166E80E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9C52B-319F-4CA8-AD28-1978F1A2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9462-B196-472C-AA94-E20B06F4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0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1707-BCA9-4BE3-A411-59F53601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17897-0CA4-495F-B38E-8E0F1FB0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98DBC-7CC0-4BD3-980E-E78031E35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8EB0D-FA88-4D44-B1CF-E793D90EB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7783F2-78B8-4EF0-9AAB-582DE7173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43317-1BA9-4228-A388-DA80E31D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CBC3-0C2C-4AD0-887E-9111EC48396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CA1E4-4572-4880-922B-B85494FC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C68E11-28F0-40ED-9876-A7B4E941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9462-B196-472C-AA94-E20B06F4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3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95E8-9F48-428D-A0BD-80D898D2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5D785-FE5F-42A1-ACA3-83683DBF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CBC3-0C2C-4AD0-887E-9111EC48396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D672B-A35F-45CA-8825-A7A7C8D5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50EC5-2E06-4D6B-A745-F5655CD0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9462-B196-472C-AA94-E20B06F4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0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37429-E5CB-4C4B-83A3-295E6723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CBC3-0C2C-4AD0-887E-9111EC48396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ACA07-0369-461C-9B91-E90A6ABA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A2590-7430-4149-AB34-881B81C3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9462-B196-472C-AA94-E20B06F4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7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603A-214D-4E33-A384-062A9C32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1B599-9E71-4D4D-AD16-8DAE1D63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A3963-89B1-4CF4-8901-9B2A5F35B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4D0C5-004C-453F-8181-A21215BA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CBC3-0C2C-4AD0-887E-9111EC48396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3C85A-20F8-4685-98A8-8F408264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A1B4D-B48A-42F3-8AA4-C963FC39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9462-B196-472C-AA94-E20B06F4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2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5009-14D5-4883-A081-E6393C88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47082E-9F20-4129-A071-CBDC6F92F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D1EF9-A162-41F0-9D17-5224DE1F7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3E1CD-BB57-47D1-A714-C16EEB80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CBC3-0C2C-4AD0-887E-9111EC48396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34712-B976-4A7F-A8F0-19D7DFFA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54CB0-2993-4D76-9114-5C67625A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9462-B196-472C-AA94-E20B06F4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325B2C-95E3-4B52-B81E-C3DB16EF6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5D9BA-BDF7-4625-8733-B0478B445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9EF93-1162-4A84-A211-7A1B4087F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CBC3-0C2C-4AD0-887E-9111EC48396E}" type="datetimeFigureOut">
              <a:rPr lang="en-US" smtClean="0"/>
              <a:t>7/26/2021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E1D99-2740-4567-8FD8-E2DAC22CD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A5543-F209-443B-AD68-D8BD7580F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09462-B196-472C-AA94-E20B06F4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1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14F44F8-274D-4713-B53A-4C3159A88B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11196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568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3C6BB38-9024-42AA-9893-D29564EBF5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165410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1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D460EC8-9BF1-49B5-87C4-DC547F1133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895038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4953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27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cesu gent trias</dc:creator>
  <cp:lastModifiedBy>cesu gent trias</cp:lastModifiedBy>
  <cp:revision>10</cp:revision>
  <dcterms:created xsi:type="dcterms:W3CDTF">2021-07-26T03:27:11Z</dcterms:created>
  <dcterms:modified xsi:type="dcterms:W3CDTF">2021-07-26T05:46:29Z</dcterms:modified>
</cp:coreProperties>
</file>