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7FF8-2A48-2838-E574-0FEBCD3FA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838C4-373B-214A-F4EA-BB5DC77F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D3B-F17C-17EE-3B65-6B4159F3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0F8FD-B7FC-CF9C-31D1-6E4DCA45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A828-E5F6-F6FF-3EA6-B6FB4D1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6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DC2-6563-8B9E-DFFC-A0B20D84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DD717-CD03-5C50-7A7C-CECFE29F5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0CD4-5E69-DCC9-AE14-A32D8DDD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902B-C40A-FBBA-3DD2-4482701C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6677-EC06-C36E-8506-023E45BF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5E865-AEE1-355F-4A94-73ED8532D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07E96-E195-D1AF-7EA4-DB129CB9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3772-7576-FC1A-24A7-7DCC48CF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5F9D-9547-7938-CBA9-9D64BB22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FF05-2075-A29B-63DA-6C0EC3B3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2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228F-84AF-2ADF-7F6E-AB0F7B7F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046A-48B4-8E94-52BF-1643BEF8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4834-5C19-87AF-8357-951EEE77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6A5C-BC6E-4DFA-49FF-EF17EFEB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5BC3-B110-C7FD-CE15-2BFD64AD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85E1-F644-1873-A98F-3270847C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DCCDA-C2D0-2044-627D-29D343A6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0384-87FB-5B79-2B72-70158BB2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6CBA-38B2-8CC2-863D-0EB8DBC0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FFAC-DCED-BFE9-96B0-D5B2C072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9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8B0-655A-E04C-EE52-7D7EF224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8AFB-ACCB-983C-04F6-F1D50F5DD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075BF-8C1C-D3F2-0312-DB3F28B6E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CCAC-D9F9-B3F0-A6E0-6E5972A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A6A0-0B2F-DB14-618E-BF2BF066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E81F-C34C-B709-75A2-AAB26E95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7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DBF-11AB-FEC9-5E91-6EC9F0A0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CD67D-ECAB-3326-9DC4-FBAD5B34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D1743-44AA-74DB-E40E-B30194E7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FF750-8DF4-BBE0-EDA3-2079545C6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3C33E-D17F-5158-A925-AE11DC823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0CD23-47F1-9649-8A23-8CF639E4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A651D-55A1-2A91-3D50-BFAF7771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C65A4-29EC-773E-D2F5-345B767B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1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96C6-97AF-8CAC-A888-08D065F2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6775E-6F80-D01C-E96E-89F7E063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6A1F8-28F3-B78B-B4D9-AB40F6CF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5555-DB9F-0226-9856-8F78F7B4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1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4A46E-A153-0D53-98E9-193D42F0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3A46-3F15-35C3-36A0-99C45D2E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889BF-27E0-F59B-7381-98BE7B1D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6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1AC8-FABF-5CAB-932C-CDDA8F40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D939-38B5-11FC-EED3-C41D96EE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470E8-398F-C5E2-8377-D99BCA2A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F026-A23A-EAA6-C065-8CF1BF04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9884-EB6B-6BCA-23C8-7556D1DF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EF2FB-6DA7-69C8-5A85-645490E9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5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9E69-5AAC-A87F-7DCA-1C83552A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A985A-4B96-1A91-6574-5BBD7A619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DF72-CC5B-425A-BDFE-65B78636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16BE-3206-2078-54F0-C141DB13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06119-F345-9723-A07E-E2F99548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8A1D9-D30D-4AF0-938A-DFE5CA40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6F742-8A01-FE32-E23F-E9E16E36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460AC-991E-2AF2-7747-3B56874C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91A8-18A4-2B1C-CBFC-29ABA41C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6BF31-C10C-4D02-A1D0-1BCF18D285F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86D9-990B-62E3-7D27-0653AF1B8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CEC7-1E0F-9641-C07B-08D441ED1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8844-B227-4191-B420-2E3D5639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2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462D-F4CC-9B70-12B6-96C226902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D31EA-3E0C-CFEB-9F5D-7D849CFD0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3921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Joshua Henry</dc:creator>
  <cp:lastModifiedBy>Joshua Henry</cp:lastModifiedBy>
  <cp:revision>1</cp:revision>
  <dcterms:created xsi:type="dcterms:W3CDTF">2023-02-04T19:14:00Z</dcterms:created>
  <dcterms:modified xsi:type="dcterms:W3CDTF">2023-02-04T19:14:07Z</dcterms:modified>
</cp:coreProperties>
</file>