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F66"/>
    <a:srgbClr val="339523"/>
    <a:srgbClr val="66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C319-AAE3-466A-AD60-1A0C22456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B5FF-3913-4BBE-9568-11BA25FA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1E2D-1140-4205-B2E6-0EFEE7CD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AC35-58E7-4012-8577-4B65CC27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1C71-D4F8-45C7-92F5-7D6B597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D224-E906-40AA-9DEF-CCE5DB92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2335D-7020-41BF-BC4C-91DFA935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1E0B-EC57-49AC-8E13-51A8CBE9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7D01-5AC3-4D91-93A4-32EA01E7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7CF9-3916-44DF-9DD8-F5042C91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DFE97-F54A-4260-A90F-7F5683FE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86C4-3D9A-4F37-83EB-AF50111B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6C20-525D-4DAB-B121-3B1FBA9F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917B-96CA-4320-9197-ECB12485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75BDA-892A-4B46-B4C3-95C29786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86FD-A6EA-492C-BFC1-9E330352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DE60-F866-4CED-89E5-43B9CF37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B109-EC55-402C-B129-C50D6F04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29699-F894-4C62-892A-065C1CCA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5BEA-DD74-4115-B940-55D32BAE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9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F3D6-FD85-4615-BD08-72597FF9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96C8-745A-4CFB-9498-E3CB08A3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AA0D-BD52-44D9-A79F-7CC767C5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5C5C-A2C6-4FD9-ABCE-15320A55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041E-52CF-46D9-8F40-3ED05FA4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1662-CCEF-42A2-9723-E1B6A854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CA8E-C31F-49C2-BB1C-7E7CB27C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03BF-2C25-49B5-89CE-0EBB206E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6220-7F0A-463F-8935-696794D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86659-F5F3-44F7-A5EF-474B4D8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CD1EF-29B1-4BC2-93C6-C6FBA9BB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3524-E6D9-49D5-81C8-D77A0AED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785F-21DE-4EEE-B2BF-A5A84999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9368D-74CE-4DE6-8335-6CB22EDC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10B0D-0A58-461A-8869-B608C8C84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07D6B-2009-493B-BD9A-D03533B46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BA948-67DA-41B2-8F8F-83198B4F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F4BDB-7C49-402C-9EF1-CB6E3297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F5FB3-D123-4E42-85F8-4830E4EE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24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D26B-3458-40A4-90EA-165AAA8F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D8414-E7E1-4FEB-A853-3EB85F60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60D0B-B7E7-4C40-AF5F-B0AE8373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0F137-D85E-444F-A018-6985978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7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8D4CC-78B7-4155-A386-F9692E13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8D0E2-610C-4B8B-88B6-70C34839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AFE1-1FFA-44B5-AC81-24AC65B3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BAFE-7660-4134-B7E7-CD4DE1EC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411B-6326-457F-BCFD-50006CF6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69D20-3D83-4323-B68A-D9D53502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74F82-ABDB-4879-BDCB-8A1B44CD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B2DAF-4C6F-4C8C-9756-5FC39378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76912-CABC-49AC-99D7-9719D075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BAA-8D93-4F2C-A71B-E5BA01E3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6B7A6-139D-4B01-91EC-30E9F6D5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16AA1-4C5A-43E8-AA88-1368606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C025-4732-4C81-8BED-F12D5DD8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4BBF5-6341-4EFC-89AF-F5767247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FE00-AE3F-4BE4-BE92-0E2F3500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2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4508E-6B0A-436A-BA72-4FE5A787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3488-C52D-404B-852E-6F4C6F9B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640C-B89E-442D-93EB-51DF65F92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B22CB-7153-4545-8AC5-FB0DE0B41016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12D9-7DE0-4D5A-AFE2-982FF2D9A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8724-D7D0-4315-9F0C-62F828E6D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1904-2E73-4691-AA18-27B0E30ED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6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2AA77C0A-296A-4A5E-9C8D-B211ACFDE4DD}"/>
              </a:ext>
            </a:extLst>
          </p:cNvPr>
          <p:cNvSpPr/>
          <p:nvPr/>
        </p:nvSpPr>
        <p:spPr>
          <a:xfrm>
            <a:off x="5523808" y="808253"/>
            <a:ext cx="2160000" cy="2160000"/>
          </a:xfrm>
          <a:prstGeom prst="ellipse">
            <a:avLst/>
          </a:prstGeom>
          <a:solidFill>
            <a:srgbClr val="B2FF6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CD6ACA-BAA8-4C11-A3F7-5E346DDCABA7}"/>
              </a:ext>
            </a:extLst>
          </p:cNvPr>
          <p:cNvSpPr/>
          <p:nvPr/>
        </p:nvSpPr>
        <p:spPr>
          <a:xfrm>
            <a:off x="5172333" y="2186844"/>
            <a:ext cx="2700000" cy="2700000"/>
          </a:xfrm>
          <a:prstGeom prst="ellipse">
            <a:avLst/>
          </a:prstGeom>
          <a:solidFill>
            <a:srgbClr val="B2FF6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65DF12-9056-4BC5-90FA-3884E82F5F04}"/>
              </a:ext>
            </a:extLst>
          </p:cNvPr>
          <p:cNvSpPr/>
          <p:nvPr/>
        </p:nvSpPr>
        <p:spPr>
          <a:xfrm>
            <a:off x="4758612" y="4346844"/>
            <a:ext cx="3937519" cy="97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569C77-02FF-465F-865B-A1C3BFA119DB}"/>
              </a:ext>
            </a:extLst>
          </p:cNvPr>
          <p:cNvSpPr/>
          <p:nvPr/>
        </p:nvSpPr>
        <p:spPr>
          <a:xfrm>
            <a:off x="5113040" y="1578503"/>
            <a:ext cx="471972" cy="241925"/>
          </a:xfrm>
          <a:custGeom>
            <a:avLst/>
            <a:gdLst>
              <a:gd name="connsiteX0" fmla="*/ 438674 w 471972"/>
              <a:gd name="connsiteY0" fmla="*/ 73015 h 241925"/>
              <a:gd name="connsiteX1" fmla="*/ 136 w 471972"/>
              <a:gd name="connsiteY1" fmla="*/ 7701 h 241925"/>
              <a:gd name="connsiteX2" fmla="*/ 392021 w 471972"/>
              <a:gd name="connsiteY2" fmla="*/ 240966 h 241925"/>
              <a:gd name="connsiteX3" fmla="*/ 438674 w 471972"/>
              <a:gd name="connsiteY3" fmla="*/ 73015 h 24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972" h="241925">
                <a:moveTo>
                  <a:pt x="438674" y="73015"/>
                </a:moveTo>
                <a:cubicBezTo>
                  <a:pt x="373360" y="34137"/>
                  <a:pt x="7911" y="-20291"/>
                  <a:pt x="136" y="7701"/>
                </a:cubicBezTo>
                <a:cubicBezTo>
                  <a:pt x="-7640" y="35693"/>
                  <a:pt x="318931" y="226970"/>
                  <a:pt x="392021" y="240966"/>
                </a:cubicBezTo>
                <a:cubicBezTo>
                  <a:pt x="465111" y="254962"/>
                  <a:pt x="503988" y="111893"/>
                  <a:pt x="438674" y="73015"/>
                </a:cubicBezTo>
                <a:close/>
              </a:path>
            </a:pathLst>
          </a:cu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280A1-4750-4B67-8494-0811AD676D08}"/>
              </a:ext>
            </a:extLst>
          </p:cNvPr>
          <p:cNvSpPr/>
          <p:nvPr/>
        </p:nvSpPr>
        <p:spPr>
          <a:xfrm rot="20670417">
            <a:off x="5089302" y="1739718"/>
            <a:ext cx="471972" cy="241925"/>
          </a:xfrm>
          <a:custGeom>
            <a:avLst/>
            <a:gdLst>
              <a:gd name="connsiteX0" fmla="*/ 438674 w 471972"/>
              <a:gd name="connsiteY0" fmla="*/ 73015 h 241925"/>
              <a:gd name="connsiteX1" fmla="*/ 136 w 471972"/>
              <a:gd name="connsiteY1" fmla="*/ 7701 h 241925"/>
              <a:gd name="connsiteX2" fmla="*/ 392021 w 471972"/>
              <a:gd name="connsiteY2" fmla="*/ 240966 h 241925"/>
              <a:gd name="connsiteX3" fmla="*/ 438674 w 471972"/>
              <a:gd name="connsiteY3" fmla="*/ 73015 h 24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972" h="241925">
                <a:moveTo>
                  <a:pt x="438674" y="73015"/>
                </a:moveTo>
                <a:cubicBezTo>
                  <a:pt x="373360" y="34137"/>
                  <a:pt x="7911" y="-20291"/>
                  <a:pt x="136" y="7701"/>
                </a:cubicBezTo>
                <a:cubicBezTo>
                  <a:pt x="-7640" y="35693"/>
                  <a:pt x="318931" y="226970"/>
                  <a:pt x="392021" y="240966"/>
                </a:cubicBezTo>
                <a:cubicBezTo>
                  <a:pt x="465111" y="254962"/>
                  <a:pt x="503988" y="111893"/>
                  <a:pt x="438674" y="73015"/>
                </a:cubicBezTo>
                <a:close/>
              </a:path>
            </a:pathLst>
          </a:cu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967123-3E80-4A40-A0E8-D4C498B8F690}"/>
              </a:ext>
            </a:extLst>
          </p:cNvPr>
          <p:cNvSpPr/>
          <p:nvPr/>
        </p:nvSpPr>
        <p:spPr>
          <a:xfrm>
            <a:off x="5986142" y="1568284"/>
            <a:ext cx="335902" cy="374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0E9269-853B-4AB8-95AC-98CE507D6D24}"/>
              </a:ext>
            </a:extLst>
          </p:cNvPr>
          <p:cNvSpPr/>
          <p:nvPr/>
        </p:nvSpPr>
        <p:spPr>
          <a:xfrm>
            <a:off x="5934269" y="3271340"/>
            <a:ext cx="1200693" cy="474850"/>
          </a:xfrm>
          <a:custGeom>
            <a:avLst/>
            <a:gdLst>
              <a:gd name="connsiteX0" fmla="*/ 569168 w 1200693"/>
              <a:gd name="connsiteY0" fmla="*/ 78349 h 474850"/>
              <a:gd name="connsiteX1" fmla="*/ 1138335 w 1200693"/>
              <a:gd name="connsiteY1" fmla="*/ 22366 h 474850"/>
              <a:gd name="connsiteX2" fmla="*/ 1110343 w 1200693"/>
              <a:gd name="connsiteY2" fmla="*/ 404921 h 474850"/>
              <a:gd name="connsiteX3" fmla="*/ 466531 w 1200693"/>
              <a:gd name="connsiteY3" fmla="*/ 451574 h 474850"/>
              <a:gd name="connsiteX4" fmla="*/ 0 w 1200693"/>
              <a:gd name="connsiteY4" fmla="*/ 143664 h 4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693" h="474850">
                <a:moveTo>
                  <a:pt x="569168" y="78349"/>
                </a:moveTo>
                <a:cubicBezTo>
                  <a:pt x="808653" y="23143"/>
                  <a:pt x="1048139" y="-32063"/>
                  <a:pt x="1138335" y="22366"/>
                </a:cubicBezTo>
                <a:cubicBezTo>
                  <a:pt x="1228531" y="76795"/>
                  <a:pt x="1222310" y="333386"/>
                  <a:pt x="1110343" y="404921"/>
                </a:cubicBezTo>
                <a:cubicBezTo>
                  <a:pt x="998376" y="476456"/>
                  <a:pt x="651588" y="495117"/>
                  <a:pt x="466531" y="451574"/>
                </a:cubicBezTo>
                <a:cubicBezTo>
                  <a:pt x="281474" y="408031"/>
                  <a:pt x="140737" y="275847"/>
                  <a:pt x="0" y="143664"/>
                </a:cubicBezTo>
              </a:path>
            </a:pathLst>
          </a:custGeom>
          <a:noFill/>
          <a:ln w="76200">
            <a:solidFill>
              <a:srgbClr val="339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7EB55-176B-441B-9707-1E695DE132B7}"/>
              </a:ext>
            </a:extLst>
          </p:cNvPr>
          <p:cNvSpPr txBox="1"/>
          <p:nvPr/>
        </p:nvSpPr>
        <p:spPr>
          <a:xfrm>
            <a:off x="5444690" y="4346844"/>
            <a:ext cx="215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Agency FB" panose="020B0503020202020204" pitchFamily="34" charset="0"/>
              </a:rPr>
              <a:t>68 Duck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CEA5CF-0380-4898-B087-219F9D644094}"/>
              </a:ext>
            </a:extLst>
          </p:cNvPr>
          <p:cNvSpPr/>
          <p:nvPr/>
        </p:nvSpPr>
        <p:spPr>
          <a:xfrm>
            <a:off x="5705158" y="2040285"/>
            <a:ext cx="1735878" cy="791341"/>
          </a:xfrm>
          <a:prstGeom prst="rect">
            <a:avLst/>
          </a:prstGeom>
          <a:solidFill>
            <a:srgbClr val="B2FF66"/>
          </a:solidFill>
          <a:ln>
            <a:solidFill>
              <a:srgbClr val="B2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926B01-ECA3-4BB6-9B9A-5467B3FD5455}"/>
              </a:ext>
            </a:extLst>
          </p:cNvPr>
          <p:cNvCxnSpPr/>
          <p:nvPr/>
        </p:nvCxnSpPr>
        <p:spPr>
          <a:xfrm>
            <a:off x="5444690" y="4330066"/>
            <a:ext cx="21552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4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rsinhos E Ursinhas Green Duck Toy Clipart Image Provided - EpiCentro  Festival">
            <a:extLst>
              <a:ext uri="{FF2B5EF4-FFF2-40B4-BE49-F238E27FC236}">
                <a16:creationId xmlns:a16="http://schemas.microsoft.com/office/drawing/2014/main" id="{DFA7C295-3174-44C3-AC8D-33BAD529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0"/>
            <a:ext cx="596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51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P Henry</dc:creator>
  <cp:lastModifiedBy>Joshua P Henry</cp:lastModifiedBy>
  <cp:revision>4</cp:revision>
  <dcterms:created xsi:type="dcterms:W3CDTF">2020-09-05T15:07:53Z</dcterms:created>
  <dcterms:modified xsi:type="dcterms:W3CDTF">2020-09-05T15:51:12Z</dcterms:modified>
</cp:coreProperties>
</file>