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530" r:id="rId3"/>
    <p:sldId id="550" r:id="rId4"/>
    <p:sldId id="551" r:id="rId5"/>
    <p:sldId id="552" r:id="rId6"/>
    <p:sldId id="556" r:id="rId7"/>
    <p:sldId id="554" r:id="rId8"/>
    <p:sldId id="557" r:id="rId9"/>
    <p:sldId id="55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5D5D"/>
    <a:srgbClr val="FCE4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8"/>
    <p:restoredTop sz="96521"/>
  </p:normalViewPr>
  <p:slideViewPr>
    <p:cSldViewPr snapToGrid="0">
      <p:cViewPr varScale="1">
        <p:scale>
          <a:sx n="128" d="100"/>
          <a:sy n="128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2T07:35:38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7301 7003 24575,'-8'22'0,"2"3"0,0 4 0,-2 8 0,0 4-1639,-1 7 1,0 0 1081,3-5 1,0-2 556,-1 4 0,2 0 0,3-3 0,0 1 0,1-5 0,-1 1 0,1-1 673,1 4 1,0-3-674,0-3 0,0-6 179,2-12 0,-1-14 0,1-4 0</inkml:trace>
  <inkml:trace contextRef="#ctx0" brushRef="#br0" timeOffset="734">7734 7129 24575,'46'10'0,"0"-1"0,0 0 0,0 0 0,1 1 0,-3-2 0,-4 1 0,1 2 0,-7 0 0,-5 2 0,0 12 0,-31 9 0,-24 4 0,-2-10 0,-4-1 0,4-6 0,0-1-498,-5 2 0,1-2 498,6-7 0,1-2 0,-19 9 0,11-10 0,-7-4 0,20-8 0,-17-3 0,24 0 0,0 0 996,16 3-996,3 2 0,25 8 0,-3-2 0,3 1 0,-2 2 0,3-1-136,0 0 1,3 1 0,0-1 135,-2 0 0,0-1 0,0 0-609,8 2 1,0 0 608,5 1 0,-5-1 0,-16-2 0,1-1 0,-23-8 0,1-3 0,-6 0 0,2 1 0</inkml:trace>
  <inkml:trace contextRef="#ctx0" brushRef="#br0" timeOffset="1420">8678 7210 24575,'21'4'0,"0"5"0,-5 0 0,6 10 0,-3 3 0,-4 15 0,-2-2 0,-13-2 0,-6-9 0,-2-6 0,-6 7 0,-2-7 0,-12 7 0,-3-12 0,-4 0 0,-2-2 0,4 0 0,2-5 0,8 0 0,20-4 0,4-2 0,8 0 0,5 0 0,12 8 0,-3 0 0,2 2 0,1 5 0,0 2 0,-1-3 0,-1 2 0,8 22 0,-25-21 0,-13 7 0,-5-13 0,-12-1 0,0-1 0,-4-4 0,-5 4 0,18-6 0,-2 3 0</inkml:trace>
  <inkml:trace contextRef="#ctx0" brushRef="#br0" timeOffset="2284">7232 8293 24575,'-16'13'0,"6"-4"0,-15 11 0,14-10 0,-8 6 0,-4 2 0,-10 14 0,8-6 0,1 1 0,-3 11 0,11-8 0,16-7 0,4-8 0,9 3 0,15-3 0,2-10 0,-1-1 0,2 0 0,-4-4 0,0 0 0,1 2 0,1-1 0,7-1 0,0 0 0,-9-1 0,-2-1 0,2 0 0,-2-1 0,6-1 0,-24-2 0,-3 5 0,-2-3 0,0 2 0,0 0 0,-1 0 0,1 2 0</inkml:trace>
  <inkml:trace contextRef="#ctx0" brushRef="#br0" timeOffset="2688">7272 8224 24575,'-1'49'0,"1"1"0,-1-1 0,0-7 0,0-1 0,1-2 0,0 8 0,0-4 0,0-10 0,0-2 0,0 16 0,0-11 0,2-9 0,-1-15 0,1 0 0,0-1 0,6 15 0,3 0 0,-2 0 0,-2-13 0</inkml:trace>
  <inkml:trace contextRef="#ctx0" brushRef="#br0" timeOffset="3334">7831 8242 24575,'-8'42'0,"-1"1"0,2-4 0,3-2 0,4-9 0,2-3 0,2 6 0,3-2 0,6-17 0,12 1 0,17 0 0,-5-2 0,-1-8 0,-4-3 0,-14 0 0,17 0 0,-21 0 0,0 1 0,-10 6 0,-6 5 0,-3 0 0,0 2 0,-4-5 0,-5 5 0,-16 0 0,-3-1 0,-4-5 0,11-6 0,2-9 0,-6-12 0,10 5 0,-2-4 0,18 16 0</inkml:trace>
  <inkml:trace contextRef="#ctx0" brushRef="#br0" timeOffset="3601">7910 8305 24575,'44'2'0,"-1"0"0,0-1 0,0 1 0,0 0 0,1-1 0,-1 1 0,5 0 0,-1 0 0,-2-1 0,-2 0 0,-4 1-875,3-1 1,-4 1 0,-6-2 874,10 0 208,-21 0 1,-11 0 0,-8 0 0</inkml:trace>
  <inkml:trace contextRef="#ctx0" brushRef="#br0" timeOffset="4216">8918 8274 24575,'-28'33'0,"6"-7"0,4-6 0,-1-1 0,-10 7 0,6-4 0,-1 2 0,3-1 0,0 0 0,2-1 0,2 0 0,0 0 0,2 0 0,-9 18 0,15-22 0,1 4 0,7-10 0,-3 1 0,3-1 0,-1 12 0,2-11 0,4 11 0,1-15 0,3-3 0,1-3 0,5-13 0,-4 2 0,4-9 0,-5 5 0,3-5 0,-1-3 0,-4-2 0,-2 4 0,-5 2 0,0 8 0,-7-8 0,6 12 0,-6-4 0</inkml:trace>
  <inkml:trace contextRef="#ctx0" brushRef="#br0" timeOffset="5020">7096 9321 24575,'-12'17'0,"-11"20"0,8-16 0,0 2 0,-3 9 0,0 1 0,-2 2 0,3-2 0,5-8 0,1 1 0,-2 5 0,-2 3 0,2-3 0,3-4 0,1-1 0,-5 12 0,2-2 0,5-10 0,9-19 0,1-10 0,2 1 0</inkml:trace>
  <inkml:trace contextRef="#ctx0" brushRef="#br0" timeOffset="5551">7168 9342 24575,'37'10'0,"0"1"0,0-1 0,4 1 0,1 1 0,-8 1 0,7 15 0,2-5 0,-28-7 0,-13-11 0,-13 29 0,2-8 0,-3 3 0,-2 5 0,-3 3 0,1-2-1182,1 1 1,-1 0 1181,-1 0 0,-1 3 0,2-6 0,-6 8-601,6-8 1,-1 1 600,5-10 0,0-1 0,-6 13 0,0 0 0,0 9 0,5-15 0,3-2 0,6-9 551,5-10 1,0-5-1,1-4 1</inkml:trace>
  <inkml:trace contextRef="#ctx0" brushRef="#br0" timeOffset="6503">7988 9471 24575,'-43'-2'0,"0"0"0,-1 2 0,7 6 0,11 19 0,-4-2 0,9 13 0,8-4 0,16 9 0,18 2 0,0-14 0,-1-11 0,2-2-950,11 5 950,-10-7 0,2 2 116,5 0 1,0-1-117,-6-1 0,-1-1 0,2-1 0,-2-1 0,7 8 0,-13-8 0,-4 2 0,-8-2 0,-3 1 717,-8 2-717,-5 7 0,-7-4 0,4 3 0,-4-10 0,-15 8 0,9-13 0,-2-1 0,-5 3 0,0 0 0,-3-9 0,3-1 0,-5-2 0,-8-15 0,28 6 0,-5-7 0,17-5 0,4 6 0,7-22 0,3 20 0,14-14 0,-3 21 0,1 1 0,17-14 0,-11 9 0,-1 0 0,2-1 0,8-11 0,-6 4 0,-8 3 0,-1-2 0,-3 6 0,-1 0 0,1-4 0,-3 1 0,-3-1 0,-2-7 0,-8 7 0,-1-4 0,-2 12 0,0 8 0</inkml:trace>
  <inkml:trace contextRef="#ctx0" brushRef="#br0" timeOffset="7303">8579 9525 24575,'-40'-10'0,"4"4"0,13 3 0,1 6 0,-4 6 0,-1 8 0,7 5 0,2 5 0,5 0 0,1 0 0,0 6 0,2 0 0,6-6 0,2-3 0,5 6 0,5 4 0,10-8 0,9 4 0,3-14 0,2-12 0,-5-15 0,0-8 0,-5-4 0,-1-3 0,-6 5 0,0-1 0,5-8 0,-2 0 0,-1-8 0,-6 11 0,-8 3 0,-1 16 0,-2-4 0,-2 15 0,2 5 0,-7 17 0,3 5 0,0-4 0,0 1 0,1 5 0,1-5 0,1 0-441,8 9 441,0 11 0,-1-23 0,1 1 0,2 8 0,1 0 0,-1-5 0,1 0 0,-1 3 0,1-2 0,3 2 0,-7-22 0,-4-14 0,-2-1 0,0-1 0</inkml:trace>
  <inkml:trace contextRef="#ctx0" brushRef="#br0" timeOffset="31887">6688 6080 24575,'-5'32'0,"2"-16"0,0 11 0,0 1 0,2-4 0,-1 3 0,-1 1 0,2 7 0,-4 14 0,5-19 0,0-1 0,-3 15 0,3 6 0,0-31 0,0-4 0,0-10 0,0-1 0</inkml:trace>
  <inkml:trace contextRef="#ctx0" brushRef="#br0" timeOffset="32516">7136 6143 24575,'-32'8'0,"1"-1"0,-1 0 0,7 2 0,15 3 0,-5 5 0,8-3 0,-6 13 0,3 9 0,4-10 0,1 0 0,-2 13 0,7-5 0,4-24 0,4-3 0,4-2 0,0-3 0,13-2 0,5-5 0,-3-1 0,1-1 0,-4-1 0,0 0 0,22-11 0,-18 5 0,-17 7 0,-2-8 0,-4 0 0,-2-9 0,-3 2 0,-3 7 0,-2-2 0,-6 4 0,1-4 0,0 5 0,4 6 0,6 4 0</inkml:trace>
  <inkml:trace contextRef="#ctx0" brushRef="#br0" timeOffset="33050">7230 6060 24575,'-23'25'0,"1"0"0,-1 1 0,-6 7 0,2-1 0,5-5 0,1 0 0,-1 4 0,1 0 0,3 1 0,1-1 0,1-7 0,2-1 0,3 13 0,7-25 0,1 4 0,-2-3 0,3-5 0,-3 0 0,3-3 0,-2-1 0,4 0 0,-2-2 0,2 1 0</inkml:trace>
  <inkml:trace contextRef="#ctx0" brushRef="#br0" timeOffset="33401">7138 6426 24575,'11'26'0,"0"0"0,3 17 0,-14-12 0,-2-9 0,2-10 0,0 6 0,0-10 0,0 4 0,0-11 0,0 0 0,0-3 0</inkml:trace>
  <inkml:trace contextRef="#ctx0" brushRef="#br0" timeOffset="33887">7370 6154 24575,'39'27'0,"-1"-1"0,-8-4 0,-5-1 0,3 8 0,-21-3 0,-13 13 0,-9 8 0,2-11 0,-2-2 0,-5 5 0,4-11 0,-1-1 0,-4-3 0,-6 4 0,8-10 0,11-14 0,6-2 0</inkml:trace>
  <inkml:trace contextRef="#ctx0" brushRef="#br0" timeOffset="34337">7789 6230 24575,'-1'39'0,"0"0"0,-1 0 0,1-2 0,-1 0 0,0-4 0,0 0 0,0-4 0,-2 16 0,1 2 0,3-12 0,0-9 0,0-5 0,0-20 0</inkml:trace>
  <inkml:trace contextRef="#ctx0" brushRef="#br0" timeOffset="34917">7971 6321 24575,'-22'17'0,"0"0"0,0 3 0,6-2 0,11-4 0,-1 7 0,11-1 0,19 5 0,9-5 0,-7-10 0,0-3 0,6-2 0,2-12 0,-21 0 0,2-12 0,-9 6 0,-4-3 0,-2 5 0,-2-6 0,-5-6 0,3 9 0,-3 0 0</inkml:trace>
  <inkml:trace contextRef="#ctx0" brushRef="#br0" timeOffset="35317">8031 6263 24575,'-16'38'0,"0"-1"0,-3 0 0,0-2 0,-2 0 0,1-3 0,-6 9 0,10-17 0,3-2 0,8-6 0,-3-1 0,5-3 0,-1-1 0,4-5 0,-3 0 0</inkml:trace>
  <inkml:trace contextRef="#ctx0" brushRef="#br0" timeOffset="35883">8047 6582 24575,'29'8'0,"1"0"0,-8 1 0,24 7 0,-46-10 0,-4 3 0,1-2 0,-10 11 0,-4-4 0,-15 14 0,0-12 0,-9 3 0,14-11 0,6-5 0,13-4 0,8-2 0,9-6 0,5 4 0,2 1 0,17 2 0,8 10 0,-7-3 0,1 1 0,-5 0 0,-1 1 0,0-1 0,-2-1 0,4-2 0,-19-4 0,-4-6 0,-9 1 0,-1 0 0</inkml:trace>
  <inkml:trace contextRef="#ctx0" brushRef="#br0" timeOffset="36385">8309 6293 24575,'5'15'0,"4"5"0,10 7 0,4 7 0,6 3 0,-14-14 0,-5-9 0,-10-9 0,0 8 0,-5 5 0,2 3 0,-12 18 0,-8-4 0,3 5 0,1-15 0,0 0 0,-4 10 0,0-5 0,11-11 0,10-17 0</inkml:trace>
  <inkml:trace contextRef="#ctx0" brushRef="#br0" timeOffset="36782">8696 6316 24575,'-6'47'0,"3"0"0,-3-6 0,6-16 0,0 2 0,-2 6 0,1 2 0,2-3 0,0 0 0,1-4 0,-1-2 0,2 1 0,1-19 0,-3-10 0,1 0 0</inkml:trace>
  <inkml:trace contextRef="#ctx0" brushRef="#br0" timeOffset="37301">9097 6359 24575,'-28'10'0,"-2"4"0,5 0 0,0 4 0,-1 3 0,15 0 0,-1-3 0,12 5 0,8-3 0,-4 3 0,28 8 0,-7-20 0,3-3 0,8 2 0,0-2 0,-8-3 0,-1-3 0,21-10 0,-40 0 0,11-17 0,-8-9 0,-3-6 0,-6-3 0,-7 17 0,-1 5 0,-1 10 0,3 2 0,-1 7 0,3 0 0,0 2 0</inkml:trace>
  <inkml:trace contextRef="#ctx0" brushRef="#br0" timeOffset="37650">9252 6303 24575,'-25'42'0,"0"1"0,-1 0 0,1 0 0,-1-2 0,0 0 0,1-2 0,3-1 0,3 0 0,3-2 0,-1-1 0,-4 3 0,-2-1 0,4-6 0,-1 1 0,7-10 0,1-1 0,4-2 0,10-20 0,17-32 0,-12 21 0,10-18 0</inkml:trace>
  <inkml:trace contextRef="#ctx0" brushRef="#br0" timeOffset="38349">9335 6639 24575,'17'0'0,"-6"1"0,10 2 0,-4-1 0,-8 0 0,0 0 0,-11 2 0,-9 5 0,5-4 0,-34 19 0,14-11 0,-2 3 0,-1-1 0,-2-3 0,6 3 0,21-14 0,18-4 0,5 0 0,13-2 0,10 11 0,-10 0 0,6 5 0,-22-1 0,-3-2 0,-8 1 0,-3-2 0,-5 8 0,0-2 0,-2 4 0,-2-9 0,2-2 0,-7-6 0,6-1 0,-5 0 0,4-1 0,2 0 0,1 2 0,2-2 0</inkml:trace>
  <inkml:trace contextRef="#ctx0" brushRef="#br0" timeOffset="38883">9733 6290 24575,'-2'9'0,"0"-1"0,6 3 0,1-4 0,28 19 0,-11-9 0,1 2 0,3 4 0,0 1 0,-4-4 0,-4 0 0,-2 15 0,-18-10 0,-7 5 0,-6 6 0,-5-5 0,-3 9 0,8-4 0,1 0 0,-5 4 0,8-7 0,4-1 0,5-1 0,2-14 0,0 6 0,0-21 0</inkml:trace>
  <inkml:trace contextRef="#ctx0" brushRef="#br0" timeOffset="39536">10684 7549 24575,'-27'-10'0,"10"7"0,43 7 0,6 0 0,11-1 0,4 0 0,-9-1 0,-1 0-1320,9 0 0,5 0 1320,-9-1 0,3 0 0,2 0 0,-2-1 0,3-1 0,-2-2 0,1 1-539,-5 1 0,2 0 0,-1 0 0,-4-1 539,15-2 0,-14-1 0,-26 0 0,-7 2 0,-7 1 0</inkml:trace>
  <inkml:trace contextRef="#ctx0" brushRef="#br0" timeOffset="39949">11252 7260 24575,'43'19'0,"-13"-6"0,5 3 0,-4-2 0,-1 1 0,0 0-916,9 4 1,6 1 0,-2-1 915,-8-6 0,-2 0 0,1-1 0,2 3 0,0 0 0,0-1 0,0 0 0,-2-2 0,-4 0 872,14 11-872,-46-11 0,-20 5 0,-10 4 0,-2 4 0,-4 4 0,1-1-445,10-9 0,0-1 1,-2 4 444,-3 5 0,-3 4 0,-1 3 0,1 0 0,6-5-948,2 1 1,4-2 0,-1 0 947,-6 7 0,-2 0 0,4-2 0,1-1 0,9-9 0,16-19 0</inkml:trace>
  <inkml:trace contextRef="#ctx0" brushRef="#br0" timeOffset="40518">12128 6091 24575,'0'26'0,"0"1"0,2-1 0,-1 5 0,1 2 0,4-8 0,0 0 0,1 17 0,-1-14 0,0 0 0,-3 6 0,0 15 0,-5-3 0,1-20 0,1-2 0,-2 6 0,2-17 0</inkml:trace>
  <inkml:trace contextRef="#ctx0" brushRef="#br0" timeOffset="41035">12526 6260 24575,'-14'2'0,"1"1"0,-4 4 0,-4 2 0,1 4 0,-6 2 0,4 8 0,7 9 0,5 7 0,9-7 0,17 11 0,3-20 0,5-6 0,3-3 0,1-8 0,3-4 0,7-2 0,4-5 0,-5-6 0,1-3 0,-2-1-1018,-1 1 0,-2-2 1018,-3-2 0,1-3 0,-8 1 0,-5-14 0,-8 10 0,-4-1 0,-18-19 0,-9 4 0,3 12 0,-7 10 0,20 16 0,-3 0 0,7 2 0</inkml:trace>
  <inkml:trace contextRef="#ctx0" brushRef="#br0" timeOffset="41468">12801 6026 24575,'-17'25'0,"-1"-1"0,4-3 0,-1 1 0,-4 11 0,-2 4 0,5-8 0,-1 3 0,0-2-1312,-8 8 0,-2 2 1312,7-10 0,-1 4 0,0-1 0,1-3-625,-9 11 1,0-4 624,-2 5 0,2-5 0,1-3 893,13-16-893,11-17 0,4 0 0,0-5 0</inkml:trace>
  <inkml:trace contextRef="#ctx0" brushRef="#br0" timeOffset="42135">12911 6580 24575,'-5'21'0,"2"-11"0,-4 23 0,6-21 0,-4 8 0,5-12 0,-2-3 0,1 1 0,0 4 0,-1-2 0,1 1 0,-1-11 0,2-1 0</inkml:trace>
  <inkml:trace contextRef="#ctx0" brushRef="#br0" timeOffset="42770">12991 6130 24575,'31'25'0,"0"-1"0,0 1 0,1-1 0,-1 0 0,-3-2 0,-2-1 0,-3-2-1348,1 0 0,-3 1 1348,9 19 856,-9 1-856,-4 3 444,-11-16-444,-8-8 0,-18-9 0,-10 7 0,8-6 0,-3 1 0,-18 7 0,-4 2 0,2-1 0,1-1 0,4-4 0,1 0 0,4 1 0,7-2 1396,17-6-1396,-3 2 0,12-3 0,4-5 0,7 0 0,-1-2 0,0 0 0,-4 0 0</inkml:trace>
  <inkml:trace contextRef="#ctx0" brushRef="#br0" timeOffset="43168">13436 6037 24575,'-1'38'0,"1"-1"0,0 1 0,0 0 0,2 12 0,1 0 0,1-2 0,3-2 0,1-2 0,1-3-1639,1 2 1,1-2 1622,-3-6 1,0 0 0,1-4 15,7 9 0,-4-12 0,0-1 1043,1 1-1043,0-11 136,-11-18 0,-2-4 1,0 3-1</inkml:trace>
  <inkml:trace contextRef="#ctx0" brushRef="#br0" timeOffset="43716">13811 6208 24575,'-25'16'0,"-1"2"0,-1 7 0,0 1 0,-2 6 0,9-3 0,4-1 0,10 1 0,13 14 0,29-17 0,1-7 0,-3-14 0,2-4 0,8-7 0,-15 0 0,0-1 0,-1-6 0,-1-1 0,-2-2 0,-1 0 0,13-14 0,-16 8 0,-19 5 0,-4-3 0,-8-13 0,-4-3 0,-5 3 0,7 14 0,5 8 0,5 9 0</inkml:trace>
  <inkml:trace contextRef="#ctx0" brushRef="#br0" timeOffset="44066">13982 6076 24575,'-16'44'0,"0"1"0,0-1 0,0 1 0,0-1 0,1 0 0,-1 1 0,0-1 0,0 0 0,-1 1 0,1-1 0,-1-1 0,2-3 0,1-3 0,2-7 0,-4 13 0,1-11 0,-7 5 0,24-35 0,1-4 0,-1-1 0,3-1 0</inkml:trace>
  <inkml:trace contextRef="#ctx0" brushRef="#br0" timeOffset="44650">14172 6487 24575,'16'4'0,"-4"1"0,-12 5 0,-7 3 0,-17 7 0,-7-6 0,-3-3 0,5-9 0,14-2 0,5 0 0,7 4 0,18 5 0,8 5 0,17 2 0,2-1 0,2 0 0,-15-7 0,0 1 0,9 3 0,-4-1 0,-11-2 0,-23-3 0,-3-3 0,-2 5 0,-1-5 0,-2 4 0,-8 0 0,-1-1 0,-17 1 0,6 2 0,-12 0 0,9 3 0,6-5 0,8-2 0,12-7 0,3 1 0,2-1 0</inkml:trace>
  <inkml:trace contextRef="#ctx0" brushRef="#br0" timeOffset="45252">14313 6028 24575,'35'24'0,"1"1"0,-1 0 0,1-1 0,-1 1 0,0-1 0,0 1 0,-1-1 0,-1-1 0,-2-3 0,1-1 0,-2-2 0,-1 2-535,6 6 1,-1 2 0,-8-4 534,-5 0 0,-4-1 0,-3-2 520,-14-9-520,-4-2 265,-9 7-265,0-2 0,-13 17 0,5-10 0,-7 13 0,1-6 0,2-2 0,-2 2 0,5-6 0,0 0 409,-3 5 0,2-1-409,-2 1 0,18-15 0,5-8 0</inkml:trace>
  <inkml:trace contextRef="#ctx0" brushRef="#br0" timeOffset="46134">15247 6088 24575,'-8'14'0,"-3"27"0,0-4 0,-1 3 0,1 3 0,1 1-1639,-3 5 1,1-2 1578,4-15 1,0-3 59,-2 20 532,4-24 0,0 0-532,2 23 557,-1-7-557,5-23 0,0-23 0,0-5 0,0-1 0,0 7 0</inkml:trace>
  <inkml:trace contextRef="#ctx0" brushRef="#br0" timeOffset="46667">15371 6187 24575,'-28'22'0,"0"-1"0,6-2 0,1 2 0,-4 8 0,4 1 0,11-5 0,3-1 0,-4-1 0,3 0 0,10 8 0,6-12 0,3-5 0,16 9 0,-7-13 0,7 4 0,13-14 0,4-15 0,-13 1 0,-1-3 0,-6 0 0,-4-2 0,-2-1 0,-4-1 0,-5-8 0,-9-6 0,-12 6 0,-2 3 0,-5 11 0,9 9 0,2 3 0,5 1 0,1 2 0</inkml:trace>
  <inkml:trace contextRef="#ctx0" brushRef="#br0" timeOffset="47087">15498 6020 24575,'-25'39'0,"1"-1"0,0 1 0,0-1 0,-1 1 0,4-6 0,0 0 0,-1 3 0,-6 9 0,0 2 0,3-4 0,8-12 0,2-1 0,5-10 0,1 1 0,4-8 0,3-4 0,2-5 0,0-2 0,0 0 0</inkml:trace>
  <inkml:trace contextRef="#ctx0" brushRef="#br0" timeOffset="47784">15604 6527 24575,'18'-5'0,"-9"1"0,20 1 0,-9 0 0,9 6 0,0 0 0,10 13 0,-14-1 0,-5 17 0,-19-16 0,-11 4 0,-9-13 0,-25-1 0,11 2 0,-1-4 0,0 0 0,4 3 0,-9-2 0,5 5 0,18-4 0,-2 3 0,16-5 0,15 0 0,3-1 0,14 7 0,-7-7 0,3-1 0,-12-2 0,3-5 0,23 2 0,2-1 0,-16 3 0,0 0 0,15 1 0,-24-4 0,-4 1 0,-13-2 0,0 4 0</inkml:trace>
  <inkml:trace contextRef="#ctx0" brushRef="#br0" timeOffset="48451">15853 5861 24575,'16'25'0,"-2"-3"0,-8-18 0,3 3 0,1 0 0,18 10 0,-8-2 0,12 4 0,6 4-1639,-1 1 1,2 2 1627,-4-4 1,4 0-1,1 3 11,0-1 0,2 3 0,1 0 0,1 0 0,-8-5 0,2 0 0,0 1 0,-1-1 0,-1 0 0,6 3 0,-2 0 0,0 0 0,-2-1 0,-2-3 0,-1-1 0,-2 0 0,-5-3 0,0 3 0,-5-2 0,4 8 0,-12-7 0,-23-3 0,-7-8 0,-12 8 0,-6 7 0,12-8 0,-3 1 589,-7 2 0,-2 1-589,-4 0 0,-5 2 0,10-6 0,-3 2 0,-1-1 0,1 0 0,-9 3 0,0 0 0,-2 0 0,10-4 0,-2 2 0,-1-1 0,1 0 0,4-2 0,-5 1 0,3-1 0,2-2 0,-15 5 0,8-4 0,16-7 0,15-6 0,8 0 0</inkml:trace>
  <inkml:trace contextRef="#ctx0" brushRef="#br0" timeOffset="70419">12656 7116 24575,'0'9'0,"0"-1"0,0-1 0,-2-3 0,2 3 0,-4-1 0,4 1 0,-5 4 0,2 4 0,1-4 0,-3 6 0,3-14 0,-1 5 0,1-6 0,2 4 0,-2 1 0,2 0 0,-2-1 0,0 3 0,-4 18 0,0-4 0,0 3 0,1 1 0,0 2-446,-2 5 1,-1-1 445,-2 14 0,-2-5 0,3-16 0,4-11 0,3-9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61232-1F2D-7B47-8139-18732B1801C4}" type="datetimeFigureOut">
              <a:rPr kumimoji="1" lang="ko-KR" altLang="en-US" smtClean="0"/>
              <a:t>2025. 9. 12.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5BB5A-665F-E040-81A4-119ECF343C9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25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5BB5A-665F-E040-81A4-119ECF343C93}" type="slidenum">
              <a:rPr kumimoji="1" lang="ko-KR" altLang="en-US" smtClean="0"/>
              <a:t>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7663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현대산업</a:t>
            </a:r>
            <a:endParaRPr kumimoji="1" lang="en-US" altLang="ko-KR" dirty="0"/>
          </a:p>
          <a:p>
            <a:r>
              <a:rPr kumimoji="1" lang="ko-KR" altLang="en-US" dirty="0"/>
              <a:t>약의 작용 또한 </a:t>
            </a:r>
            <a:endParaRPr kumimoji="1" lang="en-US" altLang="ko-KR" dirty="0"/>
          </a:p>
          <a:p>
            <a:r>
              <a:rPr kumimoji="1" lang="ko-KR" altLang="en-US" dirty="0"/>
              <a:t>결국 반응의 방향을 이해해야 어디에 작용할지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어떤 효과를 </a:t>
            </a:r>
            <a:r>
              <a:rPr kumimoji="1" lang="ko-KR" altLang="en-US" dirty="0" err="1"/>
              <a:t>낼지에</a:t>
            </a:r>
            <a:r>
              <a:rPr kumimoji="1" lang="ko-KR" altLang="en-US" dirty="0"/>
              <a:t> 대해 이해할 </a:t>
            </a:r>
            <a:r>
              <a:rPr kumimoji="1" lang="ko-KR" altLang="en-US" dirty="0" err="1"/>
              <a:t>수있다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5BB5A-665F-E040-81A4-119ECF343C9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3927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9D953-AB4A-B111-EFD9-110D5DE1C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6565F8-6AF6-FC92-7E77-5422C2071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903BD7-41A8-797F-FEE5-913BF22F0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현대산업</a:t>
            </a:r>
            <a:endParaRPr kumimoji="1" lang="en-US" altLang="ko-KR" dirty="0"/>
          </a:p>
          <a:p>
            <a:r>
              <a:rPr kumimoji="1" lang="ko-KR" altLang="en-US" dirty="0"/>
              <a:t>약의 작용 또한 </a:t>
            </a:r>
            <a:endParaRPr kumimoji="1" lang="en-US" altLang="ko-KR" dirty="0"/>
          </a:p>
          <a:p>
            <a:r>
              <a:rPr kumimoji="1" lang="ko-KR" altLang="en-US" dirty="0"/>
              <a:t>결국 반응의 방향을 이해해야 어디에 작용할지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어떤 효과를 </a:t>
            </a:r>
            <a:r>
              <a:rPr kumimoji="1" lang="ko-KR" altLang="en-US" dirty="0" err="1"/>
              <a:t>낼지에</a:t>
            </a:r>
            <a:r>
              <a:rPr kumimoji="1" lang="ko-KR" altLang="en-US" dirty="0"/>
              <a:t> 대해 이해할 </a:t>
            </a:r>
            <a:r>
              <a:rPr kumimoji="1" lang="ko-KR" altLang="en-US" dirty="0" err="1"/>
              <a:t>수있다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464157-3869-7961-A2DC-64B4AEAED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5BB5A-665F-E040-81A4-119ECF343C9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2896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0243A-BF62-CB44-21CC-E27D7EEF6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0DF29B-FB72-4321-B8F4-08E953B0F6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9EF97E-ECDD-9A5F-056D-C7C9CCC0B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현대산업</a:t>
            </a:r>
            <a:endParaRPr kumimoji="1" lang="en-US" altLang="ko-KR" dirty="0"/>
          </a:p>
          <a:p>
            <a:r>
              <a:rPr kumimoji="1" lang="ko-KR" altLang="en-US" dirty="0"/>
              <a:t>약의 작용 또한 </a:t>
            </a:r>
            <a:endParaRPr kumimoji="1" lang="en-US" altLang="ko-KR" dirty="0"/>
          </a:p>
          <a:p>
            <a:r>
              <a:rPr kumimoji="1" lang="ko-KR" altLang="en-US" dirty="0"/>
              <a:t>결국 반응의 방향을 이해해야 어디에 작용할지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어떤 효과를 </a:t>
            </a:r>
            <a:r>
              <a:rPr kumimoji="1" lang="ko-KR" altLang="en-US" dirty="0" err="1"/>
              <a:t>낼지에</a:t>
            </a:r>
            <a:r>
              <a:rPr kumimoji="1" lang="ko-KR" altLang="en-US" dirty="0"/>
              <a:t> 대해 이해할 </a:t>
            </a:r>
            <a:r>
              <a:rPr kumimoji="1" lang="ko-KR" altLang="en-US" dirty="0" err="1"/>
              <a:t>수있다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EB997B-E4F8-EF24-A907-82966F1F5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5BB5A-665F-E040-81A4-119ECF343C9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5798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DC155-353B-C21B-2F23-A82CD14BF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DE7A64-4D20-AE1C-AAD2-7D13BCA0A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A11746-844D-8148-882A-E1A429A10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현대산업</a:t>
            </a:r>
            <a:endParaRPr kumimoji="1" lang="en-US" altLang="ko-KR" dirty="0"/>
          </a:p>
          <a:p>
            <a:r>
              <a:rPr kumimoji="1" lang="ko-KR" altLang="en-US" dirty="0"/>
              <a:t>약의 작용 또한 </a:t>
            </a:r>
            <a:endParaRPr kumimoji="1" lang="en-US" altLang="ko-KR" dirty="0"/>
          </a:p>
          <a:p>
            <a:r>
              <a:rPr kumimoji="1" lang="ko-KR" altLang="en-US" dirty="0"/>
              <a:t>결국 반응의 방향을 이해해야 어디에 작용할지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어떤 효과를 </a:t>
            </a:r>
            <a:r>
              <a:rPr kumimoji="1" lang="ko-KR" altLang="en-US" dirty="0" err="1"/>
              <a:t>낼지에</a:t>
            </a:r>
            <a:r>
              <a:rPr kumimoji="1" lang="ko-KR" altLang="en-US" dirty="0"/>
              <a:t> 대해 이해할 </a:t>
            </a:r>
            <a:r>
              <a:rPr kumimoji="1" lang="ko-KR" altLang="en-US" dirty="0" err="1"/>
              <a:t>수있다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0B653B-257C-C2B0-1687-174D057AB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5BB5A-665F-E040-81A4-119ECF343C93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2982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4B305-349E-9380-9A51-DECB72E0A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B8E864-CD4B-B5FB-1E05-F7DC0B522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351745-AE10-2972-B247-9C03C2E2F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현대산업</a:t>
            </a:r>
            <a:endParaRPr kumimoji="1" lang="en-US" altLang="ko-KR" dirty="0"/>
          </a:p>
          <a:p>
            <a:r>
              <a:rPr kumimoji="1" lang="ko-KR" altLang="en-US" dirty="0"/>
              <a:t>약의 작용 또한 </a:t>
            </a:r>
            <a:endParaRPr kumimoji="1" lang="en-US" altLang="ko-KR" dirty="0"/>
          </a:p>
          <a:p>
            <a:r>
              <a:rPr kumimoji="1" lang="ko-KR" altLang="en-US" dirty="0"/>
              <a:t>결국 반응의 방향을 이해해야 어디에 작용할지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어떤 효과를 </a:t>
            </a:r>
            <a:r>
              <a:rPr kumimoji="1" lang="ko-KR" altLang="en-US" dirty="0" err="1"/>
              <a:t>낼지에</a:t>
            </a:r>
            <a:r>
              <a:rPr kumimoji="1" lang="ko-KR" altLang="en-US" dirty="0"/>
              <a:t> 대해 이해할 </a:t>
            </a:r>
            <a:r>
              <a:rPr kumimoji="1" lang="ko-KR" altLang="en-US" dirty="0" err="1"/>
              <a:t>수있다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FFA1B9-3B0A-75E6-5CF0-427FBA260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5BB5A-665F-E040-81A4-119ECF343C9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808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A3F99-FCEA-FD8F-74FD-CFA738E12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236C4B-5443-D721-B274-AE8736F94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6BAC44-0F06-6EE6-77B0-E588240BD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현대산업</a:t>
            </a:r>
            <a:endParaRPr kumimoji="1" lang="en-US" altLang="ko-KR" dirty="0"/>
          </a:p>
          <a:p>
            <a:r>
              <a:rPr kumimoji="1" lang="ko-KR" altLang="en-US" dirty="0"/>
              <a:t>약의 작용 또한 </a:t>
            </a:r>
            <a:endParaRPr kumimoji="1" lang="en-US" altLang="ko-KR" dirty="0"/>
          </a:p>
          <a:p>
            <a:r>
              <a:rPr kumimoji="1" lang="ko-KR" altLang="en-US" dirty="0"/>
              <a:t>결국 반응의 방향을 이해해야 어디에 작용할지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어떤 효과를 </a:t>
            </a:r>
            <a:r>
              <a:rPr kumimoji="1" lang="ko-KR" altLang="en-US" dirty="0" err="1"/>
              <a:t>낼지에</a:t>
            </a:r>
            <a:r>
              <a:rPr kumimoji="1" lang="ko-KR" altLang="en-US" dirty="0"/>
              <a:t> 대해 이해할 </a:t>
            </a:r>
            <a:r>
              <a:rPr kumimoji="1" lang="ko-KR" altLang="en-US" dirty="0" err="1"/>
              <a:t>수있다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8D30BE-0D9F-F726-3B2D-52CAC8FA3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5BB5A-665F-E040-81A4-119ECF343C9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1923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5C680-C8A4-876D-CCC3-F05A36DC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D8F5AA-0C46-5ECE-5D1B-444A054AE5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6197AB-EF09-CA36-980C-8E73DC37C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현대산업</a:t>
            </a:r>
            <a:endParaRPr kumimoji="1" lang="en-US" altLang="ko-KR" dirty="0"/>
          </a:p>
          <a:p>
            <a:r>
              <a:rPr kumimoji="1" lang="ko-KR" altLang="en-US" dirty="0"/>
              <a:t>약의 작용 또한 </a:t>
            </a:r>
            <a:endParaRPr kumimoji="1" lang="en-US" altLang="ko-KR" dirty="0"/>
          </a:p>
          <a:p>
            <a:r>
              <a:rPr kumimoji="1" lang="ko-KR" altLang="en-US" dirty="0"/>
              <a:t>결국 반응의 방향을 이해해야 어디에 작용할지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어떤 효과를 </a:t>
            </a:r>
            <a:r>
              <a:rPr kumimoji="1" lang="ko-KR" altLang="en-US" dirty="0" err="1"/>
              <a:t>낼지에</a:t>
            </a:r>
            <a:r>
              <a:rPr kumimoji="1" lang="ko-KR" altLang="en-US" dirty="0"/>
              <a:t> 대해 이해할 </a:t>
            </a:r>
            <a:r>
              <a:rPr kumimoji="1" lang="ko-KR" altLang="en-US" dirty="0" err="1"/>
              <a:t>수있다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A2F457-99F9-04B1-956E-86358D3D8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5BB5A-665F-E040-81A4-119ECF343C93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722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51798-0E6F-35A4-1804-266F608C6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137B13-2DA8-42A7-15CC-CE4AD0223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55A301-34EA-3BDA-6706-4B61A151B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현대산업</a:t>
            </a:r>
            <a:endParaRPr kumimoji="1" lang="en-US" altLang="ko-KR" dirty="0"/>
          </a:p>
          <a:p>
            <a:r>
              <a:rPr kumimoji="1" lang="ko-KR" altLang="en-US" dirty="0"/>
              <a:t>약의 작용 또한 </a:t>
            </a:r>
            <a:endParaRPr kumimoji="1" lang="en-US" altLang="ko-KR" dirty="0"/>
          </a:p>
          <a:p>
            <a:r>
              <a:rPr kumimoji="1" lang="ko-KR" altLang="en-US" dirty="0"/>
              <a:t>결국 반응의 방향을 이해해야 어디에 작용할지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어떤 효과를 </a:t>
            </a:r>
            <a:r>
              <a:rPr kumimoji="1" lang="ko-KR" altLang="en-US" dirty="0" err="1"/>
              <a:t>낼지에</a:t>
            </a:r>
            <a:r>
              <a:rPr kumimoji="1" lang="ko-KR" altLang="en-US" dirty="0"/>
              <a:t> 대해 이해할 </a:t>
            </a:r>
            <a:r>
              <a:rPr kumimoji="1" lang="ko-KR" altLang="en-US" dirty="0" err="1"/>
              <a:t>수있다</a:t>
            </a:r>
            <a:r>
              <a:rPr kumimoji="1" lang="en-US" altLang="ko-KR" dirty="0"/>
              <a:t>. </a:t>
            </a:r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D16661-F625-0B59-A884-84BB160A2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5BB5A-665F-E040-81A4-119ECF343C9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327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94639-B603-729E-B657-D015B7780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9B8371-A292-E774-69AB-FCAE8A9E3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7816C-9654-DAAA-8146-B66218A8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26C5-C8D7-5D4C-AF5A-530A8E5CAC9A}" type="datetime1">
              <a:rPr kumimoji="1" lang="ko-KR" altLang="en-US" smtClean="0"/>
              <a:t>2025. 9. 12.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FA847C-39AA-126F-24E6-F1ED5E33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D890A0-B673-7406-EF4F-3CC77647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858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4A68D-6519-E968-2BA1-31AE507F0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0DEA1E-C46C-0894-4302-AA8416AD4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EC66F-D7FA-2F26-0463-656F3133F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B0BA-6EAC-4E46-9B0A-E2CA270E420A}" type="datetime1">
              <a:rPr kumimoji="1" lang="ko-KR" altLang="en-US" smtClean="0"/>
              <a:t>2025. 9. 12.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84CF-A117-C33F-5136-2B1B9F3A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995B8-B2BE-E33F-1DCE-C60E3E30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783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00CE75-C62C-4214-33F4-B654E0081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757E3A-6ADA-67E7-FFE9-C51154FBE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E62A00-B4E8-AFF1-807F-9A392226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AEF8-EACC-D040-A2F7-D49CEEF316DF}" type="datetime1">
              <a:rPr kumimoji="1" lang="ko-KR" altLang="en-US" smtClean="0"/>
              <a:t>2025. 9. 12.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CD5127-69DC-4435-E2DC-4EE9C208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6221F1-F23C-C9E4-3D7D-6A64DF35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9623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3B383-141F-72E0-FC9C-0C64F141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609AA-F63B-11DA-9248-9EF1E21C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D2877-9458-82CD-76F1-C323E98E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5B45F-DB99-894E-B902-FCD10384B7BA}" type="datetime1">
              <a:rPr kumimoji="1" lang="ko-KR" altLang="en-US" smtClean="0"/>
              <a:t>2025. 9. 12.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CF134-7522-15B1-1BE8-12393E03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F7A09-5A97-344E-DF5B-232A3FD9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8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88CF8-0C38-ABD0-C96F-6D52D663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D414AA-D1BD-8A46-E216-D43573BBE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1DC3C-1C23-2309-B52D-7D34BBB9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AA10-E07F-0B48-934F-4C228852BECA}" type="datetime1">
              <a:rPr kumimoji="1" lang="ko-KR" altLang="en-US" smtClean="0"/>
              <a:t>2025. 9. 12.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C4D88-D3F3-8A12-0EDC-77606FF1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DD606-D1A3-B465-8D5C-4655AB92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390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F8709-5372-26B1-8728-95DA124B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BE348-D266-1C49-0BE5-0E39693D8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1CD57-72D6-622E-D713-27A46F83A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9BE3E-46C6-AC58-627A-A254DE1BA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FEAE-2D0D-6C4A-B6A8-DEC3E1390097}" type="datetime1">
              <a:rPr kumimoji="1" lang="ko-KR" altLang="en-US" smtClean="0"/>
              <a:t>2025. 9. 12.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F18B1F-3B1B-9019-BFCF-88E2EF72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1EA814-42C2-42EF-012A-AADA9EC3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979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90A6B-01D6-B65C-3849-0D7835308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0FECB9-B95E-B04D-07D0-29DA243A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B40266-06CE-2124-71C9-9382171FC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DE22C1-D468-09F7-98C3-B9969FBD5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64ED8B-8055-9C05-7FAF-B7121223A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4252EF-8260-F91C-5B65-DDB214F0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8D49-67F2-254D-BB27-94FA3CA7BFCC}" type="datetime1">
              <a:rPr kumimoji="1" lang="ko-KR" altLang="en-US" smtClean="0"/>
              <a:t>2025. 9. 12.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8D8186-DE02-6F9A-70F1-78508F7C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4A0977-95C0-DDAC-FC0E-F433423C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36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DE2D7-00CB-C8EA-180D-18D2A3B3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4D3F7-27BF-C5AE-2314-D4F63314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32FDE-AC2F-3541-910C-93510926342A}" type="datetime1">
              <a:rPr kumimoji="1" lang="ko-KR" altLang="en-US" smtClean="0"/>
              <a:t>2025. 9. 12.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6901D8-BC4E-A9B1-7DDD-BB977773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2FC01D-649F-19F2-066E-B1A6E11D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476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C64448-4B89-B4F9-4079-C4E39A31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09EA4-50D2-AE4D-A554-D781AA7AED55}" type="datetime1">
              <a:rPr kumimoji="1" lang="ko-KR" altLang="en-US" smtClean="0"/>
              <a:t>2025. 9. 12.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1CFB3C-9D91-82B2-E86C-57F36C80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99B9F-B0BE-7E3C-5A44-AB5E31E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03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4992-9FC8-8F94-A5EF-A1A16370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E318B-217D-2F45-844C-D41A6BB05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7B0EDE-161C-B3A9-A5A9-3DB11C89D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42A2A-88B4-07D6-CC12-21D02E83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6AC47-C638-C246-8FCA-A035A8CE10D8}" type="datetime1">
              <a:rPr kumimoji="1" lang="ko-KR" altLang="en-US" smtClean="0"/>
              <a:t>2025. 9. 12.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C39B78-6C23-3131-44F7-717EF2D0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394357-FFC8-4431-AEF4-09701E61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847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72810-673E-B41B-8166-046DB13D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027723-D687-A3A7-AEA7-A6A014289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833D9F-7163-69DF-9FF4-6A71D9CBF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1AF55-1AC2-6D98-DD3D-9DF2E2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C716-7EF5-7246-A41A-1821B001ACF1}" type="datetime1">
              <a:rPr kumimoji="1" lang="ko-KR" altLang="en-US" smtClean="0"/>
              <a:t>2025. 9. 12.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F0C768-F2EC-2315-ACC4-8A774FAD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3922FC-38A2-65B6-3FE4-6CEFA5AD9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32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AB92F4-BFCC-A203-28E5-C772954CF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75DE06-C4BF-547A-1DD5-53FAA85CC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DE4FA-0914-631C-7429-86ACA7D6B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146C28-FEC7-8041-A0B0-52DA8BFEA6C7}" type="datetime1">
              <a:rPr kumimoji="1" lang="ko-KR" altLang="en-US" smtClean="0"/>
              <a:t>2025. 9. 12.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E469F-2112-708D-5B1B-88A829E0F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95DD0C-8247-948F-D48B-60C29F548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572046-083F-F343-B6F1-90867A586B2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17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부제목 2">
            <a:extLst>
              <a:ext uri="{FF2B5EF4-FFF2-40B4-BE49-F238E27FC236}">
                <a16:creationId xmlns:a16="http://schemas.microsoft.com/office/drawing/2014/main" id="{B75E1A98-89D5-075F-7AC9-75800451978E}"/>
              </a:ext>
            </a:extLst>
          </p:cNvPr>
          <p:cNvSpPr txBox="1">
            <a:spLocks/>
          </p:cNvSpPr>
          <p:nvPr/>
        </p:nvSpPr>
        <p:spPr>
          <a:xfrm>
            <a:off x="2855536" y="4547830"/>
            <a:ext cx="6362166" cy="991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4400" b="1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-Review-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DCB124-E478-ECB7-2531-DBAFC0545F65}"/>
              </a:ext>
            </a:extLst>
          </p:cNvPr>
          <p:cNvSpPr txBox="1"/>
          <p:nvPr/>
        </p:nvSpPr>
        <p:spPr>
          <a:xfrm>
            <a:off x="5316597" y="5176199"/>
            <a:ext cx="17360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3200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최윤호</a:t>
            </a:r>
            <a:endParaRPr kumimoji="1" lang="en-US" altLang="ko-KR" sz="3200" dirty="0">
              <a:solidFill>
                <a:srgbClr val="5D5D5D"/>
              </a:solidFill>
              <a:latin typeface="Noto Sans Zawgyi" panose="020B0502040504020204" pitchFamily="34" charset="0"/>
              <a:cs typeface="Noto Sans Zawgyi" panose="020B0502040504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2E82C4-0C8A-404B-F1EB-1A5F3310038D}"/>
              </a:ext>
            </a:extLst>
          </p:cNvPr>
          <p:cNvSpPr/>
          <p:nvPr/>
        </p:nvSpPr>
        <p:spPr>
          <a:xfrm>
            <a:off x="543339" y="1389413"/>
            <a:ext cx="11001542" cy="2800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D32EF-2168-29EC-F1B2-D55C4832F8AD}"/>
              </a:ext>
            </a:extLst>
          </p:cNvPr>
          <p:cNvSpPr txBox="1"/>
          <p:nvPr/>
        </p:nvSpPr>
        <p:spPr>
          <a:xfrm>
            <a:off x="4731280" y="5726293"/>
            <a:ext cx="26106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200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2025.09.12</a:t>
            </a:r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7392117-F455-53F2-292F-9C8FAEA3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72046-083F-F343-B6F1-90867A586B22}" type="slidenum">
              <a:rPr kumimoji="1" lang="ko-KR" altLang="en-US" smtClean="0"/>
              <a:t>0</a:t>
            </a:fld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C9EEFD-5A83-E961-BE87-109C64B2C96C}"/>
              </a:ext>
            </a:extLst>
          </p:cNvPr>
          <p:cNvSpPr txBox="1"/>
          <p:nvPr/>
        </p:nvSpPr>
        <p:spPr>
          <a:xfrm>
            <a:off x="10671718" y="6345199"/>
            <a:ext cx="10656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kumimoji="1" lang="ko-KR" altLang="en-US" dirty="0"/>
          </a:p>
        </p:txBody>
      </p:sp>
      <p:pic>
        <p:nvPicPr>
          <p:cNvPr id="3" name="그림 2" descr="텍스트, 폰트, 영수증, 대수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0A49B6C-8EE0-127F-53FE-F45C34640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92" y="1782496"/>
            <a:ext cx="10219664" cy="191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7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79841-68AE-6FFF-D7C9-900124731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5654" y="389962"/>
            <a:ext cx="5049516" cy="4633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3600" b="1" u="sng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FCI : </a:t>
            </a:r>
            <a:r>
              <a:rPr kumimoji="1" lang="ko-KR" altLang="en-US" sz="2400" b="1" u="sng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가장 엄밀한 계산</a:t>
            </a:r>
            <a:endParaRPr kumimoji="1" lang="ko-KR" altLang="en-US" sz="3600" u="sng" dirty="0">
              <a:solidFill>
                <a:srgbClr val="5D5D5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CCB866-609B-0D40-79FE-2E6D0D28122C}"/>
                  </a:ext>
                </a:extLst>
              </p:cNvPr>
              <p:cNvSpPr txBox="1"/>
              <p:nvPr/>
            </p:nvSpPr>
            <p:spPr>
              <a:xfrm>
                <a:off x="307073" y="1509253"/>
                <a:ext cx="4109911" cy="8392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200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CCB866-609B-0D40-79FE-2E6D0D281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73" y="1509253"/>
                <a:ext cx="4109911" cy="839269"/>
              </a:xfrm>
              <a:prstGeom prst="rect">
                <a:avLst/>
              </a:prstGeom>
              <a:blipFill>
                <a:blip r:embed="rId3"/>
                <a:stretch>
                  <a:fillRect t="-127273" b="-17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232994A-3C50-4A99-2682-25E8BB0E38D5}"/>
              </a:ext>
            </a:extLst>
          </p:cNvPr>
          <p:cNvSpPr txBox="1"/>
          <p:nvPr/>
        </p:nvSpPr>
        <p:spPr>
          <a:xfrm>
            <a:off x="482564" y="996609"/>
            <a:ext cx="87093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◼︎ </a:t>
            </a:r>
            <a:r>
              <a:rPr lang="ko-KR" altLang="en-US" sz="1800" dirty="0"/>
              <a:t>분자의 파동함수는 가능한 모든 </a:t>
            </a:r>
            <a:r>
              <a:rPr lang="en-US" altLang="ko-KR" sz="1800" dirty="0"/>
              <a:t>Slater Determinant</a:t>
            </a:r>
            <a:r>
              <a:rPr lang="ko-KR" altLang="en-US" sz="1800" dirty="0"/>
              <a:t> 의 선형결합으로 표현된다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4F3A3E-EB43-3E19-22D6-ABA6E9D3BA0B}"/>
                  </a:ext>
                </a:extLst>
              </p:cNvPr>
              <p:cNvSpPr txBox="1"/>
              <p:nvPr/>
            </p:nvSpPr>
            <p:spPr>
              <a:xfrm>
                <a:off x="3997180" y="1509253"/>
                <a:ext cx="7555675" cy="773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분자의 파동함수 </a:t>
                </a:r>
                <a:endParaRPr lang="en-US" altLang="ko-KR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 번째 구성</a:t>
                </a:r>
                <a:r>
                  <a:rPr lang="en-US" altLang="ko-KR" dirty="0"/>
                  <a:t>(Configuration)</a:t>
                </a:r>
                <a:r>
                  <a:rPr lang="ko-KR" altLang="en-US" dirty="0" err="1"/>
                  <a:t>에</a:t>
                </a:r>
                <a:r>
                  <a:rPr lang="ko-KR" altLang="en-US" dirty="0"/>
                  <a:t> 대응되는 </a:t>
                </a:r>
                <a:r>
                  <a:rPr lang="en-US" altLang="ko-KR" dirty="0"/>
                  <a:t>Slater </a:t>
                </a:r>
                <a:r>
                  <a:rPr lang="en-US" altLang="ko-KR" dirty="0" err="1"/>
                  <a:t>Determiant</a:t>
                </a:r>
                <a:endParaRPr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4F3A3E-EB43-3E19-22D6-ABA6E9D3B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180" y="1509253"/>
                <a:ext cx="7555675" cy="773610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F45B6B0-379D-D7A9-91C2-3AE14F58286F}"/>
              </a:ext>
            </a:extLst>
          </p:cNvPr>
          <p:cNvSpPr txBox="1"/>
          <p:nvPr/>
        </p:nvSpPr>
        <p:spPr>
          <a:xfrm>
            <a:off x="482564" y="2533078"/>
            <a:ext cx="10549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◼︎ </a:t>
            </a:r>
            <a:r>
              <a:rPr lang="ko-KR" altLang="en-US" sz="1800" dirty="0"/>
              <a:t>해당 공간에 </a:t>
            </a:r>
            <a:r>
              <a:rPr lang="ko-KR" altLang="en-US" sz="1800" dirty="0" err="1"/>
              <a:t>헤밀토니안</a:t>
            </a:r>
            <a:r>
              <a:rPr lang="ko-KR" altLang="en-US" sz="1800" dirty="0"/>
              <a:t> 기술하여 가장 낮은 </a:t>
            </a:r>
            <a:r>
              <a:rPr lang="ko-KR" altLang="en-US" sz="1800" dirty="0" err="1"/>
              <a:t>고유값을</a:t>
            </a:r>
            <a:r>
              <a:rPr lang="ko-KR" altLang="en-US" sz="1800" dirty="0"/>
              <a:t> 갖는 상태</a:t>
            </a:r>
            <a:r>
              <a:rPr lang="en-US" altLang="ko-KR" sz="1800" dirty="0"/>
              <a:t>(Ground-state)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찾기 위해  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755CD9-CEFC-3613-1EC3-779F3587C07A}"/>
              </a:ext>
            </a:extLst>
          </p:cNvPr>
          <p:cNvSpPr txBox="1"/>
          <p:nvPr/>
        </p:nvSpPr>
        <p:spPr>
          <a:xfrm>
            <a:off x="943086" y="3059668"/>
            <a:ext cx="3580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1)</a:t>
            </a:r>
            <a:r>
              <a:rPr kumimoji="1" lang="ko-KR" altLang="en-US" b="1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 </a:t>
            </a:r>
            <a:r>
              <a:rPr lang="ko-KR" altLang="en-US" sz="1800" dirty="0"/>
              <a:t>해당 공</a:t>
            </a:r>
            <a:r>
              <a:rPr lang="ko-KR" altLang="en-US" dirty="0"/>
              <a:t>간에 </a:t>
            </a:r>
            <a:r>
              <a:rPr lang="ko-KR" altLang="en-US" dirty="0" err="1"/>
              <a:t>사영</a:t>
            </a:r>
            <a:r>
              <a:rPr lang="ko-KR" altLang="en-US" dirty="0"/>
              <a:t> </a:t>
            </a:r>
            <a:r>
              <a:rPr lang="en-US" altLang="ko-KR" dirty="0"/>
              <a:t>(projection)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38D0A9-11D3-4D60-B48E-23508C6BC33C}"/>
                  </a:ext>
                </a:extLst>
              </p:cNvPr>
              <p:cNvSpPr txBox="1"/>
              <p:nvPr/>
            </p:nvSpPr>
            <p:spPr>
              <a:xfrm>
                <a:off x="983701" y="3449782"/>
                <a:ext cx="6026958" cy="795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〉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38D0A9-11D3-4D60-B48E-23508C6BC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01" y="3449782"/>
                <a:ext cx="6026958" cy="795859"/>
              </a:xfrm>
              <a:prstGeom prst="rect">
                <a:avLst/>
              </a:prstGeom>
              <a:blipFill>
                <a:blip r:embed="rId5"/>
                <a:stretch>
                  <a:fillRect l="-211" t="-117188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9587CE8-E207-311C-C2D7-AF720801E6E8}"/>
              </a:ext>
            </a:extLst>
          </p:cNvPr>
          <p:cNvSpPr txBox="1"/>
          <p:nvPr/>
        </p:nvSpPr>
        <p:spPr>
          <a:xfrm>
            <a:off x="943086" y="4423681"/>
            <a:ext cx="6573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2)</a:t>
            </a:r>
            <a:r>
              <a:rPr kumimoji="1" lang="ko-KR" altLang="en-US" b="1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 </a:t>
            </a:r>
            <a:r>
              <a:rPr lang="ko-KR" altLang="en-US" dirty="0" err="1"/>
              <a:t>사영된</a:t>
            </a:r>
            <a:r>
              <a:rPr lang="ko-KR" altLang="en-US" dirty="0"/>
              <a:t> </a:t>
            </a:r>
            <a:r>
              <a:rPr lang="ko-KR" altLang="en-US" dirty="0" err="1"/>
              <a:t>헤밀토니안</a:t>
            </a:r>
            <a:r>
              <a:rPr lang="ko-KR" altLang="en-US" dirty="0"/>
              <a:t> 행렬을 대각화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A3AFB7-9960-0032-9E2E-B918674578A7}"/>
                  </a:ext>
                </a:extLst>
              </p:cNvPr>
              <p:cNvSpPr txBox="1"/>
              <p:nvPr/>
            </p:nvSpPr>
            <p:spPr>
              <a:xfrm>
                <a:off x="482564" y="4927647"/>
                <a:ext cx="293292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  <m:acc>
                        <m:accPr>
                          <m:chr m:val="⃑"/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acc>
                        <m:accPr>
                          <m:chr m:val="⃑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altLang="ko-KR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A3AFB7-9960-0032-9E2E-B91867457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4" y="4927647"/>
                <a:ext cx="29329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13B971-8C3A-27D1-939E-1755DD1A3CE9}"/>
                  </a:ext>
                </a:extLst>
              </p:cNvPr>
              <p:cNvSpPr txBox="1"/>
              <p:nvPr/>
            </p:nvSpPr>
            <p:spPr>
              <a:xfrm>
                <a:off x="482564" y="5184532"/>
                <a:ext cx="4627923" cy="1059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𝑯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F13B971-8C3A-27D1-939E-1755DD1A3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4" y="5184532"/>
                <a:ext cx="4627923" cy="1059393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359753-0DA2-6BCE-5615-196D39BFADBC}"/>
                  </a:ext>
                </a:extLst>
              </p:cNvPr>
              <p:cNvSpPr txBox="1"/>
              <p:nvPr/>
            </p:nvSpPr>
            <p:spPr>
              <a:xfrm>
                <a:off x="3759674" y="5425007"/>
                <a:ext cx="6579014" cy="340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〉"/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schemeClr val="tx1"/>
                          </a:solidFill>
                        </a:rPr>
                        <m:t>+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altLang="ko-KR" sz="1400" dirty="0">
                          <a:solidFill>
                            <a:schemeClr val="tx1"/>
                          </a:solidFill>
                        </a:rPr>
                        <m:t>+</m:t>
                      </m:r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|"/>
                          <m:endChr m:val="⟩"/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6359753-0DA2-6BCE-5615-196D39BFA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674" y="5425007"/>
                <a:ext cx="6579014" cy="340671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C050D760-772E-6F38-ECFF-045F7BF22652}"/>
              </a:ext>
            </a:extLst>
          </p:cNvPr>
          <p:cNvSpPr/>
          <p:nvPr/>
        </p:nvSpPr>
        <p:spPr>
          <a:xfrm>
            <a:off x="5220283" y="4904533"/>
            <a:ext cx="4885480" cy="15635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EAFF2C-5914-CBA9-91FB-32EAEA8C3502}"/>
                  </a:ext>
                </a:extLst>
              </p:cNvPr>
              <p:cNvSpPr txBox="1"/>
              <p:nvPr/>
            </p:nvSpPr>
            <p:spPr>
              <a:xfrm>
                <a:off x="5326741" y="5048814"/>
                <a:ext cx="2552928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</a:rPr>
                  <a:t> ,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</a:rPr>
                  <a:t>구할 수 있음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. 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0EAFF2C-5914-CBA9-91FB-32EAEA8C3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41" y="5048814"/>
                <a:ext cx="2552928" cy="376193"/>
              </a:xfrm>
              <a:prstGeom prst="rect">
                <a:avLst/>
              </a:prstGeom>
              <a:blipFill>
                <a:blip r:embed="rId9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5CD505-BB02-7396-C951-36C9B94D8247}"/>
                  </a:ext>
                </a:extLst>
              </p:cNvPr>
              <p:cNvSpPr txBox="1"/>
              <p:nvPr/>
            </p:nvSpPr>
            <p:spPr>
              <a:xfrm>
                <a:off x="5079853" y="5681471"/>
                <a:ext cx="3505490" cy="7214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|"/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begChr m:val="|"/>
                          <m:endChr m:val="〉"/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altLang="ko-KR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  <m:r>
                        <a:rPr lang="en-US" altLang="ko-KR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5CD505-BB02-7396-C951-36C9B94D8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853" y="5681471"/>
                <a:ext cx="3505490" cy="721480"/>
              </a:xfrm>
              <a:prstGeom prst="rect">
                <a:avLst/>
              </a:prstGeom>
              <a:blipFill>
                <a:blip r:embed="rId10"/>
                <a:stretch>
                  <a:fillRect t="-89655" b="-1396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7A9AFC-661A-2E99-0816-97464E835106}"/>
                  </a:ext>
                </a:extLst>
              </p:cNvPr>
              <p:cNvSpPr txBox="1"/>
              <p:nvPr/>
            </p:nvSpPr>
            <p:spPr>
              <a:xfrm>
                <a:off x="7879669" y="5869590"/>
                <a:ext cx="222609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7A9AFC-661A-2E99-0816-97464E835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669" y="5869590"/>
                <a:ext cx="2226094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0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A0397-E4F8-05B0-CE2A-F2BB0554B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2B042-30BD-43A8-4526-B34A9E65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25654" y="389962"/>
            <a:ext cx="5049516" cy="4633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3600" b="1" u="sng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FCI : </a:t>
            </a:r>
            <a:r>
              <a:rPr kumimoji="1" lang="ko-KR" altLang="en-US" sz="2400" b="1" u="sng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가장 엄밀한 계산</a:t>
            </a:r>
            <a:endParaRPr kumimoji="1" lang="ko-KR" altLang="en-US" sz="3600" u="sng" dirty="0">
              <a:solidFill>
                <a:srgbClr val="5D5D5D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7DDA29-94CD-DDB5-1D87-7297F306B4F7}"/>
              </a:ext>
            </a:extLst>
          </p:cNvPr>
          <p:cNvSpPr txBox="1"/>
          <p:nvPr/>
        </p:nvSpPr>
        <p:spPr>
          <a:xfrm>
            <a:off x="482564" y="1115959"/>
            <a:ext cx="3580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solidFill>
                  <a:schemeClr val="bg2">
                    <a:lumMod val="75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1)</a:t>
            </a:r>
            <a:r>
              <a:rPr kumimoji="1" lang="ko-KR" altLang="en-US" b="1" dirty="0">
                <a:solidFill>
                  <a:schemeClr val="bg2">
                    <a:lumMod val="75000"/>
                  </a:schemeClr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 </a:t>
            </a:r>
            <a:r>
              <a:rPr lang="ko-KR" altLang="en-US" sz="1800" dirty="0">
                <a:solidFill>
                  <a:schemeClr val="bg2">
                    <a:lumMod val="75000"/>
                  </a:schemeClr>
                </a:solidFill>
              </a:rPr>
              <a:t>해당 공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간에 </a:t>
            </a:r>
            <a:r>
              <a:rPr lang="ko-KR" altLang="en-US" dirty="0" err="1">
                <a:solidFill>
                  <a:schemeClr val="bg2">
                    <a:lumMod val="75000"/>
                  </a:schemeClr>
                </a:solidFill>
              </a:rPr>
              <a:t>사영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(projection)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65688E-B46A-64BF-D824-86333248DE02}"/>
                  </a:ext>
                </a:extLst>
              </p:cNvPr>
              <p:cNvSpPr txBox="1"/>
              <p:nvPr/>
            </p:nvSpPr>
            <p:spPr>
              <a:xfrm>
                <a:off x="576247" y="1432993"/>
                <a:ext cx="6026958" cy="795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ko-KR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b="0" i="1" smtClean="0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ko-KR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altLang="ko-KR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acc>
                                <m:accPr>
                                  <m:chr m:val="̂"/>
                                  <m:ctrlPr>
                                    <a:rPr lang="en-US" altLang="ko-KR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ko-KR" i="1" smtClean="0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altLang="ko-KR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solidFill>
                                            <a:schemeClr val="bg2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ko-KR" altLang="en-US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⟨"/>
                              <m:endChr m:val="|"/>
                              <m:ctrlPr>
                                <a:rPr lang="en-US" altLang="ko-KR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altLang="ko-KR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d>
                            <m:dPr>
                              <m:begChr m:val="|"/>
                              <m:endChr m:val="〉"/>
                              <m:ctrlPr>
                                <a:rPr lang="en-US" altLang="ko-KR" i="1">
                                  <a:solidFill>
                                    <a:schemeClr val="bg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ko-KR" b="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65688E-B46A-64BF-D824-86333248D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47" y="1432993"/>
                <a:ext cx="6026958" cy="795859"/>
              </a:xfrm>
              <a:prstGeom prst="rect">
                <a:avLst/>
              </a:prstGeom>
              <a:blipFill>
                <a:blip r:embed="rId3"/>
                <a:stretch>
                  <a:fillRect l="-211" t="-115625" b="-15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B02DB81-1ED9-8BAD-0267-EC8113B5985A}"/>
              </a:ext>
            </a:extLst>
          </p:cNvPr>
          <p:cNvSpPr txBox="1"/>
          <p:nvPr/>
        </p:nvSpPr>
        <p:spPr>
          <a:xfrm>
            <a:off x="720212" y="5142300"/>
            <a:ext cx="6573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2)</a:t>
            </a:r>
            <a:r>
              <a:rPr kumimoji="1" lang="ko-KR" altLang="en-US" b="1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 </a:t>
            </a:r>
            <a:r>
              <a:rPr lang="ko-KR" altLang="en-US" dirty="0" err="1"/>
              <a:t>사영된</a:t>
            </a:r>
            <a:r>
              <a:rPr lang="ko-KR" altLang="en-US" dirty="0"/>
              <a:t> </a:t>
            </a:r>
            <a:r>
              <a:rPr lang="ko-KR" altLang="en-US" dirty="0" err="1"/>
              <a:t>헤밀토니안</a:t>
            </a:r>
            <a:r>
              <a:rPr lang="ko-KR" altLang="en-US" dirty="0"/>
              <a:t> 행렬을 대각화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28BF91-69B9-28A8-142A-8F9FEA05529A}"/>
                  </a:ext>
                </a:extLst>
              </p:cNvPr>
              <p:cNvSpPr txBox="1"/>
              <p:nvPr/>
            </p:nvSpPr>
            <p:spPr>
              <a:xfrm>
                <a:off x="1710871" y="5670016"/>
                <a:ext cx="2439505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𝑯</m:t>
                      </m:r>
                      <m:acc>
                        <m:accPr>
                          <m:chr m:val="⃑"/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acc>
                        <m:accPr>
                          <m:chr m:val="⃑"/>
                          <m:ctrlPr>
                            <a:rPr lang="en-US" altLang="ko-KR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228BF91-69B9-28A8-142A-8F9FEA055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871" y="5670016"/>
                <a:ext cx="2439505" cy="584775"/>
              </a:xfrm>
              <a:prstGeom prst="rect">
                <a:avLst/>
              </a:prstGeom>
              <a:blipFill>
                <a:blip r:embed="rId4"/>
                <a:stretch>
                  <a:fillRect t="-20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DC0A61-14F0-0EF7-7C13-8A609746E9ED}"/>
                  </a:ext>
                </a:extLst>
              </p:cNvPr>
              <p:cNvSpPr txBox="1"/>
              <p:nvPr/>
            </p:nvSpPr>
            <p:spPr>
              <a:xfrm>
                <a:off x="943086" y="2310170"/>
                <a:ext cx="2932921" cy="632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DC0A61-14F0-0EF7-7C13-8A609746E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86" y="2310170"/>
                <a:ext cx="2932921" cy="632994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A71F0-C0AC-1166-210E-1D4E6AE27179}"/>
                  </a:ext>
                </a:extLst>
              </p:cNvPr>
              <p:cNvSpPr txBox="1"/>
              <p:nvPr/>
            </p:nvSpPr>
            <p:spPr>
              <a:xfrm>
                <a:off x="4063340" y="2332764"/>
                <a:ext cx="37560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200" dirty="0"/>
                  <a:t>계의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200" dirty="0"/>
                  <a:t>전자의 개수 </a:t>
                </a:r>
                <a:r>
                  <a:rPr lang="en-US" altLang="ko-KR" sz="1200" dirty="0"/>
                  <a:t>/</a:t>
                </a:r>
                <a:r>
                  <a:rPr lang="ko-KR" altLang="en-US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계의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1200" dirty="0"/>
                  <a:t>전자의 개수 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BA71F0-C0AC-1166-210E-1D4E6AE27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340" y="2332764"/>
                <a:ext cx="3756020" cy="307777"/>
              </a:xfrm>
              <a:prstGeom prst="rect">
                <a:avLst/>
              </a:prstGeom>
              <a:blipFill>
                <a:blip r:embed="rId6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86C9E3-76EE-D33F-225F-F17B1E9BF4A5}"/>
                  </a:ext>
                </a:extLst>
              </p:cNvPr>
              <p:cNvSpPr txBox="1"/>
              <p:nvPr/>
            </p:nvSpPr>
            <p:spPr>
              <a:xfrm>
                <a:off x="4063340" y="2605537"/>
                <a:ext cx="4777512" cy="326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200" dirty="0"/>
                  <a:t>계의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200" dirty="0"/>
                  <a:t> 스핀 오비탈의 개수 </a:t>
                </a:r>
                <a:r>
                  <a:rPr lang="en-US" altLang="ko-KR" sz="1400" dirty="0"/>
                  <a:t>/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200" dirty="0"/>
                  <a:t>계의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ko-KR" altLang="en-US" sz="1200" dirty="0"/>
                  <a:t>스핀 오비탈의 개수 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86C9E3-76EE-D33F-225F-F17B1E9BF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340" y="2605537"/>
                <a:ext cx="4777512" cy="326949"/>
              </a:xfrm>
              <a:prstGeom prst="rect">
                <a:avLst/>
              </a:prstGeom>
              <a:blipFill>
                <a:blip r:embed="rId7"/>
                <a:stretch>
                  <a:fillRect t="-3704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8E282BA3-4D0E-37C6-63D8-481080434510}"/>
              </a:ext>
            </a:extLst>
          </p:cNvPr>
          <p:cNvGrpSpPr>
            <a:grpSpLocks noChangeAspect="1"/>
          </p:cNvGrpSpPr>
          <p:nvPr/>
        </p:nvGrpSpPr>
        <p:grpSpPr>
          <a:xfrm>
            <a:off x="1170659" y="3130063"/>
            <a:ext cx="4707537" cy="1444437"/>
            <a:chOff x="4951212" y="4131806"/>
            <a:chExt cx="7125401" cy="2186322"/>
          </a:xfrm>
        </p:grpSpPr>
        <p:pic>
          <p:nvPicPr>
            <p:cNvPr id="10" name="그림 9" descr="텍스트, 폰트, 번호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7FD0AEA-DABD-20BE-FA5D-A2F91A14E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988"/>
            <a:stretch>
              <a:fillRect/>
            </a:stretch>
          </p:blipFill>
          <p:spPr>
            <a:xfrm>
              <a:off x="4951212" y="4131806"/>
              <a:ext cx="5074179" cy="2186322"/>
            </a:xfrm>
            <a:prstGeom prst="rect">
              <a:avLst/>
            </a:prstGeom>
          </p:spPr>
        </p:pic>
        <p:pic>
          <p:nvPicPr>
            <p:cNvPr id="11" name="그림 10" descr="텍스트, 폰트, 번호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18229CA-45B6-0D3C-CC90-153892EEA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09" r="16173"/>
            <a:stretch>
              <a:fillRect/>
            </a:stretch>
          </p:blipFill>
          <p:spPr>
            <a:xfrm>
              <a:off x="10025391" y="4131806"/>
              <a:ext cx="2051222" cy="2186322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73AC71-A7E9-6AB8-89BF-EBECBDB30BD8}"/>
              </a:ext>
            </a:extLst>
          </p:cNvPr>
          <p:cNvSpPr/>
          <p:nvPr/>
        </p:nvSpPr>
        <p:spPr>
          <a:xfrm>
            <a:off x="4438609" y="2965650"/>
            <a:ext cx="1523994" cy="16553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A5710C-2139-F30E-E2DC-294836F2E89E}"/>
                  </a:ext>
                </a:extLst>
              </p:cNvPr>
              <p:cNvSpPr txBox="1"/>
              <p:nvPr/>
            </p:nvSpPr>
            <p:spPr>
              <a:xfrm>
                <a:off x="5717728" y="2994757"/>
                <a:ext cx="2525005" cy="5178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ko-KR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24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ko-KR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ko-KR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ko-KR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A5710C-2139-F30E-E2DC-294836F2E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728" y="2994757"/>
                <a:ext cx="2525005" cy="517834"/>
              </a:xfrm>
              <a:prstGeom prst="rect">
                <a:avLst/>
              </a:prstGeom>
              <a:blipFill>
                <a:blip r:embed="rId9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6E3592-C2E5-1DEE-9995-75CA9C1F6399}"/>
                  </a:ext>
                </a:extLst>
              </p:cNvPr>
              <p:cNvSpPr txBox="1"/>
              <p:nvPr/>
            </p:nvSpPr>
            <p:spPr>
              <a:xfrm>
                <a:off x="7394712" y="4020218"/>
                <a:ext cx="313213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ko-KR" sz="2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2800" dirty="0">
                    <a:solidFill>
                      <a:schemeClr val="tx1"/>
                    </a:solidFill>
                  </a:rPr>
                  <a:t>행렬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6E3592-C2E5-1DEE-9995-75CA9C1F6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712" y="4020218"/>
                <a:ext cx="3132139" cy="523220"/>
              </a:xfrm>
              <a:prstGeom prst="rect">
                <a:avLst/>
              </a:prstGeom>
              <a:blipFill>
                <a:blip r:embed="rId10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12931F45-0B84-9224-5AE7-DD45AF001B55}"/>
              </a:ext>
            </a:extLst>
          </p:cNvPr>
          <p:cNvCxnSpPr>
            <a:cxnSpLocks/>
          </p:cNvCxnSpPr>
          <p:nvPr/>
        </p:nvCxnSpPr>
        <p:spPr>
          <a:xfrm flipV="1">
            <a:off x="1371234" y="5511632"/>
            <a:ext cx="3217333" cy="87076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46E227B-F402-48EE-94DF-D733DE81D563}"/>
              </a:ext>
            </a:extLst>
          </p:cNvPr>
          <p:cNvCxnSpPr>
            <a:cxnSpLocks/>
          </p:cNvCxnSpPr>
          <p:nvPr/>
        </p:nvCxnSpPr>
        <p:spPr>
          <a:xfrm flipH="1" flipV="1">
            <a:off x="1371234" y="5503504"/>
            <a:ext cx="3217333" cy="87889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23EE261-0DAD-0B1F-DE54-C4CA7E0A9225}"/>
              </a:ext>
            </a:extLst>
          </p:cNvPr>
          <p:cNvSpPr txBox="1"/>
          <p:nvPr/>
        </p:nvSpPr>
        <p:spPr>
          <a:xfrm>
            <a:off x="5108839" y="5335749"/>
            <a:ext cx="2525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ko-KR" altLang="en-US" sz="2400" dirty="0">
                <a:solidFill>
                  <a:schemeClr val="tx1"/>
                </a:solidFill>
              </a:rPr>
              <a:t>계산할 수 없음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r>
              <a:rPr lang="ko-KR" altLang="en-US" sz="2400" dirty="0">
                <a:solidFill>
                  <a:schemeClr val="tx1"/>
                </a:solidFill>
              </a:rPr>
              <a:t>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7498EA-5F7C-907B-FD3D-0832040801BB}"/>
                  </a:ext>
                </a:extLst>
              </p:cNvPr>
              <p:cNvSpPr txBox="1"/>
              <p:nvPr/>
            </p:nvSpPr>
            <p:spPr>
              <a:xfrm>
                <a:off x="5368260" y="5820191"/>
                <a:ext cx="17382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너무 큰 행렬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67498EA-5F7C-907B-FD3D-083204080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260" y="5820191"/>
                <a:ext cx="1738219" cy="369332"/>
              </a:xfrm>
              <a:prstGeom prst="rect">
                <a:avLst/>
              </a:prstGeom>
              <a:blipFill>
                <a:blip r:embed="rId11"/>
                <a:stretch>
                  <a:fillRect t="-6667" r="-725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33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13E20-7543-7C28-D5B8-59B30716F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152A5-E1B6-09D2-F25D-E590F4DEB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021" y="427669"/>
            <a:ext cx="5049516" cy="4633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3600" b="1" u="sng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Block Diagonalization</a:t>
            </a:r>
            <a:endParaRPr kumimoji="1" lang="ko-KR" altLang="en-US" sz="3600" u="sng" dirty="0">
              <a:solidFill>
                <a:srgbClr val="5D5D5D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39E6A9-46F1-B2FE-4170-424B2D7C4A26}"/>
              </a:ext>
            </a:extLst>
          </p:cNvPr>
          <p:cNvSpPr txBox="1"/>
          <p:nvPr/>
        </p:nvSpPr>
        <p:spPr>
          <a:xfrm>
            <a:off x="641809" y="2929080"/>
            <a:ext cx="6573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b="1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2)</a:t>
            </a:r>
            <a:r>
              <a:rPr kumimoji="1" lang="ko-KR" altLang="en-US" b="1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 </a:t>
            </a:r>
            <a:r>
              <a:rPr lang="ko-KR" altLang="en-US" dirty="0" err="1"/>
              <a:t>사영된</a:t>
            </a:r>
            <a:r>
              <a:rPr lang="ko-KR" altLang="en-US" dirty="0"/>
              <a:t> </a:t>
            </a:r>
            <a:r>
              <a:rPr lang="ko-KR" altLang="en-US" dirty="0" err="1"/>
              <a:t>헤밀토니안</a:t>
            </a:r>
            <a:r>
              <a:rPr lang="ko-KR" altLang="en-US" dirty="0"/>
              <a:t> 행렬을 대각화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79C96F-199C-A74C-6D6F-6EF74158D6BF}"/>
                  </a:ext>
                </a:extLst>
              </p:cNvPr>
              <p:cNvSpPr txBox="1"/>
              <p:nvPr/>
            </p:nvSpPr>
            <p:spPr>
              <a:xfrm>
                <a:off x="1396798" y="3429000"/>
                <a:ext cx="2439505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atin typeface="Cambria Math" panose="02040503050406030204" pitchFamily="18" charset="0"/>
                        </a:rPr>
                        <m:t>𝑯</m:t>
                      </m:r>
                      <m:acc>
                        <m:accPr>
                          <m:chr m:val="⃑"/>
                          <m:ctrlPr>
                            <a:rPr lang="en-US" altLang="ko-KR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acc>
                        <m:accPr>
                          <m:chr m:val="⃑"/>
                          <m:ctrlPr>
                            <a:rPr lang="en-US" altLang="ko-KR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en-US" altLang="ko-KR" sz="3200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79C96F-199C-A74C-6D6F-6EF74158D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798" y="3429000"/>
                <a:ext cx="2439505" cy="584775"/>
              </a:xfrm>
              <a:prstGeom prst="rect">
                <a:avLst/>
              </a:prstGeom>
              <a:blipFill>
                <a:blip r:embed="rId3"/>
                <a:stretch>
                  <a:fillRect t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텍스트, 도표, 번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A1B6ED5-2E4B-454E-51ED-ACFB9634D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848" y="548175"/>
            <a:ext cx="5551756" cy="37011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0A4B25-F65D-4F65-6FA5-54E578A0E1F1}"/>
                  </a:ext>
                </a:extLst>
              </p:cNvPr>
              <p:cNvSpPr txBox="1"/>
              <p:nvPr/>
            </p:nvSpPr>
            <p:spPr>
              <a:xfrm>
                <a:off x="6317614" y="4379934"/>
                <a:ext cx="24395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dirty="0">
                    <a:solidFill>
                      <a:schemeClr val="tx1"/>
                    </a:solidFill>
                  </a:rPr>
                  <a:t>행렬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0A4B25-F65D-4F65-6FA5-54E578A0E1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614" y="4379934"/>
                <a:ext cx="2439505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0C2BC9-5A34-EE6A-5254-37D0EF299CC1}"/>
                  </a:ext>
                </a:extLst>
              </p:cNvPr>
              <p:cNvSpPr txBox="1"/>
              <p:nvPr/>
            </p:nvSpPr>
            <p:spPr>
              <a:xfrm>
                <a:off x="8938099" y="3908651"/>
                <a:ext cx="24395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ko-KR" alt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dirty="0">
                    <a:solidFill>
                      <a:schemeClr val="tx1"/>
                    </a:solidFill>
                  </a:rPr>
                  <a:t>행렬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0C2BC9-5A34-EE6A-5254-37D0EF299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099" y="3908651"/>
                <a:ext cx="2439505" cy="369332"/>
              </a:xfrm>
              <a:prstGeom prst="rect">
                <a:avLst/>
              </a:prstGeom>
              <a:blipFill>
                <a:blip r:embed="rId6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31FE7E-9DF7-6568-8055-5FE5AD5C83AA}"/>
                  </a:ext>
                </a:extLst>
              </p:cNvPr>
              <p:cNvSpPr txBox="1"/>
              <p:nvPr/>
            </p:nvSpPr>
            <p:spPr>
              <a:xfrm>
                <a:off x="8960424" y="4344082"/>
                <a:ext cx="18173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ko-KR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ko-KR" alt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ko-KR" sz="18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800" dirty="0">
                    <a:solidFill>
                      <a:schemeClr val="tx1"/>
                    </a:solidFill>
                  </a:rPr>
                  <a:t>행렬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831FE7E-9DF7-6568-8055-5FE5AD5C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24" y="4344082"/>
                <a:ext cx="1817362" cy="369332"/>
              </a:xfrm>
              <a:prstGeom prst="rect">
                <a:avLst/>
              </a:prstGeom>
              <a:blipFill>
                <a:blip r:embed="rId7"/>
                <a:stretch>
                  <a:fillRect t="-10000" r="-3472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6DF700-1053-AE05-FE0D-4F6A8D9D0A34}"/>
                  </a:ext>
                </a:extLst>
              </p:cNvPr>
              <p:cNvSpPr txBox="1"/>
              <p:nvPr/>
            </p:nvSpPr>
            <p:spPr>
              <a:xfrm>
                <a:off x="8960424" y="4749266"/>
                <a:ext cx="24395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ko-KR" altLang="en-US" sz="1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6DF700-1053-AE05-FE0D-4F6A8D9D0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424" y="4749266"/>
                <a:ext cx="2439505" cy="369332"/>
              </a:xfrm>
              <a:prstGeom prst="rect">
                <a:avLst/>
              </a:prstGeom>
              <a:blipFill>
                <a:blip r:embed="rId8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068CD8-746B-4CE7-71D9-005E7EDF02C4}"/>
                  </a:ext>
                </a:extLst>
              </p:cNvPr>
              <p:cNvSpPr txBox="1"/>
              <p:nvPr/>
            </p:nvSpPr>
            <p:spPr>
              <a:xfrm>
                <a:off x="6360671" y="5500951"/>
                <a:ext cx="1453298" cy="5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6068CD8-746B-4CE7-71D9-005E7EDF0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71" y="5500951"/>
                <a:ext cx="1453298" cy="522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DA96709-21B2-2154-9616-8F9EFCB3B628}"/>
              </a:ext>
            </a:extLst>
          </p:cNvPr>
          <p:cNvCxnSpPr/>
          <p:nvPr/>
        </p:nvCxnSpPr>
        <p:spPr>
          <a:xfrm>
            <a:off x="8036434" y="4564600"/>
            <a:ext cx="6091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7A17DE-2B22-3B38-5BF0-E0645A14AC1B}"/>
                  </a:ext>
                </a:extLst>
              </p:cNvPr>
              <p:cNvSpPr txBox="1"/>
              <p:nvPr/>
            </p:nvSpPr>
            <p:spPr>
              <a:xfrm>
                <a:off x="8938099" y="5500951"/>
                <a:ext cx="2020480" cy="522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𝒪</m:t>
                      </m:r>
                      <m:d>
                        <m:dPr>
                          <m:ctrlP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ko-KR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altLang="ko-KR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57A17DE-2B22-3B38-5BF0-E0645A14A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099" y="5500951"/>
                <a:ext cx="2020480" cy="5229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6994CD-F1E4-BDD3-E026-DA874ADADA68}"/>
                  </a:ext>
                </a:extLst>
              </p:cNvPr>
              <p:cNvSpPr txBox="1"/>
              <p:nvPr/>
            </p:nvSpPr>
            <p:spPr>
              <a:xfrm>
                <a:off x="7720609" y="5486909"/>
                <a:ext cx="14532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ko-KR" alt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6994CD-F1E4-BDD3-E026-DA874ADAD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609" y="5486909"/>
                <a:ext cx="145329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049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ABD44-6508-1058-130D-4E8F64B39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5A7D5-446F-4316-4041-B46CF29C1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42" y="388814"/>
            <a:ext cx="8128455" cy="4633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3600" b="1" u="sng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GBBD(graph based Block Diagonalization)</a:t>
            </a:r>
            <a:endParaRPr kumimoji="1" lang="ko-KR" altLang="en-US" sz="3600" u="sng" dirty="0">
              <a:solidFill>
                <a:srgbClr val="5D5D5D"/>
              </a:solidFill>
            </a:endParaRPr>
          </a:p>
        </p:txBody>
      </p:sp>
      <p:pic>
        <p:nvPicPr>
          <p:cNvPr id="6" name="그림 5" descr="텍스트, 도표, 번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E7A744C-8280-90AB-3D9F-FB110CB3A0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434" t="15099" r="4214" b="22325"/>
          <a:stretch>
            <a:fillRect/>
          </a:stretch>
        </p:blipFill>
        <p:spPr>
          <a:xfrm>
            <a:off x="3947160" y="2285307"/>
            <a:ext cx="2148840" cy="2167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32B02-CEB0-0935-6922-D185DCD09E1B}"/>
              </a:ext>
            </a:extLst>
          </p:cNvPr>
          <p:cNvSpPr txBox="1"/>
          <p:nvPr/>
        </p:nvSpPr>
        <p:spPr>
          <a:xfrm>
            <a:off x="2650160" y="4526879"/>
            <a:ext cx="1887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/>
              <a:t>How??</a:t>
            </a:r>
            <a:endParaRPr lang="ko-KR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6D417B-FBB1-BEA4-4140-EB20244B5878}"/>
                  </a:ext>
                </a:extLst>
              </p:cNvPr>
              <p:cNvSpPr txBox="1"/>
              <p:nvPr/>
            </p:nvSpPr>
            <p:spPr>
              <a:xfrm>
                <a:off x="6378959" y="1120692"/>
                <a:ext cx="2640373" cy="5230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|"/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en-US" altLang="ko-KR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d>
                        <m:dPr>
                          <m:begChr m:val="|"/>
                          <m:endChr m:val="〉"/>
                          <m:ctrlPr>
                            <a:rPr lang="en-US" altLang="ko-KR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𝛷</m:t>
                              </m:r>
                            </m:e>
                            <m:sub>
                              <m:r>
                                <a:rPr lang="en-US" altLang="ko-KR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6D417B-FBB1-BEA4-4140-EB20244B5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959" y="1120692"/>
                <a:ext cx="2640373" cy="523092"/>
              </a:xfrm>
              <a:prstGeom prst="rect">
                <a:avLst/>
              </a:prstGeom>
              <a:blipFill>
                <a:blip r:embed="rId4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AC1FAE-57CF-FB12-4BDF-0E269B258DD8}"/>
                  </a:ext>
                </a:extLst>
              </p:cNvPr>
              <p:cNvSpPr txBox="1"/>
              <p:nvPr/>
            </p:nvSpPr>
            <p:spPr>
              <a:xfrm>
                <a:off x="8928545" y="1194238"/>
                <a:ext cx="2957390" cy="376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ko-KR" sz="16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와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의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interaction 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AC1FAE-57CF-FB12-4BDF-0E269B258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545" y="1194238"/>
                <a:ext cx="2957390" cy="376000"/>
              </a:xfrm>
              <a:prstGeom prst="rect">
                <a:avLst/>
              </a:prstGeom>
              <a:blipFill>
                <a:blip r:embed="rId5"/>
                <a:stretch>
                  <a:fillRect l="-1282" t="-3333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ADF705-ACA0-AA4B-5EC4-66D8FB3028EE}"/>
                  </a:ext>
                </a:extLst>
              </p:cNvPr>
              <p:cNvSpPr txBox="1"/>
              <p:nvPr/>
            </p:nvSpPr>
            <p:spPr>
              <a:xfrm>
                <a:off x="6524737" y="1799656"/>
                <a:ext cx="4807616" cy="2026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chemeClr val="tx1"/>
                    </a:solidFill>
                  </a:rPr>
                  <a:t>를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각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node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로 하고 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d>
                      <m:dPr>
                        <m:begChr m:val="|"/>
                        <m:endChr m:val="〉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𝛷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600" dirty="0" err="1">
                    <a:solidFill>
                      <a:schemeClr val="tx1"/>
                    </a:solidFill>
                  </a:rPr>
                  <a:t>를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통해 각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node</a:t>
                </a:r>
                <a:r>
                  <a:rPr lang="ko-KR" altLang="en-US" sz="1600" dirty="0" err="1">
                    <a:solidFill>
                      <a:schemeClr val="tx1"/>
                    </a:solidFill>
                  </a:rPr>
                  <a:t>를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연결하면  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endParaRPr lang="en-US" altLang="ko-KR" sz="1600" dirty="0"/>
              </a:p>
              <a:p>
                <a:pPr>
                  <a:lnSpc>
                    <a:spcPct val="130000"/>
                  </a:lnSpc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서로 연관된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basis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끼리 구역을 만들게 </a:t>
                </a:r>
                <a:r>
                  <a:rPr lang="ko-KR" altLang="en-US" sz="1600" dirty="0" err="1">
                    <a:solidFill>
                      <a:schemeClr val="tx1"/>
                    </a:solidFill>
                  </a:rPr>
                  <a:t>될것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.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30000"/>
                  </a:lnSpc>
                  <a:buFont typeface="Wingdings" pitchFamily="2" charset="2"/>
                  <a:buChar char="è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그 연관된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basis</a:t>
                </a:r>
                <a:r>
                  <a:rPr lang="ko-KR" altLang="en-US" sz="1600" dirty="0" err="1">
                    <a:solidFill>
                      <a:schemeClr val="tx1"/>
                    </a:solidFill>
                  </a:rPr>
                  <a:t>들만을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이용하여 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ko-KR" altLang="en-US" sz="1600" dirty="0"/>
                  <a:t>   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상태를 기술할 수 </a:t>
                </a:r>
                <a:r>
                  <a:rPr lang="ko-KR" altLang="en-US" sz="1600" dirty="0" err="1">
                    <a:solidFill>
                      <a:schemeClr val="tx1"/>
                    </a:solidFill>
                  </a:rPr>
                  <a:t>있을것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.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ADF705-ACA0-AA4B-5EC4-66D8FB302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737" y="1799656"/>
                <a:ext cx="4807616" cy="2026260"/>
              </a:xfrm>
              <a:prstGeom prst="rect">
                <a:avLst/>
              </a:prstGeom>
              <a:blipFill>
                <a:blip r:embed="rId6"/>
                <a:stretch>
                  <a:fillRect l="-526" b="-24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5136DD46-6813-613D-F52F-8DCB3C7EE0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5086" y="2173660"/>
            <a:ext cx="2865792" cy="2466417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2B30069-F3C5-D48A-6F4F-0B9D79C88BEF}"/>
              </a:ext>
            </a:extLst>
          </p:cNvPr>
          <p:cNvCxnSpPr>
            <a:cxnSpLocks/>
          </p:cNvCxnSpPr>
          <p:nvPr/>
        </p:nvCxnSpPr>
        <p:spPr>
          <a:xfrm>
            <a:off x="3311652" y="3323497"/>
            <a:ext cx="603504" cy="0"/>
          </a:xfrm>
          <a:prstGeom prst="straightConnector1">
            <a:avLst/>
          </a:prstGeom>
          <a:ln w="412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B8FD88F1-8826-C49E-FC37-4DF18115DA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9603" y="4046783"/>
            <a:ext cx="2760073" cy="225285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7950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4E3A5-A86E-8A79-D30F-E53FFB6BA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79A12-301C-AA1A-F017-E8A31BBD7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843" y="533715"/>
            <a:ext cx="2662506" cy="4633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3600" b="1" u="sng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H2 Cluster</a:t>
            </a:r>
            <a:endParaRPr kumimoji="1" lang="ko-KR" altLang="en-US" sz="3600" u="sng" dirty="0">
              <a:solidFill>
                <a:srgbClr val="5D5D5D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CF33D3-6DE4-4A81-98FB-A85B00BE96BE}"/>
              </a:ext>
            </a:extLst>
          </p:cNvPr>
          <p:cNvSpPr/>
          <p:nvPr/>
        </p:nvSpPr>
        <p:spPr>
          <a:xfrm>
            <a:off x="1194623" y="2578695"/>
            <a:ext cx="900000" cy="90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7DF6FE-6A59-0CFE-4041-142D6CDE1904}"/>
                  </a:ext>
                </a:extLst>
              </p:cNvPr>
              <p:cNvSpPr txBox="1"/>
              <p:nvPr/>
            </p:nvSpPr>
            <p:spPr>
              <a:xfrm>
                <a:off x="1290541" y="2710627"/>
                <a:ext cx="7479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7DF6FE-6A59-0CFE-4041-142D6CDE1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541" y="2710627"/>
                <a:ext cx="74792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B824F465-CE74-3E80-59AF-9CE2B2B3C3F6}"/>
              </a:ext>
            </a:extLst>
          </p:cNvPr>
          <p:cNvSpPr/>
          <p:nvPr/>
        </p:nvSpPr>
        <p:spPr>
          <a:xfrm>
            <a:off x="2750401" y="2578695"/>
            <a:ext cx="900000" cy="90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0326C1-5FD0-2E87-4CB5-5AECF2145114}"/>
                  </a:ext>
                </a:extLst>
              </p:cNvPr>
              <p:cNvSpPr txBox="1"/>
              <p:nvPr/>
            </p:nvSpPr>
            <p:spPr>
              <a:xfrm>
                <a:off x="2846319" y="2710627"/>
                <a:ext cx="7479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0326C1-5FD0-2E87-4CB5-5AECF2145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319" y="2710627"/>
                <a:ext cx="74792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6F682A05-D78A-509B-7E77-5A0B7E021117}"/>
              </a:ext>
            </a:extLst>
          </p:cNvPr>
          <p:cNvSpPr/>
          <p:nvPr/>
        </p:nvSpPr>
        <p:spPr>
          <a:xfrm>
            <a:off x="4328798" y="2578695"/>
            <a:ext cx="900000" cy="90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5451E2E-3363-C1FE-C9DD-97CF4A889D4C}"/>
                  </a:ext>
                </a:extLst>
              </p:cNvPr>
              <p:cNvSpPr txBox="1"/>
              <p:nvPr/>
            </p:nvSpPr>
            <p:spPr>
              <a:xfrm>
                <a:off x="4424716" y="2710627"/>
                <a:ext cx="7479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5451E2E-3363-C1FE-C9DD-97CF4A889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716" y="2710627"/>
                <a:ext cx="74792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562E96B4-E8F7-F3F9-4BE9-F9789A5B001E}"/>
              </a:ext>
            </a:extLst>
          </p:cNvPr>
          <p:cNvSpPr/>
          <p:nvPr/>
        </p:nvSpPr>
        <p:spPr>
          <a:xfrm>
            <a:off x="5884576" y="2578695"/>
            <a:ext cx="900000" cy="90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ED74FA-E5D7-D41D-17DA-E5DF716DB3F6}"/>
                  </a:ext>
                </a:extLst>
              </p:cNvPr>
              <p:cNvSpPr txBox="1"/>
              <p:nvPr/>
            </p:nvSpPr>
            <p:spPr>
              <a:xfrm>
                <a:off x="5980494" y="2710627"/>
                <a:ext cx="7479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DED74FA-E5D7-D41D-17DA-E5DF716DB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494" y="2710627"/>
                <a:ext cx="74792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673F1C-21CD-2EE4-C87C-B2BF7C3F831E}"/>
                  </a:ext>
                </a:extLst>
              </p:cNvPr>
              <p:cNvSpPr txBox="1"/>
              <p:nvPr/>
            </p:nvSpPr>
            <p:spPr>
              <a:xfrm>
                <a:off x="7264931" y="2710626"/>
                <a:ext cx="66257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673F1C-21CD-2EE4-C87C-B2BF7C3F8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931" y="2710626"/>
                <a:ext cx="66257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>
            <a:extLst>
              <a:ext uri="{FF2B5EF4-FFF2-40B4-BE49-F238E27FC236}">
                <a16:creationId xmlns:a16="http://schemas.microsoft.com/office/drawing/2014/main" id="{7C234001-771F-DD00-A120-3FE2B9ABFCF3}"/>
              </a:ext>
            </a:extLst>
          </p:cNvPr>
          <p:cNvSpPr/>
          <p:nvPr/>
        </p:nvSpPr>
        <p:spPr>
          <a:xfrm>
            <a:off x="8413948" y="2578695"/>
            <a:ext cx="900000" cy="90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6361BE-DD5A-9A2A-B53A-4617031CD529}"/>
                  </a:ext>
                </a:extLst>
              </p:cNvPr>
              <p:cNvSpPr txBox="1"/>
              <p:nvPr/>
            </p:nvSpPr>
            <p:spPr>
              <a:xfrm>
                <a:off x="8509866" y="2710627"/>
                <a:ext cx="7479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B6361BE-DD5A-9A2A-B53A-4617031CD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866" y="2710627"/>
                <a:ext cx="74792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타원 27">
            <a:extLst>
              <a:ext uri="{FF2B5EF4-FFF2-40B4-BE49-F238E27FC236}">
                <a16:creationId xmlns:a16="http://schemas.microsoft.com/office/drawing/2014/main" id="{720E83F1-3FD0-CCD2-3137-47A3CAD53FCB}"/>
              </a:ext>
            </a:extLst>
          </p:cNvPr>
          <p:cNvSpPr/>
          <p:nvPr/>
        </p:nvSpPr>
        <p:spPr>
          <a:xfrm>
            <a:off x="9969726" y="2578695"/>
            <a:ext cx="900000" cy="900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0BCD72-08D8-CABC-E748-267E075D5A77}"/>
                  </a:ext>
                </a:extLst>
              </p:cNvPr>
              <p:cNvSpPr txBox="1"/>
              <p:nvPr/>
            </p:nvSpPr>
            <p:spPr>
              <a:xfrm>
                <a:off x="10065644" y="2710627"/>
                <a:ext cx="7479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0BCD72-08D8-CABC-E748-267E075D5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644" y="2710627"/>
                <a:ext cx="74792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C9EB87D5-FA0C-A3D4-7897-EB16FA48324C}"/>
              </a:ext>
            </a:extLst>
          </p:cNvPr>
          <p:cNvCxnSpPr>
            <a:stCxn id="3" idx="6"/>
            <a:endCxn id="13" idx="2"/>
          </p:cNvCxnSpPr>
          <p:nvPr/>
        </p:nvCxnSpPr>
        <p:spPr>
          <a:xfrm>
            <a:off x="2094623" y="3028695"/>
            <a:ext cx="65577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C30C37E-F97C-1170-1BFB-89E6A1D8BEC3}"/>
              </a:ext>
            </a:extLst>
          </p:cNvPr>
          <p:cNvCxnSpPr/>
          <p:nvPr/>
        </p:nvCxnSpPr>
        <p:spPr>
          <a:xfrm>
            <a:off x="2395330" y="3028695"/>
            <a:ext cx="0" cy="8078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93F542-C0C0-4139-FA13-A9B3CC764A2C}"/>
              </a:ext>
            </a:extLst>
          </p:cNvPr>
          <p:cNvSpPr txBox="1"/>
          <p:nvPr/>
        </p:nvSpPr>
        <p:spPr>
          <a:xfrm>
            <a:off x="1861217" y="3787729"/>
            <a:ext cx="1031071" cy="51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 err="1">
                <a:solidFill>
                  <a:schemeClr val="tx1"/>
                </a:solidFill>
              </a:rPr>
              <a:t>dist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EF9E8CE0-D8BA-F178-2E5C-1AA9AC0D6F68}"/>
              </a:ext>
            </a:extLst>
          </p:cNvPr>
          <p:cNvCxnSpPr/>
          <p:nvPr/>
        </p:nvCxnSpPr>
        <p:spPr>
          <a:xfrm>
            <a:off x="3659807" y="3031267"/>
            <a:ext cx="65577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8736520-0C2C-C4A8-328B-8437B29D9A33}"/>
              </a:ext>
            </a:extLst>
          </p:cNvPr>
          <p:cNvCxnSpPr/>
          <p:nvPr/>
        </p:nvCxnSpPr>
        <p:spPr>
          <a:xfrm>
            <a:off x="3960514" y="3031267"/>
            <a:ext cx="0" cy="8078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75851B3-A536-D843-10F0-7C27D8DF81BE}"/>
              </a:ext>
            </a:extLst>
          </p:cNvPr>
          <p:cNvSpPr txBox="1"/>
          <p:nvPr/>
        </p:nvSpPr>
        <p:spPr>
          <a:xfrm>
            <a:off x="3426401" y="3790301"/>
            <a:ext cx="1031071" cy="51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 err="1">
                <a:solidFill>
                  <a:schemeClr val="tx1"/>
                </a:solidFill>
              </a:rPr>
              <a:t>dist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0192E322-1A15-08BD-B877-C00687C4BA31}"/>
              </a:ext>
            </a:extLst>
          </p:cNvPr>
          <p:cNvCxnSpPr/>
          <p:nvPr/>
        </p:nvCxnSpPr>
        <p:spPr>
          <a:xfrm>
            <a:off x="5262147" y="3028695"/>
            <a:ext cx="65577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E75E51-151D-0E10-D926-041DCB0E883F}"/>
              </a:ext>
            </a:extLst>
          </p:cNvPr>
          <p:cNvCxnSpPr/>
          <p:nvPr/>
        </p:nvCxnSpPr>
        <p:spPr>
          <a:xfrm>
            <a:off x="5562854" y="3028695"/>
            <a:ext cx="0" cy="8078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F6CB77C-60C0-E14C-ECBA-E7DFB2CCC5F0}"/>
              </a:ext>
            </a:extLst>
          </p:cNvPr>
          <p:cNvSpPr txBox="1"/>
          <p:nvPr/>
        </p:nvSpPr>
        <p:spPr>
          <a:xfrm>
            <a:off x="5028741" y="3787729"/>
            <a:ext cx="1031071" cy="51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 err="1">
                <a:solidFill>
                  <a:schemeClr val="tx1"/>
                </a:solidFill>
              </a:rPr>
              <a:t>dist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43F0A4B4-A2A5-F1EF-8C7D-D7FF9F6932DB}"/>
              </a:ext>
            </a:extLst>
          </p:cNvPr>
          <p:cNvCxnSpPr/>
          <p:nvPr/>
        </p:nvCxnSpPr>
        <p:spPr>
          <a:xfrm>
            <a:off x="9343562" y="3023429"/>
            <a:ext cx="65577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59403D-1745-B2F8-562C-81DD5AE0262C}"/>
              </a:ext>
            </a:extLst>
          </p:cNvPr>
          <p:cNvCxnSpPr/>
          <p:nvPr/>
        </p:nvCxnSpPr>
        <p:spPr>
          <a:xfrm>
            <a:off x="9644269" y="3023429"/>
            <a:ext cx="0" cy="8078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23F1CFB-8908-D821-A7AA-D454AD805B2B}"/>
              </a:ext>
            </a:extLst>
          </p:cNvPr>
          <p:cNvSpPr txBox="1"/>
          <p:nvPr/>
        </p:nvSpPr>
        <p:spPr>
          <a:xfrm>
            <a:off x="9110156" y="3782463"/>
            <a:ext cx="1031071" cy="51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2400" dirty="0" err="1">
                <a:solidFill>
                  <a:schemeClr val="tx1"/>
                </a:solidFill>
              </a:rPr>
              <a:t>dist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7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B8908-5642-B863-6979-013B54EA6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A9FC2-85F1-FD23-9164-43A7FBD9C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33" y="408693"/>
            <a:ext cx="3219097" cy="4633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3600" b="1" u="sng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Result  </a:t>
            </a:r>
            <a:r>
              <a:rPr kumimoji="1" lang="en-US" altLang="ko-KR" sz="3600" b="1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: Graph</a:t>
            </a:r>
            <a:endParaRPr kumimoji="1" lang="ko-KR" altLang="en-US" sz="3600" u="sng" dirty="0">
              <a:solidFill>
                <a:srgbClr val="5D5D5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191E21-6E09-24C8-3456-027B4BCDCFE8}"/>
                  </a:ext>
                </a:extLst>
              </p:cNvPr>
              <p:cNvSpPr txBox="1"/>
              <p:nvPr/>
            </p:nvSpPr>
            <p:spPr>
              <a:xfrm>
                <a:off x="1249537" y="786506"/>
                <a:ext cx="1294877" cy="572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1)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191E21-6E09-24C8-3456-027B4BCDC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537" y="786506"/>
                <a:ext cx="1294877" cy="572464"/>
              </a:xfrm>
              <a:prstGeom prst="rect">
                <a:avLst/>
              </a:prstGeom>
              <a:blipFill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199F37E-5CEB-B067-D0CF-CE7A2BA2CFC5}"/>
              </a:ext>
            </a:extLst>
          </p:cNvPr>
          <p:cNvCxnSpPr/>
          <p:nvPr/>
        </p:nvCxnSpPr>
        <p:spPr>
          <a:xfrm>
            <a:off x="4094922" y="1194238"/>
            <a:ext cx="0" cy="5037597"/>
          </a:xfrm>
          <a:prstGeom prst="line">
            <a:avLst/>
          </a:prstGeom>
          <a:ln w="12700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3A44DBD-45FD-05A5-3B44-157E6C8CEB53}"/>
              </a:ext>
            </a:extLst>
          </p:cNvPr>
          <p:cNvCxnSpPr/>
          <p:nvPr/>
        </p:nvCxnSpPr>
        <p:spPr>
          <a:xfrm>
            <a:off x="8342244" y="1194237"/>
            <a:ext cx="0" cy="5037597"/>
          </a:xfrm>
          <a:prstGeom prst="line">
            <a:avLst/>
          </a:prstGeom>
          <a:ln w="12700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5FBA7B7D-7CA2-3CB0-C208-55495F195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54" y="1412059"/>
            <a:ext cx="2687139" cy="21933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5E38F2-DA91-D153-FB95-F08FF7DCFC0F}"/>
                  </a:ext>
                </a:extLst>
              </p:cNvPr>
              <p:cNvSpPr txBox="1"/>
              <p:nvPr/>
            </p:nvSpPr>
            <p:spPr>
              <a:xfrm>
                <a:off x="5383130" y="819717"/>
                <a:ext cx="1294877" cy="572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5E38F2-DA91-D153-FB95-F08FF7DCF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130" y="819717"/>
                <a:ext cx="1294877" cy="572464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037E9DC7-A9BD-3E9D-5AA3-F0D9ACA07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8163" y="1378848"/>
            <a:ext cx="3086842" cy="251957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691014-BA35-1337-FDA3-8B5C17E0F6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7374" y="1412059"/>
            <a:ext cx="2913573" cy="23781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D9BAD3-208B-27F4-5934-051F14870B62}"/>
                  </a:ext>
                </a:extLst>
              </p:cNvPr>
              <p:cNvSpPr txBox="1"/>
              <p:nvPr/>
            </p:nvSpPr>
            <p:spPr>
              <a:xfrm>
                <a:off x="9516723" y="872028"/>
                <a:ext cx="1294877" cy="572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 </m:t>
                      </m:r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D9BAD3-208B-27F4-5934-051F14870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723" y="872028"/>
                <a:ext cx="1294877" cy="572464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8FEF0234-9726-4529-4348-58F0CD63C4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464" y="4125534"/>
            <a:ext cx="3639344" cy="21651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A313BF2-C49D-F23F-CA6A-2FF14636C5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4487" y="4140086"/>
            <a:ext cx="3639345" cy="21651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A7130F9-B8C5-C8A8-0BF7-0BCA9F5499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6719" y="4096172"/>
            <a:ext cx="3589730" cy="213566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68A96EB-0158-6A76-0522-A4ADC17E0CCD}"/>
              </a:ext>
            </a:extLst>
          </p:cNvPr>
          <p:cNvSpPr txBox="1"/>
          <p:nvPr/>
        </p:nvSpPr>
        <p:spPr>
          <a:xfrm>
            <a:off x="6925871" y="2508720"/>
            <a:ext cx="674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</a:rPr>
              <a:t>20</a:t>
            </a:r>
            <a:r>
              <a:rPr lang="ko-KR" altLang="en-US" sz="1800" dirty="0">
                <a:solidFill>
                  <a:schemeClr val="tx1"/>
                </a:solidFill>
              </a:rPr>
              <a:t>개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95C783-275A-6B05-136C-E2C6E5AD6F72}"/>
              </a:ext>
            </a:extLst>
          </p:cNvPr>
          <p:cNvSpPr txBox="1"/>
          <p:nvPr/>
        </p:nvSpPr>
        <p:spPr>
          <a:xfrm>
            <a:off x="5421927" y="3528369"/>
            <a:ext cx="674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16</a:t>
            </a:r>
            <a:r>
              <a:rPr lang="ko-KR" altLang="en-US" sz="1800" dirty="0">
                <a:solidFill>
                  <a:schemeClr val="tx1"/>
                </a:solidFill>
              </a:rPr>
              <a:t>개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6B25AC-A5E8-DB82-877E-DC5FFB0184B9}"/>
              </a:ext>
            </a:extLst>
          </p:cNvPr>
          <p:cNvSpPr txBox="1"/>
          <p:nvPr/>
        </p:nvSpPr>
        <p:spPr>
          <a:xfrm>
            <a:off x="10555181" y="2269301"/>
            <a:ext cx="1065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</a:rPr>
              <a:t>2468</a:t>
            </a:r>
            <a:r>
              <a:rPr lang="ko-KR" altLang="en-US" sz="1800" dirty="0">
                <a:solidFill>
                  <a:schemeClr val="tx1"/>
                </a:solidFill>
              </a:rPr>
              <a:t>개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EDBBC5-2E64-E010-1353-7B1D504124F3}"/>
              </a:ext>
            </a:extLst>
          </p:cNvPr>
          <p:cNvSpPr txBox="1"/>
          <p:nvPr/>
        </p:nvSpPr>
        <p:spPr>
          <a:xfrm>
            <a:off x="10055213" y="3474840"/>
            <a:ext cx="1065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</a:rPr>
              <a:t>2432</a:t>
            </a:r>
            <a:r>
              <a:rPr lang="ko-KR" altLang="en-US" sz="1800" dirty="0">
                <a:solidFill>
                  <a:schemeClr val="tx1"/>
                </a:solidFill>
              </a:rPr>
              <a:t>개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66D74791-8D35-165F-E290-D2FB8F1D0874}"/>
                  </a:ext>
                </a:extLst>
              </p14:cNvPr>
              <p14:cNvContentPartPr/>
              <p14:nvPr/>
            </p14:nvContentPartPr>
            <p14:xfrm>
              <a:off x="2397240" y="2109960"/>
              <a:ext cx="3706920" cy="156888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66D74791-8D35-165F-E290-D2FB8F1D08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87880" y="2100600"/>
                <a:ext cx="3725640" cy="15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320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430C2-926E-61C8-53FE-75D5C4ADC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CC5C9-DBDC-D61F-A1B7-EFB1622D5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33" y="408693"/>
            <a:ext cx="3219097" cy="4633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3600" b="1" u="sng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Result  </a:t>
            </a:r>
            <a:r>
              <a:rPr kumimoji="1" lang="en-US" altLang="ko-KR" sz="3600" b="1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: Energy</a:t>
            </a:r>
            <a:endParaRPr kumimoji="1" lang="ko-KR" altLang="en-US" sz="3600" u="sng" dirty="0">
              <a:solidFill>
                <a:srgbClr val="5D5D5D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804051-6D95-A6E7-2551-677FC5BFE779}"/>
                  </a:ext>
                </a:extLst>
              </p:cNvPr>
              <p:cNvSpPr txBox="1"/>
              <p:nvPr/>
            </p:nvSpPr>
            <p:spPr>
              <a:xfrm>
                <a:off x="374893" y="757013"/>
                <a:ext cx="1768384" cy="520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 paper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9804051-6D95-A6E7-2551-677FC5BFE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3" y="757013"/>
                <a:ext cx="1768384" cy="520527"/>
              </a:xfrm>
              <a:prstGeom prst="rect">
                <a:avLst/>
              </a:prstGeom>
              <a:blipFill>
                <a:blip r:embed="rId3"/>
                <a:stretch>
                  <a:fillRect l="-714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8D5819EB-8EDB-F048-A94B-E355FF9EFF02}"/>
              </a:ext>
            </a:extLst>
          </p:cNvPr>
          <p:cNvCxnSpPr>
            <a:cxnSpLocks/>
          </p:cNvCxnSpPr>
          <p:nvPr/>
        </p:nvCxnSpPr>
        <p:spPr>
          <a:xfrm>
            <a:off x="324416" y="3463885"/>
            <a:ext cx="11509513" cy="0"/>
          </a:xfrm>
          <a:prstGeom prst="line">
            <a:avLst/>
          </a:prstGeom>
          <a:ln w="12700"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BAE390-9AF9-1101-7D44-3AD74E6AD03F}"/>
                  </a:ext>
                </a:extLst>
              </p:cNvPr>
              <p:cNvSpPr txBox="1"/>
              <p:nvPr/>
            </p:nvSpPr>
            <p:spPr>
              <a:xfrm>
                <a:off x="324416" y="3687417"/>
                <a:ext cx="2140488" cy="520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 experiment</a:t>
                </a:r>
                <a:endParaRPr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BAE390-9AF9-1101-7D44-3AD74E6AD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16" y="3687417"/>
                <a:ext cx="2140488" cy="520527"/>
              </a:xfrm>
              <a:prstGeom prst="rect">
                <a:avLst/>
              </a:prstGeom>
              <a:blipFill>
                <a:blip r:embed="rId4"/>
                <a:stretch>
                  <a:fillRect l="-592" r="-4734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 descr="스크린샷, 라인, 그래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10D8EDF-DC28-9F0D-0A3B-510D780EA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9737" y="991694"/>
            <a:ext cx="4466464" cy="2115164"/>
          </a:xfrm>
          <a:prstGeom prst="rect">
            <a:avLst/>
          </a:prstGeom>
        </p:spPr>
      </p:pic>
      <p:pic>
        <p:nvPicPr>
          <p:cNvPr id="16" name="그림 15" descr="라인, 그래프, 텍스트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A9324A1-B205-9B95-4C5F-7C37243BA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491" y="1100680"/>
            <a:ext cx="3926497" cy="229343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45A0EFE-DD7F-14D4-DEFA-F292BA9EC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049" y="3583552"/>
            <a:ext cx="4038600" cy="311336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98BCE48-D12C-AB93-B5AB-EB9A68D6A2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7388" y="3533208"/>
            <a:ext cx="4038600" cy="31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4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FFBA2-751B-6F93-15BE-3A4524611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48105-0647-CD69-5755-B5AE6135D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20" y="346638"/>
            <a:ext cx="3219097" cy="4633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ko-KR" sz="3600" b="1" u="sng" dirty="0">
                <a:solidFill>
                  <a:srgbClr val="5D5D5D"/>
                </a:solidFill>
                <a:latin typeface="Noto Sans Zawgyi" panose="020B0502040504020204" pitchFamily="34" charset="0"/>
                <a:cs typeface="Noto Sans Zawgyi" panose="020B0502040504020204" pitchFamily="34" charset="0"/>
              </a:rPr>
              <a:t>Future Work</a:t>
            </a:r>
            <a:endParaRPr kumimoji="1" lang="ko-KR" altLang="en-US" sz="3600" u="sng" dirty="0">
              <a:solidFill>
                <a:srgbClr val="5D5D5D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DECF4-F70E-5299-60AC-440795EC73A7}"/>
              </a:ext>
            </a:extLst>
          </p:cNvPr>
          <p:cNvSpPr txBox="1"/>
          <p:nvPr/>
        </p:nvSpPr>
        <p:spPr>
          <a:xfrm>
            <a:off x="-566879" y="1325567"/>
            <a:ext cx="8995263" cy="734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3600" dirty="0">
                <a:solidFill>
                  <a:schemeClr val="tx1"/>
                </a:solidFill>
              </a:rPr>
              <a:t>1.</a:t>
            </a:r>
            <a:r>
              <a:rPr lang="ko-KR" altLang="en-US" sz="3600" dirty="0">
                <a:solidFill>
                  <a:schemeClr val="tx1"/>
                </a:solidFill>
              </a:rPr>
              <a:t> </a:t>
            </a:r>
            <a:r>
              <a:rPr lang="en-US" altLang="ko-KR" sz="3600" dirty="0">
                <a:solidFill>
                  <a:schemeClr val="tx1"/>
                </a:solidFill>
              </a:rPr>
              <a:t>H12 </a:t>
            </a:r>
            <a:r>
              <a:rPr lang="ko-KR" altLang="en-US" sz="3600" dirty="0">
                <a:solidFill>
                  <a:schemeClr val="tx1"/>
                </a:solidFill>
              </a:rPr>
              <a:t>까지의 결과를 얻기</a:t>
            </a:r>
            <a:r>
              <a:rPr lang="en-US" altLang="ko-KR" sz="3600" dirty="0">
                <a:solidFill>
                  <a:schemeClr val="tx1"/>
                </a:solidFill>
              </a:rPr>
              <a:t>.</a:t>
            </a:r>
            <a:r>
              <a:rPr lang="ko-KR" altLang="en-US" sz="3600" dirty="0">
                <a:solidFill>
                  <a:schemeClr val="tx1"/>
                </a:solidFill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6DC244-196B-F2AE-0081-5984D926B24E}"/>
                  </a:ext>
                </a:extLst>
              </p:cNvPr>
              <p:cNvSpPr txBox="1"/>
              <p:nvPr/>
            </p:nvSpPr>
            <p:spPr>
              <a:xfrm>
                <a:off x="1838390" y="2297554"/>
                <a:ext cx="4055514" cy="520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</a:rPr>
                  <a:t>코드의 최적화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6DC244-196B-F2AE-0081-5984D926B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90" y="2297554"/>
                <a:ext cx="4055514" cy="520527"/>
              </a:xfrm>
              <a:prstGeom prst="rect">
                <a:avLst/>
              </a:prstGeom>
              <a:blipFill>
                <a:blip r:embed="rId3"/>
                <a:stretch>
                  <a:fillRect l="-312" b="-2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26826F-954A-5902-F7DC-10AF35575749}"/>
                  </a:ext>
                </a:extLst>
              </p:cNvPr>
              <p:cNvSpPr txBox="1"/>
              <p:nvPr/>
            </p:nvSpPr>
            <p:spPr>
              <a:xfrm>
                <a:off x="1838390" y="2903841"/>
                <a:ext cx="4055514" cy="520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</a:rPr>
                  <a:t>서버컴퓨터 사용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26826F-954A-5902-F7DC-10AF35575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90" y="2903841"/>
                <a:ext cx="4055514" cy="520527"/>
              </a:xfrm>
              <a:prstGeom prst="rect">
                <a:avLst/>
              </a:prstGeom>
              <a:blipFill>
                <a:blip r:embed="rId4"/>
                <a:stretch>
                  <a:fillRect l="-312" b="-238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F21D82-C7BA-B9AC-54B7-126E59947596}"/>
                  </a:ext>
                </a:extLst>
              </p:cNvPr>
              <p:cNvSpPr txBox="1"/>
              <p:nvPr/>
            </p:nvSpPr>
            <p:spPr>
              <a:xfrm>
                <a:off x="337582" y="4039920"/>
                <a:ext cx="7285731" cy="7346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ko-KR" sz="3600" dirty="0">
                    <a:solidFill>
                      <a:schemeClr val="tx1"/>
                    </a:solidFill>
                  </a:rPr>
                  <a:t>2.</a:t>
                </a:r>
                <a:r>
                  <a:rPr lang="ko-KR" altLang="en-US" sz="3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𝐿𝑖𝐶𝑜</m:t>
                    </m:r>
                    <m:sSub>
                      <m:sSubPr>
                        <m:ctrlP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ko-KR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36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3600" dirty="0">
                    <a:solidFill>
                      <a:schemeClr val="tx1"/>
                    </a:solidFill>
                  </a:rPr>
                  <a:t>에서 결과를 얻기</a:t>
                </a:r>
                <a:r>
                  <a:rPr lang="en-US" altLang="ko-KR" sz="3600" dirty="0">
                    <a:solidFill>
                      <a:schemeClr val="tx1"/>
                    </a:solidFill>
                  </a:rPr>
                  <a:t>.</a:t>
                </a:r>
                <a:r>
                  <a:rPr lang="ko-KR" altLang="en-US" sz="3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F21D82-C7BA-B9AC-54B7-126E59947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82" y="4039920"/>
                <a:ext cx="7285731" cy="734688"/>
              </a:xfrm>
              <a:prstGeom prst="rect">
                <a:avLst/>
              </a:prstGeom>
              <a:blipFill>
                <a:blip r:embed="rId5"/>
                <a:stretch>
                  <a:fillRect t="-1724" b="-310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86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60427</TotalTime>
  <Words>529</Words>
  <Application>Microsoft Macintosh PowerPoint</Application>
  <PresentationFormat>와이드스크린</PresentationFormat>
  <Paragraphs>112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Cambria Math</vt:lpstr>
      <vt:lpstr>Noto Sans Zawgyi</vt:lpstr>
      <vt:lpstr>Wingdings</vt:lpstr>
      <vt:lpstr>Office 테마</vt:lpstr>
      <vt:lpstr>PowerPoint 프레젠테이션</vt:lpstr>
      <vt:lpstr>FCI : 가장 엄밀한 계산</vt:lpstr>
      <vt:lpstr>FCI : 가장 엄밀한 계산</vt:lpstr>
      <vt:lpstr>Block Diagonalization</vt:lpstr>
      <vt:lpstr>GBBD(graph based Block Diagonalization)</vt:lpstr>
      <vt:lpstr>H2 Cluster</vt:lpstr>
      <vt:lpstr>Result  : Graph</vt:lpstr>
      <vt:lpstr>Result  : Energy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최윤호</dc:creator>
  <cp:lastModifiedBy>최윤호</cp:lastModifiedBy>
  <cp:revision>225</cp:revision>
  <dcterms:created xsi:type="dcterms:W3CDTF">2024-06-25T08:47:49Z</dcterms:created>
  <dcterms:modified xsi:type="dcterms:W3CDTF">2025-09-12T07:45:00Z</dcterms:modified>
</cp:coreProperties>
</file>