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4" r:id="rId2"/>
  </p:sldIdLst>
  <p:sldSz cx="30275213" cy="42803763"/>
  <p:notesSz cx="6858000" cy="9144000"/>
  <p:defaultTextStyle>
    <a:defPPr>
      <a:defRPr lang="ko-KR"/>
    </a:defPPr>
    <a:lvl1pPr marL="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616B"/>
    <a:srgbClr val="DAEFEA"/>
    <a:srgbClr val="F1F9F9"/>
    <a:srgbClr val="F1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932"/>
  </p:normalViewPr>
  <p:slideViewPr>
    <p:cSldViewPr snapToGrid="0">
      <p:cViewPr varScale="1">
        <p:scale>
          <a:sx n="19" d="100"/>
          <a:sy n="19" d="100"/>
        </p:scale>
        <p:origin x="2240" y="33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9F9BD-5BB7-4744-A88F-72B0D0F3EE6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862F3-EE40-F747-BD29-9D2A7E922D4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885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1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8357-399C-A019-48C4-6F989799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251705-2F74-DE0B-4CD3-27860A9CC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9D5286-8172-8F83-5E5B-F90D2E249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E08CC-4A46-919F-EF44-EF17697DE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72B5B1-9C67-994A-B2D7-CD5EA4EAAC80}" type="slidenum">
              <a:rPr kumimoji="1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33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935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45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98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0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8996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04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92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664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7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2545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33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A2073-E7B3-5043-9DED-355B964B2324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2068C-E7A4-5B4B-8888-DBFD452CC6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706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.png"/><Relationship Id="rId21" Type="http://schemas.openxmlformats.org/officeDocument/2006/relationships/image" Target="../media/image16.png"/><Relationship Id="rId42" Type="http://schemas.openxmlformats.org/officeDocument/2006/relationships/image" Target="../media/image37.svg"/><Relationship Id="rId47" Type="http://schemas.openxmlformats.org/officeDocument/2006/relationships/image" Target="../media/image42.png"/><Relationship Id="rId63" Type="http://schemas.openxmlformats.org/officeDocument/2006/relationships/image" Target="../media/image58.png"/><Relationship Id="rId68" Type="http://schemas.openxmlformats.org/officeDocument/2006/relationships/image" Target="../media/image63.png"/><Relationship Id="rId7" Type="http://schemas.openxmlformats.org/officeDocument/2006/relationships/image" Target="../media/image5.png"/><Relationship Id="rId71" Type="http://schemas.openxmlformats.org/officeDocument/2006/relationships/image" Target="../media/image6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24.png"/><Relationship Id="rId11" Type="http://schemas.openxmlformats.org/officeDocument/2006/relationships/hyperlink" Target="https://doi.org/10.1063%2F1.1672702" TargetMode="External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37" Type="http://schemas.openxmlformats.org/officeDocument/2006/relationships/image" Target="../media/image32.png"/><Relationship Id="rId40" Type="http://schemas.openxmlformats.org/officeDocument/2006/relationships/image" Target="../media/image35.png"/><Relationship Id="rId45" Type="http://schemas.openxmlformats.org/officeDocument/2006/relationships/image" Target="../media/image40.png"/><Relationship Id="rId53" Type="http://schemas.openxmlformats.org/officeDocument/2006/relationships/image" Target="../media/image48.png"/><Relationship Id="rId58" Type="http://schemas.openxmlformats.org/officeDocument/2006/relationships/image" Target="../media/image53.png"/><Relationship Id="rId66" Type="http://schemas.openxmlformats.org/officeDocument/2006/relationships/image" Target="../media/image61.png"/><Relationship Id="rId5" Type="http://schemas.openxmlformats.org/officeDocument/2006/relationships/image" Target="../media/image3.svg"/><Relationship Id="rId61" Type="http://schemas.openxmlformats.org/officeDocument/2006/relationships/image" Target="../media/image56.png"/><Relationship Id="rId19" Type="http://schemas.openxmlformats.org/officeDocument/2006/relationships/image" Target="../media/image1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35" Type="http://schemas.openxmlformats.org/officeDocument/2006/relationships/image" Target="../media/image30.png"/><Relationship Id="rId43" Type="http://schemas.openxmlformats.org/officeDocument/2006/relationships/image" Target="../media/image38.png"/><Relationship Id="rId48" Type="http://schemas.openxmlformats.org/officeDocument/2006/relationships/image" Target="../media/image43.png"/><Relationship Id="rId56" Type="http://schemas.openxmlformats.org/officeDocument/2006/relationships/image" Target="../media/image51.png"/><Relationship Id="rId64" Type="http://schemas.openxmlformats.org/officeDocument/2006/relationships/image" Target="../media/image59.png"/><Relationship Id="rId69" Type="http://schemas.openxmlformats.org/officeDocument/2006/relationships/image" Target="../media/image64.svg"/><Relationship Id="rId8" Type="http://schemas.openxmlformats.org/officeDocument/2006/relationships/image" Target="../media/image510.png"/><Relationship Id="rId51" Type="http://schemas.openxmlformats.org/officeDocument/2006/relationships/image" Target="../media/image46.png"/><Relationship Id="rId72" Type="http://schemas.openxmlformats.org/officeDocument/2006/relationships/image" Target="../media/image67.png"/><Relationship Id="rId3" Type="http://schemas.openxmlformats.org/officeDocument/2006/relationships/image" Target="../media/image1.jpe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38" Type="http://schemas.openxmlformats.org/officeDocument/2006/relationships/image" Target="../media/image33.png"/><Relationship Id="rId46" Type="http://schemas.openxmlformats.org/officeDocument/2006/relationships/image" Target="../media/image41.png"/><Relationship Id="rId59" Type="http://schemas.openxmlformats.org/officeDocument/2006/relationships/image" Target="../media/image54.png"/><Relationship Id="rId67" Type="http://schemas.openxmlformats.org/officeDocument/2006/relationships/image" Target="../media/image62.png"/><Relationship Id="rId20" Type="http://schemas.openxmlformats.org/officeDocument/2006/relationships/image" Target="../media/image15.png"/><Relationship Id="rId41" Type="http://schemas.openxmlformats.org/officeDocument/2006/relationships/image" Target="../media/image36.png"/><Relationship Id="rId54" Type="http://schemas.openxmlformats.org/officeDocument/2006/relationships/image" Target="../media/image49.png"/><Relationship Id="rId62" Type="http://schemas.openxmlformats.org/officeDocument/2006/relationships/image" Target="../media/image57.png"/><Relationship Id="rId70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36" Type="http://schemas.openxmlformats.org/officeDocument/2006/relationships/image" Target="../media/image31.png"/><Relationship Id="rId49" Type="http://schemas.openxmlformats.org/officeDocument/2006/relationships/image" Target="../media/image44.png"/><Relationship Id="rId57" Type="http://schemas.openxmlformats.org/officeDocument/2006/relationships/image" Target="../media/image52.png"/><Relationship Id="rId10" Type="http://schemas.openxmlformats.org/officeDocument/2006/relationships/hyperlink" Target="https://en.wikipedia.org/wiki/Doi_(identifier)" TargetMode="External"/><Relationship Id="rId31" Type="http://schemas.openxmlformats.org/officeDocument/2006/relationships/image" Target="../media/image26.png"/><Relationship Id="rId44" Type="http://schemas.openxmlformats.org/officeDocument/2006/relationships/image" Target="../media/image39.svg"/><Relationship Id="rId52" Type="http://schemas.openxmlformats.org/officeDocument/2006/relationships/image" Target="../media/image47.png"/><Relationship Id="rId60" Type="http://schemas.openxmlformats.org/officeDocument/2006/relationships/image" Target="../media/image55.png"/><Relationship Id="rId65" Type="http://schemas.openxmlformats.org/officeDocument/2006/relationships/image" Target="../media/image60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9" Type="http://schemas.openxmlformats.org/officeDocument/2006/relationships/image" Target="../media/image34.png"/><Relationship Id="rId34" Type="http://schemas.openxmlformats.org/officeDocument/2006/relationships/image" Target="../media/image29.png"/><Relationship Id="rId50" Type="http://schemas.openxmlformats.org/officeDocument/2006/relationships/image" Target="../media/image45.png"/><Relationship Id="rId55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CB20-3C58-89EE-1B8B-2E437F5C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4" name="내용 개체 틀 4">
            <a:extLst>
              <a:ext uri="{FF2B5EF4-FFF2-40B4-BE49-F238E27FC236}">
                <a16:creationId xmlns:a16="http://schemas.microsoft.com/office/drawing/2014/main" id="{98499489-0627-0934-2F7D-131F34647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8"/>
          <a:stretch/>
        </p:blipFill>
        <p:spPr>
          <a:xfrm>
            <a:off x="-36395" y="0"/>
            <a:ext cx="30348000" cy="42386814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1454DA52-87C0-7FFE-4B99-89C28BBA9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265" y="37372818"/>
            <a:ext cx="6908800" cy="3352800"/>
          </a:xfrm>
          <a:prstGeom prst="rect">
            <a:avLst/>
          </a:prstGeom>
        </p:spPr>
      </p:pic>
      <p:pic>
        <p:nvPicPr>
          <p:cNvPr id="18" name="그림 17" descr="텍스트, 원, 폰트, 로고이(가) 표시된 사진&#10;&#10;자동 생성된 설명">
            <a:extLst>
              <a:ext uri="{FF2B5EF4-FFF2-40B4-BE49-F238E27FC236}">
                <a16:creationId xmlns:a16="http://schemas.microsoft.com/office/drawing/2014/main" id="{B25303D6-44F1-2629-AEBD-F86EA214A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278" y="1226599"/>
            <a:ext cx="3217295" cy="3217295"/>
          </a:xfrm>
          <a:prstGeom prst="rect">
            <a:avLst/>
          </a:prstGeom>
        </p:spPr>
      </p:pic>
      <p:sp>
        <p:nvSpPr>
          <p:cNvPr id="22" name="Rectangle 31">
            <a:extLst>
              <a:ext uri="{FF2B5EF4-FFF2-40B4-BE49-F238E27FC236}">
                <a16:creationId xmlns:a16="http://schemas.microsoft.com/office/drawing/2014/main" id="{CC252784-F3EE-B688-4564-C723FB40CBB7}"/>
              </a:ext>
            </a:extLst>
          </p:cNvPr>
          <p:cNvSpPr/>
          <p:nvPr/>
        </p:nvSpPr>
        <p:spPr>
          <a:xfrm>
            <a:off x="1135375" y="5991812"/>
            <a:ext cx="28114960" cy="900000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Abstract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A9EBC90-E83E-D6A0-D1F4-3032ECDE4527}"/>
              </a:ext>
            </a:extLst>
          </p:cNvPr>
          <p:cNvSpPr/>
          <p:nvPr/>
        </p:nvSpPr>
        <p:spPr>
          <a:xfrm>
            <a:off x="1135374" y="5991812"/>
            <a:ext cx="313200" cy="900000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 Box 189">
                <a:extLst>
                  <a:ext uri="{FF2B5EF4-FFF2-40B4-BE49-F238E27FC236}">
                    <a16:creationId xmlns:a16="http://schemas.microsoft.com/office/drawing/2014/main" id="{C13DE534-D13F-C763-9993-6A20DEE7A9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3760" y="6901311"/>
                <a:ext cx="28101077" cy="2705768"/>
              </a:xfrm>
              <a:prstGeom prst="rect">
                <a:avLst/>
              </a:prstGeom>
              <a:solidFill>
                <a:srgbClr val="F0F9F7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VQE(Variational Quantum </a:t>
                </a:r>
                <a:r>
                  <a:rPr kumimoji="0" lang="en-US" altLang="ko-KR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Eigensolver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는 바닥 상태의 에너지를 계산하는 양자 컴퓨터 알고리즘으로 신약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/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배터리 개발 분야 등 신소재 개발분야에 효과적일 것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으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로 많은 기대를 받고 있다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그러나 현재의 양자 컴퓨터는 사용할 수 있는 큐비트의 수가 제한적이어서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산업에 사용되는 분자에 대한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적용은 한계를 지닌다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이를 해결하기 위해 본 연구에서는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 사용하는 방안을 제시한다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FMO(Fragment Molecular Orbital)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방식은 전체 시스템을 작은 조각으로 나누어 처리하는 방식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이다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그리고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 FMO/VQE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는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방식을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kumimoji="0" lang="ko-KR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에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적용한 방법이다</a:t>
                </a:r>
                <a:r>
                  <a:rPr kumimoji="0" lang="en-US" altLang="ko-KR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[1]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본 연구에서는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효용성을 보이기 위해 이차 전지의 양극재로 사용되는</a:t>
                </a:r>
                <a14:m>
                  <m:oMath xmlns:m="http://schemas.openxmlformats.org/officeDocument/2006/math">
                    <m:r>
                      <a:rPr kumimoji="0" lang="ko-KR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 </m:t>
                    </m:r>
                    <m:r>
                      <a:rPr kumimoji="0" lang="en-US" altLang="ko-KR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NanumGothic" panose="020D0604000000000000" pitchFamily="34" charset="-127"/>
                      </a:rPr>
                      <m:t>𝐿𝑖𝐶𝑜</m:t>
                    </m:r>
                    <m:sSub>
                      <m:sSubPr>
                        <m:ctrlPr>
                          <a:rPr kumimoji="0" lang="en-US" altLang="ko-K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</m:ctrlPr>
                      </m:sSubPr>
                      <m:e>
                        <m:r>
                          <a:rPr kumimoji="0" lang="en-US" altLang="ko-K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NanumGothic" panose="020D0604000000000000" pitchFamily="34" charset="-127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바닥 상태 에너지를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kumimoji="0" lang="ko-KR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사용하여 계산하였다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이를 통해 기존의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알고리즘에서 필요했던 큐비트의 개수를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24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개에서 최대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14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개로 줄일 수 있었다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그럼에도 불구하고 고전적 방식에 의한 결과와 거의 동일한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(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99.989%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)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정확도</a:t>
                </a:r>
                <a:r>
                  <a:rPr kumimoji="0" lang="ko-KR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얻을 수 있었다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본 연구는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제안되어진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알고리즘을 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통해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배터리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/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신약개발분야에서도 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 </a:t>
                </a:r>
                <a:r>
                  <a:rPr kumimoji="0" lang="ko-KR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알고리즘을 성공적으로 적용할 수 있음을 보여준다</a:t>
                </a: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</a:t>
                </a:r>
                <a:endParaRPr kumimoji="0" 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26" name="Text Box 189">
                <a:extLst>
                  <a:ext uri="{FF2B5EF4-FFF2-40B4-BE49-F238E27FC236}">
                    <a16:creationId xmlns:a16="http://schemas.microsoft.com/office/drawing/2014/main" id="{C13DE534-D13F-C763-9993-6A20DEE7A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3760" y="6901311"/>
                <a:ext cx="28101077" cy="2705768"/>
              </a:xfrm>
              <a:prstGeom prst="rect">
                <a:avLst/>
              </a:prstGeom>
              <a:blipFill>
                <a:blip r:embed="rId7"/>
                <a:stretch>
                  <a:fillRect l="-45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31">
            <a:extLst>
              <a:ext uri="{FF2B5EF4-FFF2-40B4-BE49-F238E27FC236}">
                <a16:creationId xmlns:a16="http://schemas.microsoft.com/office/drawing/2014/main" id="{01CF2AE3-9611-6159-883B-C4CD6A75738D}"/>
              </a:ext>
            </a:extLst>
          </p:cNvPr>
          <p:cNvSpPr/>
          <p:nvPr/>
        </p:nvSpPr>
        <p:spPr>
          <a:xfrm>
            <a:off x="1135374" y="9939039"/>
            <a:ext cx="13324029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D77B8D3-15C3-2FBC-D3FE-423ABE236E05}"/>
              </a:ext>
            </a:extLst>
          </p:cNvPr>
          <p:cNvSpPr/>
          <p:nvPr/>
        </p:nvSpPr>
        <p:spPr>
          <a:xfrm>
            <a:off x="1135374" y="9938210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7BD31275-C9D0-2663-3D30-2FF7CB037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8501" y="14748881"/>
                <a:ext cx="13324029" cy="6199673"/>
              </a:xfrm>
              <a:prstGeom prst="rect">
                <a:avLst/>
              </a:prstGeom>
              <a:solidFill>
                <a:srgbClr val="F0F9F7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latinLnBrk="1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최근 배터리개발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신약개발 등의 신소재 개발분야는 매우 빠르게 발전해 나가고있다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산업의 주된 목표는 새로운 분자를 찾아 그 분자의 특성을 파악하는 것이다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그 중 분자의 바닥상태 에너지는 많은 현상들과 연관 있는 중요한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물리량</a:t>
                </a:r>
                <a:r>
                  <a:rPr lang="ko-KR" altLang="en-US" sz="2400" kern="100" dirty="0" err="1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이다</a:t>
                </a:r>
                <a:r>
                  <a:rPr lang="en-US" altLang="ko-KR" sz="2400" kern="100" dirty="0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현재 이러한 계산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의 경우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고전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적인 방식을 통해 고전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컴퓨터에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서 계산되고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잘 알려진 바처럼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는 명확한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한계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를 지닌다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분자에 대한 문제를 해결하는 것은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분자의 크기가 증가함에 따라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그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계산복잡도가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지수적으로 증가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한다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따라서 분자가 복잡해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질수록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고전컴퓨터만으로 문제를 유의미한 시간내에 해결하는 것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은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불가능하다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</a:t>
                </a:r>
                <a:r>
                  <a:rPr lang="ko-KR" altLang="en-US" sz="2400" kern="100" dirty="0"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하지만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바닥상태에너지는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헤밀토니안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ko-KR" altLang="ko-KR" sz="24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 kern="100">
                                <a:effectLst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 대응되는 행렬의 고유치문제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로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이러한 문제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의 경우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양자컴퓨터를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통한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해결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가능성이 기대되고 있다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</a:p>
              <a:p>
                <a:pPr latinLnBrk="1">
                  <a:lnSpc>
                    <a:spcPct val="130000"/>
                  </a:lnSpc>
                  <a:spcAft>
                    <a:spcPts val="800"/>
                  </a:spcAft>
                </a:pP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개발분야의 새로운 지평을 열기위해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다양한 분자의 더 빠른 시뮬레이션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방식이 요구된다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를 위해서는 새로운 패러다임이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필요하게 된다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본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연구에서 배터리 분야에 사용되는 </a:t>
                </a:r>
                <a:r>
                  <a:rPr lang="ko-KR" altLang="ko-KR" sz="2400" kern="1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리튬코발트산화물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kern="100">
                        <a:effectLst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LiCo</m:t>
                    </m:r>
                    <m:sSub>
                      <m:sSubPr>
                        <m:ctrlPr>
                          <a:rPr lang="ko-KR" altLang="ko-KR" sz="24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ko-KR" sz="2400" kern="100">
                            <a:effectLst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에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FMO/VQE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알고리즘을 적용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하여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 바닥상태 에너지를 계산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한다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이를 통해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신소재 개발분야에서 양자컴퓨터 적용가능성을 보</a:t>
                </a:r>
                <a:r>
                  <a:rPr lang="ko-KR" altLang="en-US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이려 한다</a:t>
                </a:r>
                <a:r>
                  <a:rPr lang="en-US" altLang="ko-KR" sz="2400" kern="1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  <a:cs typeface="Times New Roman" panose="02020603050405020304" pitchFamily="18" charset="0"/>
                  </a:rPr>
                  <a:t>. </a:t>
                </a:r>
                <a:endParaRPr lang="ko-KR" altLang="ko-KR" sz="2400" kern="100" dirty="0">
                  <a:effectLst/>
                  <a:latin typeface="NanumGothic" panose="020D0604000000000000" pitchFamily="34" charset="-127"/>
                  <a:ea typeface="NanumGothic" panose="020D0604000000000000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 Box 189">
                <a:extLst>
                  <a:ext uri="{FF2B5EF4-FFF2-40B4-BE49-F238E27FC236}">
                    <a16:creationId xmlns:a16="http://schemas.microsoft.com/office/drawing/2014/main" id="{7BD31275-C9D0-2663-3D30-2FF7CB03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68501" y="14748881"/>
                <a:ext cx="13324029" cy="6199673"/>
              </a:xfrm>
              <a:prstGeom prst="rect">
                <a:avLst/>
              </a:prstGeom>
              <a:blipFill>
                <a:blip r:embed="rId8"/>
                <a:stretch>
                  <a:fillRect l="-95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7BB08AA0-5953-5402-7854-6E1A194C30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73940" tIns="434850" rIns="173940" bIns="434850" anchor="ctr" anchorCtr="0">
                <a:spAutoFit/>
              </a:bodyPr>
              <a:lstStyle>
                <a:lvl1pPr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defTabSz="4389438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defTabSz="4389438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양자컴퓨터를 이용한 </a:t>
                </a:r>
                <a14:m>
                  <m:oMath xmlns:m="http://schemas.openxmlformats.org/officeDocument/2006/math">
                    <m:r>
                      <a:rPr kumimoji="0" lang="en-US" altLang="ko-KR" sz="7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𝐋𝐢𝐂𝐨</m:t>
                    </m:r>
                    <m:sSub>
                      <m:sSubPr>
                        <m:ctrlPr>
                          <a:rPr kumimoji="0" lang="en-US" altLang="ko-KR" sz="7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kumimoji="0" lang="en-US" altLang="ko-KR" sz="7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ko-KR" altLang="en-US" sz="76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화합물의</a:t>
                </a:r>
                <a:endParaRPr kumimoji="0" lang="en-US" altLang="ko-KR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  <a:p>
                <a:pPr marL="0" marR="0" lvl="0" indent="0" algn="ctr" defTabSz="438943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Ground-State Energy </a:t>
                </a:r>
                <a:r>
                  <a:rPr kumimoji="0" lang="ko-KR" altLang="en-US" sz="7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계산</a:t>
                </a:r>
                <a:endParaRPr kumimoji="0" lang="en-US" sz="7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anumGothic" panose="020D0604000000000000" pitchFamily="34" charset="-127"/>
                  <a:ea typeface="NanumGothic" panose="020D0604000000000000" pitchFamily="34" charset="-127"/>
                </a:endParaRPr>
              </a:p>
            </p:txBody>
          </p:sp>
        </mc:Choice>
        <mc:Fallback xmlns="">
          <p:sp>
            <p:nvSpPr>
              <p:cNvPr id="4" name="Text Box 122">
                <a:extLst>
                  <a:ext uri="{FF2B5EF4-FFF2-40B4-BE49-F238E27FC236}">
                    <a16:creationId xmlns:a16="http://schemas.microsoft.com/office/drawing/2014/main" id="{7BB08AA0-5953-5402-7854-6E1A194C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79912" y="569822"/>
                <a:ext cx="17004102" cy="3217295"/>
              </a:xfrm>
              <a:prstGeom prst="rect">
                <a:avLst/>
              </a:prstGeom>
              <a:blipFill>
                <a:blip r:embed="rId9"/>
                <a:stretch>
                  <a:fillRect b="-39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23">
            <a:extLst>
              <a:ext uri="{FF2B5EF4-FFF2-40B4-BE49-F238E27FC236}">
                <a16:creationId xmlns:a16="http://schemas.microsoft.com/office/drawing/2014/main" id="{5D49FC64-E8CB-74F3-5CD0-9479A8A2E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880" y="3143423"/>
            <a:ext cx="22356067" cy="222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73940" tIns="173940" rIns="173940" bIns="173940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43894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Yoonho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Choi,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Doha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 err="1">
                <a:solidFill>
                  <a:prstClr val="white"/>
                </a:solidFill>
                <a:latin typeface="Aptos" panose="02110004020202020204"/>
              </a:rPr>
              <a:t>D</a:t>
            </a:r>
            <a:r>
              <a:rPr lang="en-US" sz="4600" dirty="0" err="1">
                <a:solidFill>
                  <a:prstClr val="white"/>
                </a:solidFill>
                <a:latin typeface="Aptos" panose="02110004020202020204"/>
              </a:rPr>
              <a:t>oyeon</a:t>
            </a:r>
            <a:r>
              <a:rPr 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Kim,</a:t>
            </a:r>
            <a:r>
              <a:rPr lang="ko-KR" altLang="en-US" sz="4600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ko-KR" sz="4600" dirty="0">
                <a:solidFill>
                  <a:prstClr val="white"/>
                </a:solidFill>
                <a:latin typeface="Aptos" panose="02110004020202020204"/>
              </a:rPr>
              <a:t>You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nghun</a:t>
            </a:r>
            <a:r>
              <a:rPr kumimoji="0" lang="en-US" altLang="ko-KR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kwon</a:t>
            </a:r>
            <a:r>
              <a:rPr kumimoji="0" lang="en-US" sz="46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†</a:t>
            </a:r>
          </a:p>
          <a:p>
            <a:pPr algn="ctr" eaLnBrk="1" latinLnBrk="0" hangingPunct="1">
              <a:defRPr/>
            </a:pP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Department of Applied Physics,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Hanyang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University, </a:t>
            </a:r>
            <a:r>
              <a:rPr kumimoji="0" lang="en-US" sz="4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Ansan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15588, Republic of Korea</a:t>
            </a:r>
          </a:p>
        </p:txBody>
      </p:sp>
      <p:sp>
        <p:nvSpPr>
          <p:cNvPr id="12" name="Rectangle 31">
            <a:extLst>
              <a:ext uri="{FF2B5EF4-FFF2-40B4-BE49-F238E27FC236}">
                <a16:creationId xmlns:a16="http://schemas.microsoft.com/office/drawing/2014/main" id="{A6438C49-F733-530A-6CE2-83FEBC13D43E}"/>
              </a:ext>
            </a:extLst>
          </p:cNvPr>
          <p:cNvSpPr/>
          <p:nvPr/>
        </p:nvSpPr>
        <p:spPr>
          <a:xfrm>
            <a:off x="1149258" y="21428068"/>
            <a:ext cx="1336860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Method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E79DC8-95B4-FC53-683C-5E5E75303807}"/>
              </a:ext>
            </a:extLst>
          </p:cNvPr>
          <p:cNvSpPr/>
          <p:nvPr/>
        </p:nvSpPr>
        <p:spPr>
          <a:xfrm>
            <a:off x="1149258" y="21428068"/>
            <a:ext cx="302146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Text Box 191">
            <a:extLst>
              <a:ext uri="{FF2B5EF4-FFF2-40B4-BE49-F238E27FC236}">
                <a16:creationId xmlns:a16="http://schemas.microsoft.com/office/drawing/2014/main" id="{43E949D2-809F-2D01-C534-B83041DB9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293" y="33150352"/>
            <a:ext cx="13283636" cy="1182274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VQE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(Variational Quantum </a:t>
            </a:r>
            <a:r>
              <a:rPr kumimoji="0" lang="en-US" altLang="ko-KR" sz="4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Eigensolver</a:t>
            </a: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)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115" name="Rectangle 31">
            <a:extLst>
              <a:ext uri="{FF2B5EF4-FFF2-40B4-BE49-F238E27FC236}">
                <a16:creationId xmlns:a16="http://schemas.microsoft.com/office/drawing/2014/main" id="{5BEA8023-1C94-A804-28DB-CB05C3BAB8C0}"/>
              </a:ext>
            </a:extLst>
          </p:cNvPr>
          <p:cNvSpPr/>
          <p:nvPr/>
        </p:nvSpPr>
        <p:spPr>
          <a:xfrm>
            <a:off x="15777984" y="30495398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Conclusions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9251646-CF19-9718-4BB1-EC2732EAAC0D}"/>
              </a:ext>
            </a:extLst>
          </p:cNvPr>
          <p:cNvSpPr/>
          <p:nvPr/>
        </p:nvSpPr>
        <p:spPr>
          <a:xfrm>
            <a:off x="15770789" y="30495398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8" name="Rectangle 31">
            <a:extLst>
              <a:ext uri="{FF2B5EF4-FFF2-40B4-BE49-F238E27FC236}">
                <a16:creationId xmlns:a16="http://schemas.microsoft.com/office/drawing/2014/main" id="{476C6189-E738-A57B-0189-A1E821F03DB3}"/>
              </a:ext>
            </a:extLst>
          </p:cNvPr>
          <p:cNvSpPr/>
          <p:nvPr/>
        </p:nvSpPr>
        <p:spPr>
          <a:xfrm>
            <a:off x="15748092" y="9910153"/>
            <a:ext cx="13540032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Result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856852-C21C-3F95-01AB-E0A042F20695}"/>
              </a:ext>
            </a:extLst>
          </p:cNvPr>
          <p:cNvSpPr/>
          <p:nvPr/>
        </p:nvSpPr>
        <p:spPr>
          <a:xfrm>
            <a:off x="15748091" y="9910153"/>
            <a:ext cx="311635" cy="891547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3" name="오른쪽 화살표[R] 222">
            <a:extLst>
              <a:ext uri="{FF2B5EF4-FFF2-40B4-BE49-F238E27FC236}">
                <a16:creationId xmlns:a16="http://schemas.microsoft.com/office/drawing/2014/main" id="{A7D4E8EF-C57E-308B-C6BA-E36E2C2ECD3D}"/>
              </a:ext>
            </a:extLst>
          </p:cNvPr>
          <p:cNvSpPr/>
          <p:nvPr/>
        </p:nvSpPr>
        <p:spPr>
          <a:xfrm>
            <a:off x="6734318" y="24703078"/>
            <a:ext cx="1523387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F3226A4-1BC6-3EDE-F914-AE4610507565}"/>
              </a:ext>
            </a:extLst>
          </p:cNvPr>
          <p:cNvSpPr txBox="1"/>
          <p:nvPr/>
        </p:nvSpPr>
        <p:spPr>
          <a:xfrm>
            <a:off x="6394433" y="25366749"/>
            <a:ext cx="21408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Gas Phase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Model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5" name="오른쪽 화살표[R] 224">
            <a:extLst>
              <a:ext uri="{FF2B5EF4-FFF2-40B4-BE49-F238E27FC236}">
                <a16:creationId xmlns:a16="http://schemas.microsoft.com/office/drawing/2014/main" id="{69098CBC-9007-3BAF-2FD9-4B39C2D3B971}"/>
              </a:ext>
            </a:extLst>
          </p:cNvPr>
          <p:cNvSpPr/>
          <p:nvPr/>
        </p:nvSpPr>
        <p:spPr>
          <a:xfrm>
            <a:off x="1740809" y="28844164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1880B7-6356-C217-92CE-065E21939D7D}"/>
              </a:ext>
            </a:extLst>
          </p:cNvPr>
          <p:cNvSpPr txBox="1"/>
          <p:nvPr/>
        </p:nvSpPr>
        <p:spPr>
          <a:xfrm>
            <a:off x="1293925" y="29514192"/>
            <a:ext cx="21408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FMO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scheme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D0BA6DDD-ECE6-6781-29A6-4C3902D8C5C5}"/>
                  </a:ext>
                </a:extLst>
              </p:cNvPr>
              <p:cNvSpPr txBox="1"/>
              <p:nvPr/>
            </p:nvSpPr>
            <p:spPr>
              <a:xfrm>
                <a:off x="15783534" y="36948969"/>
                <a:ext cx="13788433" cy="5352856"/>
              </a:xfrm>
              <a:prstGeom prst="rect">
                <a:avLst/>
              </a:prstGeom>
              <a:solidFill>
                <a:srgbClr val="F1F9F8"/>
              </a:solidFill>
            </p:spPr>
            <p:txBody>
              <a:bodyPr wrap="square" lIns="74984" tIns="74984" rIns="74984" bIns="74984" numCol="1" spcCol="374922" rtlCol="0">
                <a:spAutoFit/>
              </a:bodyPr>
              <a:lstStyle/>
              <a:p>
                <a:pPr defTabSz="457200" latinLnBrk="0"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[1]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Hocheol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Lim, et al., Fragment molecular orbital-based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for quantum chemistry in the age of quantum computing, Scientific Reports 14, 2422 (2024)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[2]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Peruzzo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A., et al., A variational eigenvalue solver on a photonic quantum processor, Nature Communications 5, 4213 (2014). 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[3] Jules Tilly, et al. The Variational Quantum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Eigensolver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 A review of methods and best practices, Physic Reports 986, 1-12 (2022)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lvl="0" defTabSz="457200" latinLnBrk="0"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[4] </a:t>
                </a:r>
                <a:r>
                  <a:rPr lang="en-US" altLang="ko-KR" sz="1800" kern="100" dirty="0" err="1">
                    <a:solidFill>
                      <a:prstClr val="black"/>
                    </a:solidFill>
                    <a:latin typeface="맑은 고딕" panose="020B0503020000020004" pitchFamily="34" charset="-127"/>
                    <a:cs typeface="Times New Roman" panose="02020603050405020304" pitchFamily="18" charset="0"/>
                  </a:rPr>
                  <a:t>J.T.Hertz</a:t>
                </a:r>
                <a:r>
                  <a:rPr lang="en-US" altLang="ko-KR" sz="1800" kern="100" dirty="0">
                    <a:solidFill>
                      <a:prstClr val="black"/>
                    </a:solidFill>
                    <a:latin typeface="맑은 고딕" panose="020B0503020000020004" pitchFamily="34" charset="-127"/>
                    <a:cs typeface="Times New Roman" panose="02020603050405020304" pitchFamily="18" charset="0"/>
                  </a:rPr>
                  <a:t> et al. Magnetism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and structure of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𝐿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and comparison to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kumimoji="0" lang="en-US" altLang="ko-KR" sz="18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34" charset="-127"/>
                        <a:cs typeface="Times New Roman" panose="02020603050405020304" pitchFamily="18" charset="0"/>
                      </a:rPr>
                      <m:t>𝐶𝑜</m:t>
                    </m:r>
                    <m:sSub>
                      <m:sSubPr>
                        <m:ctrlPr>
                          <a:rPr kumimoji="0" lang="ko-KR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kumimoji="0" lang="en-US" altLang="ko-KR" sz="18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Department of Chemistry, Princeton University, DOI: </a:t>
                </a:r>
                <a:r>
                  <a:rPr kumimoji="0" lang="ko-KR" alt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  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10.1103/PhysRevB.77.075119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[5]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et al., Fragment molecular orbital method: an approximate computational method for large molecules, Chemical Physics Letters 313, 701-706 (1999)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[6] Dmitri G. Fedorov, Kazuo </a:t>
                </a:r>
                <a:r>
                  <a:rPr kumimoji="0" lang="en-US" altLang="ko-KR" sz="1800" b="0" i="0" u="none" strike="noStrike" kern="1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Kitaura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, Coupled-cluster theory based upon the fragment molecular-orbital method, The Journal of Chemical Physics 123, 134103 (2005)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[7] Stewart, Robert F. (1 January 1970). "Small Gaussian Expansions of Slater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34" charset="-127"/>
                    <a:cs typeface="Cambria Math" panose="02040503050406030204" pitchFamily="18" charset="0"/>
                  </a:rPr>
                  <a:t>‐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Type Orbitals". </a:t>
                </a:r>
                <a:r>
                  <a:rPr kumimoji="0" lang="en-US" altLang="ko-KR" sz="1800" b="0" i="1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The Journal of Chemical Physics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 </a:t>
                </a:r>
                <a:r>
                  <a:rPr kumimoji="0" lang="en-US" altLang="ko-KR" sz="1800" b="1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52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 (1): 431–438. 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10"/>
                  </a:rPr>
                  <a:t>doi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ko-KR" sz="1800" b="0" i="0" u="sng" strike="noStrike" kern="100" cap="none" spc="0" normalizeH="0" baseline="0" noProof="0" dirty="0">
                    <a:ln>
                      <a:noFill/>
                    </a:ln>
                    <a:solidFill>
                      <a:srgbClr val="467886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  <a:hlinkClick r:id="rId11"/>
                  </a:rPr>
                  <a:t>10.1063/1.1672702</a:t>
                </a:r>
                <a:r>
                  <a: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34" charset="-127"/>
                    <a:ea typeface="맑은 고딕" panose="020B0503020000020004" pitchFamily="34" charset="-127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  <a:p>
                <a:pPr defTabSz="457200" latinLnBrk="0">
                  <a:defRPr/>
                </a:pPr>
                <a:r>
                  <a:rPr lang="en-US" altLang="ko-KR" sz="24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Acknowledgment</a:t>
                </a:r>
              </a:p>
              <a:p>
                <a:pPr defTabSz="457200" latinLnBrk="0">
                  <a:defRPr/>
                </a:pPr>
                <a:r>
                  <a:rPr lang="en-US" altLang="ko-KR" sz="20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work is supported by the Basic Science Research Program through the National Research Foundation of Korea (NRF) funded by the Ministry of Education, Science and Technology (NRF2022R1F1A1064459) and </a:t>
                </a:r>
                <a:r>
                  <a:rPr lang="en-US" altLang="ko-KR" sz="2000" i="0" dirty="0">
                    <a:solidFill>
                      <a:srgbClr val="28324E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Creation of the Quantum Information Science R&amp;D Ecosystem (Grant No. 2022M3H3A106307411) through the National Research Foundation of Korea (NRF) funded by the Korean government (Ministry of Science and ICT)</a:t>
                </a:r>
                <a:r>
                  <a:rPr lang="en-US" altLang="ko-KR" sz="200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34" charset="-127"/>
                  <a:ea typeface="맑은 고딕" panose="020B0503020000020004" pitchFamily="34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D0BA6DDD-ECE6-6781-29A6-4C3902D8C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534" y="36948969"/>
                <a:ext cx="13788433" cy="5352856"/>
              </a:xfrm>
              <a:prstGeom prst="rect">
                <a:avLst/>
              </a:prstGeom>
              <a:blipFill>
                <a:blip r:embed="rId12"/>
                <a:stretch>
                  <a:fillRect l="-736" r="-1012" b="-7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31">
            <a:extLst>
              <a:ext uri="{FF2B5EF4-FFF2-40B4-BE49-F238E27FC236}">
                <a16:creationId xmlns:a16="http://schemas.microsoft.com/office/drawing/2014/main" id="{10A06073-7E51-89CC-799C-703987394BA8}"/>
              </a:ext>
            </a:extLst>
          </p:cNvPr>
          <p:cNvSpPr/>
          <p:nvPr/>
        </p:nvSpPr>
        <p:spPr>
          <a:xfrm>
            <a:off x="15777984" y="36061899"/>
            <a:ext cx="13788433" cy="891547"/>
          </a:xfrm>
          <a:prstGeom prst="rect">
            <a:avLst/>
          </a:prstGeom>
          <a:solidFill>
            <a:srgbClr val="3761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970" tIns="43485" rIns="86970" bIns="43485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    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Reference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FE7E5-86FD-5F7B-205A-64A10B5516FB}"/>
              </a:ext>
            </a:extLst>
          </p:cNvPr>
          <p:cNvSpPr/>
          <p:nvPr/>
        </p:nvSpPr>
        <p:spPr>
          <a:xfrm>
            <a:off x="15778228" y="36063162"/>
            <a:ext cx="311635" cy="889200"/>
          </a:xfrm>
          <a:prstGeom prst="rect">
            <a:avLst/>
          </a:prstGeom>
          <a:solidFill>
            <a:srgbClr val="57BA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오른쪽 화살표[R] 20">
            <a:extLst>
              <a:ext uri="{FF2B5EF4-FFF2-40B4-BE49-F238E27FC236}">
                <a16:creationId xmlns:a16="http://schemas.microsoft.com/office/drawing/2014/main" id="{EB6BF504-011A-D116-DBAC-C88CE168ABD9}"/>
              </a:ext>
            </a:extLst>
          </p:cNvPr>
          <p:cNvSpPr/>
          <p:nvPr/>
        </p:nvSpPr>
        <p:spPr>
          <a:xfrm>
            <a:off x="1785534" y="31947167"/>
            <a:ext cx="1375996" cy="627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154CF6-785A-0DCC-547E-AC19D3DED2E6}"/>
              </a:ext>
            </a:extLst>
          </p:cNvPr>
          <p:cNvSpPr txBox="1"/>
          <p:nvPr/>
        </p:nvSpPr>
        <p:spPr>
          <a:xfrm>
            <a:off x="3240935" y="31494467"/>
            <a:ext cx="10375737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E</a:t>
            </a:r>
            <a:r>
              <a:rPr kumimoji="0" lang="en-US" altLang="ko-KR" sz="4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ach monomer</a:t>
            </a: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/dimer calculate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with</a:t>
            </a:r>
            <a:r>
              <a:rPr lang="en-US" altLang="ko-KR" sz="4400" b="1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 </a:t>
            </a:r>
            <a:r>
              <a:rPr lang="en-US" altLang="ko-KR" sz="4800" b="1" u="sng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VQE</a:t>
            </a:r>
            <a:endParaRPr kumimoji="0" lang="ko-KR" altLang="en-US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7" name="Text Box 191">
            <a:extLst>
              <a:ext uri="{FF2B5EF4-FFF2-40B4-BE49-F238E27FC236}">
                <a16:creationId xmlns:a16="http://schemas.microsoft.com/office/drawing/2014/main" id="{D9EBDB51-2F84-4FC0-D0D4-B9610789D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351" y="10841423"/>
            <a:ext cx="14062645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1.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Dimer(Monomer) Calculation with VQE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9A6B19C1-85D0-0487-7576-39B82A63D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57351" y="23346667"/>
            <a:ext cx="13603696" cy="1151496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2</a:t>
            </a:r>
            <a:r>
              <a:rPr kumimoji="0" lang="en-US" altLang="ko-KR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.</a:t>
            </a:r>
            <a:r>
              <a:rPr kumimoji="0" lang="ko-KR" altLang="en-US" sz="5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 </a:t>
            </a:r>
            <a:r>
              <a:rPr lang="en-US" altLang="ko-KR" sz="52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Molecular Energy with FMO</a:t>
            </a:r>
            <a:endParaRPr kumimoji="0" lang="en-US" altLang="ko-KR" sz="5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65115D-CDE4-7A91-6BC4-92B5A89F3CDC}"/>
                  </a:ext>
                </a:extLst>
              </p:cNvPr>
              <p:cNvSpPr txBox="1"/>
              <p:nvPr/>
            </p:nvSpPr>
            <p:spPr>
              <a:xfrm>
                <a:off x="16614183" y="24379969"/>
                <a:ext cx="11535107" cy="145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𝑚𝑜𝑙𝑒𝑐𝑢𝑙𝑎𝑟</m:t>
                          </m:r>
                        </m:sub>
                      </m:sSub>
                      <m:r>
                        <a:rPr lang="en-US" altLang="ko-KR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𝑑𝑖𝑚𝑒𝑟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  <m:t>𝐼𝐽</m:t>
                              </m:r>
                            </m:sub>
                          </m:sSub>
                        </m:e>
                      </m:nary>
                      <m:r>
                        <a:rPr lang="en-US" altLang="ko-KR" sz="3500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5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𝑚𝑜𝑛𝑜𝑚𝑒𝑟</m:t>
                              </m:r>
                              <m:r>
                                <a:rPr lang="en-US" altLang="ko-KR" sz="35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35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3500" dirty="0">
                  <a:latin typeface="Gulim" panose="020B0600000101010101" pitchFamily="34" charset="-127"/>
                  <a:ea typeface="Gulim" panose="020B0600000101010101" pitchFamily="34" charset="-127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E65115D-CDE4-7A91-6BC4-92B5A89F3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4183" y="24379969"/>
                <a:ext cx="11535107" cy="1454565"/>
              </a:xfrm>
              <a:prstGeom prst="rect">
                <a:avLst/>
              </a:prstGeom>
              <a:blipFill>
                <a:blip r:embed="rId13"/>
                <a:stretch>
                  <a:fillRect t="-128448" b="-176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 Box 191">
            <a:extLst>
              <a:ext uri="{FF2B5EF4-FFF2-40B4-BE49-F238E27FC236}">
                <a16:creationId xmlns:a16="http://schemas.microsoft.com/office/drawing/2014/main" id="{7E3F9E04-86C9-ED5E-CCDB-7660CDC00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744" y="22445802"/>
            <a:ext cx="12005147" cy="1182274"/>
          </a:xfrm>
          <a:prstGeom prst="rect">
            <a:avLst/>
          </a:prstGeom>
          <a:noFill/>
          <a:ln w="12700">
            <a:noFill/>
          </a:ln>
          <a:effectLst/>
        </p:spPr>
        <p:txBody>
          <a:bodyPr wrap="square" lIns="173940" tIns="173940" rIns="173940" bIns="173940">
            <a:spAutoFit/>
          </a:bodyPr>
          <a:lstStyle>
            <a:lvl1pPr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457200" eaLnBrk="1" latinLnBrk="0" hangingPunct="1">
              <a:defRPr/>
            </a:pPr>
            <a:r>
              <a:rPr kumimoji="0" lang="en-US" altLang="ko-KR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◼︎ </a:t>
            </a:r>
            <a:r>
              <a:rPr lang="en-US" altLang="ko-KR" sz="5400" b="1" dirty="0">
                <a:solidFill>
                  <a:prstClr val="black"/>
                </a:solidFill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rPr>
              <a:t>Calculation Pipeline</a:t>
            </a:r>
            <a:endParaRPr kumimoji="0" lang="en-US" altLang="ko-KR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BB25022B-A65E-01E0-EAB7-28541688F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69441"/>
                  </p:ext>
                </p:extLst>
              </p:nvPr>
            </p:nvGraphicFramePr>
            <p:xfrm>
              <a:off x="16090125" y="26212357"/>
              <a:ext cx="7271979" cy="3752603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702044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85117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82774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702044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9935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FMO/VQE 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 err="1"/>
                            <a:t>Numpy</a:t>
                          </a:r>
                          <a:r>
                            <a:rPr lang="en-US" altLang="ko-KR" sz="2400" dirty="0"/>
                            <a:t> Minimum</a:t>
                          </a:r>
                        </a:p>
                        <a:p>
                          <a:pPr algn="ctr" latinLnBrk="1"/>
                          <a:r>
                            <a:rPr lang="en-US" altLang="ko-KR" sz="2400" dirty="0" err="1"/>
                            <a:t>Eigensolver</a:t>
                          </a:r>
                          <a:endParaRPr lang="en-US" altLang="ko-KR" sz="2400" dirty="0"/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sz="2400" i="1" dirty="0" err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.)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Accuracy</a:t>
                          </a:r>
                        </a:p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%)</m:t>
                                </m:r>
                              </m:oMath>
                            </m:oMathPara>
                          </a14:m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6" name="표 55">
                <a:extLst>
                  <a:ext uri="{FF2B5EF4-FFF2-40B4-BE49-F238E27FC236}">
                    <a16:creationId xmlns:a16="http://schemas.microsoft.com/office/drawing/2014/main" id="{BB25022B-A65E-01E0-EAB7-28541688F1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2969441"/>
                  </p:ext>
                </p:extLst>
              </p:nvPr>
            </p:nvGraphicFramePr>
            <p:xfrm>
              <a:off x="16090125" y="26212357"/>
              <a:ext cx="7271979" cy="3752603"/>
            </p:xfrm>
            <a:graphic>
              <a:graphicData uri="http://schemas.openxmlformats.org/drawingml/2006/table">
                <a:tbl>
                  <a:tblPr>
                    <a:tableStyleId>{3B4B98B0-60AC-42C2-AFA5-B58CD77FA1E5}</a:tableStyleId>
                  </a:tblPr>
                  <a:tblGrid>
                    <a:gridCol w="1702044">
                      <a:extLst>
                        <a:ext uri="{9D8B030D-6E8A-4147-A177-3AD203B41FA5}">
                          <a16:colId xmlns:a16="http://schemas.microsoft.com/office/drawing/2014/main" val="3255693924"/>
                        </a:ext>
                      </a:extLst>
                    </a:gridCol>
                    <a:gridCol w="1885117">
                      <a:extLst>
                        <a:ext uri="{9D8B030D-6E8A-4147-A177-3AD203B41FA5}">
                          <a16:colId xmlns:a16="http://schemas.microsoft.com/office/drawing/2014/main" val="1012297166"/>
                        </a:ext>
                      </a:extLst>
                    </a:gridCol>
                    <a:gridCol w="1982774">
                      <a:extLst>
                        <a:ext uri="{9D8B030D-6E8A-4147-A177-3AD203B41FA5}">
                          <a16:colId xmlns:a16="http://schemas.microsoft.com/office/drawing/2014/main" val="2427919058"/>
                        </a:ext>
                      </a:extLst>
                    </a:gridCol>
                    <a:gridCol w="1702044">
                      <a:extLst>
                        <a:ext uri="{9D8B030D-6E8A-4147-A177-3AD203B41FA5}">
                          <a16:colId xmlns:a16="http://schemas.microsoft.com/office/drawing/2014/main" val="155868622"/>
                        </a:ext>
                      </a:extLst>
                    </a:gridCol>
                  </a:tblGrid>
                  <a:tr h="199357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Oxidation</a:t>
                          </a:r>
                        </a:p>
                        <a:p>
                          <a:pPr algn="ctr" latinLnBrk="1"/>
                          <a:r>
                            <a:rPr lang="en-US" altLang="ko-KR" sz="2400" dirty="0"/>
                            <a:t>number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89933" r="-195973" b="-91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180255" r="-85987" b="-91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l="-328358" r="-746" b="-91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3019648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1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-1538.16043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-1538.33411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84223276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0.94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-1538.10099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-1538.26750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83691204"/>
                      </a:ext>
                    </a:extLst>
                  </a:tr>
                  <a:tr h="58634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0.78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4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-1538.04882</a:t>
                          </a:r>
                          <a:endParaRPr lang="ko-KR" altLang="en-US" sz="2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-1538.22281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dirty="0"/>
                            <a:t>99.989</a:t>
                          </a:r>
                          <a:endParaRPr lang="ko-KR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823836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01896E02-0241-EDD5-8822-C3A49B4775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757351" y="31409140"/>
                <a:ext cx="13838831" cy="4240034"/>
              </a:xfrm>
              <a:prstGeom prst="rect">
                <a:avLst/>
              </a:prstGeom>
              <a:solidFill>
                <a:srgbClr val="F1F9F9"/>
              </a:solidFill>
              <a:ln w="12700">
                <a:noFill/>
              </a:ln>
              <a:effectLst/>
            </p:spPr>
            <p:txBody>
              <a:bodyPr wrap="square" lIns="173940" tIns="173940" rIns="173940" bIns="173940">
                <a:spAutoFit/>
              </a:bodyPr>
              <a:lstStyle>
                <a:lvl1pPr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2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defTabSz="457200" latinLnBrk="0">
                  <a:lnSpc>
                    <a:spcPct val="130000"/>
                  </a:lnSpc>
                  <a:spcAft>
                    <a:spcPts val="800"/>
                  </a:spcAft>
                  <a:defRPr/>
                </a:pP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 본 연구에서 제안하는 양자알고리즘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을 통해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,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 i="0" dirty="0" smtClean="0">
                            <a:latin typeface="Cambria Math" panose="02040503050406030204" pitchFamily="18" charset="0"/>
                          </a:rPr>
                          <m:t>LiCoO</m:t>
                        </m:r>
                      </m:e>
                      <m:sub>
                        <m: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분자에서 고전적인 시뮬레이터와 비교하여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99.989%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의 정확도로 분자의 바닥상태 에너지를 계산할 수 있었다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 결과는 앞으로의 신약 합성과 신소재 개발에 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방식의 적용 가능성을 말해준다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고전적인 컴퓨팅 방식으로는 신약 합성과 신소재 개발에 필요한 복잡한 분자의 경우 계산이 불가능하다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 </a:t>
                </a:r>
              </a:p>
              <a:p>
                <a:pPr defTabSz="457200" latinLnBrk="0">
                  <a:lnSpc>
                    <a:spcPct val="130000"/>
                  </a:lnSpc>
                  <a:spcAft>
                    <a:spcPts val="800"/>
                  </a:spcAft>
                  <a:defRPr/>
                </a:pP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본 연구에서 제안하는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알고리즘은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방식을 통해 계산에 필요로 하는 </a:t>
                </a:r>
                <a:r>
                  <a:rPr lang="ko-KR" altLang="en-US" sz="24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큐비트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수를 </a:t>
                </a:r>
                <a:r>
                  <a:rPr lang="ko-KR" altLang="en-US" sz="2400" dirty="0" err="1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줄일수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 있게 한다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이는 계산하기 힘든 분자를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를 이용하여  양자컴퓨터를 통해 해결할 수 있도록 한다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 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이러한 결과는 복잡한 분자의 계산이 필요한 신약 합성과 신소재 개발분야에 </a:t>
                </a:r>
                <a:r>
                  <a:rPr lang="en-US" altLang="ko-KR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FMO/VQE</a:t>
                </a:r>
                <a:r>
                  <a:rPr lang="ko-KR" altLang="en-US" sz="2400" dirty="0">
                    <a:effectLst/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알고리즘이 </a:t>
                </a:r>
                <a:r>
                  <a:rPr lang="ko-KR" altLang="en-US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새로운 패러다임이 될 수 있음을 보여준다</a:t>
                </a:r>
                <a:r>
                  <a:rPr lang="en-US" altLang="ko-KR" sz="24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.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60" name="Text Box 193">
                <a:extLst>
                  <a:ext uri="{FF2B5EF4-FFF2-40B4-BE49-F238E27FC236}">
                    <a16:creationId xmlns:a16="http://schemas.microsoft.com/office/drawing/2014/main" id="{01896E02-0241-EDD5-8822-C3A49B47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57351" y="31409140"/>
                <a:ext cx="13838831" cy="4240034"/>
              </a:xfrm>
              <a:prstGeom prst="rect">
                <a:avLst/>
              </a:prstGeom>
              <a:blipFill>
                <a:blip r:embed="rId15"/>
                <a:stretch>
                  <a:fillRect l="-92"/>
                </a:stretch>
              </a:blipFill>
              <a:ln w="12700"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그룹 1">
            <a:extLst>
              <a:ext uri="{FF2B5EF4-FFF2-40B4-BE49-F238E27FC236}">
                <a16:creationId xmlns:a16="http://schemas.microsoft.com/office/drawing/2014/main" id="{BF47E557-DFFB-11E0-8A00-B2ECA09D496D}"/>
              </a:ext>
            </a:extLst>
          </p:cNvPr>
          <p:cNvGrpSpPr/>
          <p:nvPr/>
        </p:nvGrpSpPr>
        <p:grpSpPr>
          <a:xfrm>
            <a:off x="1415507" y="34505487"/>
            <a:ext cx="13007525" cy="7452091"/>
            <a:chOff x="1402620" y="22352021"/>
            <a:chExt cx="14069855" cy="8344833"/>
          </a:xfrm>
        </p:grpSpPr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F3E0C437-8EA4-2063-177F-8650DEE9D205}"/>
                </a:ext>
              </a:extLst>
            </p:cNvPr>
            <p:cNvSpPr/>
            <p:nvPr/>
          </p:nvSpPr>
          <p:spPr>
            <a:xfrm>
              <a:off x="1902060" y="24165687"/>
              <a:ext cx="4222372" cy="12411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22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Initial State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Using Hartree-</a:t>
              </a:r>
              <a:r>
                <a:rPr kumimoji="1" lang="en-US" altLang="ko-KR" sz="1800" dirty="0" err="1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Fock</a:t>
              </a: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State, which is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dirty="0">
                  <a:solidFill>
                    <a:prstClr val="black"/>
                  </a:solidFill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rPr>
                <a:t> known to be a good initial state. </a:t>
              </a:r>
              <a:endPara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ko-KR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9FB34225-74FE-FE0B-5A4F-A3157ED4AA80}"/>
                    </a:ext>
                  </a:extLst>
                </p:cNvPr>
                <p:cNvSpPr/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Trial State preparation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1800" b="0" i="0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altLang="ko-KR" sz="18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18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en-US" altLang="ko-KR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where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parameter</m:t>
                          </m:r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altLang="ko-KR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,⋯,</m:t>
                      </m:r>
                      <m:sSub>
                        <m:sSubPr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altLang="ko-KR" sz="1800" b="0" i="0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</m:sub>
                      </m:sSub>
                      <m:r>
                        <a:rPr kumimoji="0" lang="en-US" altLang="ko-KR" sz="1800" b="0" i="1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 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모서리가 둥근 직사각형 54">
                  <a:extLst>
                    <a:ext uri="{FF2B5EF4-FFF2-40B4-BE49-F238E27FC236}">
                      <a16:creationId xmlns:a16="http://schemas.microsoft.com/office/drawing/2014/main" id="{9FB34225-74FE-FE0B-5A4F-A3157ED4A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678" y="24187442"/>
                  <a:ext cx="4974739" cy="1240291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아래쪽 화살표[D] 56">
              <a:extLst>
                <a:ext uri="{FF2B5EF4-FFF2-40B4-BE49-F238E27FC236}">
                  <a16:creationId xmlns:a16="http://schemas.microsoft.com/office/drawing/2014/main" id="{C858420A-5E54-ECA6-812F-C77E2313508A}"/>
                </a:ext>
              </a:extLst>
            </p:cNvPr>
            <p:cNvSpPr/>
            <p:nvPr/>
          </p:nvSpPr>
          <p:spPr>
            <a:xfrm>
              <a:off x="8961151" y="23790216"/>
              <a:ext cx="487562" cy="360509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58" name="꺾인 연결선[E] 57">
              <a:extLst>
                <a:ext uri="{FF2B5EF4-FFF2-40B4-BE49-F238E27FC236}">
                  <a16:creationId xmlns:a16="http://schemas.microsoft.com/office/drawing/2014/main" id="{85BDBFE9-B78F-977F-101D-DEE4D2AD49F2}"/>
                </a:ext>
              </a:extLst>
            </p:cNvPr>
            <p:cNvCxnSpPr>
              <a:cxnSpLocks/>
              <a:stCxn id="59" idx="0"/>
              <a:endCxn id="55" idx="3"/>
            </p:cNvCxnSpPr>
            <p:nvPr/>
          </p:nvCxnSpPr>
          <p:spPr>
            <a:xfrm rot="16200000" flipV="1">
              <a:off x="10267494" y="26151511"/>
              <a:ext cx="4550080" cy="1862234"/>
            </a:xfrm>
            <a:prstGeom prst="bentConnector2">
              <a:avLst/>
            </a:prstGeom>
            <a:ln w="41275">
              <a:headEnd w="lg" len="lg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402E947C-5CC7-931C-4532-173004FCF3EA}"/>
                    </a:ext>
                  </a:extLst>
                </p:cNvPr>
                <p:cNvSpPr/>
                <p:nvPr/>
              </p:nvSpPr>
              <p:spPr>
                <a:xfrm>
                  <a:off x="11474827" y="29357668"/>
                  <a:ext cx="3997648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kern="1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 Energy</a:t>
                  </a:r>
                  <a:endParaRPr kumimoji="0" lang="ko-KR" altLang="ko-KR" sz="1800" b="0" i="0" u="none" strike="noStrike" kern="1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kumimoji="1" lang="en-US" altLang="ko-KR" sz="1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  <m:r>
                          <a:rPr kumimoji="1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sz="18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1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⟨</m:t>
                            </m:r>
                            <m:r>
                              <m:rPr>
                                <m:sty m:val="p"/>
                              </m:rPr>
                              <a:rPr kumimoji="1" lang="en-US" altLang="ko-KR" sz="1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Ψ</m:t>
                            </m:r>
                            <m:r>
                              <a:rPr kumimoji="1" lang="en-US" altLang="ko-KR" sz="1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altLang="ko-KR" sz="1800" i="1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kern="1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nary>
                      </m:oMath>
                    </m:oMathPara>
                  </a14:m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모서리가 둥근 직사각형 58">
                  <a:extLst>
                    <a:ext uri="{FF2B5EF4-FFF2-40B4-BE49-F238E27FC236}">
                      <a16:creationId xmlns:a16="http://schemas.microsoft.com/office/drawing/2014/main" id="{402E947C-5CC7-931C-4532-173004FCF3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74827" y="29357668"/>
                  <a:ext cx="3997648" cy="1339186"/>
                </a:xfrm>
                <a:prstGeom prst="roundRect">
                  <a:avLst/>
                </a:prstGeom>
                <a:blipFill>
                  <a:blip r:embed="rId17"/>
                  <a:stretch>
                    <a:fillRect t="-50000" b="-9895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7F8ECB8-0C5C-D077-DF46-7858ADCA4A05}"/>
                </a:ext>
              </a:extLst>
            </p:cNvPr>
            <p:cNvGrpSpPr/>
            <p:nvPr/>
          </p:nvGrpSpPr>
          <p:grpSpPr>
            <a:xfrm>
              <a:off x="1402620" y="29330162"/>
              <a:ext cx="4357801" cy="1080225"/>
              <a:chOff x="3097630" y="24201813"/>
              <a:chExt cx="3084895" cy="1078546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id="{A07DA1B9-8BEB-AF76-0D1A-3B8B2E855DD1}"/>
                  </a:ext>
                </a:extLst>
              </p:cNvPr>
              <p:cNvSpPr/>
              <p:nvPr/>
            </p:nvSpPr>
            <p:spPr>
              <a:xfrm>
                <a:off x="3097630" y="24201813"/>
                <a:ext cx="820926" cy="37657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ko-KR" sz="1800" b="0" i="0" u="none" strike="noStrike" kern="1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56C39E4-6A3A-1CF2-EB20-5030A9E39D5A}"/>
                  </a:ext>
                </a:extLst>
              </p:cNvPr>
              <p:cNvSpPr txBox="1"/>
              <p:nvPr/>
            </p:nvSpPr>
            <p:spPr>
              <a:xfrm>
                <a:off x="3918556" y="24201813"/>
                <a:ext cx="2233636" cy="434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Classical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975B430F-661C-0F8F-FC7C-1AE5902BA8FB}"/>
                  </a:ext>
                </a:extLst>
              </p:cNvPr>
              <p:cNvSpPr/>
              <p:nvPr/>
            </p:nvSpPr>
            <p:spPr>
              <a:xfrm>
                <a:off x="3097630" y="24838257"/>
                <a:ext cx="820926" cy="37657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33C6C3C-2146-172D-6F12-4AEC93EBD852}"/>
                  </a:ext>
                </a:extLst>
              </p:cNvPr>
              <p:cNvSpPr txBox="1"/>
              <p:nvPr/>
            </p:nvSpPr>
            <p:spPr>
              <a:xfrm>
                <a:off x="3918557" y="24846316"/>
                <a:ext cx="2263968" cy="434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rPr>
                  <a:t>: Quantum Process</a:t>
                </a:r>
                <a:endParaRPr kumimoji="1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ulim" panose="020B0600000101010101" pitchFamily="34" charset="-127"/>
                  <a:cs typeface="Arial" panose="020B0604020202020204" pitchFamily="34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12B065B6-3ADA-3D49-68CA-D732B9D5B843}"/>
                    </a:ext>
                  </a:extLst>
                </p:cNvPr>
                <p:cNvSpPr/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System of Molecule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ko-KR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kumimoji="0" lang="en-US" altLang="ko-KR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34" charset="-127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US" altLang="ko-KR" sz="2000" b="0" i="1" u="none" strike="noStrike" kern="1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34" charset="-127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맑은 고딕" panose="020B0503020000020004" pitchFamily="34" charset="-127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kumimoji="0" lang="ko-KR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모서리가 둥근 직사각형 63">
                  <a:extLst>
                    <a:ext uri="{FF2B5EF4-FFF2-40B4-BE49-F238E27FC236}">
                      <a16:creationId xmlns:a16="http://schemas.microsoft.com/office/drawing/2014/main" id="{12B065B6-3ADA-3D49-68CA-D732B9D5B8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309" y="22352021"/>
                  <a:ext cx="11871880" cy="1339186"/>
                </a:xfrm>
                <a:prstGeom prst="roundRect">
                  <a:avLst/>
                </a:prstGeom>
                <a:blipFill>
                  <a:blip r:embed="rId18"/>
                  <a:stretch>
                    <a:fillRect t="-55670" b="-119588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아래쪽 화살표[D] 64">
              <a:extLst>
                <a:ext uri="{FF2B5EF4-FFF2-40B4-BE49-F238E27FC236}">
                  <a16:creationId xmlns:a16="http://schemas.microsoft.com/office/drawing/2014/main" id="{983AB32F-C2D4-9090-A026-D152F19FCE03}"/>
                </a:ext>
              </a:extLst>
            </p:cNvPr>
            <p:cNvSpPr/>
            <p:nvPr/>
          </p:nvSpPr>
          <p:spPr>
            <a:xfrm>
              <a:off x="3759455" y="23790545"/>
              <a:ext cx="487562" cy="30932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14F8F75-F97E-2FE3-8C77-4627AA597413}"/>
                </a:ext>
              </a:extLst>
            </p:cNvPr>
            <p:cNvGrpSpPr/>
            <p:nvPr/>
          </p:nvGrpSpPr>
          <p:grpSpPr>
            <a:xfrm>
              <a:off x="6514759" y="25427733"/>
              <a:ext cx="2609288" cy="525859"/>
              <a:chOff x="5722280" y="19238327"/>
              <a:chExt cx="1847120" cy="525041"/>
            </a:xfrm>
          </p:grpSpPr>
          <p:cxnSp>
            <p:nvCxnSpPr>
              <p:cNvPr id="73" name="꺾인 연결선[E] 72">
                <a:extLst>
                  <a:ext uri="{FF2B5EF4-FFF2-40B4-BE49-F238E27FC236}">
                    <a16:creationId xmlns:a16="http://schemas.microsoft.com/office/drawing/2014/main" id="{DB2E430B-2BBF-B01C-AA9F-7788D26E263F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rot="5400000">
                <a:off x="6519374" y="18441233"/>
                <a:ext cx="252931" cy="1847120"/>
              </a:xfrm>
              <a:prstGeom prst="bentConnector2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화살표 연결선 73">
                <a:extLst>
                  <a:ext uri="{FF2B5EF4-FFF2-40B4-BE49-F238E27FC236}">
                    <a16:creationId xmlns:a16="http://schemas.microsoft.com/office/drawing/2014/main" id="{D9C7C780-020C-B93E-C8D9-924AE5B19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7698" y="19491258"/>
                <a:ext cx="0" cy="2721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623488C6-23FD-877D-BEC9-6B6641DDB719}"/>
                </a:ext>
              </a:extLst>
            </p:cNvPr>
            <p:cNvCxnSpPr>
              <a:cxnSpLocks/>
            </p:cNvCxnSpPr>
            <p:nvPr/>
          </p:nvCxnSpPr>
          <p:spPr>
            <a:xfrm>
              <a:off x="4497281" y="25427733"/>
              <a:ext cx="0" cy="50665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032565F-E2E7-1F76-563A-C3BDC8D31897}"/>
                </a:ext>
              </a:extLst>
            </p:cNvPr>
            <p:cNvSpPr/>
            <p:nvPr/>
          </p:nvSpPr>
          <p:spPr>
            <a:xfrm>
              <a:off x="2787318" y="25562853"/>
              <a:ext cx="8051677" cy="340723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10909"/>
              </a:schemeClr>
            </a:solidFill>
            <a:ln w="34925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443C7C1F-0F8F-A535-D130-137A2C042FBD}"/>
                    </a:ext>
                  </a:extLst>
                </p:cNvPr>
                <p:cNvSpPr/>
                <p:nvPr/>
              </p:nvSpPr>
              <p:spPr>
                <a:xfrm>
                  <a:off x="7233325" y="29381499"/>
                  <a:ext cx="3653012" cy="130184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  <a:alpha val="50024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Expectation measurement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(for each Pauli String)</a:t>
                  </a:r>
                  <a:endParaRPr kumimoji="1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  <a:p>
                  <a:pPr lvl="0" algn="ctr" defTabSz="457200" latinLnBrk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⟨</m:t>
                        </m:r>
                        <m:r>
                          <m:rPr>
                            <m:sty m:val="p"/>
                          </m:rPr>
                          <a:rPr kumimoji="1" lang="en-US" altLang="ko-KR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Ψ</m:t>
                        </m:r>
                        <m:r>
                          <a:rPr kumimoji="1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i="1" kern="1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kumimoji="0" lang="en-US" altLang="ko-KR" sz="2000" b="0" i="1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Ψ</m:t>
                            </m:r>
                          </m:e>
                        </m:d>
                      </m:oMath>
                    </m:oMathPara>
                  </a14:m>
                  <a:endParaRPr kumimoji="1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모서리가 둥근 직사각형 68">
                  <a:extLst>
                    <a:ext uri="{FF2B5EF4-FFF2-40B4-BE49-F238E27FC236}">
                      <a16:creationId xmlns:a16="http://schemas.microsoft.com/office/drawing/2014/main" id="{443C7C1F-0F8F-A535-D130-137A2C042F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3325" y="29381499"/>
                  <a:ext cx="3653012" cy="1301846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아래쪽 화살표[D] 69">
              <a:extLst>
                <a:ext uri="{FF2B5EF4-FFF2-40B4-BE49-F238E27FC236}">
                  <a16:creationId xmlns:a16="http://schemas.microsoft.com/office/drawing/2014/main" id="{45BBA9E7-06B0-9300-32D7-53256FBBAACA}"/>
                </a:ext>
              </a:extLst>
            </p:cNvPr>
            <p:cNvSpPr/>
            <p:nvPr/>
          </p:nvSpPr>
          <p:spPr>
            <a:xfrm>
              <a:off x="8743677" y="29026022"/>
              <a:ext cx="487562" cy="299538"/>
            </a:xfrm>
            <a:prstGeom prst="down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71" name="아래쪽 화살표[D] 70">
              <a:extLst>
                <a:ext uri="{FF2B5EF4-FFF2-40B4-BE49-F238E27FC236}">
                  <a16:creationId xmlns:a16="http://schemas.microsoft.com/office/drawing/2014/main" id="{F202CC19-645A-0397-831A-C7D5FF211D0E}"/>
                </a:ext>
              </a:extLst>
            </p:cNvPr>
            <p:cNvSpPr/>
            <p:nvPr/>
          </p:nvSpPr>
          <p:spPr>
            <a:xfrm rot="16200000">
              <a:off x="10936801" y="29877492"/>
              <a:ext cx="487562" cy="29953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Gulim" panose="020B0600000101010101" pitchFamily="34" charset="-127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6667A0E7-1FA3-E3C6-BFFD-E11B87393CDA}"/>
                    </a:ext>
                  </a:extLst>
                </p:cNvPr>
                <p:cNvSpPr/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Parameter(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en-US" altLang="ko-KR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)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optimization with </a:t>
                  </a:r>
                </a:p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800" b="0" i="0" u="none" strike="noStrike" kern="1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Gulim" panose="020B0600000101010101" pitchFamily="34" charset="-127"/>
                      <a:cs typeface="Arial" panose="020B0604020202020204" pitchFamily="34" charset="0"/>
                    </a:rPr>
                    <a:t>Calculated Energy</a:t>
                  </a:r>
                  <a:endParaRPr kumimoji="1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ulim" panose="020B0600000101010101" pitchFamily="34" charset="-127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6667A0E7-1FA3-E3C6-BFFD-E11B87393C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22812" y="26347835"/>
                  <a:ext cx="2978458" cy="1107905"/>
                </a:xfrm>
                <a:prstGeom prst="roundRect">
                  <a:avLst/>
                </a:prstGeom>
                <a:blipFill>
                  <a:blip r:embed="rId20"/>
                  <a:stretch>
                    <a:fillRect b="-6250"/>
                  </a:stretch>
                </a:blip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489BB731-CBDA-49F7-8D49-F05938AB7996}"/>
              </a:ext>
            </a:extLst>
          </p:cNvPr>
          <p:cNvGrpSpPr/>
          <p:nvPr/>
        </p:nvGrpSpPr>
        <p:grpSpPr>
          <a:xfrm>
            <a:off x="3582889" y="27117310"/>
            <a:ext cx="10169000" cy="4168927"/>
            <a:chOff x="3582889" y="26866940"/>
            <a:chExt cx="10169000" cy="4168927"/>
          </a:xfrm>
        </p:grpSpPr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B1A032F-7E4C-4B29-B7B4-478869375AE1}"/>
                </a:ext>
              </a:extLst>
            </p:cNvPr>
            <p:cNvGrpSpPr/>
            <p:nvPr/>
          </p:nvGrpSpPr>
          <p:grpSpPr>
            <a:xfrm>
              <a:off x="7709143" y="29952456"/>
              <a:ext cx="2430256" cy="656048"/>
              <a:chOff x="1228813" y="3189608"/>
              <a:chExt cx="1584837" cy="385317"/>
            </a:xfrm>
          </p:grpSpPr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5EE19E72-7907-B66E-CAAE-A3664B9E6254}"/>
                  </a:ext>
                </a:extLst>
              </p:cNvPr>
              <p:cNvSpPr txBox="1"/>
              <p:nvPr/>
            </p:nvSpPr>
            <p:spPr>
              <a:xfrm>
                <a:off x="1622836" y="3404215"/>
                <a:ext cx="397346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22" name="직선 연결선[R] 34">
                <a:extLst>
                  <a:ext uri="{FF2B5EF4-FFF2-40B4-BE49-F238E27FC236}">
                    <a16:creationId xmlns:a16="http://schemas.microsoft.com/office/drawing/2014/main" id="{D760387E-B58F-89E6-2170-4BE904FA7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EC18BE67-C736-D024-745E-C6CD33FB2D7A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3" name="TextBox 322">
                    <a:extLst>
                      <a:ext uri="{FF2B5EF4-FFF2-40B4-BE49-F238E27FC236}">
                        <a16:creationId xmlns:a16="http://schemas.microsoft.com/office/drawing/2014/main" id="{EC18BE67-C736-D024-745E-C6CD33FB2D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4" name="직선 연결선[R] 36">
                <a:extLst>
                  <a:ext uri="{FF2B5EF4-FFF2-40B4-BE49-F238E27FC236}">
                    <a16:creationId xmlns:a16="http://schemas.microsoft.com/office/drawing/2014/main" id="{26E43B2C-25F5-8CC4-5E44-F2023B92FB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직선 연결선[R] 37">
                <a:extLst>
                  <a:ext uri="{FF2B5EF4-FFF2-40B4-BE49-F238E27FC236}">
                    <a16:creationId xmlns:a16="http://schemas.microsoft.com/office/drawing/2014/main" id="{FF85C4B5-4487-AA30-9038-A83339032D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930B55BF-2469-59A3-2A82-247CE0A095EE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EF4260A2-7996-DB5D-BAAE-ADAE776CC22E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EF4260A2-7996-DB5D-BAAE-ADAE776CC2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8" name="직선 연결선[R] 40">
                <a:extLst>
                  <a:ext uri="{FF2B5EF4-FFF2-40B4-BE49-F238E27FC236}">
                    <a16:creationId xmlns:a16="http://schemas.microsoft.com/office/drawing/2014/main" id="{28CF45CD-9EEE-FC65-09B0-72A7E38228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4ADE786D-9038-960F-8DF9-5DDC7E3903B5}"/>
                </a:ext>
              </a:extLst>
            </p:cNvPr>
            <p:cNvGrpSpPr/>
            <p:nvPr/>
          </p:nvGrpSpPr>
          <p:grpSpPr>
            <a:xfrm>
              <a:off x="10342521" y="28930841"/>
              <a:ext cx="2430256" cy="659946"/>
              <a:chOff x="1228813" y="3189608"/>
              <a:chExt cx="1584837" cy="387606"/>
            </a:xfrm>
          </p:grpSpPr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A781474A-3BCD-7A32-F87C-9B1E1FB9A6A5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188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14" name="직선 연결선[R] 34">
                <a:extLst>
                  <a:ext uri="{FF2B5EF4-FFF2-40B4-BE49-F238E27FC236}">
                    <a16:creationId xmlns:a16="http://schemas.microsoft.com/office/drawing/2014/main" id="{4884F698-3448-9DEB-2DB1-CA27235FD9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26D58696-2556-1E78-7F77-A5F54DCF4D6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5" name="TextBox 314">
                    <a:extLst>
                      <a:ext uri="{FF2B5EF4-FFF2-40B4-BE49-F238E27FC236}">
                        <a16:creationId xmlns:a16="http://schemas.microsoft.com/office/drawing/2014/main" id="{26D58696-2556-1E78-7F77-A5F54DCF4D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직선 연결선[R] 36">
                <a:extLst>
                  <a:ext uri="{FF2B5EF4-FFF2-40B4-BE49-F238E27FC236}">
                    <a16:creationId xmlns:a16="http://schemas.microsoft.com/office/drawing/2014/main" id="{C8E4FFD8-1B41-FF82-62D5-C83D90944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직선 연결선[R] 37">
                <a:extLst>
                  <a:ext uri="{FF2B5EF4-FFF2-40B4-BE49-F238E27FC236}">
                    <a16:creationId xmlns:a16="http://schemas.microsoft.com/office/drawing/2014/main" id="{698AFE5A-82CC-F03D-A080-AD5ECFC431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48E91ED1-CE86-4BD7-074D-1AC7F653A540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7FCA552-8146-36C7-0CC3-3781FD042D41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9" name="TextBox 318">
                    <a:extLst>
                      <a:ext uri="{FF2B5EF4-FFF2-40B4-BE49-F238E27FC236}">
                        <a16:creationId xmlns:a16="http://schemas.microsoft.com/office/drawing/2014/main" id="{C7FCA552-8146-36C7-0CC3-3781FD042D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0" name="직선 연결선[R] 40">
                <a:extLst>
                  <a:ext uri="{FF2B5EF4-FFF2-40B4-BE49-F238E27FC236}">
                    <a16:creationId xmlns:a16="http://schemas.microsoft.com/office/drawing/2014/main" id="{8F4AA1B5-7B7F-94C0-FBC4-6C9AFF6AC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3AD7E1FB-7B4E-65CA-9EE3-37284D14F713}"/>
                </a:ext>
              </a:extLst>
            </p:cNvPr>
            <p:cNvGrpSpPr/>
            <p:nvPr/>
          </p:nvGrpSpPr>
          <p:grpSpPr>
            <a:xfrm>
              <a:off x="10405367" y="29944732"/>
              <a:ext cx="2430256" cy="659947"/>
              <a:chOff x="1228813" y="3189608"/>
              <a:chExt cx="1584837" cy="387607"/>
            </a:xfrm>
          </p:grpSpPr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85C89ED4-3D8C-7316-91CD-9CF8E888AC83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94767" cy="170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306" name="직선 연결선[R] 34">
                <a:extLst>
                  <a:ext uri="{FF2B5EF4-FFF2-40B4-BE49-F238E27FC236}">
                    <a16:creationId xmlns:a16="http://schemas.microsoft.com/office/drawing/2014/main" id="{3A8C6007-EBEC-CBD8-10F2-B17E79FFB3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AFB7E702-0032-C945-201E-F1A6C9CC4187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7" name="TextBox 306">
                    <a:extLst>
                      <a:ext uri="{FF2B5EF4-FFF2-40B4-BE49-F238E27FC236}">
                        <a16:creationId xmlns:a16="http://schemas.microsoft.com/office/drawing/2014/main" id="{AFB7E702-0032-C945-201E-F1A6C9CC41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8" name="직선 연결선[R] 36">
                <a:extLst>
                  <a:ext uri="{FF2B5EF4-FFF2-40B4-BE49-F238E27FC236}">
                    <a16:creationId xmlns:a16="http://schemas.microsoft.com/office/drawing/2014/main" id="{B370FD70-82A9-5DD6-9E64-512C8FD9B8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직선 연결선[R] 37">
                <a:extLst>
                  <a:ext uri="{FF2B5EF4-FFF2-40B4-BE49-F238E27FC236}">
                    <a16:creationId xmlns:a16="http://schemas.microsoft.com/office/drawing/2014/main" id="{720FE560-DEB9-09A9-773D-E3D0FF4ADB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TextBox 309">
                <a:extLst>
                  <a:ext uri="{FF2B5EF4-FFF2-40B4-BE49-F238E27FC236}">
                    <a16:creationId xmlns:a16="http://schemas.microsoft.com/office/drawing/2014/main" id="{FD4AB6A0-649B-42FA-17C0-9F9863A435FD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A83FBED-D2DC-FC89-EC1E-97D3E53507EB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AA83FBED-D2DC-FC89-EC1E-97D3E53507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2" name="직선 연결선[R] 40">
                <a:extLst>
                  <a:ext uri="{FF2B5EF4-FFF2-40B4-BE49-F238E27FC236}">
                    <a16:creationId xmlns:a16="http://schemas.microsoft.com/office/drawing/2014/main" id="{4A93EC42-10E4-2F1C-04EA-CF2ACC8872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C69C44CC-B74F-1E83-7F19-AD7D9432DD6C}"/>
                </a:ext>
              </a:extLst>
            </p:cNvPr>
            <p:cNvGrpSpPr/>
            <p:nvPr/>
          </p:nvGrpSpPr>
          <p:grpSpPr>
            <a:xfrm>
              <a:off x="7689322" y="28965845"/>
              <a:ext cx="2430256" cy="659946"/>
              <a:chOff x="1228813" y="3189608"/>
              <a:chExt cx="1584837" cy="387606"/>
            </a:xfrm>
          </p:grpSpPr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A213C7D2-523A-CB90-62C2-5439292A53B8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48085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8" name="직선 연결선[R] 34">
                <a:extLst>
                  <a:ext uri="{FF2B5EF4-FFF2-40B4-BE49-F238E27FC236}">
                    <a16:creationId xmlns:a16="http://schemas.microsoft.com/office/drawing/2014/main" id="{EFD07980-CCB5-8FAF-8F14-96DBC28D04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1D3A242-7C39-200F-EB9D-94BE29C8C6A3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9" name="TextBox 298">
                    <a:extLst>
                      <a:ext uri="{FF2B5EF4-FFF2-40B4-BE49-F238E27FC236}">
                        <a16:creationId xmlns:a16="http://schemas.microsoft.com/office/drawing/2014/main" id="{61D3A242-7C39-200F-EB9D-94BE29C8C6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3157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0" name="직선 연결선[R] 36">
                <a:extLst>
                  <a:ext uri="{FF2B5EF4-FFF2-40B4-BE49-F238E27FC236}">
                    <a16:creationId xmlns:a16="http://schemas.microsoft.com/office/drawing/2014/main" id="{01182533-678A-804A-3E33-AC8A576207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직선 연결선[R] 37">
                <a:extLst>
                  <a:ext uri="{FF2B5EF4-FFF2-40B4-BE49-F238E27FC236}">
                    <a16:creationId xmlns:a16="http://schemas.microsoft.com/office/drawing/2014/main" id="{988F854A-3218-40C8-D25A-40273E5566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68CF0E31-709E-1018-394F-D28453CD5ED9}"/>
                  </a:ext>
                </a:extLst>
              </p:cNvPr>
              <p:cNvSpPr txBox="1"/>
              <p:nvPr/>
            </p:nvSpPr>
            <p:spPr>
              <a:xfrm>
                <a:off x="1228813" y="321488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BB4EAB4B-6EE1-9707-AD72-275E40C1DF22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3" name="TextBox 302">
                    <a:extLst>
                      <a:ext uri="{FF2B5EF4-FFF2-40B4-BE49-F238E27FC236}">
                        <a16:creationId xmlns:a16="http://schemas.microsoft.com/office/drawing/2014/main" id="{BB4EAB4B-6EE1-9707-AD72-275E40C1DF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4" name="직선 연결선[R] 40">
                <a:extLst>
                  <a:ext uri="{FF2B5EF4-FFF2-40B4-BE49-F238E27FC236}">
                    <a16:creationId xmlns:a16="http://schemas.microsoft.com/office/drawing/2014/main" id="{0361C7A9-AA09-902F-4A48-B1F2F88E4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2" name="그룹 231">
              <a:extLst>
                <a:ext uri="{FF2B5EF4-FFF2-40B4-BE49-F238E27FC236}">
                  <a16:creationId xmlns:a16="http://schemas.microsoft.com/office/drawing/2014/main" id="{32A3E8C9-2FB2-AA12-AE99-AA3F87CEBC78}"/>
                </a:ext>
              </a:extLst>
            </p:cNvPr>
            <p:cNvGrpSpPr/>
            <p:nvPr/>
          </p:nvGrpSpPr>
          <p:grpSpPr>
            <a:xfrm>
              <a:off x="5328630" y="29016693"/>
              <a:ext cx="2439588" cy="659946"/>
              <a:chOff x="1222728" y="3189608"/>
              <a:chExt cx="1590922" cy="387606"/>
            </a:xfrm>
          </p:grpSpPr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5F732E7C-2698-CC0E-9AB1-47DFB521D7E6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422463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90" name="직선 연결선[R] 34">
                <a:extLst>
                  <a:ext uri="{FF2B5EF4-FFF2-40B4-BE49-F238E27FC236}">
                    <a16:creationId xmlns:a16="http://schemas.microsoft.com/office/drawing/2014/main" id="{A25456FF-AF30-5093-62F6-2DF9F85BC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50F77841-35C8-0776-B9F7-07CC40CE8E78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50F77841-35C8-0776-B9F7-07CC40CE8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2" name="직선 연결선[R] 36">
                <a:extLst>
                  <a:ext uri="{FF2B5EF4-FFF2-40B4-BE49-F238E27FC236}">
                    <a16:creationId xmlns:a16="http://schemas.microsoft.com/office/drawing/2014/main" id="{B64E554F-ADCF-DE60-9845-D21BB824AE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직선 연결선[R] 37">
                <a:extLst>
                  <a:ext uri="{FF2B5EF4-FFF2-40B4-BE49-F238E27FC236}">
                    <a16:creationId xmlns:a16="http://schemas.microsoft.com/office/drawing/2014/main" id="{7B02ED34-B681-647F-7666-9D80517FEE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4B2F00D-FB01-B01B-1DEE-A12344C39156}"/>
                  </a:ext>
                </a:extLst>
              </p:cNvPr>
              <p:cNvSpPr txBox="1"/>
              <p:nvPr/>
            </p:nvSpPr>
            <p:spPr>
              <a:xfrm>
                <a:off x="1222728" y="3220364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7D5E116B-67C0-1DE3-9D9F-52D47DBF1E19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7D5E116B-67C0-1DE3-9D9F-52D47DBF1E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6" name="직선 연결선[R] 40">
                <a:extLst>
                  <a:ext uri="{FF2B5EF4-FFF2-40B4-BE49-F238E27FC236}">
                    <a16:creationId xmlns:a16="http://schemas.microsoft.com/office/drawing/2014/main" id="{B49820A0-1A87-9650-9A8B-79929B7A5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D0F949B3-0590-E26F-025B-4E1806D9064D}"/>
                </a:ext>
              </a:extLst>
            </p:cNvPr>
            <p:cNvGrpSpPr/>
            <p:nvPr/>
          </p:nvGrpSpPr>
          <p:grpSpPr>
            <a:xfrm>
              <a:off x="5269166" y="29947728"/>
              <a:ext cx="2430256" cy="659946"/>
              <a:chOff x="1228813" y="3189608"/>
              <a:chExt cx="1584837" cy="387606"/>
            </a:xfrm>
          </p:grpSpPr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1F2BBEEE-26EC-EB50-669F-648323099A00}"/>
                  </a:ext>
                </a:extLst>
              </p:cNvPr>
              <p:cNvSpPr txBox="1"/>
              <p:nvPr/>
            </p:nvSpPr>
            <p:spPr>
              <a:xfrm>
                <a:off x="1648153" y="3406504"/>
                <a:ext cx="359522" cy="17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Co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p:cxnSp>
            <p:nvCxnSpPr>
              <p:cNvPr id="282" name="직선 연결선[R] 34">
                <a:extLst>
                  <a:ext uri="{FF2B5EF4-FFF2-40B4-BE49-F238E27FC236}">
                    <a16:creationId xmlns:a16="http://schemas.microsoft.com/office/drawing/2014/main" id="{68D20DCB-F6FB-27F2-B8A1-7B65222B1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8127" y="3316477"/>
                <a:ext cx="231713" cy="9960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63FD1675-C42E-EAB7-7C92-DAC11633CA61}"/>
                      </a:ext>
                    </a:extLst>
                  </p:cNvPr>
                  <p:cNvSpPr txBox="1"/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63FD1675-C42E-EAB7-7C92-DAC11633C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44" y="3189608"/>
                    <a:ext cx="342218" cy="1388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4" name="직선 연결선[R] 36">
                <a:extLst>
                  <a:ext uri="{FF2B5EF4-FFF2-40B4-BE49-F238E27FC236}">
                    <a16:creationId xmlns:a16="http://schemas.microsoft.com/office/drawing/2014/main" id="{AD7F1A0C-65E3-4AD3-3541-42F2C480E1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856" y="3293113"/>
                <a:ext cx="215035" cy="1263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직선 연결선[R] 37">
                <a:extLst>
                  <a:ext uri="{FF2B5EF4-FFF2-40B4-BE49-F238E27FC236}">
                    <a16:creationId xmlns:a16="http://schemas.microsoft.com/office/drawing/2014/main" id="{22FD03F1-64BE-7D6B-3478-1BA752F7D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7335" y="3316477"/>
                <a:ext cx="193281" cy="1207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238EA3D4-867D-2C50-B968-F1732939C3F1}"/>
                  </a:ext>
                </a:extLst>
              </p:cNvPr>
              <p:cNvSpPr txBox="1"/>
              <p:nvPr/>
            </p:nvSpPr>
            <p:spPr>
              <a:xfrm>
                <a:off x="1228813" y="3209403"/>
                <a:ext cx="342218" cy="138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rPr>
                  <a:t>O</a:t>
                </a:r>
                <a:endParaRPr kumimoji="1" lang="ko-KR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E8E8E8">
                      <a:lumMod val="75000"/>
                    </a:srgbClr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9F18AC6-9B02-DAC2-7A83-C6702B1E8357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E8E8E8">
                                  <a:lumMod val="75000"/>
                                </a:srgb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E8E8E8">
                                      <a:lumMod val="75000"/>
                                    </a:srgb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B9F18AC6-9B02-DAC2-7A83-C6702B1E83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1795" y="3397696"/>
                    <a:ext cx="461855" cy="1388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3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8" name="직선 연결선[R] 40">
                <a:extLst>
                  <a:ext uri="{FF2B5EF4-FFF2-40B4-BE49-F238E27FC236}">
                    <a16:creationId xmlns:a16="http://schemas.microsoft.com/office/drawing/2014/main" id="{7164EB09-AA0B-B57B-D9BE-CE4D265FE9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3353" y="3345548"/>
                <a:ext cx="211767" cy="898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4" name="직선 연결선[R] 233">
              <a:extLst>
                <a:ext uri="{FF2B5EF4-FFF2-40B4-BE49-F238E27FC236}">
                  <a16:creationId xmlns:a16="http://schemas.microsoft.com/office/drawing/2014/main" id="{0AA03FC8-C2B1-F1A4-4D16-DB783A750092}"/>
                </a:ext>
              </a:extLst>
            </p:cNvPr>
            <p:cNvCxnSpPr>
              <a:cxnSpLocks/>
            </p:cNvCxnSpPr>
            <p:nvPr/>
          </p:nvCxnSpPr>
          <p:spPr>
            <a:xfrm>
              <a:off x="7620594" y="28760191"/>
              <a:ext cx="12023" cy="2123909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[R] 234">
              <a:extLst>
                <a:ext uri="{FF2B5EF4-FFF2-40B4-BE49-F238E27FC236}">
                  <a16:creationId xmlns:a16="http://schemas.microsoft.com/office/drawing/2014/main" id="{C1D80FD0-9E52-A019-741E-4C08A4274D83}"/>
                </a:ext>
              </a:extLst>
            </p:cNvPr>
            <p:cNvCxnSpPr>
              <a:cxnSpLocks/>
            </p:cNvCxnSpPr>
            <p:nvPr/>
          </p:nvCxnSpPr>
          <p:spPr>
            <a:xfrm>
              <a:off x="5198868" y="29772116"/>
              <a:ext cx="7688530" cy="0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D2165637-4038-2D09-79D3-F7E6CD1519FD}"/>
                </a:ext>
              </a:extLst>
            </p:cNvPr>
            <p:cNvGrpSpPr/>
            <p:nvPr/>
          </p:nvGrpSpPr>
          <p:grpSpPr>
            <a:xfrm>
              <a:off x="3875173" y="27270007"/>
              <a:ext cx="9825861" cy="1218113"/>
              <a:chOff x="10425503" y="13778248"/>
              <a:chExt cx="14583335" cy="1744854"/>
            </a:xfrm>
          </p:grpSpPr>
          <p:grpSp>
            <p:nvGrpSpPr>
              <p:cNvPr id="242" name="그룹 241">
                <a:extLst>
                  <a:ext uri="{FF2B5EF4-FFF2-40B4-BE49-F238E27FC236}">
                    <a16:creationId xmlns:a16="http://schemas.microsoft.com/office/drawing/2014/main" id="{9C9AEF16-7FF6-E4B9-E50B-C678011E54A3}"/>
                  </a:ext>
                </a:extLst>
              </p:cNvPr>
              <p:cNvGrpSpPr/>
              <p:nvPr/>
            </p:nvGrpSpPr>
            <p:grpSpPr>
              <a:xfrm>
                <a:off x="13939596" y="14245227"/>
                <a:ext cx="3619356" cy="1013935"/>
                <a:chOff x="1223355" y="3189608"/>
                <a:chExt cx="1590295" cy="415739"/>
              </a:xfrm>
            </p:grpSpPr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9F871D15-88CE-1C1D-A735-60D7DFA4EA24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515373" cy="198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74" name="직선 연결선[R] 34">
                  <a:extLst>
                    <a:ext uri="{FF2B5EF4-FFF2-40B4-BE49-F238E27FC236}">
                      <a16:creationId xmlns:a16="http://schemas.microsoft.com/office/drawing/2014/main" id="{9E7DBC41-A4A8-41C4-A9F4-9B586FC34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F415CEF9-1172-517F-BD61-145617FE3E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5" name="TextBox 274">
                      <a:extLst>
                        <a:ext uri="{FF2B5EF4-FFF2-40B4-BE49-F238E27FC236}">
                          <a16:creationId xmlns:a16="http://schemas.microsoft.com/office/drawing/2014/main" id="{F415CEF9-1172-517F-BD61-145617FE3E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6" name="직선 연결선[R] 36">
                  <a:extLst>
                    <a:ext uri="{FF2B5EF4-FFF2-40B4-BE49-F238E27FC236}">
                      <a16:creationId xmlns:a16="http://schemas.microsoft.com/office/drawing/2014/main" id="{A62D9AFF-B705-74E3-BF9A-B18AE757E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[R] 37">
                  <a:extLst>
                    <a:ext uri="{FF2B5EF4-FFF2-40B4-BE49-F238E27FC236}">
                      <a16:creationId xmlns:a16="http://schemas.microsoft.com/office/drawing/2014/main" id="{6DC8DE52-5A75-1779-70D4-3D4BAB443D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82055946-0457-E6FC-A007-1B520E9E64FD}"/>
                    </a:ext>
                  </a:extLst>
                </p:cNvPr>
                <p:cNvSpPr txBox="1"/>
                <p:nvPr/>
              </p:nvSpPr>
              <p:spPr>
                <a:xfrm>
                  <a:off x="1223355" y="3210367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45CE9113-7D08-E65E-F9E5-147C479E02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9" name="TextBox 278">
                      <a:extLst>
                        <a:ext uri="{FF2B5EF4-FFF2-40B4-BE49-F238E27FC236}">
                          <a16:creationId xmlns:a16="http://schemas.microsoft.com/office/drawing/2014/main" id="{45CE9113-7D08-E65E-F9E5-147C479E02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0" name="직선 연결선[R] 40">
                  <a:extLst>
                    <a:ext uri="{FF2B5EF4-FFF2-40B4-BE49-F238E27FC236}">
                      <a16:creationId xmlns:a16="http://schemas.microsoft.com/office/drawing/2014/main" id="{A360CADD-7441-E627-9BB7-3080C0F6E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3" name="직선 연결선[R] 242">
                <a:extLst>
                  <a:ext uri="{FF2B5EF4-FFF2-40B4-BE49-F238E27FC236}">
                    <a16:creationId xmlns:a16="http://schemas.microsoft.com/office/drawing/2014/main" id="{F311E6A1-919B-98A3-F643-A4143A435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06755" y="13925039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[R] 243">
                <a:extLst>
                  <a:ext uri="{FF2B5EF4-FFF2-40B4-BE49-F238E27FC236}">
                    <a16:creationId xmlns:a16="http://schemas.microsoft.com/office/drawing/2014/main" id="{101AFB2D-088F-BC67-508D-03AB09FE5C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53780" y="13886447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9427572C-2373-499F-C88C-3BD1CF4C6365}"/>
                  </a:ext>
                </a:extLst>
              </p:cNvPr>
              <p:cNvGrpSpPr/>
              <p:nvPr/>
            </p:nvGrpSpPr>
            <p:grpSpPr>
              <a:xfrm>
                <a:off x="10425503" y="14195292"/>
                <a:ext cx="3619356" cy="945322"/>
                <a:chOff x="1223355" y="3189608"/>
                <a:chExt cx="1590295" cy="387606"/>
              </a:xfrm>
            </p:grpSpPr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DC84A81D-5FE9-3600-41E7-069980F508DB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630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66" name="직선 연결선[R] 34">
                  <a:extLst>
                    <a:ext uri="{FF2B5EF4-FFF2-40B4-BE49-F238E27FC236}">
                      <a16:creationId xmlns:a16="http://schemas.microsoft.com/office/drawing/2014/main" id="{30A1DA77-EB4B-9126-651F-409620B31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482491ED-8A2C-C135-BBE8-AF323363D3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7" name="TextBox 266">
                      <a:extLst>
                        <a:ext uri="{FF2B5EF4-FFF2-40B4-BE49-F238E27FC236}">
                          <a16:creationId xmlns:a16="http://schemas.microsoft.com/office/drawing/2014/main" id="{482491ED-8A2C-C135-BBE8-AF323363D3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8" name="직선 연결선[R] 36">
                  <a:extLst>
                    <a:ext uri="{FF2B5EF4-FFF2-40B4-BE49-F238E27FC236}">
                      <a16:creationId xmlns:a16="http://schemas.microsoft.com/office/drawing/2014/main" id="{48588629-2658-8990-D8CA-D7AF594E5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[R] 37">
                  <a:extLst>
                    <a:ext uri="{FF2B5EF4-FFF2-40B4-BE49-F238E27FC236}">
                      <a16:creationId xmlns:a16="http://schemas.microsoft.com/office/drawing/2014/main" id="{E5C83DE6-0C68-B58D-39D4-12A12E7032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7E17FF00-25F7-6A9B-483E-A936453F609A}"/>
                    </a:ext>
                  </a:extLst>
                </p:cNvPr>
                <p:cNvSpPr txBox="1"/>
                <p:nvPr/>
              </p:nvSpPr>
              <p:spPr>
                <a:xfrm>
                  <a:off x="1223355" y="3209611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38CC189A-9359-954E-0464-8756793517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1" name="TextBox 270">
                      <a:extLst>
                        <a:ext uri="{FF2B5EF4-FFF2-40B4-BE49-F238E27FC236}">
                          <a16:creationId xmlns:a16="http://schemas.microsoft.com/office/drawing/2014/main" id="{38CC189A-9359-954E-0464-8756793517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5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2" name="직선 연결선[R] 40">
                  <a:extLst>
                    <a:ext uri="{FF2B5EF4-FFF2-40B4-BE49-F238E27FC236}">
                      <a16:creationId xmlns:a16="http://schemas.microsoft.com/office/drawing/2014/main" id="{F7C564D0-3BCE-8E2E-60FF-D24117B46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그룹 245">
                <a:extLst>
                  <a:ext uri="{FF2B5EF4-FFF2-40B4-BE49-F238E27FC236}">
                    <a16:creationId xmlns:a16="http://schemas.microsoft.com/office/drawing/2014/main" id="{074BD2AC-12DE-E57F-7068-D2FEEA7B55AA}"/>
                  </a:ext>
                </a:extLst>
              </p:cNvPr>
              <p:cNvGrpSpPr/>
              <p:nvPr/>
            </p:nvGrpSpPr>
            <p:grpSpPr>
              <a:xfrm>
                <a:off x="17736025" y="14195292"/>
                <a:ext cx="3634633" cy="945322"/>
                <a:chOff x="1216643" y="3189608"/>
                <a:chExt cx="1597007" cy="387606"/>
              </a:xfrm>
            </p:grpSpPr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FEBEED25-D9F8-AB6D-1902-FDD9F4FB38C9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298366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8" name="직선 연결선[R] 34">
                  <a:extLst>
                    <a:ext uri="{FF2B5EF4-FFF2-40B4-BE49-F238E27FC236}">
                      <a16:creationId xmlns:a16="http://schemas.microsoft.com/office/drawing/2014/main" id="{0C614003-567D-7D1F-F8A5-8ACD21C00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966A6A7B-B34F-03D3-73F6-3111CEF582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9" name="TextBox 258">
                      <a:extLst>
                        <a:ext uri="{FF2B5EF4-FFF2-40B4-BE49-F238E27FC236}">
                          <a16:creationId xmlns:a16="http://schemas.microsoft.com/office/drawing/2014/main" id="{966A6A7B-B34F-03D3-73F6-3111CEF582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0" name="직선 연결선[R] 36">
                  <a:extLst>
                    <a:ext uri="{FF2B5EF4-FFF2-40B4-BE49-F238E27FC236}">
                      <a16:creationId xmlns:a16="http://schemas.microsoft.com/office/drawing/2014/main" id="{13A43CBD-1E18-8F79-062A-209B1A373B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[R] 37">
                  <a:extLst>
                    <a:ext uri="{FF2B5EF4-FFF2-40B4-BE49-F238E27FC236}">
                      <a16:creationId xmlns:a16="http://schemas.microsoft.com/office/drawing/2014/main" id="{233CB221-3E73-4ADB-8FF5-E59AFEDE4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92252C3D-E4F6-A2B9-1706-FF4F6565E58D}"/>
                    </a:ext>
                  </a:extLst>
                </p:cNvPr>
                <p:cNvSpPr txBox="1"/>
                <p:nvPr/>
              </p:nvSpPr>
              <p:spPr>
                <a:xfrm>
                  <a:off x="1216643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8B1B550C-FAAE-434C-A2DC-3656AC12AA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E8E8E8">
                                    <a:lumMod val="75000"/>
                                  </a:srgb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8E8E8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8B1B550C-FAAE-434C-A2DC-3656AC12AAB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4" name="직선 연결선[R] 40">
                  <a:extLst>
                    <a:ext uri="{FF2B5EF4-FFF2-40B4-BE49-F238E27FC236}">
                      <a16:creationId xmlns:a16="http://schemas.microsoft.com/office/drawing/2014/main" id="{5E6CCA53-17A0-1770-33FE-68A48C718E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그룹 246">
                <a:extLst>
                  <a:ext uri="{FF2B5EF4-FFF2-40B4-BE49-F238E27FC236}">
                    <a16:creationId xmlns:a16="http://schemas.microsoft.com/office/drawing/2014/main" id="{82201A23-707B-585D-867F-50BDA0DD55EE}"/>
                  </a:ext>
                </a:extLst>
              </p:cNvPr>
              <p:cNvGrpSpPr/>
              <p:nvPr/>
            </p:nvGrpSpPr>
            <p:grpSpPr>
              <a:xfrm>
                <a:off x="21388054" y="14160918"/>
                <a:ext cx="3620784" cy="945322"/>
                <a:chOff x="1222728" y="3189608"/>
                <a:chExt cx="1590922" cy="387606"/>
              </a:xfrm>
            </p:grpSpPr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ADAE6ED2-1EF4-5E89-D51E-0EF4DC9F8AAE}"/>
                    </a:ext>
                  </a:extLst>
                </p:cNvPr>
                <p:cNvSpPr txBox="1"/>
                <p:nvPr/>
              </p:nvSpPr>
              <p:spPr>
                <a:xfrm>
                  <a:off x="1648153" y="3406504"/>
                  <a:ext cx="338834" cy="1707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Co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p:cxnSp>
              <p:nvCxnSpPr>
                <p:cNvPr id="250" name="직선 연결선[R] 34">
                  <a:extLst>
                    <a:ext uri="{FF2B5EF4-FFF2-40B4-BE49-F238E27FC236}">
                      <a16:creationId xmlns:a16="http://schemas.microsoft.com/office/drawing/2014/main" id="{0A110FC7-9900-6700-B475-D2393C8E06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8127" y="3316477"/>
                  <a:ext cx="231713" cy="9960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E1086ED-895E-C4D3-572E-2F8649273D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𝑶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8E8E8">
                                        <a:lumMod val="75000"/>
                                      </a:srgbClr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CE1086ED-895E-C4D3-572E-2F8649273D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44" y="3189608"/>
                      <a:ext cx="342218" cy="138816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2" name="직선 연결선[R] 36">
                  <a:extLst>
                    <a:ext uri="{FF2B5EF4-FFF2-40B4-BE49-F238E27FC236}">
                      <a16:creationId xmlns:a16="http://schemas.microsoft.com/office/drawing/2014/main" id="{E2C6316B-47DA-2E88-B311-017923B9ED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856" y="3293113"/>
                  <a:ext cx="215035" cy="1263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[R] 37">
                  <a:extLst>
                    <a:ext uri="{FF2B5EF4-FFF2-40B4-BE49-F238E27FC236}">
                      <a16:creationId xmlns:a16="http://schemas.microsoft.com/office/drawing/2014/main" id="{E332B816-E37E-AD24-775E-05545E65E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7335" y="3316477"/>
                  <a:ext cx="193281" cy="1207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EAEAF849-CB63-8D3A-FDEC-0AD18DC014D4}"/>
                    </a:ext>
                  </a:extLst>
                </p:cNvPr>
                <p:cNvSpPr txBox="1"/>
                <p:nvPr/>
              </p:nvSpPr>
              <p:spPr>
                <a:xfrm>
                  <a:off x="1222728" y="3209403"/>
                  <a:ext cx="342218" cy="1388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8E8E8">
                          <a:lumMod val="75000"/>
                        </a:srgbClr>
                      </a:solidFill>
                      <a:effectLst/>
                      <a:uLnTx/>
                      <a:uFillTx/>
                      <a:latin typeface="Aptos" panose="02110004020202020204"/>
                      <a:ea typeface="맑은 고딕" panose="020B0503020000020004" pitchFamily="34" charset="-127"/>
                      <a:cs typeface="+mn-cs"/>
                    </a:rPr>
                    <a:t>O</a:t>
                  </a:r>
                  <a:endPara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E8E8">
                        <a:lumMod val="75000"/>
                      </a:srgbClr>
                    </a:solidFill>
                    <a:effectLst/>
                    <a:uLnTx/>
                    <a:uFillTx/>
                    <a:latin typeface="Aptos" panose="02110004020202020204"/>
                    <a:ea typeface="맑은 고딕" panose="020B0503020000020004" pitchFamily="34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3F9A891B-ED15-181F-C2CC-429496671D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6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𝑳</m:t>
                            </m:r>
                            <m:sSup>
                              <m:sSupPr>
                                <m:ctrlP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𝒊</m:t>
                                </m:r>
                              </m:e>
                              <m:sup>
                                <m:r>
                                  <a:rPr kumimoji="1" lang="en-US" altLang="ko-KR" sz="16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0B05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ptos" panose="02110004020202020204"/>
                        <a:ea typeface="맑은 고딕" panose="020B0503020000020004" pitchFamily="34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3F9A891B-ED15-181F-C2CC-429496671D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51795" y="3397696"/>
                      <a:ext cx="461855" cy="138816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6" name="직선 연결선[R] 40">
                  <a:extLst>
                    <a:ext uri="{FF2B5EF4-FFF2-40B4-BE49-F238E27FC236}">
                      <a16:creationId xmlns:a16="http://schemas.microsoft.com/office/drawing/2014/main" id="{AB70E75E-755D-6500-9542-19DC40A83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03353" y="3345548"/>
                  <a:ext cx="211767" cy="8984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직선 연결선[R] 247">
                <a:extLst>
                  <a:ext uri="{FF2B5EF4-FFF2-40B4-BE49-F238E27FC236}">
                    <a16:creationId xmlns:a16="http://schemas.microsoft.com/office/drawing/2014/main" id="{D0209B04-16AB-C6C3-F200-430BB6230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5305" y="13778248"/>
                <a:ext cx="0" cy="1598063"/>
              </a:xfrm>
              <a:prstGeom prst="line">
                <a:avLst/>
              </a:prstGeom>
              <a:ln w="15875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E175361-4520-0F5D-F378-19CFE67F7573}"/>
                </a:ext>
              </a:extLst>
            </p:cNvPr>
            <p:cNvSpPr/>
            <p:nvPr/>
          </p:nvSpPr>
          <p:spPr>
            <a:xfrm>
              <a:off x="3582889" y="26866940"/>
              <a:ext cx="10169000" cy="41689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cxnSp>
          <p:nvCxnSpPr>
            <p:cNvPr id="238" name="직선 연결선[R] 237">
              <a:extLst>
                <a:ext uri="{FF2B5EF4-FFF2-40B4-BE49-F238E27FC236}">
                  <a16:creationId xmlns:a16="http://schemas.microsoft.com/office/drawing/2014/main" id="{5CA89578-EE40-FFC3-3068-EFB490C25FFE}"/>
                </a:ext>
              </a:extLst>
            </p:cNvPr>
            <p:cNvCxnSpPr>
              <a:cxnSpLocks/>
            </p:cNvCxnSpPr>
            <p:nvPr/>
          </p:nvCxnSpPr>
          <p:spPr>
            <a:xfrm>
              <a:off x="10084782" y="28774186"/>
              <a:ext cx="12023" cy="2123909"/>
            </a:xfrm>
            <a:prstGeom prst="line">
              <a:avLst/>
            </a:prstGeom>
            <a:ln w="15875"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[R] 238">
              <a:extLst>
                <a:ext uri="{FF2B5EF4-FFF2-40B4-BE49-F238E27FC236}">
                  <a16:creationId xmlns:a16="http://schemas.microsoft.com/office/drawing/2014/main" id="{E8EC415A-AC81-3ADD-C85A-4D27C9D5BCED}"/>
                </a:ext>
              </a:extLst>
            </p:cNvPr>
            <p:cNvCxnSpPr>
              <a:cxnSpLocks/>
            </p:cNvCxnSpPr>
            <p:nvPr/>
          </p:nvCxnSpPr>
          <p:spPr>
            <a:xfrm>
              <a:off x="3582889" y="28564761"/>
              <a:ext cx="10169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E47DAB6-0339-FC01-3450-5DDCC6EA8E9A}"/>
                </a:ext>
              </a:extLst>
            </p:cNvPr>
            <p:cNvSpPr txBox="1"/>
            <p:nvPr/>
          </p:nvSpPr>
          <p:spPr>
            <a:xfrm>
              <a:off x="3650654" y="26928086"/>
              <a:ext cx="1895315" cy="44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[monomer]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B7A67439-227E-50B5-7ED5-5D652E95C6A7}"/>
                </a:ext>
              </a:extLst>
            </p:cNvPr>
            <p:cNvSpPr txBox="1"/>
            <p:nvPr/>
          </p:nvSpPr>
          <p:spPr>
            <a:xfrm>
              <a:off x="3690883" y="28628596"/>
              <a:ext cx="1326172" cy="449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맑은 고딕" panose="020B0503020000020004" pitchFamily="34" charset="-127"/>
                  <a:cs typeface="+mn-cs"/>
                </a:rPr>
                <a:t>[dimer]</a:t>
              </a:r>
              <a:endPara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433892D-A61D-2601-44BF-D9E642D7C7C7}"/>
                </a:ext>
              </a:extLst>
            </p:cNvPr>
            <p:cNvSpPr/>
            <p:nvPr/>
          </p:nvSpPr>
          <p:spPr>
            <a:xfrm>
              <a:off x="3766298" y="27487689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0CAE25FC-E90E-0D7F-EFB6-D38F4B17B9BE}"/>
                </a:ext>
              </a:extLst>
            </p:cNvPr>
            <p:cNvSpPr/>
            <p:nvPr/>
          </p:nvSpPr>
          <p:spPr>
            <a:xfrm>
              <a:off x="6870104" y="27846803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32D0CD3F-474F-E9B9-1F86-69F410F6AC0F}"/>
                </a:ext>
              </a:extLst>
            </p:cNvPr>
            <p:cNvSpPr/>
            <p:nvPr/>
          </p:nvSpPr>
          <p:spPr>
            <a:xfrm>
              <a:off x="9959180" y="27433816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E54FAD53-F97E-E05B-02CD-9BC441093377}"/>
                </a:ext>
              </a:extLst>
            </p:cNvPr>
            <p:cNvSpPr/>
            <p:nvPr/>
          </p:nvSpPr>
          <p:spPr>
            <a:xfrm>
              <a:off x="13071640" y="27784371"/>
              <a:ext cx="524771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56A720F-36DA-026B-3FB9-0264E2384A35}"/>
                </a:ext>
              </a:extLst>
            </p:cNvPr>
            <p:cNvSpPr/>
            <p:nvPr/>
          </p:nvSpPr>
          <p:spPr>
            <a:xfrm rot="1268568">
              <a:off x="5214007" y="29119230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831C419-9AC3-54F9-F7FC-F925EA0F6161}"/>
                </a:ext>
              </a:extLst>
            </p:cNvPr>
            <p:cNvSpPr/>
            <p:nvPr/>
          </p:nvSpPr>
          <p:spPr>
            <a:xfrm>
              <a:off x="7665660" y="28842814"/>
              <a:ext cx="1699601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92F70E0-5B94-720A-28CD-707847F098CE}"/>
                </a:ext>
              </a:extLst>
            </p:cNvPr>
            <p:cNvSpPr/>
            <p:nvPr/>
          </p:nvSpPr>
          <p:spPr>
            <a:xfrm rot="528877">
              <a:off x="10218870" y="29014478"/>
              <a:ext cx="2515460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D32AE67-3808-4251-9C61-A181B045EA5F}"/>
                </a:ext>
              </a:extLst>
            </p:cNvPr>
            <p:cNvSpPr/>
            <p:nvPr/>
          </p:nvSpPr>
          <p:spPr>
            <a:xfrm rot="20046196">
              <a:off x="5724792" y="30021383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0792C0ED-02E0-FA8D-4F9B-0D805F1410EB}"/>
                </a:ext>
              </a:extLst>
            </p:cNvPr>
            <p:cNvSpPr/>
            <p:nvPr/>
          </p:nvSpPr>
          <p:spPr>
            <a:xfrm>
              <a:off x="8244636" y="30230918"/>
              <a:ext cx="1699601" cy="545170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A840D262-BB5E-4578-B133-57BCF2804680}"/>
                </a:ext>
              </a:extLst>
            </p:cNvPr>
            <p:cNvSpPr/>
            <p:nvPr/>
          </p:nvSpPr>
          <p:spPr>
            <a:xfrm rot="1268568">
              <a:off x="11493563" y="30004067"/>
              <a:ext cx="1295075" cy="546127"/>
            </a:xfrm>
            <a:prstGeom prst="ellipse">
              <a:avLst/>
            </a:prstGeom>
            <a:solidFill>
              <a:schemeClr val="bg2">
                <a:lumMod val="90000"/>
                <a:alpha val="33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26" name="그림 125" descr="스크린샷, 패턴, 다채로움, 라인이(가) 표시된 사진&#10;&#10;자동 생성된 설명">
            <a:extLst>
              <a:ext uri="{FF2B5EF4-FFF2-40B4-BE49-F238E27FC236}">
                <a16:creationId xmlns:a16="http://schemas.microsoft.com/office/drawing/2014/main" id="{CB3576C8-109A-A40D-5401-B8F22D87EF62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814927" y="23511534"/>
            <a:ext cx="4122193" cy="3242792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:a16="http://schemas.microsoft.com/office/drawing/2014/main" id="{DEC0EBD4-CF7F-219B-F2AB-149B55FAC4DD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23489875" y="25738050"/>
            <a:ext cx="6855804" cy="4570536"/>
          </a:xfrm>
          <a:prstGeom prst="rect">
            <a:avLst/>
          </a:prstGeom>
        </p:spPr>
      </p:pic>
      <p:pic>
        <p:nvPicPr>
          <p:cNvPr id="123" name="그래픽 122">
            <a:extLst>
              <a:ext uri="{FF2B5EF4-FFF2-40B4-BE49-F238E27FC236}">
                <a16:creationId xmlns:a16="http://schemas.microsoft.com/office/drawing/2014/main" id="{1D0F556F-9BB1-FF58-CAB6-7F9A14098248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553935" y="23917172"/>
            <a:ext cx="5123804" cy="2434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686BD566-8833-8B60-8142-06CF76377DE1}"/>
                  </a:ext>
                </a:extLst>
              </p:cNvPr>
              <p:cNvSpPr txBox="1"/>
              <p:nvPr/>
            </p:nvSpPr>
            <p:spPr>
              <a:xfrm>
                <a:off x="12517326" y="25275062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𝐋</m:t>
                      </m:r>
                      <m:sSup>
                        <m:sSupPr>
                          <m:ctrlPr>
                            <a:rPr kumimoji="0" lang="en-US" altLang="ko-KR" sz="3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ko-KR" sz="3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𝐢</m:t>
                          </m:r>
                        </m:e>
                        <m:sup>
                          <m:r>
                            <a:rPr kumimoji="0" lang="en-US" altLang="ko-KR" sz="36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686BD566-8833-8B60-8142-06CF76377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326" y="25275062"/>
                <a:ext cx="787402" cy="646331"/>
              </a:xfrm>
              <a:prstGeom prst="rect">
                <a:avLst/>
              </a:prstGeom>
              <a:blipFill>
                <a:blip r:embed="rId45"/>
                <a:stretch>
                  <a:fillRect l="-7937" r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B06E29E4-25F1-6AE9-BDB4-E2937491ECF2}"/>
                  </a:ext>
                </a:extLst>
              </p:cNvPr>
              <p:cNvSpPr txBox="1"/>
              <p:nvPr/>
            </p:nvSpPr>
            <p:spPr>
              <a:xfrm>
                <a:off x="9825384" y="24882795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𝑪𝒐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4" name="TextBox 1063">
                <a:extLst>
                  <a:ext uri="{FF2B5EF4-FFF2-40B4-BE49-F238E27FC236}">
                    <a16:creationId xmlns:a16="http://schemas.microsoft.com/office/drawing/2014/main" id="{B06E29E4-25F1-6AE9-BDB4-E2937491E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384" y="24882795"/>
                <a:ext cx="787402" cy="646331"/>
              </a:xfrm>
              <a:prstGeom prst="rect">
                <a:avLst/>
              </a:prstGeom>
              <a:blipFill>
                <a:blip r:embed="rId46"/>
                <a:stretch>
                  <a:fillRect l="-4762" r="-4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F918339C-CF54-C96A-2650-A20796C8FC55}"/>
                  </a:ext>
                </a:extLst>
              </p:cNvPr>
              <p:cNvSpPr txBox="1"/>
              <p:nvPr/>
            </p:nvSpPr>
            <p:spPr>
              <a:xfrm>
                <a:off x="11351712" y="24283326"/>
                <a:ext cx="78740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p>
                          <m:r>
                            <a:rPr kumimoji="0" lang="en-US" altLang="ko-KR" sz="3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sz="3000" dirty="0"/>
              </a:p>
            </p:txBody>
          </p:sp>
        </mc:Choice>
        <mc:Fallback xmlns=""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F918339C-CF54-C96A-2650-A20796C8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1712" y="24283326"/>
                <a:ext cx="787402" cy="553998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84D4C8F7-EF4A-F064-10F1-7F0C54660EF0}"/>
                  </a:ext>
                </a:extLst>
              </p:cNvPr>
              <p:cNvSpPr txBox="1"/>
              <p:nvPr/>
            </p:nvSpPr>
            <p:spPr>
              <a:xfrm>
                <a:off x="8663619" y="24092492"/>
                <a:ext cx="78740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𝑶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1066" name="TextBox 1065">
                <a:extLst>
                  <a:ext uri="{FF2B5EF4-FFF2-40B4-BE49-F238E27FC236}">
                    <a16:creationId xmlns:a16="http://schemas.microsoft.com/office/drawing/2014/main" id="{84D4C8F7-EF4A-F064-10F1-7F0C54660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619" y="24092492"/>
                <a:ext cx="787402" cy="646331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75" name="표 1074">
                <a:extLst>
                  <a:ext uri="{FF2B5EF4-FFF2-40B4-BE49-F238E27FC236}">
                    <a16:creationId xmlns:a16="http://schemas.microsoft.com/office/drawing/2014/main" id="{40585905-A5EC-7788-8C48-729C8F929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25250"/>
                  </p:ext>
                </p:extLst>
              </p:nvPr>
            </p:nvGraphicFramePr>
            <p:xfrm>
              <a:off x="16125488" y="18126536"/>
              <a:ext cx="13124845" cy="5181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72707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72707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774918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774918">
                      <a:extLst>
                        <a:ext uri="{9D8B030D-6E8A-4147-A177-3AD203B41FA5}">
                          <a16:colId xmlns:a16="http://schemas.microsoft.com/office/drawing/2014/main" val="3478910029"/>
                        </a:ext>
                      </a:extLst>
                    </a:gridCol>
                    <a:gridCol w="2120869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</a:tblGrid>
                  <a:tr h="391301"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ko-KR" altLang="ko-KR" sz="2000" i="1" kern="1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ko-KR" sz="200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000" kern="100" dirty="0" err="1">
                              <a:effectLst/>
                            </a:rPr>
                            <a:t>계산값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 err="1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Numpy</a:t>
                          </a: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 Minimum </a:t>
                          </a:r>
                          <a:r>
                            <a:rPr lang="en-US" altLang="ko-KR" sz="2000" kern="100" dirty="0" err="1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Eigensolver</a:t>
                          </a: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20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R" sz="20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sz="2000" kern="100" smtClean="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ko-KR" sz="2000" kern="100" dirty="0">
                              <a:effectLst/>
                            </a:rPr>
                            <a:t>오차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kern="100">
                                  <a:effectLst/>
                                  <a:latin typeface="Cambria Math" panose="02040503050406030204" pitchFamily="18" charset="0"/>
                                </a:rPr>
                                <m:t>.)</m:t>
                              </m:r>
                            </m:oMath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487137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baseline="0" dirty="0">
                              <a:effectLst/>
                              <a:latin typeface="맑은 고딕" panose="020B0503020000020004" pitchFamily="34" charset="-127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altLang="ko-KR" sz="2000" kern="100" dirty="0">
                            <a:effectLst/>
                            <a:latin typeface="맑은 고딕" panose="020B0503020000020004" pitchFamily="34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baseline="0" dirty="0">
                              <a:effectLst/>
                              <a:latin typeface="맑은 고딕" panose="020B0503020000020004" pitchFamily="34" charset="-127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altLang="ko-KR" sz="2000" kern="100" dirty="0">
                            <a:effectLst/>
                            <a:latin typeface="맑은 고딕" panose="020B0503020000020004" pitchFamily="34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-1381.3542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587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35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487137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𝑐𝑙𝑜𝑠𝑒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-82.2573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-82.2573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baseline="0" dirty="0">
                              <a:effectLst/>
                              <a:latin typeface="맑은 고딕" panose="020B0503020000020004" pitchFamily="34" charset="-127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altLang="ko-KR" sz="2000" kern="100" dirty="0">
                            <a:effectLst/>
                            <a:latin typeface="맑은 고딕" panose="020B0503020000020004" pitchFamily="34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𝑓𝑎𝑟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baseline="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34" charset="-127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34" charset="-127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34" charset="-127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34" charset="-127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𝐶𝑜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𝐿𝑖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-1388.7296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-149.5510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-149.5510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3027487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kern="100" baseline="0" dirty="0">
                              <a:effectLst/>
                              <a:latin typeface="맑은 고딕" panose="020B0503020000020004" pitchFamily="34" charset="-127"/>
                              <a:ea typeface="+mn-ea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ko-KR" sz="20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Times New Roman" panose="02020603050405020304" pitchFamily="18" charset="0"/>
                                    </a:rPr>
                                    <m:t>−4</m:t>
                                  </m:r>
                                </m:sup>
                              </m:sSup>
                              <m:r>
                                <a:rPr lang="en-US" altLang="ko-KR" sz="2000" b="0" i="1" kern="100" smtClean="0"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endParaRPr lang="ko-KR" altLang="ko-KR" sz="2000" kern="100" dirty="0">
                            <a:effectLst/>
                            <a:latin typeface="맑은 고딕" panose="020B0503020000020004" pitchFamily="34" charset="-127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-1456.0502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-1456.0511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487137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kern="1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-1456.1472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-1456.1719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248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75" name="표 1074">
                <a:extLst>
                  <a:ext uri="{FF2B5EF4-FFF2-40B4-BE49-F238E27FC236}">
                    <a16:creationId xmlns:a16="http://schemas.microsoft.com/office/drawing/2014/main" id="{40585905-A5EC-7788-8C48-729C8F9295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25250"/>
                  </p:ext>
                </p:extLst>
              </p:nvPr>
            </p:nvGraphicFramePr>
            <p:xfrm>
              <a:off x="16125488" y="18126536"/>
              <a:ext cx="13124845" cy="5181600"/>
            </p:xfrm>
            <a:graphic>
              <a:graphicData uri="http://schemas.openxmlformats.org/drawingml/2006/table">
                <a:tbl>
                  <a:tblPr>
                    <a:tableStyleId>{9D7B26C5-4107-4FEC-AEDC-1716B250A1EF}</a:tableStyleId>
                  </a:tblPr>
                  <a:tblGrid>
                    <a:gridCol w="2727070">
                      <a:extLst>
                        <a:ext uri="{9D8B030D-6E8A-4147-A177-3AD203B41FA5}">
                          <a16:colId xmlns:a16="http://schemas.microsoft.com/office/drawing/2014/main" val="3294058815"/>
                        </a:ext>
                      </a:extLst>
                    </a:gridCol>
                    <a:gridCol w="2727070">
                      <a:extLst>
                        <a:ext uri="{9D8B030D-6E8A-4147-A177-3AD203B41FA5}">
                          <a16:colId xmlns:a16="http://schemas.microsoft.com/office/drawing/2014/main" val="691998532"/>
                        </a:ext>
                      </a:extLst>
                    </a:gridCol>
                    <a:gridCol w="2774918">
                      <a:extLst>
                        <a:ext uri="{9D8B030D-6E8A-4147-A177-3AD203B41FA5}">
                          <a16:colId xmlns:a16="http://schemas.microsoft.com/office/drawing/2014/main" val="2176195825"/>
                        </a:ext>
                      </a:extLst>
                    </a:gridCol>
                    <a:gridCol w="2774918">
                      <a:extLst>
                        <a:ext uri="{9D8B030D-6E8A-4147-A177-3AD203B41FA5}">
                          <a16:colId xmlns:a16="http://schemas.microsoft.com/office/drawing/2014/main" val="3478910029"/>
                        </a:ext>
                      </a:extLst>
                    </a:gridCol>
                    <a:gridCol w="2120869">
                      <a:extLst>
                        <a:ext uri="{9D8B030D-6E8A-4147-A177-3AD203B41FA5}">
                          <a16:colId xmlns:a16="http://schemas.microsoft.com/office/drawing/2014/main" val="170339080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t="-5455" r="-381860" b="-6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configuration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96347" t="-5455" r="-176712" b="-6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296347" t="-5455" r="-76712" b="-65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5455" r="-599" b="-65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6120876"/>
                      </a:ext>
                    </a:extLst>
                  </a:tr>
                  <a:tr h="497840">
                    <a:tc rowSpan="3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monomer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145000" r="-281860" b="-79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-74.7875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145000" r="-599" b="-79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4451610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251282" r="-281860" b="-7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-7.4324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251282" r="-599" b="-717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7892462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351282" r="-281860" b="-617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-1381.3542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-1381.3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587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35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BAA4">
                            <a:alpha val="24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171084"/>
                      </a:ext>
                    </a:extLst>
                  </a:tr>
                  <a:tr h="497840">
                    <a:tc rowSpan="6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altLang="ko-KR" sz="2000" kern="100" dirty="0">
                              <a:effectLst/>
                              <a:latin typeface="맑은 고딕" panose="020B0503020000020004" pitchFamily="34" charset="-127"/>
                              <a:ea typeface="맑은 고딕" panose="020B0503020000020004" pitchFamily="34" charset="-127"/>
                              <a:cs typeface="Times New Roman" panose="02020603050405020304" pitchFamily="18" charset="0"/>
                            </a:rPr>
                            <a:t>dimer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440000" r="-281860" b="-5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-82.2573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-82.2573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440000" r="-599" b="-5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8286155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553846" r="-281860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-82.2203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553846" r="-599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1474235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653846" r="-281860" b="-3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-1388.7296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2814536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753846" r="-281860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-149.5510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-149.5510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519760" t="-753846" r="-599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7207217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832500" r="-281860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-1456.0502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-1456.0511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0.0009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6644918"/>
                      </a:ext>
                    </a:extLst>
                  </a:tr>
                  <a:tr h="497840">
                    <a:tc vMerge="1"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endParaRPr lang="ko-KR" sz="22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9"/>
                          <a:stretch>
                            <a:fillRect l="-100000" t="-956410" r="-281860" b="-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-1456.1472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-1456.1719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spcAft>
                              <a:spcPts val="800"/>
                            </a:spcAft>
                          </a:pPr>
                          <a:r>
                            <a:rPr lang="en-US" sz="2000" kern="100" dirty="0">
                              <a:effectLst/>
                            </a:rPr>
                            <a:t>0.0</a:t>
                          </a:r>
                          <a:r>
                            <a:rPr lang="en-US" altLang="ko-KR" sz="2000" kern="100" dirty="0">
                              <a:effectLst/>
                            </a:rPr>
                            <a:t>248</a:t>
                          </a:r>
                          <a:endParaRPr lang="ko-KR" sz="2000" kern="100" dirty="0">
                            <a:effectLst/>
                            <a:latin typeface="맑은 고딕" panose="020B0503020000020004" pitchFamily="34" charset="-127"/>
                            <a:ea typeface="맑은 고딕" panose="020B0503020000020004" pitchFamily="34" charset="-127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37616B">
                            <a:alpha val="3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5762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F26DFD2E-9758-5AF1-3017-06F3DE7F067D}"/>
              </a:ext>
            </a:extLst>
          </p:cNvPr>
          <p:cNvCxnSpPr>
            <a:cxnSpLocks/>
          </p:cNvCxnSpPr>
          <p:nvPr/>
        </p:nvCxnSpPr>
        <p:spPr>
          <a:xfrm flipH="1">
            <a:off x="15137605" y="9893262"/>
            <a:ext cx="1" cy="32465909"/>
          </a:xfrm>
          <a:prstGeom prst="line">
            <a:avLst/>
          </a:prstGeom>
          <a:ln>
            <a:solidFill>
              <a:srgbClr val="37616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79CD9184-73EB-EB25-C701-B0AA4047518B}"/>
              </a:ext>
            </a:extLst>
          </p:cNvPr>
          <p:cNvGrpSpPr/>
          <p:nvPr/>
        </p:nvGrpSpPr>
        <p:grpSpPr>
          <a:xfrm>
            <a:off x="2383538" y="11446936"/>
            <a:ext cx="4529652" cy="2674439"/>
            <a:chOff x="6100263" y="2435224"/>
            <a:chExt cx="4529652" cy="267443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DA3C5DC-365C-0FEE-32DA-23FCFCF41D4E}"/>
                </a:ext>
              </a:extLst>
            </p:cNvPr>
            <p:cNvGrpSpPr/>
            <p:nvPr/>
          </p:nvGrpSpPr>
          <p:grpSpPr>
            <a:xfrm>
              <a:off x="6399365" y="2931293"/>
              <a:ext cx="2048405" cy="634506"/>
              <a:chOff x="1311680" y="3066763"/>
              <a:chExt cx="2048405" cy="634506"/>
            </a:xfrm>
          </p:grpSpPr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C393DDE2-631A-7D6F-0751-DA014DC86BC4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1077" name="직선 연결선[R] 1076">
                <a:extLst>
                  <a:ext uri="{FF2B5EF4-FFF2-40B4-BE49-F238E27FC236}">
                    <a16:creationId xmlns:a16="http://schemas.microsoft.com/office/drawing/2014/main" id="{B93F6EA0-C718-030C-DEB5-DACB79B9D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0" name="TextBox 1079">
                    <a:extLst>
                      <a:ext uri="{FF2B5EF4-FFF2-40B4-BE49-F238E27FC236}">
                        <a16:creationId xmlns:a16="http://schemas.microsoft.com/office/drawing/2014/main" id="{B7D2727A-9664-B374-2FF1-950A2353D5B4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80" name="TextBox 1079">
                    <a:extLst>
                      <a:ext uri="{FF2B5EF4-FFF2-40B4-BE49-F238E27FC236}">
                        <a16:creationId xmlns:a16="http://schemas.microsoft.com/office/drawing/2014/main" id="{B7D2727A-9664-B374-2FF1-950A2353D5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1" name="직선 연결선[R] 1080">
                <a:extLst>
                  <a:ext uri="{FF2B5EF4-FFF2-40B4-BE49-F238E27FC236}">
                    <a16:creationId xmlns:a16="http://schemas.microsoft.com/office/drawing/2014/main" id="{3D36F5FF-EA82-C417-0A6E-92637C16F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직선 연결선[R] 1081">
                <a:extLst>
                  <a:ext uri="{FF2B5EF4-FFF2-40B4-BE49-F238E27FC236}">
                    <a16:creationId xmlns:a16="http://schemas.microsoft.com/office/drawing/2014/main" id="{D9FE7C04-C8DB-F3EE-6598-6277CA84C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3" name="TextBox 1082">
                <a:extLst>
                  <a:ext uri="{FF2B5EF4-FFF2-40B4-BE49-F238E27FC236}">
                    <a16:creationId xmlns:a16="http://schemas.microsoft.com/office/drawing/2014/main" id="{6C58CF6F-B8AF-A9B9-D7D3-CAABA424C0B5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4" name="TextBox 1083">
                    <a:extLst>
                      <a:ext uri="{FF2B5EF4-FFF2-40B4-BE49-F238E27FC236}">
                        <a16:creationId xmlns:a16="http://schemas.microsoft.com/office/drawing/2014/main" id="{DAD60289-F0C0-3AE4-F4B6-2163E2A12711}"/>
                      </a:ext>
                    </a:extLst>
                  </p:cNvPr>
                  <p:cNvSpPr txBox="1"/>
                  <p:nvPr/>
                </p:nvSpPr>
                <p:spPr>
                  <a:xfrm>
                    <a:off x="2898230" y="3339544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84" name="TextBox 1083">
                    <a:extLst>
                      <a:ext uri="{FF2B5EF4-FFF2-40B4-BE49-F238E27FC236}">
                        <a16:creationId xmlns:a16="http://schemas.microsoft.com/office/drawing/2014/main" id="{DAD60289-F0C0-3AE4-F4B6-2163E2A127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8230" y="3339544"/>
                    <a:ext cx="461855" cy="338554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85" name="직선 연결선[R] 1084">
                <a:extLst>
                  <a:ext uri="{FF2B5EF4-FFF2-40B4-BE49-F238E27FC236}">
                    <a16:creationId xmlns:a16="http://schemas.microsoft.com/office/drawing/2014/main" id="{8574EFB4-4E45-6143-0553-321E46A40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EA0D45FB-8A97-B98E-F8E3-E082FF8B17A5}"/>
                </a:ext>
              </a:extLst>
            </p:cNvPr>
            <p:cNvCxnSpPr>
              <a:cxnSpLocks/>
            </p:cNvCxnSpPr>
            <p:nvPr/>
          </p:nvCxnSpPr>
          <p:spPr>
            <a:xfrm>
              <a:off x="8490054" y="2968554"/>
              <a:ext cx="0" cy="2134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3C1496-FFD8-F18B-C937-0A1AA7C3915A}"/>
                </a:ext>
              </a:extLst>
            </p:cNvPr>
            <p:cNvSpPr/>
            <p:nvPr/>
          </p:nvSpPr>
          <p:spPr>
            <a:xfrm>
              <a:off x="6100263" y="2930645"/>
              <a:ext cx="299102" cy="214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63" name="꺾인 연결선[E] 62">
              <a:extLst>
                <a:ext uri="{FF2B5EF4-FFF2-40B4-BE49-F238E27FC236}">
                  <a16:creationId xmlns:a16="http://schemas.microsoft.com/office/drawing/2014/main" id="{03552C89-7DCE-8B85-14EA-B1FC75BEB65D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 rot="5400000" flipH="1" flipV="1">
              <a:off x="8117380" y="567659"/>
              <a:ext cx="495421" cy="423055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78EE6C5-35AF-6D92-383F-A476C4601425}"/>
                </a:ext>
              </a:extLst>
            </p:cNvPr>
            <p:cNvSpPr/>
            <p:nvPr/>
          </p:nvSpPr>
          <p:spPr>
            <a:xfrm>
              <a:off x="10330813" y="2961590"/>
              <a:ext cx="299102" cy="214807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88" name="직선 연결선[R] 87">
              <a:extLst>
                <a:ext uri="{FF2B5EF4-FFF2-40B4-BE49-F238E27FC236}">
                  <a16:creationId xmlns:a16="http://schemas.microsoft.com/office/drawing/2014/main" id="{9AE33E2F-3D3A-CB0C-643B-1411C8F7B0B1}"/>
                </a:ext>
              </a:extLst>
            </p:cNvPr>
            <p:cNvCxnSpPr>
              <a:endCxn id="87" idx="0"/>
            </p:cNvCxnSpPr>
            <p:nvPr/>
          </p:nvCxnSpPr>
          <p:spPr>
            <a:xfrm>
              <a:off x="10480364" y="2435224"/>
              <a:ext cx="0" cy="526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F38DE0BD-726B-329D-8AF9-AF4784514A60}"/>
                </a:ext>
              </a:extLst>
            </p:cNvPr>
            <p:cNvGrpSpPr/>
            <p:nvPr/>
          </p:nvGrpSpPr>
          <p:grpSpPr>
            <a:xfrm>
              <a:off x="6480015" y="3580860"/>
              <a:ext cx="1420098" cy="634506"/>
              <a:chOff x="1311680" y="3066763"/>
              <a:chExt cx="1420098" cy="634506"/>
            </a:xfrm>
          </p:grpSpPr>
          <p:sp>
            <p:nvSpPr>
              <p:cNvPr id="1060" name="TextBox 1059">
                <a:extLst>
                  <a:ext uri="{FF2B5EF4-FFF2-40B4-BE49-F238E27FC236}">
                    <a16:creationId xmlns:a16="http://schemas.microsoft.com/office/drawing/2014/main" id="{5B9DEACD-3F8D-042D-7A3A-7EE51E8C8FFB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1061" name="직선 연결선[R] 1060">
                <a:extLst>
                  <a:ext uri="{FF2B5EF4-FFF2-40B4-BE49-F238E27FC236}">
                    <a16:creationId xmlns:a16="http://schemas.microsoft.com/office/drawing/2014/main" id="{147EE57C-9EBC-7A84-F869-E46D75FD3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2" name="TextBox 1061">
                    <a:extLst>
                      <a:ext uri="{FF2B5EF4-FFF2-40B4-BE49-F238E27FC236}">
                        <a16:creationId xmlns:a16="http://schemas.microsoft.com/office/drawing/2014/main" id="{3047F1DF-DAA9-53FC-F3BB-68586D435AD9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62" name="TextBox 1061">
                    <a:extLst>
                      <a:ext uri="{FF2B5EF4-FFF2-40B4-BE49-F238E27FC236}">
                        <a16:creationId xmlns:a16="http://schemas.microsoft.com/office/drawing/2014/main" id="{3047F1DF-DAA9-53FC-F3BB-68586D435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7" name="직선 연결선[R] 1066">
                <a:extLst>
                  <a:ext uri="{FF2B5EF4-FFF2-40B4-BE49-F238E27FC236}">
                    <a16:creationId xmlns:a16="http://schemas.microsoft.com/office/drawing/2014/main" id="{90C55D0A-06D9-2BC3-F5C1-425622611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직선 연결선[R] 1068">
                <a:extLst>
                  <a:ext uri="{FF2B5EF4-FFF2-40B4-BE49-F238E27FC236}">
                    <a16:creationId xmlns:a16="http://schemas.microsoft.com/office/drawing/2014/main" id="{6782A7BE-1960-1B50-3267-8E8FE4A1A5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44CA6FDF-711A-5E8B-7F8E-309062635AA4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3" name="TextBox 1072">
                    <a:extLst>
                      <a:ext uri="{FF2B5EF4-FFF2-40B4-BE49-F238E27FC236}">
                        <a16:creationId xmlns:a16="http://schemas.microsoft.com/office/drawing/2014/main" id="{81EB0DD0-7073-6340-C9F1-B4DE8A9B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1073" name="TextBox 1072">
                    <a:extLst>
                      <a:ext uri="{FF2B5EF4-FFF2-40B4-BE49-F238E27FC236}">
                        <a16:creationId xmlns:a16="http://schemas.microsoft.com/office/drawing/2014/main" id="{81EB0DD0-7073-6340-C9F1-B4DE8A9B2E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4" name="직선 연결선[R] 1073">
                <a:extLst>
                  <a:ext uri="{FF2B5EF4-FFF2-40B4-BE49-F238E27FC236}">
                    <a16:creationId xmlns:a16="http://schemas.microsoft.com/office/drawing/2014/main" id="{9926280D-9ED7-37B8-2CE9-869DC58E55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284049B-C6FE-3C6C-6681-E094833CE531}"/>
                </a:ext>
              </a:extLst>
            </p:cNvPr>
            <p:cNvSpPr txBox="1"/>
            <p:nvPr/>
          </p:nvSpPr>
          <p:spPr>
            <a:xfrm>
              <a:off x="6655758" y="4542898"/>
              <a:ext cx="46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Co</a:t>
              </a:r>
              <a:endParaRPr kumimoji="1" lang="ko-KR" altLang="en-US" sz="1600" b="1" dirty="0"/>
            </a:p>
          </p:txBody>
        </p:sp>
        <p:cxnSp>
          <p:nvCxnSpPr>
            <p:cNvPr id="91" name="직선 연결선[R] 90">
              <a:extLst>
                <a:ext uri="{FF2B5EF4-FFF2-40B4-BE49-F238E27FC236}">
                  <a16:creationId xmlns:a16="http://schemas.microsoft.com/office/drawing/2014/main" id="{882493FB-F062-CCB9-257D-9F9BDAD7ADF0}"/>
                </a:ext>
              </a:extLst>
            </p:cNvPr>
            <p:cNvCxnSpPr>
              <a:cxnSpLocks/>
            </p:cNvCxnSpPr>
            <p:nvPr/>
          </p:nvCxnSpPr>
          <p:spPr>
            <a:xfrm>
              <a:off x="6619502" y="4490410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337A69D-98FC-95C4-A142-8D3C736CE9D6}"/>
                    </a:ext>
                  </a:extLst>
                </p:cNvPr>
                <p:cNvSpPr txBox="1"/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8337A69D-98FC-95C4-A142-8D3C736CE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blipFill>
                  <a:blip r:embed="rId5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연결선[R] 92">
              <a:extLst>
                <a:ext uri="{FF2B5EF4-FFF2-40B4-BE49-F238E27FC236}">
                  <a16:creationId xmlns:a16="http://schemas.microsoft.com/office/drawing/2014/main" id="{7595254F-FD72-EF10-42D5-9813D7568504}"/>
                </a:ext>
              </a:extLst>
            </p:cNvPr>
            <p:cNvCxnSpPr>
              <a:cxnSpLocks/>
            </p:cNvCxnSpPr>
            <p:nvPr/>
          </p:nvCxnSpPr>
          <p:spPr>
            <a:xfrm>
              <a:off x="7229133" y="451636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[R] 105">
              <a:extLst>
                <a:ext uri="{FF2B5EF4-FFF2-40B4-BE49-F238E27FC236}">
                  <a16:creationId xmlns:a16="http://schemas.microsoft.com/office/drawing/2014/main" id="{C2C1797E-BD2F-94AC-05CB-F3C5DC2FD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60" y="4536403"/>
              <a:ext cx="125280" cy="9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8A027E-BDAB-51B7-03BB-E9F200E8CBCB}"/>
                </a:ext>
              </a:extLst>
            </p:cNvPr>
            <p:cNvSpPr txBox="1"/>
            <p:nvPr/>
          </p:nvSpPr>
          <p:spPr>
            <a:xfrm>
              <a:off x="6369690" y="4246946"/>
              <a:ext cx="342218" cy="20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O</a:t>
              </a:r>
              <a:endParaRPr kumimoji="1" lang="ko-KR" altLang="en-US" sz="1600" b="1" dirty="0"/>
            </a:p>
          </p:txBody>
        </p:sp>
        <p:cxnSp>
          <p:nvCxnSpPr>
            <p:cNvPr id="1024" name="직선 연결선[R] 1023">
              <a:extLst>
                <a:ext uri="{FF2B5EF4-FFF2-40B4-BE49-F238E27FC236}">
                  <a16:creationId xmlns:a16="http://schemas.microsoft.com/office/drawing/2014/main" id="{8D10589B-F367-4E80-1596-AF0496624399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75" y="450547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24CDBA57-801B-5270-0B5D-FC21CC409BF3}"/>
                    </a:ext>
                  </a:extLst>
                </p:cNvPr>
                <p:cNvSpPr txBox="1"/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25" name="TextBox 1024">
                  <a:extLst>
                    <a:ext uri="{FF2B5EF4-FFF2-40B4-BE49-F238E27FC236}">
                      <a16:creationId xmlns:a16="http://schemas.microsoft.com/office/drawing/2014/main" id="{24CDBA57-801B-5270-0B5D-FC21CC409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2311513B-F4FF-DF20-EC5F-6EE8F730EAE3}"/>
                    </a:ext>
                  </a:extLst>
                </p:cNvPr>
                <p:cNvSpPr txBox="1"/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56" name="TextBox 1055">
                  <a:extLst>
                    <a:ext uri="{FF2B5EF4-FFF2-40B4-BE49-F238E27FC236}">
                      <a16:creationId xmlns:a16="http://schemas.microsoft.com/office/drawing/2014/main" id="{2311513B-F4FF-DF20-EC5F-6EE8F730E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4997D126-7B57-7DBB-3E8E-A7C25BB0148B}"/>
                    </a:ext>
                  </a:extLst>
                </p:cNvPr>
                <p:cNvSpPr txBox="1"/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57" name="TextBox 1056">
                  <a:extLst>
                    <a:ext uri="{FF2B5EF4-FFF2-40B4-BE49-F238E27FC236}">
                      <a16:creationId xmlns:a16="http://schemas.microsoft.com/office/drawing/2014/main" id="{4997D126-7B57-7DBB-3E8E-A7C25BB01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blipFill>
                  <a:blip r:embed="rId5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53944F9-F226-ECF8-4E7C-67AB73E94D94}"/>
                    </a:ext>
                  </a:extLst>
                </p:cNvPr>
                <p:cNvSpPr txBox="1"/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1058" name="TextBox 1057">
                  <a:extLst>
                    <a:ext uri="{FF2B5EF4-FFF2-40B4-BE49-F238E27FC236}">
                      <a16:creationId xmlns:a16="http://schemas.microsoft.com/office/drawing/2014/main" id="{453944F9-F226-ECF8-4E7C-67AB73E94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9" name="구부러진 연결선[U] 1058">
              <a:extLst>
                <a:ext uri="{FF2B5EF4-FFF2-40B4-BE49-F238E27FC236}">
                  <a16:creationId xmlns:a16="http://schemas.microsoft.com/office/drawing/2014/main" id="{934B32C5-ACD0-CEDF-DF02-B3597A2BFA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9105" y="3390468"/>
              <a:ext cx="540000" cy="0"/>
            </a:xfrm>
            <a:prstGeom prst="curvedConnector3">
              <a:avLst>
                <a:gd name="adj1" fmla="val 4318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7C098362-133F-B3FB-F59F-79E6893D2D05}"/>
              </a:ext>
            </a:extLst>
          </p:cNvPr>
          <p:cNvGrpSpPr/>
          <p:nvPr/>
        </p:nvGrpSpPr>
        <p:grpSpPr>
          <a:xfrm>
            <a:off x="8571455" y="11248581"/>
            <a:ext cx="4529652" cy="2937686"/>
            <a:chOff x="6100263" y="2171977"/>
            <a:chExt cx="4529652" cy="2937686"/>
          </a:xfrm>
        </p:grpSpPr>
        <p:grpSp>
          <p:nvGrpSpPr>
            <p:cNvPr id="1087" name="그룹 1086">
              <a:extLst>
                <a:ext uri="{FF2B5EF4-FFF2-40B4-BE49-F238E27FC236}">
                  <a16:creationId xmlns:a16="http://schemas.microsoft.com/office/drawing/2014/main" id="{9A5ED0D1-6239-A4CC-72DD-3BCCB42F8BDE}"/>
                </a:ext>
              </a:extLst>
            </p:cNvPr>
            <p:cNvGrpSpPr/>
            <p:nvPr/>
          </p:nvGrpSpPr>
          <p:grpSpPr>
            <a:xfrm>
              <a:off x="6399365" y="2931293"/>
              <a:ext cx="2653494" cy="646096"/>
              <a:chOff x="1311680" y="3066763"/>
              <a:chExt cx="2653494" cy="646096"/>
            </a:xfrm>
          </p:grpSpPr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F0BE1BD4-1C8F-1575-18BA-9D2F7EE904E3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227" name="직선 연결선[R] 226">
                <a:extLst>
                  <a:ext uri="{FF2B5EF4-FFF2-40B4-BE49-F238E27FC236}">
                    <a16:creationId xmlns:a16="http://schemas.microsoft.com/office/drawing/2014/main" id="{9EDEA74A-4332-6922-D24F-408B19275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TextBox 328">
                    <a:extLst>
                      <a:ext uri="{FF2B5EF4-FFF2-40B4-BE49-F238E27FC236}">
                        <a16:creationId xmlns:a16="http://schemas.microsoft.com/office/drawing/2014/main" id="{838055D2-0C33-63CA-5CBF-B7AF63B53CF7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329" name="TextBox 328">
                    <a:extLst>
                      <a:ext uri="{FF2B5EF4-FFF2-40B4-BE49-F238E27FC236}">
                        <a16:creationId xmlns:a16="http://schemas.microsoft.com/office/drawing/2014/main" id="{838055D2-0C33-63CA-5CBF-B7AF63B53C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r="-1071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0" name="직선 연결선[R] 329">
                <a:extLst>
                  <a:ext uri="{FF2B5EF4-FFF2-40B4-BE49-F238E27FC236}">
                    <a16:creationId xmlns:a16="http://schemas.microsoft.com/office/drawing/2014/main" id="{62F54275-B0D5-F4E5-E6F0-317B6D9B23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직선 연결선[R] 330">
                <a:extLst>
                  <a:ext uri="{FF2B5EF4-FFF2-40B4-BE49-F238E27FC236}">
                    <a16:creationId xmlns:a16="http://schemas.microsoft.com/office/drawing/2014/main" id="{C19D0510-9173-1BFC-13E1-4CD6CFDAF2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1CEE69D-EDE1-7DA7-61C1-4C19F7E2A255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D6723FFB-AEB6-63D1-A138-E90EFE5BCE81}"/>
                      </a:ext>
                    </a:extLst>
                  </p:cNvPr>
                  <p:cNvSpPr txBox="1"/>
                  <p:nvPr/>
                </p:nvSpPr>
                <p:spPr>
                  <a:xfrm>
                    <a:off x="3503319" y="337430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334" name="TextBox 333">
                    <a:extLst>
                      <a:ext uri="{FF2B5EF4-FFF2-40B4-BE49-F238E27FC236}">
                        <a16:creationId xmlns:a16="http://schemas.microsoft.com/office/drawing/2014/main" id="{D6723FFB-AEB6-63D1-A138-E90EFE5BC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3319" y="3374305"/>
                    <a:ext cx="461855" cy="338554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5" name="직선 연결선[R] 334">
                <a:extLst>
                  <a:ext uri="{FF2B5EF4-FFF2-40B4-BE49-F238E27FC236}">
                    <a16:creationId xmlns:a16="http://schemas.microsoft.com/office/drawing/2014/main" id="{65500348-1C77-D664-3636-1FF47A2FA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직선 연결선[R] 191">
              <a:extLst>
                <a:ext uri="{FF2B5EF4-FFF2-40B4-BE49-F238E27FC236}">
                  <a16:creationId xmlns:a16="http://schemas.microsoft.com/office/drawing/2014/main" id="{A1E5D9A3-2409-042E-5A6D-EDF4705C91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0054" y="2968554"/>
              <a:ext cx="0" cy="2134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032105F3-930F-363D-89B8-FEDACA8C1953}"/>
                </a:ext>
              </a:extLst>
            </p:cNvPr>
            <p:cNvSpPr/>
            <p:nvPr/>
          </p:nvSpPr>
          <p:spPr>
            <a:xfrm>
              <a:off x="6100263" y="2930645"/>
              <a:ext cx="299102" cy="214807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4" name="꺾인 연결선[E] 193">
              <a:extLst>
                <a:ext uri="{FF2B5EF4-FFF2-40B4-BE49-F238E27FC236}">
                  <a16:creationId xmlns:a16="http://schemas.microsoft.com/office/drawing/2014/main" id="{2E1F37F0-B116-8042-FEEA-E3DB61A59F2C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5400000" flipH="1" flipV="1">
              <a:off x="8117380" y="567659"/>
              <a:ext cx="495421" cy="4230552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05F6F447-BCF8-BA05-7E66-89E31A33D169}"/>
                </a:ext>
              </a:extLst>
            </p:cNvPr>
            <p:cNvSpPr/>
            <p:nvPr/>
          </p:nvSpPr>
          <p:spPr>
            <a:xfrm>
              <a:off x="10330813" y="2961590"/>
              <a:ext cx="299102" cy="214807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96" name="직선 연결선[R] 195">
              <a:extLst>
                <a:ext uri="{FF2B5EF4-FFF2-40B4-BE49-F238E27FC236}">
                  <a16:creationId xmlns:a16="http://schemas.microsoft.com/office/drawing/2014/main" id="{6E7E33F2-F40D-B41D-B29D-05B14F317FBE}"/>
                </a:ext>
              </a:extLst>
            </p:cNvPr>
            <p:cNvCxnSpPr>
              <a:endCxn id="195" idx="0"/>
            </p:cNvCxnSpPr>
            <p:nvPr/>
          </p:nvCxnSpPr>
          <p:spPr>
            <a:xfrm>
              <a:off x="10480364" y="2435224"/>
              <a:ext cx="0" cy="526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7" name="그룹 196">
              <a:extLst>
                <a:ext uri="{FF2B5EF4-FFF2-40B4-BE49-F238E27FC236}">
                  <a16:creationId xmlns:a16="http://schemas.microsoft.com/office/drawing/2014/main" id="{70BA9475-2B83-40E7-717D-5BA267A8F1B3}"/>
                </a:ext>
              </a:extLst>
            </p:cNvPr>
            <p:cNvGrpSpPr/>
            <p:nvPr/>
          </p:nvGrpSpPr>
          <p:grpSpPr>
            <a:xfrm>
              <a:off x="6437229" y="3557737"/>
              <a:ext cx="1420098" cy="634506"/>
              <a:chOff x="1311680" y="3066763"/>
              <a:chExt cx="1420098" cy="634506"/>
            </a:xfrm>
          </p:grpSpPr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F011403-2DBD-A4D9-8387-CD293A983AB1}"/>
                  </a:ext>
                </a:extLst>
              </p:cNvPr>
              <p:cNvSpPr txBox="1"/>
              <p:nvPr/>
            </p:nvSpPr>
            <p:spPr>
              <a:xfrm>
                <a:off x="1597748" y="3362715"/>
                <a:ext cx="46184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Co</a:t>
                </a:r>
                <a:endParaRPr kumimoji="1" lang="ko-KR" altLang="en-US" sz="1600" b="1" dirty="0"/>
              </a:p>
            </p:txBody>
          </p:sp>
          <p:cxnSp>
            <p:nvCxnSpPr>
              <p:cNvPr id="215" name="직선 연결선[R] 214">
                <a:extLst>
                  <a:ext uri="{FF2B5EF4-FFF2-40B4-BE49-F238E27FC236}">
                    <a16:creationId xmlns:a16="http://schemas.microsoft.com/office/drawing/2014/main" id="{1638610C-30DA-2F2C-B273-B953D4C6EE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1492" y="3310227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468686B5-81AE-ED8C-641F-FAEB8FC5C223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p>
                              <m:r>
                                <a:rPr kumimoji="1" lang="en-US" altLang="ko-KR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468686B5-81AE-ED8C-641F-FAEB8FC5C2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16" y="3077179"/>
                    <a:ext cx="342218" cy="338554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r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7" name="직선 연결선[R] 216">
                <a:extLst>
                  <a:ext uri="{FF2B5EF4-FFF2-40B4-BE49-F238E27FC236}">
                    <a16:creationId xmlns:a16="http://schemas.microsoft.com/office/drawing/2014/main" id="{1096BD17-D48A-A067-7920-06C63F00A6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1123" y="333617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직선 연결선[R] 217">
                <a:extLst>
                  <a:ext uri="{FF2B5EF4-FFF2-40B4-BE49-F238E27FC236}">
                    <a16:creationId xmlns:a16="http://schemas.microsoft.com/office/drawing/2014/main" id="{0C48DD09-2A43-555F-E9D0-39DD39CB04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91550" y="3356220"/>
                <a:ext cx="125280" cy="9248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5D69D4BA-3103-9CAD-0E65-1EE42799387D}"/>
                  </a:ext>
                </a:extLst>
              </p:cNvPr>
              <p:cNvSpPr txBox="1"/>
              <p:nvPr/>
            </p:nvSpPr>
            <p:spPr>
              <a:xfrm>
                <a:off x="1311680" y="3066763"/>
                <a:ext cx="342218" cy="2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600" b="1" dirty="0"/>
                  <a:t>O</a:t>
                </a:r>
                <a:endParaRPr kumimoji="1" lang="ko-KR" altLang="en-US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A1EA39A9-D4D2-647D-FE92-D8A5916613DB}"/>
                      </a:ext>
                    </a:extLst>
                  </p:cNvPr>
                  <p:cNvSpPr txBox="1"/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sSup>
                            <m:sSupPr>
                              <m:ctrlP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p>
                              <m:r>
                                <a:rPr kumimoji="1" lang="en-US" altLang="ko-KR" sz="1600" b="1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kumimoji="1" lang="ko-KR" altLang="en-US" sz="1600" b="1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A1EA39A9-D4D2-647D-FE92-D8A591661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9923" y="3362715"/>
                    <a:ext cx="461855" cy="338554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1" name="직선 연결선[R] 220">
                <a:extLst>
                  <a:ext uri="{FF2B5EF4-FFF2-40B4-BE49-F238E27FC236}">
                    <a16:creationId xmlns:a16="http://schemas.microsoft.com/office/drawing/2014/main" id="{419625CA-7CBA-CB12-13C0-A0636C0DC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2165" y="3325288"/>
                <a:ext cx="168494" cy="1325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1DB616B9-DFE4-114A-CE7F-C2E60252B2BA}"/>
                </a:ext>
              </a:extLst>
            </p:cNvPr>
            <p:cNvSpPr txBox="1"/>
            <p:nvPr/>
          </p:nvSpPr>
          <p:spPr>
            <a:xfrm>
              <a:off x="6655758" y="4542898"/>
              <a:ext cx="461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Co</a:t>
              </a:r>
              <a:endParaRPr kumimoji="1" lang="ko-KR" altLang="en-US" sz="1600" b="1" dirty="0"/>
            </a:p>
          </p:txBody>
        </p:sp>
        <p:cxnSp>
          <p:nvCxnSpPr>
            <p:cNvPr id="199" name="직선 연결선[R] 198">
              <a:extLst>
                <a:ext uri="{FF2B5EF4-FFF2-40B4-BE49-F238E27FC236}">
                  <a16:creationId xmlns:a16="http://schemas.microsoft.com/office/drawing/2014/main" id="{2D113F3F-CA8E-CED4-A5AC-534DC447E74F}"/>
                </a:ext>
              </a:extLst>
            </p:cNvPr>
            <p:cNvCxnSpPr>
              <a:cxnSpLocks/>
            </p:cNvCxnSpPr>
            <p:nvPr/>
          </p:nvCxnSpPr>
          <p:spPr>
            <a:xfrm>
              <a:off x="6619502" y="4490410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92641D3-E5EC-0AF0-1F30-CB29A511CA8F}"/>
                    </a:ext>
                  </a:extLst>
                </p:cNvPr>
                <p:cNvSpPr txBox="1"/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p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892641D3-E5EC-0AF0-1F30-CB29A511C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326" y="4257362"/>
                  <a:ext cx="342218" cy="338554"/>
                </a:xfrm>
                <a:prstGeom prst="rect">
                  <a:avLst/>
                </a:prstGeom>
                <a:blipFill>
                  <a:blip r:embed="rId63"/>
                  <a:stretch>
                    <a:fillRect r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직선 연결선[R] 200">
              <a:extLst>
                <a:ext uri="{FF2B5EF4-FFF2-40B4-BE49-F238E27FC236}">
                  <a16:creationId xmlns:a16="http://schemas.microsoft.com/office/drawing/2014/main" id="{BA525A0B-76D4-FFC5-CFD7-36486ACA32E8}"/>
                </a:ext>
              </a:extLst>
            </p:cNvPr>
            <p:cNvCxnSpPr>
              <a:cxnSpLocks/>
            </p:cNvCxnSpPr>
            <p:nvPr/>
          </p:nvCxnSpPr>
          <p:spPr>
            <a:xfrm>
              <a:off x="7229133" y="451636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[R] 201">
              <a:extLst>
                <a:ext uri="{FF2B5EF4-FFF2-40B4-BE49-F238E27FC236}">
                  <a16:creationId xmlns:a16="http://schemas.microsoft.com/office/drawing/2014/main" id="{19656765-6476-178A-A25E-BB729B2A7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9560" y="4536403"/>
              <a:ext cx="125280" cy="924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13007D5-1350-B57B-5CC1-47496DEC01B9}"/>
                </a:ext>
              </a:extLst>
            </p:cNvPr>
            <p:cNvSpPr txBox="1"/>
            <p:nvPr/>
          </p:nvSpPr>
          <p:spPr>
            <a:xfrm>
              <a:off x="6369690" y="4246946"/>
              <a:ext cx="342218" cy="201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/>
                <a:t>O</a:t>
              </a:r>
              <a:endParaRPr kumimoji="1" lang="ko-KR" altLang="en-US" sz="1600" b="1" dirty="0"/>
            </a:p>
          </p:txBody>
        </p:sp>
        <p:cxnSp>
          <p:nvCxnSpPr>
            <p:cNvPr id="204" name="직선 연결선[R] 203">
              <a:extLst>
                <a:ext uri="{FF2B5EF4-FFF2-40B4-BE49-F238E27FC236}">
                  <a16:creationId xmlns:a16="http://schemas.microsoft.com/office/drawing/2014/main" id="{8C94AE05-F61B-2250-1B31-6E8456A8BBD9}"/>
                </a:ext>
              </a:extLst>
            </p:cNvPr>
            <p:cNvCxnSpPr>
              <a:cxnSpLocks/>
            </p:cNvCxnSpPr>
            <p:nvPr/>
          </p:nvCxnSpPr>
          <p:spPr>
            <a:xfrm>
              <a:off x="6590175" y="4505471"/>
              <a:ext cx="168494" cy="13257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251380E-0DC9-4127-0D5E-145C68C03D3E}"/>
                    </a:ext>
                  </a:extLst>
                </p:cNvPr>
                <p:cNvSpPr txBox="1"/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251380E-0DC9-4127-0D5E-145C68C03D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565" y="3020848"/>
                  <a:ext cx="461855" cy="338554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99C21D3E-55D9-69A6-4D9B-50DD7FD8EFAB}"/>
                    </a:ext>
                  </a:extLst>
                </p:cNvPr>
                <p:cNvSpPr txBox="1"/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99C21D3E-55D9-69A6-4D9B-50DD7FD8E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4450" y="3515135"/>
                  <a:ext cx="461855" cy="338554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76A2443-52B3-F40B-A7A6-299F19E17045}"/>
                    </a:ext>
                  </a:extLst>
                </p:cNvPr>
                <p:cNvSpPr txBox="1"/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76A2443-52B3-F40B-A7A6-299F19E170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4019" y="4088085"/>
                  <a:ext cx="461855" cy="338554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A14CBBA3-7B11-E5FF-6681-A0381A2DD46E}"/>
                    </a:ext>
                  </a:extLst>
                </p:cNvPr>
                <p:cNvSpPr txBox="1"/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kumimoji="1" lang="en-US" altLang="ko-KR" sz="16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A14CBBA3-7B11-E5FF-6681-A0381A2DD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6642" y="4765394"/>
                  <a:ext cx="461855" cy="338554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AA30D63-A87A-612D-9FF4-D82863B2C739}"/>
                    </a:ext>
                  </a:extLst>
                </p:cNvPr>
                <p:cNvSpPr txBox="1"/>
                <p:nvPr/>
              </p:nvSpPr>
              <p:spPr>
                <a:xfrm>
                  <a:off x="7874238" y="4556696"/>
                  <a:ext cx="46185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1" i="1" dirty="0" smtClean="0">
                            <a:latin typeface="Cambria Math" panose="02040503050406030204" pitchFamily="18" charset="0"/>
                          </a:rPr>
                          <m:t>𝑳</m:t>
                        </m:r>
                        <m:sSup>
                          <m:sSupPr>
                            <m:ctrlP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p>
                            <m:r>
                              <a:rPr kumimoji="1" lang="en-US" altLang="ko-KR" sz="1600" b="1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FAA30D63-A87A-612D-9FF4-D82863B2C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4238" y="4556696"/>
                  <a:ext cx="461855" cy="338554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구부러진 연결선[U] 209">
              <a:extLst>
                <a:ext uri="{FF2B5EF4-FFF2-40B4-BE49-F238E27FC236}">
                  <a16:creationId xmlns:a16="http://schemas.microsoft.com/office/drawing/2014/main" id="{44646B49-C240-58F1-6C0B-9508CC659CD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845462" y="3435350"/>
              <a:ext cx="789322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900DD963-318A-21A3-60F1-9D13FA4B5D22}"/>
                </a:ext>
              </a:extLst>
            </p:cNvPr>
            <p:cNvSpPr/>
            <p:nvPr/>
          </p:nvSpPr>
          <p:spPr>
            <a:xfrm>
              <a:off x="9674641" y="2248353"/>
              <a:ext cx="434340" cy="40230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212" name="구부러진 연결선[U] 211">
              <a:extLst>
                <a:ext uri="{FF2B5EF4-FFF2-40B4-BE49-F238E27FC236}">
                  <a16:creationId xmlns:a16="http://schemas.microsoft.com/office/drawing/2014/main" id="{1B8FA1A3-12B3-7C4A-9132-925F99F113B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514904" y="2171977"/>
              <a:ext cx="813250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구부러진 연결선[U] 212">
              <a:extLst>
                <a:ext uri="{FF2B5EF4-FFF2-40B4-BE49-F238E27FC236}">
                  <a16:creationId xmlns:a16="http://schemas.microsoft.com/office/drawing/2014/main" id="{0312D4EF-AC45-92EA-2F0B-EE705F7CF8D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17887" y="4899260"/>
              <a:ext cx="789322" cy="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3" name="TextBox 342">
            <a:extLst>
              <a:ext uri="{FF2B5EF4-FFF2-40B4-BE49-F238E27FC236}">
                <a16:creationId xmlns:a16="http://schemas.microsoft.com/office/drawing/2014/main" id="{8EA778C3-5587-5E44-F2E4-1B32E5BE0877}"/>
              </a:ext>
            </a:extLst>
          </p:cNvPr>
          <p:cNvSpPr txBox="1"/>
          <p:nvPr/>
        </p:nvSpPr>
        <p:spPr>
          <a:xfrm>
            <a:off x="3659273" y="14148205"/>
            <a:ext cx="2193017" cy="47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[Charging]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02E384BE-9C6D-32AC-1019-EB36BDABFCD6}"/>
              </a:ext>
            </a:extLst>
          </p:cNvPr>
          <p:cNvSpPr txBox="1"/>
          <p:nvPr/>
        </p:nvSpPr>
        <p:spPr>
          <a:xfrm>
            <a:off x="9852111" y="14168231"/>
            <a:ext cx="2193017" cy="474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[Discharging]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D3B30F78-0A48-7545-A090-A6844BE16847}"/>
                  </a:ext>
                </a:extLst>
              </p:cNvPr>
              <p:cNvSpPr txBox="1"/>
              <p:nvPr/>
            </p:nvSpPr>
            <p:spPr>
              <a:xfrm>
                <a:off x="5031140" y="13382388"/>
                <a:ext cx="46185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sSup>
                        <m:sSupPr>
                          <m:ctrlP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kumimoji="1" lang="en-US" altLang="ko-KR" sz="16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kumimoji="1" lang="ko-KR" altLang="en-US" sz="1600" b="1" dirty="0"/>
              </a:p>
            </p:txBody>
          </p:sp>
        </mc:Choice>
        <mc:Fallback xmlns="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D3B30F78-0A48-7545-A090-A6844BE16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140" y="13382388"/>
                <a:ext cx="461855" cy="338554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6" name="구부러진 연결선[U] 345">
            <a:extLst>
              <a:ext uri="{FF2B5EF4-FFF2-40B4-BE49-F238E27FC236}">
                <a16:creationId xmlns:a16="http://schemas.microsoft.com/office/drawing/2014/main" id="{3B01F44E-9443-FF13-1231-3F8681668BD6}"/>
              </a:ext>
            </a:extLst>
          </p:cNvPr>
          <p:cNvCxnSpPr>
            <a:cxnSpLocks/>
          </p:cNvCxnSpPr>
          <p:nvPr/>
        </p:nvCxnSpPr>
        <p:spPr>
          <a:xfrm flipV="1">
            <a:off x="5428441" y="13560842"/>
            <a:ext cx="540000" cy="0"/>
          </a:xfrm>
          <a:prstGeom prst="curvedConnector3">
            <a:avLst>
              <a:gd name="adj1" fmla="val 431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0FD7B6B0-FBA5-94C8-120A-29FC96310939}"/>
              </a:ext>
            </a:extLst>
          </p:cNvPr>
          <p:cNvSpPr/>
          <p:nvPr/>
        </p:nvSpPr>
        <p:spPr>
          <a:xfrm>
            <a:off x="10382421" y="11252019"/>
            <a:ext cx="1132393" cy="574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47" name="그래픽 346">
            <a:extLst>
              <a:ext uri="{FF2B5EF4-FFF2-40B4-BE49-F238E27FC236}">
                <a16:creationId xmlns:a16="http://schemas.microsoft.com/office/drawing/2014/main" id="{42975BA3-5141-9F88-7CB5-6BF7896CC02E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10382422" y="11081340"/>
            <a:ext cx="1132393" cy="895982"/>
          </a:xfrm>
          <a:prstGeom prst="rect">
            <a:avLst/>
          </a:prstGeom>
        </p:spPr>
      </p:pic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4BAE8F33-2973-CA64-F866-5F874D667D31}"/>
              </a:ext>
            </a:extLst>
          </p:cNvPr>
          <p:cNvGrpSpPr/>
          <p:nvPr/>
        </p:nvGrpSpPr>
        <p:grpSpPr>
          <a:xfrm>
            <a:off x="4267634" y="10881616"/>
            <a:ext cx="1132393" cy="1132393"/>
            <a:chOff x="7364318" y="10913795"/>
            <a:chExt cx="1132393" cy="1132393"/>
          </a:xfrm>
        </p:grpSpPr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45E26419-EFB3-FDC4-2F27-7F3552B9D5C8}"/>
                </a:ext>
              </a:extLst>
            </p:cNvPr>
            <p:cNvSpPr/>
            <p:nvPr/>
          </p:nvSpPr>
          <p:spPr>
            <a:xfrm>
              <a:off x="7453745" y="11211170"/>
              <a:ext cx="975058" cy="574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48" name="그래픽 347">
              <a:extLst>
                <a:ext uri="{FF2B5EF4-FFF2-40B4-BE49-F238E27FC236}">
                  <a16:creationId xmlns:a16="http://schemas.microsoft.com/office/drawing/2014/main" id="{A26C96C4-64C5-86A5-530E-C0B79628A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/>
            </a:stretch>
          </p:blipFill>
          <p:spPr>
            <a:xfrm>
              <a:off x="7364318" y="10913795"/>
              <a:ext cx="1132393" cy="1132393"/>
            </a:xfrm>
            <a:prstGeom prst="rect">
              <a:avLst/>
            </a:prstGeom>
          </p:spPr>
        </p:pic>
      </p:grpSp>
      <p:graphicFrame>
        <p:nvGraphicFramePr>
          <p:cNvPr id="353" name="표 352">
            <a:extLst>
              <a:ext uri="{FF2B5EF4-FFF2-40B4-BE49-F238E27FC236}">
                <a16:creationId xmlns:a16="http://schemas.microsoft.com/office/drawing/2014/main" id="{4C0D9C38-4E07-B0E0-D677-38D3EA476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674365"/>
              </p:ext>
            </p:extLst>
          </p:nvPr>
        </p:nvGraphicFramePr>
        <p:xfrm>
          <a:off x="16125489" y="12008239"/>
          <a:ext cx="13124847" cy="581921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50469">
                  <a:extLst>
                    <a:ext uri="{9D8B030D-6E8A-4147-A177-3AD203B41FA5}">
                      <a16:colId xmlns:a16="http://schemas.microsoft.com/office/drawing/2014/main" val="198575042"/>
                    </a:ext>
                  </a:extLst>
                </a:gridCol>
                <a:gridCol w="1807913">
                  <a:extLst>
                    <a:ext uri="{9D8B030D-6E8A-4147-A177-3AD203B41FA5}">
                      <a16:colId xmlns:a16="http://schemas.microsoft.com/office/drawing/2014/main" val="3726276005"/>
                    </a:ext>
                  </a:extLst>
                </a:gridCol>
                <a:gridCol w="3438104">
                  <a:extLst>
                    <a:ext uri="{9D8B030D-6E8A-4147-A177-3AD203B41FA5}">
                      <a16:colId xmlns:a16="http://schemas.microsoft.com/office/drawing/2014/main" val="2924611384"/>
                    </a:ext>
                  </a:extLst>
                </a:gridCol>
                <a:gridCol w="3806207">
                  <a:extLst>
                    <a:ext uri="{9D8B030D-6E8A-4147-A177-3AD203B41FA5}">
                      <a16:colId xmlns:a16="http://schemas.microsoft.com/office/drawing/2014/main" val="483784729"/>
                    </a:ext>
                  </a:extLst>
                </a:gridCol>
                <a:gridCol w="3622154">
                  <a:extLst>
                    <a:ext uri="{9D8B030D-6E8A-4147-A177-3AD203B41FA5}">
                      <a16:colId xmlns:a16="http://schemas.microsoft.com/office/drawing/2014/main" val="889982040"/>
                    </a:ext>
                  </a:extLst>
                </a:gridCol>
              </a:tblGrid>
              <a:tr h="523033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Optimizer</a:t>
                      </a:r>
                      <a:endParaRPr lang="ko-KR" altLang="en-US" sz="2800" b="1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662556"/>
                  </a:ext>
                </a:extLst>
              </a:tr>
              <a:tr h="523033">
                <a:tc gridSpan="2"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COBYLA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SPSA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L-BFGS-B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2432428"/>
                  </a:ext>
                </a:extLst>
              </a:tr>
              <a:tr h="237432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3000" b="1" dirty="0"/>
                        <a:t>Ansatz</a:t>
                      </a:r>
                      <a:endParaRPr lang="ko-KR" altLang="en-US" sz="30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UCCSD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833297"/>
                  </a:ext>
                </a:extLst>
              </a:tr>
              <a:tr h="23988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02748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 err="1"/>
                        <a:t>Two_Local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1518783"/>
                  </a:ext>
                </a:extLst>
              </a:tr>
            </a:tbl>
          </a:graphicData>
        </a:graphic>
      </p:graphicFrame>
      <p:grpSp>
        <p:nvGrpSpPr>
          <p:cNvPr id="360" name="그래픽 353">
            <a:extLst>
              <a:ext uri="{FF2B5EF4-FFF2-40B4-BE49-F238E27FC236}">
                <a16:creationId xmlns:a16="http://schemas.microsoft.com/office/drawing/2014/main" id="{576BCE6B-9EED-2696-675A-3093C2B859A1}"/>
              </a:ext>
            </a:extLst>
          </p:cNvPr>
          <p:cNvGrpSpPr/>
          <p:nvPr/>
        </p:nvGrpSpPr>
        <p:grpSpPr>
          <a:xfrm>
            <a:off x="22171120" y="13081991"/>
            <a:ext cx="3070667" cy="2301336"/>
            <a:chOff x="22391780" y="12716250"/>
            <a:chExt cx="3070667" cy="2301336"/>
          </a:xfrm>
        </p:grpSpPr>
        <p:sp>
          <p:nvSpPr>
            <p:cNvPr id="361" name="자유형 360">
              <a:extLst>
                <a:ext uri="{FF2B5EF4-FFF2-40B4-BE49-F238E27FC236}">
                  <a16:creationId xmlns:a16="http://schemas.microsoft.com/office/drawing/2014/main" id="{0FC0CB63-F639-C018-D584-B6BC86351678}"/>
                </a:ext>
              </a:extLst>
            </p:cNvPr>
            <p:cNvSpPr/>
            <p:nvPr/>
          </p:nvSpPr>
          <p:spPr>
            <a:xfrm>
              <a:off x="22391780" y="12716250"/>
              <a:ext cx="3070667" cy="2301336"/>
            </a:xfrm>
            <a:custGeom>
              <a:avLst/>
              <a:gdLst>
                <a:gd name="connsiteX0" fmla="*/ 0 w 3070667"/>
                <a:gd name="connsiteY0" fmla="*/ 2301337 h 2301336"/>
                <a:gd name="connsiteX1" fmla="*/ 3070667 w 3070667"/>
                <a:gd name="connsiteY1" fmla="*/ 2301337 h 2301336"/>
                <a:gd name="connsiteX2" fmla="*/ 3070667 w 3070667"/>
                <a:gd name="connsiteY2" fmla="*/ 0 h 2301336"/>
                <a:gd name="connsiteX3" fmla="*/ 0 w 3070667"/>
                <a:gd name="connsiteY3" fmla="*/ 0 h 23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667" h="2301336">
                  <a:moveTo>
                    <a:pt x="0" y="2301337"/>
                  </a:moveTo>
                  <a:lnTo>
                    <a:pt x="3070667" y="2301337"/>
                  </a:lnTo>
                  <a:lnTo>
                    <a:pt x="3070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362" name="그래픽 353">
              <a:extLst>
                <a:ext uri="{FF2B5EF4-FFF2-40B4-BE49-F238E27FC236}">
                  <a16:creationId xmlns:a16="http://schemas.microsoft.com/office/drawing/2014/main" id="{6637F93C-F8AF-3272-E1ED-0ADF9D7B95A2}"/>
                </a:ext>
              </a:extLst>
            </p:cNvPr>
            <p:cNvGrpSpPr/>
            <p:nvPr/>
          </p:nvGrpSpPr>
          <p:grpSpPr>
            <a:xfrm>
              <a:off x="22393258" y="12893150"/>
              <a:ext cx="2762122" cy="2068168"/>
              <a:chOff x="22393258" y="12893150"/>
              <a:chExt cx="2762122" cy="2068168"/>
            </a:xfrm>
          </p:grpSpPr>
          <p:sp>
            <p:nvSpPr>
              <p:cNvPr id="363" name="자유형 362">
                <a:extLst>
                  <a:ext uri="{FF2B5EF4-FFF2-40B4-BE49-F238E27FC236}">
                    <a16:creationId xmlns:a16="http://schemas.microsoft.com/office/drawing/2014/main" id="{AF273F4B-E0F5-D3E5-F2B9-75935AB27B09}"/>
                  </a:ext>
                </a:extLst>
              </p:cNvPr>
              <p:cNvSpPr/>
              <p:nvPr/>
            </p:nvSpPr>
            <p:spPr>
              <a:xfrm>
                <a:off x="22775613" y="12992410"/>
                <a:ext cx="2379767" cy="1772029"/>
              </a:xfrm>
              <a:custGeom>
                <a:avLst/>
                <a:gdLst>
                  <a:gd name="connsiteX0" fmla="*/ 0 w 2379767"/>
                  <a:gd name="connsiteY0" fmla="*/ 1772029 h 1772029"/>
                  <a:gd name="connsiteX1" fmla="*/ 2379767 w 2379767"/>
                  <a:gd name="connsiteY1" fmla="*/ 1772029 h 1772029"/>
                  <a:gd name="connsiteX2" fmla="*/ 2379767 w 2379767"/>
                  <a:gd name="connsiteY2" fmla="*/ 0 h 1772029"/>
                  <a:gd name="connsiteX3" fmla="*/ 0 w 2379767"/>
                  <a:gd name="connsiteY3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767" h="1772029">
                    <a:moveTo>
                      <a:pt x="0" y="1772029"/>
                    </a:moveTo>
                    <a:lnTo>
                      <a:pt x="2379767" y="1772029"/>
                    </a:lnTo>
                    <a:lnTo>
                      <a:pt x="23797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64" name="그래픽 353">
                <a:extLst>
                  <a:ext uri="{FF2B5EF4-FFF2-40B4-BE49-F238E27FC236}">
                    <a16:creationId xmlns:a16="http://schemas.microsoft.com/office/drawing/2014/main" id="{B0DE224E-E2B7-D3C3-CE4D-91D5D539B139}"/>
                  </a:ext>
                </a:extLst>
              </p:cNvPr>
              <p:cNvGrpSpPr/>
              <p:nvPr/>
            </p:nvGrpSpPr>
            <p:grpSpPr>
              <a:xfrm>
                <a:off x="22866979" y="12992410"/>
                <a:ext cx="2042721" cy="1968908"/>
                <a:chOff x="22866979" y="12992410"/>
                <a:chExt cx="2042721" cy="1968908"/>
              </a:xfrm>
            </p:grpSpPr>
            <p:grpSp>
              <p:nvGrpSpPr>
                <p:cNvPr id="365" name="그래픽 353">
                  <a:extLst>
                    <a:ext uri="{FF2B5EF4-FFF2-40B4-BE49-F238E27FC236}">
                      <a16:creationId xmlns:a16="http://schemas.microsoft.com/office/drawing/2014/main" id="{2F20444E-22D7-B34D-C0B1-7A82D2AFA75D}"/>
                    </a:ext>
                  </a:extLst>
                </p:cNvPr>
                <p:cNvGrpSpPr/>
                <p:nvPr/>
              </p:nvGrpSpPr>
              <p:grpSpPr>
                <a:xfrm>
                  <a:off x="22866979" y="12992410"/>
                  <a:ext cx="33579" cy="1870183"/>
                  <a:chOff x="22866979" y="12992410"/>
                  <a:chExt cx="33579" cy="1870183"/>
                </a:xfrm>
              </p:grpSpPr>
              <p:sp>
                <p:nvSpPr>
                  <p:cNvPr id="366" name="자유형 365">
                    <a:extLst>
                      <a:ext uri="{FF2B5EF4-FFF2-40B4-BE49-F238E27FC236}">
                        <a16:creationId xmlns:a16="http://schemas.microsoft.com/office/drawing/2014/main" id="{02230145-9681-F5C0-2977-013EB5F40AC1}"/>
                      </a:ext>
                    </a:extLst>
                  </p:cNvPr>
                  <p:cNvSpPr/>
                  <p:nvPr/>
                </p:nvSpPr>
                <p:spPr>
                  <a:xfrm>
                    <a:off x="22883784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7" name="자유형 366">
                    <a:extLst>
                      <a:ext uri="{FF2B5EF4-FFF2-40B4-BE49-F238E27FC236}">
                        <a16:creationId xmlns:a16="http://schemas.microsoft.com/office/drawing/2014/main" id="{FE85BA2C-4756-F05A-8616-A1E0815BD352}"/>
                      </a:ext>
                    </a:extLst>
                  </p:cNvPr>
                  <p:cNvSpPr/>
                  <p:nvPr/>
                </p:nvSpPr>
                <p:spPr>
                  <a:xfrm>
                    <a:off x="22883784" y="14764439"/>
                    <a:ext cx="6663" cy="23306"/>
                  </a:xfrm>
                  <a:custGeom>
                    <a:avLst/>
                    <a:gdLst>
                      <a:gd name="connsiteX0" fmla="*/ 74 w 6663"/>
                      <a:gd name="connsiteY0" fmla="*/ 308 h 23306"/>
                      <a:gd name="connsiteX1" fmla="*/ 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74" y="308"/>
                        </a:moveTo>
                        <a:lnTo>
                          <a:pt x="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8" name="자유형 367">
                    <a:extLst>
                      <a:ext uri="{FF2B5EF4-FFF2-40B4-BE49-F238E27FC236}">
                        <a16:creationId xmlns:a16="http://schemas.microsoft.com/office/drawing/2014/main" id="{11A7F693-F95F-C519-7EB2-0A6E8828265F}"/>
                      </a:ext>
                    </a:extLst>
                  </p:cNvPr>
                  <p:cNvSpPr/>
                  <p:nvPr/>
                </p:nvSpPr>
                <p:spPr>
                  <a:xfrm flipV="1">
                    <a:off x="22866979" y="14812224"/>
                    <a:ext cx="33579" cy="50368"/>
                  </a:xfrm>
                  <a:custGeom>
                    <a:avLst/>
                    <a:gdLst>
                      <a:gd name="connsiteX0" fmla="*/ 14824 w 33579"/>
                      <a:gd name="connsiteY0" fmla="*/ 43156 h 50368"/>
                      <a:gd name="connsiteX1" fmla="*/ 7192 w 33579"/>
                      <a:gd name="connsiteY1" fmla="*/ 38161 h 50368"/>
                      <a:gd name="connsiteX2" fmla="*/ 4641 w 33579"/>
                      <a:gd name="connsiteY2" fmla="*/ 23158 h 50368"/>
                      <a:gd name="connsiteX3" fmla="*/ 7192 w 33579"/>
                      <a:gd name="connsiteY3" fmla="*/ 8186 h 50368"/>
                      <a:gd name="connsiteX4" fmla="*/ 14824 w 33579"/>
                      <a:gd name="connsiteY4" fmla="*/ 3191 h 50368"/>
                      <a:gd name="connsiteX5" fmla="*/ 22487 w 33579"/>
                      <a:gd name="connsiteY5" fmla="*/ 8186 h 50368"/>
                      <a:gd name="connsiteX6" fmla="*/ 25048 w 33579"/>
                      <a:gd name="connsiteY6" fmla="*/ 23158 h 50368"/>
                      <a:gd name="connsiteX7" fmla="*/ 22487 w 33579"/>
                      <a:gd name="connsiteY7" fmla="*/ 38161 h 50368"/>
                      <a:gd name="connsiteX8" fmla="*/ 14824 w 33579"/>
                      <a:gd name="connsiteY8" fmla="*/ 43156 h 50368"/>
                      <a:gd name="connsiteX9" fmla="*/ 14824 w 33579"/>
                      <a:gd name="connsiteY9" fmla="*/ 48358 h 50368"/>
                      <a:gd name="connsiteX10" fmla="*/ 27308 w 33579"/>
                      <a:gd name="connsiteY10" fmla="*/ 41897 h 50368"/>
                      <a:gd name="connsiteX11" fmla="*/ 31619 w 33579"/>
                      <a:gd name="connsiteY11" fmla="*/ 23158 h 50368"/>
                      <a:gd name="connsiteX12" fmla="*/ 27308 w 33579"/>
                      <a:gd name="connsiteY12" fmla="*/ 4440 h 50368"/>
                      <a:gd name="connsiteX13" fmla="*/ 14824 w 33579"/>
                      <a:gd name="connsiteY13" fmla="*/ -2011 h 50368"/>
                      <a:gd name="connsiteX14" fmla="*/ 2350 w 33579"/>
                      <a:gd name="connsiteY14" fmla="*/ 4440 h 50368"/>
                      <a:gd name="connsiteX15" fmla="*/ -1961 w 33579"/>
                      <a:gd name="connsiteY15" fmla="*/ 23158 h 50368"/>
                      <a:gd name="connsiteX16" fmla="*/ 2350 w 33579"/>
                      <a:gd name="connsiteY16" fmla="*/ 41897 h 50368"/>
                      <a:gd name="connsiteX17" fmla="*/ 14824 w 33579"/>
                      <a:gd name="connsiteY17" fmla="*/ 48358 h 50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579" h="50368">
                        <a:moveTo>
                          <a:pt x="14824" y="43156"/>
                        </a:moveTo>
                        <a:cubicBezTo>
                          <a:pt x="11443" y="43156"/>
                          <a:pt x="8899" y="41491"/>
                          <a:pt x="7192" y="38161"/>
                        </a:cubicBezTo>
                        <a:cubicBezTo>
                          <a:pt x="5491" y="34839"/>
                          <a:pt x="4641" y="29838"/>
                          <a:pt x="4641" y="23158"/>
                        </a:cubicBezTo>
                        <a:cubicBezTo>
                          <a:pt x="4641" y="16506"/>
                          <a:pt x="5491" y="11515"/>
                          <a:pt x="7192" y="8186"/>
                        </a:cubicBezTo>
                        <a:cubicBezTo>
                          <a:pt x="8899" y="4856"/>
                          <a:pt x="11443" y="3191"/>
                          <a:pt x="14824" y="3191"/>
                        </a:cubicBezTo>
                        <a:cubicBezTo>
                          <a:pt x="18232" y="3191"/>
                          <a:pt x="20786" y="4856"/>
                          <a:pt x="22487" y="8186"/>
                        </a:cubicBezTo>
                        <a:cubicBezTo>
                          <a:pt x="24195" y="11515"/>
                          <a:pt x="25048" y="16506"/>
                          <a:pt x="25048" y="23158"/>
                        </a:cubicBezTo>
                        <a:cubicBezTo>
                          <a:pt x="25048" y="29838"/>
                          <a:pt x="24195" y="34839"/>
                          <a:pt x="22487" y="38161"/>
                        </a:cubicBezTo>
                        <a:cubicBezTo>
                          <a:pt x="20786" y="41491"/>
                          <a:pt x="18232" y="43156"/>
                          <a:pt x="14824" y="43156"/>
                        </a:cubicBezTo>
                        <a:close/>
                        <a:moveTo>
                          <a:pt x="14824" y="48358"/>
                        </a:moveTo>
                        <a:cubicBezTo>
                          <a:pt x="20273" y="48358"/>
                          <a:pt x="24434" y="46204"/>
                          <a:pt x="27308" y="41897"/>
                        </a:cubicBezTo>
                        <a:cubicBezTo>
                          <a:pt x="30182" y="37596"/>
                          <a:pt x="31619" y="31350"/>
                          <a:pt x="31619" y="23158"/>
                        </a:cubicBezTo>
                        <a:cubicBezTo>
                          <a:pt x="31619" y="14987"/>
                          <a:pt x="30182" y="8747"/>
                          <a:pt x="27308" y="4440"/>
                        </a:cubicBezTo>
                        <a:cubicBezTo>
                          <a:pt x="24434" y="139"/>
                          <a:pt x="20273" y="-2011"/>
                          <a:pt x="14824" y="-2011"/>
                        </a:cubicBezTo>
                        <a:cubicBezTo>
                          <a:pt x="9382" y="-2011"/>
                          <a:pt x="5224" y="139"/>
                          <a:pt x="2350" y="4440"/>
                        </a:cubicBezTo>
                        <a:cubicBezTo>
                          <a:pt x="-524" y="8747"/>
                          <a:pt x="-1961" y="14987"/>
                          <a:pt x="-1961" y="23158"/>
                        </a:cubicBezTo>
                        <a:cubicBezTo>
                          <a:pt x="-1961" y="31350"/>
                          <a:pt x="-524" y="37596"/>
                          <a:pt x="2350" y="41897"/>
                        </a:cubicBezTo>
                        <a:cubicBezTo>
                          <a:pt x="5224" y="46204"/>
                          <a:pt x="9382" y="48358"/>
                          <a:pt x="14824" y="48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69" name="그래픽 353">
                  <a:extLst>
                    <a:ext uri="{FF2B5EF4-FFF2-40B4-BE49-F238E27FC236}">
                      <a16:creationId xmlns:a16="http://schemas.microsoft.com/office/drawing/2014/main" id="{EEF364E7-7A65-8072-4D8A-05BA30E3AE75}"/>
                    </a:ext>
                  </a:extLst>
                </p:cNvPr>
                <p:cNvGrpSpPr/>
                <p:nvPr/>
              </p:nvGrpSpPr>
              <p:grpSpPr>
                <a:xfrm>
                  <a:off x="23220856" y="12992410"/>
                  <a:ext cx="115447" cy="1870183"/>
                  <a:chOff x="23220856" y="12992410"/>
                  <a:chExt cx="115447" cy="1870183"/>
                </a:xfrm>
              </p:grpSpPr>
              <p:sp>
                <p:nvSpPr>
                  <p:cNvPr id="370" name="자유형 369">
                    <a:extLst>
                      <a:ext uri="{FF2B5EF4-FFF2-40B4-BE49-F238E27FC236}">
                        <a16:creationId xmlns:a16="http://schemas.microsoft.com/office/drawing/2014/main" id="{2D83135D-4507-2EEF-235C-4ACE0417C2CD}"/>
                      </a:ext>
                    </a:extLst>
                  </p:cNvPr>
                  <p:cNvSpPr/>
                  <p:nvPr/>
                </p:nvSpPr>
                <p:spPr>
                  <a:xfrm>
                    <a:off x="23277135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1" name="자유형 370">
                    <a:extLst>
                      <a:ext uri="{FF2B5EF4-FFF2-40B4-BE49-F238E27FC236}">
                        <a16:creationId xmlns:a16="http://schemas.microsoft.com/office/drawing/2014/main" id="{8B94297D-4BA0-D4C0-D37E-2552098E5FF4}"/>
                      </a:ext>
                    </a:extLst>
                  </p:cNvPr>
                  <p:cNvSpPr/>
                  <p:nvPr/>
                </p:nvSpPr>
                <p:spPr>
                  <a:xfrm>
                    <a:off x="23277135" y="14764439"/>
                    <a:ext cx="6663" cy="23306"/>
                  </a:xfrm>
                  <a:custGeom>
                    <a:avLst/>
                    <a:gdLst>
                      <a:gd name="connsiteX0" fmla="*/ 133 w 6663"/>
                      <a:gd name="connsiteY0" fmla="*/ 308 h 23306"/>
                      <a:gd name="connsiteX1" fmla="*/ 133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33" y="308"/>
                        </a:moveTo>
                        <a:lnTo>
                          <a:pt x="133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72" name="그래픽 353">
                    <a:extLst>
                      <a:ext uri="{FF2B5EF4-FFF2-40B4-BE49-F238E27FC236}">
                        <a16:creationId xmlns:a16="http://schemas.microsoft.com/office/drawing/2014/main" id="{CAF9B7FE-1B7F-87FD-071D-DFB43B92A78B}"/>
                      </a:ext>
                    </a:extLst>
                  </p:cNvPr>
                  <p:cNvGrpSpPr/>
                  <p:nvPr/>
                </p:nvGrpSpPr>
                <p:grpSpPr>
                  <a:xfrm>
                    <a:off x="23220856" y="14812224"/>
                    <a:ext cx="115447" cy="50368"/>
                    <a:chOff x="23220856" y="14812224"/>
                    <a:chExt cx="115447" cy="50368"/>
                  </a:xfrm>
                  <a:solidFill>
                    <a:srgbClr val="000000"/>
                  </a:solidFill>
                </p:grpSpPr>
                <p:sp>
                  <p:nvSpPr>
                    <p:cNvPr id="373" name="자유형 372">
                      <a:extLst>
                        <a:ext uri="{FF2B5EF4-FFF2-40B4-BE49-F238E27FC236}">
                          <a16:creationId xmlns:a16="http://schemas.microsoft.com/office/drawing/2014/main" id="{674C5FA4-9927-B2EF-D1B7-33DA2F4981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220856" y="14813098"/>
                      <a:ext cx="28924" cy="48547"/>
                    </a:xfrm>
                    <a:custGeom>
                      <a:avLst/>
                      <a:gdLst>
                        <a:gd name="connsiteX0" fmla="*/ -1018 w 28924"/>
                        <a:gd name="connsiteY0" fmla="*/ 3510 h 48547"/>
                        <a:gd name="connsiteX1" fmla="*/ 9717 w 28924"/>
                        <a:gd name="connsiteY1" fmla="*/ 3510 h 48547"/>
                        <a:gd name="connsiteX2" fmla="*/ 9717 w 28924"/>
                        <a:gd name="connsiteY2" fmla="*/ 40551 h 48547"/>
                        <a:gd name="connsiteX3" fmla="*/ -1965 w 28924"/>
                        <a:gd name="connsiteY3" fmla="*/ 38210 h 48547"/>
                        <a:gd name="connsiteX4" fmla="*/ -1965 w 28924"/>
                        <a:gd name="connsiteY4" fmla="*/ 44192 h 48547"/>
                        <a:gd name="connsiteX5" fmla="*/ 9655 w 28924"/>
                        <a:gd name="connsiteY5" fmla="*/ 46534 h 48547"/>
                        <a:gd name="connsiteX6" fmla="*/ 16225 w 28924"/>
                        <a:gd name="connsiteY6" fmla="*/ 46534 h 48547"/>
                        <a:gd name="connsiteX7" fmla="*/ 16225 w 28924"/>
                        <a:gd name="connsiteY7" fmla="*/ 3510 h 48547"/>
                        <a:gd name="connsiteX8" fmla="*/ 26960 w 28924"/>
                        <a:gd name="connsiteY8" fmla="*/ 3510 h 48547"/>
                        <a:gd name="connsiteX9" fmla="*/ 26960 w 28924"/>
                        <a:gd name="connsiteY9" fmla="*/ -2014 h 48547"/>
                        <a:gd name="connsiteX10" fmla="*/ -1018 w 28924"/>
                        <a:gd name="connsiteY10" fmla="*/ -2014 h 48547"/>
                        <a:gd name="connsiteX11" fmla="*/ -1018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018" y="3510"/>
                          </a:moveTo>
                          <a:lnTo>
                            <a:pt x="9717" y="3510"/>
                          </a:lnTo>
                          <a:lnTo>
                            <a:pt x="9717" y="40551"/>
                          </a:lnTo>
                          <a:lnTo>
                            <a:pt x="-1965" y="38210"/>
                          </a:lnTo>
                          <a:lnTo>
                            <a:pt x="-1965" y="44192"/>
                          </a:lnTo>
                          <a:lnTo>
                            <a:pt x="9655" y="46534"/>
                          </a:lnTo>
                          <a:lnTo>
                            <a:pt x="16225" y="46534"/>
                          </a:lnTo>
                          <a:lnTo>
                            <a:pt x="16225" y="3510"/>
                          </a:lnTo>
                          <a:lnTo>
                            <a:pt x="26960" y="3510"/>
                          </a:lnTo>
                          <a:lnTo>
                            <a:pt x="26960" y="-2014"/>
                          </a:lnTo>
                          <a:lnTo>
                            <a:pt x="-1018" y="-2014"/>
                          </a:lnTo>
                          <a:lnTo>
                            <a:pt x="-1018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4" name="자유형 373">
                      <a:extLst>
                        <a:ext uri="{FF2B5EF4-FFF2-40B4-BE49-F238E27FC236}">
                          <a16:creationId xmlns:a16="http://schemas.microsoft.com/office/drawing/2014/main" id="{BD44E17D-EBFA-F23C-9028-A09DC336D5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260327" y="14812224"/>
                      <a:ext cx="33579" cy="50368"/>
                    </a:xfrm>
                    <a:custGeom>
                      <a:avLst/>
                      <a:gdLst>
                        <a:gd name="connsiteX0" fmla="*/ 14883 w 33579"/>
                        <a:gd name="connsiteY0" fmla="*/ 43156 h 50368"/>
                        <a:gd name="connsiteX1" fmla="*/ 7251 w 33579"/>
                        <a:gd name="connsiteY1" fmla="*/ 38161 h 50368"/>
                        <a:gd name="connsiteX2" fmla="*/ 4700 w 33579"/>
                        <a:gd name="connsiteY2" fmla="*/ 23158 h 50368"/>
                        <a:gd name="connsiteX3" fmla="*/ 7251 w 33579"/>
                        <a:gd name="connsiteY3" fmla="*/ 8186 h 50368"/>
                        <a:gd name="connsiteX4" fmla="*/ 14883 w 33579"/>
                        <a:gd name="connsiteY4" fmla="*/ 3191 h 50368"/>
                        <a:gd name="connsiteX5" fmla="*/ 22546 w 33579"/>
                        <a:gd name="connsiteY5" fmla="*/ 8186 h 50368"/>
                        <a:gd name="connsiteX6" fmla="*/ 25107 w 33579"/>
                        <a:gd name="connsiteY6" fmla="*/ 23158 h 50368"/>
                        <a:gd name="connsiteX7" fmla="*/ 22546 w 33579"/>
                        <a:gd name="connsiteY7" fmla="*/ 38161 h 50368"/>
                        <a:gd name="connsiteX8" fmla="*/ 14883 w 33579"/>
                        <a:gd name="connsiteY8" fmla="*/ 43156 h 50368"/>
                        <a:gd name="connsiteX9" fmla="*/ 14883 w 33579"/>
                        <a:gd name="connsiteY9" fmla="*/ 48358 h 50368"/>
                        <a:gd name="connsiteX10" fmla="*/ 27367 w 33579"/>
                        <a:gd name="connsiteY10" fmla="*/ 41897 h 50368"/>
                        <a:gd name="connsiteX11" fmla="*/ 31678 w 33579"/>
                        <a:gd name="connsiteY11" fmla="*/ 23158 h 50368"/>
                        <a:gd name="connsiteX12" fmla="*/ 27367 w 33579"/>
                        <a:gd name="connsiteY12" fmla="*/ 4440 h 50368"/>
                        <a:gd name="connsiteX13" fmla="*/ 14883 w 33579"/>
                        <a:gd name="connsiteY13" fmla="*/ -2011 h 50368"/>
                        <a:gd name="connsiteX14" fmla="*/ 2409 w 33579"/>
                        <a:gd name="connsiteY14" fmla="*/ 4440 h 50368"/>
                        <a:gd name="connsiteX15" fmla="*/ -1902 w 33579"/>
                        <a:gd name="connsiteY15" fmla="*/ 23158 h 50368"/>
                        <a:gd name="connsiteX16" fmla="*/ 2409 w 33579"/>
                        <a:gd name="connsiteY16" fmla="*/ 41897 h 50368"/>
                        <a:gd name="connsiteX17" fmla="*/ 14883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83" y="43156"/>
                          </a:moveTo>
                          <a:cubicBezTo>
                            <a:pt x="11502" y="43156"/>
                            <a:pt x="8958" y="41491"/>
                            <a:pt x="7251" y="38161"/>
                          </a:cubicBezTo>
                          <a:cubicBezTo>
                            <a:pt x="5550" y="34839"/>
                            <a:pt x="4700" y="29838"/>
                            <a:pt x="4700" y="23158"/>
                          </a:cubicBezTo>
                          <a:cubicBezTo>
                            <a:pt x="4700" y="16506"/>
                            <a:pt x="5550" y="11515"/>
                            <a:pt x="7251" y="8186"/>
                          </a:cubicBezTo>
                          <a:cubicBezTo>
                            <a:pt x="8958" y="4856"/>
                            <a:pt x="11502" y="3191"/>
                            <a:pt x="14883" y="3191"/>
                          </a:cubicBezTo>
                          <a:cubicBezTo>
                            <a:pt x="18291" y="3191"/>
                            <a:pt x="20845" y="4856"/>
                            <a:pt x="22546" y="8186"/>
                          </a:cubicBezTo>
                          <a:cubicBezTo>
                            <a:pt x="24254" y="11515"/>
                            <a:pt x="25107" y="16506"/>
                            <a:pt x="25107" y="23158"/>
                          </a:cubicBezTo>
                          <a:cubicBezTo>
                            <a:pt x="25107" y="29838"/>
                            <a:pt x="24254" y="34839"/>
                            <a:pt x="22546" y="38161"/>
                          </a:cubicBezTo>
                          <a:cubicBezTo>
                            <a:pt x="20845" y="41491"/>
                            <a:pt x="18291" y="43156"/>
                            <a:pt x="14883" y="43156"/>
                          </a:cubicBezTo>
                          <a:close/>
                          <a:moveTo>
                            <a:pt x="14883" y="48358"/>
                          </a:moveTo>
                          <a:cubicBezTo>
                            <a:pt x="20332" y="48358"/>
                            <a:pt x="24493" y="46204"/>
                            <a:pt x="27367" y="41897"/>
                          </a:cubicBezTo>
                          <a:cubicBezTo>
                            <a:pt x="30241" y="37596"/>
                            <a:pt x="31678" y="31350"/>
                            <a:pt x="31678" y="23158"/>
                          </a:cubicBezTo>
                          <a:cubicBezTo>
                            <a:pt x="31678" y="14987"/>
                            <a:pt x="30241" y="8747"/>
                            <a:pt x="27367" y="4440"/>
                          </a:cubicBezTo>
                          <a:cubicBezTo>
                            <a:pt x="24493" y="139"/>
                            <a:pt x="20332" y="-2011"/>
                            <a:pt x="14883" y="-2011"/>
                          </a:cubicBezTo>
                          <a:cubicBezTo>
                            <a:pt x="9441" y="-2011"/>
                            <a:pt x="5283" y="139"/>
                            <a:pt x="2409" y="4440"/>
                          </a:cubicBezTo>
                          <a:cubicBezTo>
                            <a:pt x="-465" y="8747"/>
                            <a:pt x="-1902" y="14987"/>
                            <a:pt x="-1902" y="23158"/>
                          </a:cubicBezTo>
                          <a:cubicBezTo>
                            <a:pt x="-1902" y="31350"/>
                            <a:pt x="-465" y="37596"/>
                            <a:pt x="2409" y="41897"/>
                          </a:cubicBezTo>
                          <a:cubicBezTo>
                            <a:pt x="5283" y="46204"/>
                            <a:pt x="9441" y="48358"/>
                            <a:pt x="14883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5" name="자유형 374">
                      <a:extLst>
                        <a:ext uri="{FF2B5EF4-FFF2-40B4-BE49-F238E27FC236}">
                          <a16:creationId xmlns:a16="http://schemas.microsoft.com/office/drawing/2014/main" id="{FE035BFF-F34B-8D96-B392-D08B7A313F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302724" y="14812224"/>
                      <a:ext cx="33579" cy="50368"/>
                    </a:xfrm>
                    <a:custGeom>
                      <a:avLst/>
                      <a:gdLst>
                        <a:gd name="connsiteX0" fmla="*/ 14889 w 33579"/>
                        <a:gd name="connsiteY0" fmla="*/ 43156 h 50368"/>
                        <a:gd name="connsiteX1" fmla="*/ 7257 w 33579"/>
                        <a:gd name="connsiteY1" fmla="*/ 38161 h 50368"/>
                        <a:gd name="connsiteX2" fmla="*/ 4706 w 33579"/>
                        <a:gd name="connsiteY2" fmla="*/ 23158 h 50368"/>
                        <a:gd name="connsiteX3" fmla="*/ 7257 w 33579"/>
                        <a:gd name="connsiteY3" fmla="*/ 8186 h 50368"/>
                        <a:gd name="connsiteX4" fmla="*/ 14889 w 33579"/>
                        <a:gd name="connsiteY4" fmla="*/ 3191 h 50368"/>
                        <a:gd name="connsiteX5" fmla="*/ 22552 w 33579"/>
                        <a:gd name="connsiteY5" fmla="*/ 8186 h 50368"/>
                        <a:gd name="connsiteX6" fmla="*/ 25114 w 33579"/>
                        <a:gd name="connsiteY6" fmla="*/ 23158 h 50368"/>
                        <a:gd name="connsiteX7" fmla="*/ 22552 w 33579"/>
                        <a:gd name="connsiteY7" fmla="*/ 38161 h 50368"/>
                        <a:gd name="connsiteX8" fmla="*/ 14889 w 33579"/>
                        <a:gd name="connsiteY8" fmla="*/ 43156 h 50368"/>
                        <a:gd name="connsiteX9" fmla="*/ 14889 w 33579"/>
                        <a:gd name="connsiteY9" fmla="*/ 48358 h 50368"/>
                        <a:gd name="connsiteX10" fmla="*/ 27373 w 33579"/>
                        <a:gd name="connsiteY10" fmla="*/ 41897 h 50368"/>
                        <a:gd name="connsiteX11" fmla="*/ 31684 w 33579"/>
                        <a:gd name="connsiteY11" fmla="*/ 23158 h 50368"/>
                        <a:gd name="connsiteX12" fmla="*/ 27373 w 33579"/>
                        <a:gd name="connsiteY12" fmla="*/ 4440 h 50368"/>
                        <a:gd name="connsiteX13" fmla="*/ 14889 w 33579"/>
                        <a:gd name="connsiteY13" fmla="*/ -2011 h 50368"/>
                        <a:gd name="connsiteX14" fmla="*/ 2415 w 33579"/>
                        <a:gd name="connsiteY14" fmla="*/ 4440 h 50368"/>
                        <a:gd name="connsiteX15" fmla="*/ -1895 w 33579"/>
                        <a:gd name="connsiteY15" fmla="*/ 23158 h 50368"/>
                        <a:gd name="connsiteX16" fmla="*/ 2415 w 33579"/>
                        <a:gd name="connsiteY16" fmla="*/ 41897 h 50368"/>
                        <a:gd name="connsiteX17" fmla="*/ 1488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89" y="43156"/>
                          </a:moveTo>
                          <a:cubicBezTo>
                            <a:pt x="11509" y="43156"/>
                            <a:pt x="8965" y="41491"/>
                            <a:pt x="7257" y="38161"/>
                          </a:cubicBezTo>
                          <a:cubicBezTo>
                            <a:pt x="5556" y="34839"/>
                            <a:pt x="4706" y="29838"/>
                            <a:pt x="4706" y="23158"/>
                          </a:cubicBezTo>
                          <a:cubicBezTo>
                            <a:pt x="4706" y="16506"/>
                            <a:pt x="5556" y="11515"/>
                            <a:pt x="7257" y="8186"/>
                          </a:cubicBezTo>
                          <a:cubicBezTo>
                            <a:pt x="8965" y="4856"/>
                            <a:pt x="11509" y="3191"/>
                            <a:pt x="14889" y="3191"/>
                          </a:cubicBezTo>
                          <a:cubicBezTo>
                            <a:pt x="18297" y="3191"/>
                            <a:pt x="20852" y="4856"/>
                            <a:pt x="22552" y="8186"/>
                          </a:cubicBezTo>
                          <a:cubicBezTo>
                            <a:pt x="24260" y="11515"/>
                            <a:pt x="25114" y="16506"/>
                            <a:pt x="25114" y="23158"/>
                          </a:cubicBezTo>
                          <a:cubicBezTo>
                            <a:pt x="25114" y="29838"/>
                            <a:pt x="24260" y="34839"/>
                            <a:pt x="22552" y="38161"/>
                          </a:cubicBezTo>
                          <a:cubicBezTo>
                            <a:pt x="20852" y="41491"/>
                            <a:pt x="18297" y="43156"/>
                            <a:pt x="14889" y="43156"/>
                          </a:cubicBezTo>
                          <a:close/>
                          <a:moveTo>
                            <a:pt x="14889" y="48358"/>
                          </a:moveTo>
                          <a:cubicBezTo>
                            <a:pt x="20338" y="48358"/>
                            <a:pt x="24500" y="46204"/>
                            <a:pt x="27373" y="41897"/>
                          </a:cubicBezTo>
                          <a:cubicBezTo>
                            <a:pt x="30247" y="37596"/>
                            <a:pt x="31684" y="31350"/>
                            <a:pt x="31684" y="23158"/>
                          </a:cubicBezTo>
                          <a:cubicBezTo>
                            <a:pt x="31684" y="14987"/>
                            <a:pt x="30247" y="8747"/>
                            <a:pt x="27373" y="4440"/>
                          </a:cubicBezTo>
                          <a:cubicBezTo>
                            <a:pt x="24500" y="139"/>
                            <a:pt x="20338" y="-2011"/>
                            <a:pt x="14889" y="-2011"/>
                          </a:cubicBezTo>
                          <a:cubicBezTo>
                            <a:pt x="9447" y="-2011"/>
                            <a:pt x="5289" y="139"/>
                            <a:pt x="2415" y="4440"/>
                          </a:cubicBezTo>
                          <a:cubicBezTo>
                            <a:pt x="-458" y="8747"/>
                            <a:pt x="-1895" y="14987"/>
                            <a:pt x="-1895" y="23158"/>
                          </a:cubicBezTo>
                          <a:cubicBezTo>
                            <a:pt x="-1895" y="31350"/>
                            <a:pt x="-458" y="37596"/>
                            <a:pt x="2415" y="41897"/>
                          </a:cubicBezTo>
                          <a:cubicBezTo>
                            <a:pt x="5289" y="46204"/>
                            <a:pt x="9447" y="48358"/>
                            <a:pt x="1488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376" name="그래픽 353">
                  <a:extLst>
                    <a:ext uri="{FF2B5EF4-FFF2-40B4-BE49-F238E27FC236}">
                      <a16:creationId xmlns:a16="http://schemas.microsoft.com/office/drawing/2014/main" id="{922B9D24-E029-3A2C-79D0-95DC71535EE2}"/>
                    </a:ext>
                  </a:extLst>
                </p:cNvPr>
                <p:cNvGrpSpPr/>
                <p:nvPr/>
              </p:nvGrpSpPr>
              <p:grpSpPr>
                <a:xfrm>
                  <a:off x="23611769" y="12992410"/>
                  <a:ext cx="117883" cy="1870183"/>
                  <a:chOff x="23611769" y="12992410"/>
                  <a:chExt cx="117883" cy="1870183"/>
                </a:xfrm>
              </p:grpSpPr>
              <p:sp>
                <p:nvSpPr>
                  <p:cNvPr id="377" name="자유형 376">
                    <a:extLst>
                      <a:ext uri="{FF2B5EF4-FFF2-40B4-BE49-F238E27FC236}">
                        <a16:creationId xmlns:a16="http://schemas.microsoft.com/office/drawing/2014/main" id="{A8595301-FC3B-5E94-C483-FA5D608C1B9A}"/>
                      </a:ext>
                    </a:extLst>
                  </p:cNvPr>
                  <p:cNvSpPr/>
                  <p:nvPr/>
                </p:nvSpPr>
                <p:spPr>
                  <a:xfrm>
                    <a:off x="23670485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8" name="자유형 377">
                    <a:extLst>
                      <a:ext uri="{FF2B5EF4-FFF2-40B4-BE49-F238E27FC236}">
                        <a16:creationId xmlns:a16="http://schemas.microsoft.com/office/drawing/2014/main" id="{3818E0B4-F40B-026E-5C33-A0C7FCE00A87}"/>
                      </a:ext>
                    </a:extLst>
                  </p:cNvPr>
                  <p:cNvSpPr/>
                  <p:nvPr/>
                </p:nvSpPr>
                <p:spPr>
                  <a:xfrm>
                    <a:off x="23670485" y="14764439"/>
                    <a:ext cx="6663" cy="23306"/>
                  </a:xfrm>
                  <a:custGeom>
                    <a:avLst/>
                    <a:gdLst>
                      <a:gd name="connsiteX0" fmla="*/ 192 w 6663"/>
                      <a:gd name="connsiteY0" fmla="*/ 308 h 23306"/>
                      <a:gd name="connsiteX1" fmla="*/ 192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92" y="308"/>
                        </a:moveTo>
                        <a:lnTo>
                          <a:pt x="192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79" name="그래픽 353">
                    <a:extLst>
                      <a:ext uri="{FF2B5EF4-FFF2-40B4-BE49-F238E27FC236}">
                        <a16:creationId xmlns:a16="http://schemas.microsoft.com/office/drawing/2014/main" id="{B71BC5A8-5369-A267-E79D-5B80E583EF97}"/>
                      </a:ext>
                    </a:extLst>
                  </p:cNvPr>
                  <p:cNvGrpSpPr/>
                  <p:nvPr/>
                </p:nvGrpSpPr>
                <p:grpSpPr>
                  <a:xfrm>
                    <a:off x="23611769" y="14812224"/>
                    <a:ext cx="117883" cy="50368"/>
                    <a:chOff x="23611769" y="14812224"/>
                    <a:chExt cx="117883" cy="50368"/>
                  </a:xfrm>
                  <a:solidFill>
                    <a:srgbClr val="000000"/>
                  </a:solidFill>
                </p:grpSpPr>
                <p:sp>
                  <p:nvSpPr>
                    <p:cNvPr id="380" name="자유형 379">
                      <a:extLst>
                        <a:ext uri="{FF2B5EF4-FFF2-40B4-BE49-F238E27FC236}">
                          <a16:creationId xmlns:a16="http://schemas.microsoft.com/office/drawing/2014/main" id="{3F692DA3-6E9E-8E5E-2432-6F7520DEA2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611769" y="14812224"/>
                      <a:ext cx="30840" cy="49421"/>
                    </a:xfrm>
                    <a:custGeom>
                      <a:avLst/>
                      <a:gdLst>
                        <a:gd name="connsiteX0" fmla="*/ 6138 w 30840"/>
                        <a:gd name="connsiteY0" fmla="*/ 3468 h 49421"/>
                        <a:gd name="connsiteX1" fmla="*/ 29076 w 30840"/>
                        <a:gd name="connsiteY1" fmla="*/ 3468 h 49421"/>
                        <a:gd name="connsiteX2" fmla="*/ 29076 w 30840"/>
                        <a:gd name="connsiteY2" fmla="*/ -2057 h 49421"/>
                        <a:gd name="connsiteX3" fmla="*/ -1765 w 30840"/>
                        <a:gd name="connsiteY3" fmla="*/ -2057 h 49421"/>
                        <a:gd name="connsiteX4" fmla="*/ -1765 w 30840"/>
                        <a:gd name="connsiteY4" fmla="*/ 3468 h 49421"/>
                        <a:gd name="connsiteX5" fmla="*/ 8429 w 30840"/>
                        <a:gd name="connsiteY5" fmla="*/ 13852 h 49421"/>
                        <a:gd name="connsiteX6" fmla="*/ 16550 w 30840"/>
                        <a:gd name="connsiteY6" fmla="*/ 22269 h 49421"/>
                        <a:gd name="connsiteX7" fmla="*/ 20955 w 30840"/>
                        <a:gd name="connsiteY7" fmla="*/ 28263 h 49421"/>
                        <a:gd name="connsiteX8" fmla="*/ 22215 w 30840"/>
                        <a:gd name="connsiteY8" fmla="*/ 33090 h 49421"/>
                        <a:gd name="connsiteX9" fmla="*/ 19497 w 30840"/>
                        <a:gd name="connsiteY9" fmla="*/ 39395 h 49421"/>
                        <a:gd name="connsiteX10" fmla="*/ 12417 w 30840"/>
                        <a:gd name="connsiteY10" fmla="*/ 41841 h 49421"/>
                        <a:gd name="connsiteX11" fmla="*/ 5888 w 30840"/>
                        <a:gd name="connsiteY11" fmla="*/ 40769 h 49421"/>
                        <a:gd name="connsiteX12" fmla="*/ -1442 w 30840"/>
                        <a:gd name="connsiteY12" fmla="*/ 37512 h 49421"/>
                        <a:gd name="connsiteX13" fmla="*/ -1442 w 30840"/>
                        <a:gd name="connsiteY13" fmla="*/ 44150 h 49421"/>
                        <a:gd name="connsiteX14" fmla="*/ 5972 w 30840"/>
                        <a:gd name="connsiteY14" fmla="*/ 46554 h 49421"/>
                        <a:gd name="connsiteX15" fmla="*/ 12292 w 30840"/>
                        <a:gd name="connsiteY15" fmla="*/ 47365 h 49421"/>
                        <a:gd name="connsiteX16" fmla="*/ 24328 w 30840"/>
                        <a:gd name="connsiteY16" fmla="*/ 43589 h 49421"/>
                        <a:gd name="connsiteX17" fmla="*/ 28816 w 30840"/>
                        <a:gd name="connsiteY17" fmla="*/ 33517 h 49421"/>
                        <a:gd name="connsiteX18" fmla="*/ 27691 w 30840"/>
                        <a:gd name="connsiteY18" fmla="*/ 27836 h 49421"/>
                        <a:gd name="connsiteX19" fmla="*/ 23610 w 30840"/>
                        <a:gd name="connsiteY19" fmla="*/ 21520 h 49421"/>
                        <a:gd name="connsiteX20" fmla="*/ 18435 w 30840"/>
                        <a:gd name="connsiteY20" fmla="*/ 16068 h 49421"/>
                        <a:gd name="connsiteX21" fmla="*/ 6138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138" y="3468"/>
                          </a:moveTo>
                          <a:lnTo>
                            <a:pt x="29076" y="3468"/>
                          </a:lnTo>
                          <a:lnTo>
                            <a:pt x="29076" y="-2057"/>
                          </a:lnTo>
                          <a:lnTo>
                            <a:pt x="-1765" y="-2057"/>
                          </a:lnTo>
                          <a:lnTo>
                            <a:pt x="-1765" y="3468"/>
                          </a:lnTo>
                          <a:cubicBezTo>
                            <a:pt x="727" y="6049"/>
                            <a:pt x="4125" y="9510"/>
                            <a:pt x="8429" y="13852"/>
                          </a:cubicBezTo>
                          <a:cubicBezTo>
                            <a:pt x="12740" y="18201"/>
                            <a:pt x="15447" y="21007"/>
                            <a:pt x="16550" y="22269"/>
                          </a:cubicBezTo>
                          <a:cubicBezTo>
                            <a:pt x="18654" y="24628"/>
                            <a:pt x="20122" y="26626"/>
                            <a:pt x="20955" y="28263"/>
                          </a:cubicBezTo>
                          <a:cubicBezTo>
                            <a:pt x="21795" y="29900"/>
                            <a:pt x="22215" y="31509"/>
                            <a:pt x="22215" y="33090"/>
                          </a:cubicBezTo>
                          <a:cubicBezTo>
                            <a:pt x="22215" y="35671"/>
                            <a:pt x="21309" y="37772"/>
                            <a:pt x="19497" y="39395"/>
                          </a:cubicBezTo>
                          <a:cubicBezTo>
                            <a:pt x="17685" y="41026"/>
                            <a:pt x="15325" y="41841"/>
                            <a:pt x="12417" y="41841"/>
                          </a:cubicBezTo>
                          <a:cubicBezTo>
                            <a:pt x="10355" y="41841"/>
                            <a:pt x="8179" y="41483"/>
                            <a:pt x="5888" y="40769"/>
                          </a:cubicBezTo>
                          <a:cubicBezTo>
                            <a:pt x="3605" y="40054"/>
                            <a:pt x="1161" y="38969"/>
                            <a:pt x="-1442" y="37512"/>
                          </a:cubicBezTo>
                          <a:lnTo>
                            <a:pt x="-1442" y="44150"/>
                          </a:lnTo>
                          <a:cubicBezTo>
                            <a:pt x="1203" y="45212"/>
                            <a:pt x="3674" y="46013"/>
                            <a:pt x="5972" y="46554"/>
                          </a:cubicBezTo>
                          <a:cubicBezTo>
                            <a:pt x="8276" y="47095"/>
                            <a:pt x="10383" y="47365"/>
                            <a:pt x="12292" y="47365"/>
                          </a:cubicBezTo>
                          <a:cubicBezTo>
                            <a:pt x="17324" y="47365"/>
                            <a:pt x="21337" y="46106"/>
                            <a:pt x="24328" y="43589"/>
                          </a:cubicBezTo>
                          <a:cubicBezTo>
                            <a:pt x="27320" y="41078"/>
                            <a:pt x="28816" y="37720"/>
                            <a:pt x="28816" y="33517"/>
                          </a:cubicBezTo>
                          <a:cubicBezTo>
                            <a:pt x="28816" y="31519"/>
                            <a:pt x="28441" y="29626"/>
                            <a:pt x="27691" y="27836"/>
                          </a:cubicBezTo>
                          <a:cubicBezTo>
                            <a:pt x="26949" y="26053"/>
                            <a:pt x="25588" y="23948"/>
                            <a:pt x="23610" y="21520"/>
                          </a:cubicBezTo>
                          <a:cubicBezTo>
                            <a:pt x="23068" y="20889"/>
                            <a:pt x="21343" y="19072"/>
                            <a:pt x="18435" y="16068"/>
                          </a:cubicBezTo>
                          <a:cubicBezTo>
                            <a:pt x="15533" y="13065"/>
                            <a:pt x="11435" y="8865"/>
                            <a:pt x="6138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1" name="자유형 380">
                      <a:extLst>
                        <a:ext uri="{FF2B5EF4-FFF2-40B4-BE49-F238E27FC236}">
                          <a16:creationId xmlns:a16="http://schemas.microsoft.com/office/drawing/2014/main" id="{5EB68483-343D-8EC2-CABE-AA4FEF042A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653676" y="14812224"/>
                      <a:ext cx="33579" cy="50368"/>
                    </a:xfrm>
                    <a:custGeom>
                      <a:avLst/>
                      <a:gdLst>
                        <a:gd name="connsiteX0" fmla="*/ 14942 w 33579"/>
                        <a:gd name="connsiteY0" fmla="*/ 43156 h 50368"/>
                        <a:gd name="connsiteX1" fmla="*/ 7310 w 33579"/>
                        <a:gd name="connsiteY1" fmla="*/ 38161 h 50368"/>
                        <a:gd name="connsiteX2" fmla="*/ 4759 w 33579"/>
                        <a:gd name="connsiteY2" fmla="*/ 23158 h 50368"/>
                        <a:gd name="connsiteX3" fmla="*/ 7310 w 33579"/>
                        <a:gd name="connsiteY3" fmla="*/ 8186 h 50368"/>
                        <a:gd name="connsiteX4" fmla="*/ 14942 w 33579"/>
                        <a:gd name="connsiteY4" fmla="*/ 3191 h 50368"/>
                        <a:gd name="connsiteX5" fmla="*/ 22605 w 33579"/>
                        <a:gd name="connsiteY5" fmla="*/ 8186 h 50368"/>
                        <a:gd name="connsiteX6" fmla="*/ 25166 w 33579"/>
                        <a:gd name="connsiteY6" fmla="*/ 23158 h 50368"/>
                        <a:gd name="connsiteX7" fmla="*/ 22605 w 33579"/>
                        <a:gd name="connsiteY7" fmla="*/ 38161 h 50368"/>
                        <a:gd name="connsiteX8" fmla="*/ 14942 w 33579"/>
                        <a:gd name="connsiteY8" fmla="*/ 43156 h 50368"/>
                        <a:gd name="connsiteX9" fmla="*/ 14942 w 33579"/>
                        <a:gd name="connsiteY9" fmla="*/ 48358 h 50368"/>
                        <a:gd name="connsiteX10" fmla="*/ 27426 w 33579"/>
                        <a:gd name="connsiteY10" fmla="*/ 41897 h 50368"/>
                        <a:gd name="connsiteX11" fmla="*/ 31737 w 33579"/>
                        <a:gd name="connsiteY11" fmla="*/ 23158 h 50368"/>
                        <a:gd name="connsiteX12" fmla="*/ 27426 w 33579"/>
                        <a:gd name="connsiteY12" fmla="*/ 4440 h 50368"/>
                        <a:gd name="connsiteX13" fmla="*/ 14942 w 33579"/>
                        <a:gd name="connsiteY13" fmla="*/ -2011 h 50368"/>
                        <a:gd name="connsiteX14" fmla="*/ 2468 w 33579"/>
                        <a:gd name="connsiteY14" fmla="*/ 4440 h 50368"/>
                        <a:gd name="connsiteX15" fmla="*/ -1843 w 33579"/>
                        <a:gd name="connsiteY15" fmla="*/ 23158 h 50368"/>
                        <a:gd name="connsiteX16" fmla="*/ 2468 w 33579"/>
                        <a:gd name="connsiteY16" fmla="*/ 41897 h 50368"/>
                        <a:gd name="connsiteX17" fmla="*/ 1494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42" y="43156"/>
                          </a:moveTo>
                          <a:cubicBezTo>
                            <a:pt x="11561" y="43156"/>
                            <a:pt x="9017" y="41491"/>
                            <a:pt x="7310" y="38161"/>
                          </a:cubicBezTo>
                          <a:cubicBezTo>
                            <a:pt x="5609" y="34839"/>
                            <a:pt x="4759" y="29838"/>
                            <a:pt x="4759" y="23158"/>
                          </a:cubicBezTo>
                          <a:cubicBezTo>
                            <a:pt x="4759" y="16506"/>
                            <a:pt x="5609" y="11515"/>
                            <a:pt x="7310" y="8186"/>
                          </a:cubicBezTo>
                          <a:cubicBezTo>
                            <a:pt x="9017" y="4856"/>
                            <a:pt x="11561" y="3191"/>
                            <a:pt x="14942" y="3191"/>
                          </a:cubicBezTo>
                          <a:cubicBezTo>
                            <a:pt x="18350" y="3191"/>
                            <a:pt x="20904" y="4856"/>
                            <a:pt x="22605" y="8186"/>
                          </a:cubicBezTo>
                          <a:cubicBezTo>
                            <a:pt x="24313" y="11515"/>
                            <a:pt x="25166" y="16506"/>
                            <a:pt x="25166" y="23158"/>
                          </a:cubicBezTo>
                          <a:cubicBezTo>
                            <a:pt x="25166" y="29838"/>
                            <a:pt x="24313" y="34839"/>
                            <a:pt x="22605" y="38161"/>
                          </a:cubicBezTo>
                          <a:cubicBezTo>
                            <a:pt x="20904" y="41491"/>
                            <a:pt x="18350" y="43156"/>
                            <a:pt x="14942" y="43156"/>
                          </a:cubicBezTo>
                          <a:close/>
                          <a:moveTo>
                            <a:pt x="14942" y="48358"/>
                          </a:moveTo>
                          <a:cubicBezTo>
                            <a:pt x="20391" y="48358"/>
                            <a:pt x="24552" y="46204"/>
                            <a:pt x="27426" y="41897"/>
                          </a:cubicBezTo>
                          <a:cubicBezTo>
                            <a:pt x="30300" y="37596"/>
                            <a:pt x="31737" y="31350"/>
                            <a:pt x="31737" y="23158"/>
                          </a:cubicBezTo>
                          <a:cubicBezTo>
                            <a:pt x="31737" y="14987"/>
                            <a:pt x="30300" y="8747"/>
                            <a:pt x="27426" y="4440"/>
                          </a:cubicBezTo>
                          <a:cubicBezTo>
                            <a:pt x="24552" y="139"/>
                            <a:pt x="20391" y="-2011"/>
                            <a:pt x="14942" y="-2011"/>
                          </a:cubicBezTo>
                          <a:cubicBezTo>
                            <a:pt x="9500" y="-2011"/>
                            <a:pt x="5342" y="139"/>
                            <a:pt x="2468" y="4440"/>
                          </a:cubicBezTo>
                          <a:cubicBezTo>
                            <a:pt x="-406" y="8747"/>
                            <a:pt x="-1843" y="14987"/>
                            <a:pt x="-1843" y="23158"/>
                          </a:cubicBezTo>
                          <a:cubicBezTo>
                            <a:pt x="-1843" y="31350"/>
                            <a:pt x="-406" y="37596"/>
                            <a:pt x="2468" y="41897"/>
                          </a:cubicBezTo>
                          <a:cubicBezTo>
                            <a:pt x="5342" y="46204"/>
                            <a:pt x="9500" y="48358"/>
                            <a:pt x="1494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2" name="자유형 381">
                      <a:extLst>
                        <a:ext uri="{FF2B5EF4-FFF2-40B4-BE49-F238E27FC236}">
                          <a16:creationId xmlns:a16="http://schemas.microsoft.com/office/drawing/2014/main" id="{1D4ACDB9-AFD3-25C0-3F9D-BC6DB3297C9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696073" y="14812224"/>
                      <a:ext cx="33579" cy="50368"/>
                    </a:xfrm>
                    <a:custGeom>
                      <a:avLst/>
                      <a:gdLst>
                        <a:gd name="connsiteX0" fmla="*/ 14948 w 33579"/>
                        <a:gd name="connsiteY0" fmla="*/ 43156 h 50368"/>
                        <a:gd name="connsiteX1" fmla="*/ 7316 w 33579"/>
                        <a:gd name="connsiteY1" fmla="*/ 38161 h 50368"/>
                        <a:gd name="connsiteX2" fmla="*/ 4765 w 33579"/>
                        <a:gd name="connsiteY2" fmla="*/ 23158 h 50368"/>
                        <a:gd name="connsiteX3" fmla="*/ 7316 w 33579"/>
                        <a:gd name="connsiteY3" fmla="*/ 8186 h 50368"/>
                        <a:gd name="connsiteX4" fmla="*/ 14948 w 33579"/>
                        <a:gd name="connsiteY4" fmla="*/ 3191 h 50368"/>
                        <a:gd name="connsiteX5" fmla="*/ 22611 w 33579"/>
                        <a:gd name="connsiteY5" fmla="*/ 8186 h 50368"/>
                        <a:gd name="connsiteX6" fmla="*/ 25173 w 33579"/>
                        <a:gd name="connsiteY6" fmla="*/ 23158 h 50368"/>
                        <a:gd name="connsiteX7" fmla="*/ 22611 w 33579"/>
                        <a:gd name="connsiteY7" fmla="*/ 38161 h 50368"/>
                        <a:gd name="connsiteX8" fmla="*/ 14948 w 33579"/>
                        <a:gd name="connsiteY8" fmla="*/ 43156 h 50368"/>
                        <a:gd name="connsiteX9" fmla="*/ 14948 w 33579"/>
                        <a:gd name="connsiteY9" fmla="*/ 48358 h 50368"/>
                        <a:gd name="connsiteX10" fmla="*/ 27432 w 33579"/>
                        <a:gd name="connsiteY10" fmla="*/ 41897 h 50368"/>
                        <a:gd name="connsiteX11" fmla="*/ 31743 w 33579"/>
                        <a:gd name="connsiteY11" fmla="*/ 23158 h 50368"/>
                        <a:gd name="connsiteX12" fmla="*/ 27432 w 33579"/>
                        <a:gd name="connsiteY12" fmla="*/ 4440 h 50368"/>
                        <a:gd name="connsiteX13" fmla="*/ 14948 w 33579"/>
                        <a:gd name="connsiteY13" fmla="*/ -2011 h 50368"/>
                        <a:gd name="connsiteX14" fmla="*/ 2474 w 33579"/>
                        <a:gd name="connsiteY14" fmla="*/ 4440 h 50368"/>
                        <a:gd name="connsiteX15" fmla="*/ -1836 w 33579"/>
                        <a:gd name="connsiteY15" fmla="*/ 23158 h 50368"/>
                        <a:gd name="connsiteX16" fmla="*/ 2474 w 33579"/>
                        <a:gd name="connsiteY16" fmla="*/ 41897 h 50368"/>
                        <a:gd name="connsiteX17" fmla="*/ 14948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48" y="43156"/>
                          </a:moveTo>
                          <a:cubicBezTo>
                            <a:pt x="11568" y="43156"/>
                            <a:pt x="9024" y="41491"/>
                            <a:pt x="7316" y="38161"/>
                          </a:cubicBezTo>
                          <a:cubicBezTo>
                            <a:pt x="5615" y="34839"/>
                            <a:pt x="4765" y="29838"/>
                            <a:pt x="4765" y="23158"/>
                          </a:cubicBezTo>
                          <a:cubicBezTo>
                            <a:pt x="4765" y="16506"/>
                            <a:pt x="5615" y="11515"/>
                            <a:pt x="7316" y="8186"/>
                          </a:cubicBezTo>
                          <a:cubicBezTo>
                            <a:pt x="9024" y="4856"/>
                            <a:pt x="11568" y="3191"/>
                            <a:pt x="14948" y="3191"/>
                          </a:cubicBezTo>
                          <a:cubicBezTo>
                            <a:pt x="18356" y="3191"/>
                            <a:pt x="20911" y="4856"/>
                            <a:pt x="22611" y="8186"/>
                          </a:cubicBezTo>
                          <a:cubicBezTo>
                            <a:pt x="24319" y="11515"/>
                            <a:pt x="25173" y="16506"/>
                            <a:pt x="25173" y="23158"/>
                          </a:cubicBezTo>
                          <a:cubicBezTo>
                            <a:pt x="25173" y="29838"/>
                            <a:pt x="24319" y="34839"/>
                            <a:pt x="22611" y="38161"/>
                          </a:cubicBezTo>
                          <a:cubicBezTo>
                            <a:pt x="20911" y="41491"/>
                            <a:pt x="18356" y="43156"/>
                            <a:pt x="14948" y="43156"/>
                          </a:cubicBezTo>
                          <a:close/>
                          <a:moveTo>
                            <a:pt x="14948" y="48358"/>
                          </a:moveTo>
                          <a:cubicBezTo>
                            <a:pt x="20397" y="48358"/>
                            <a:pt x="24559" y="46204"/>
                            <a:pt x="27432" y="41897"/>
                          </a:cubicBezTo>
                          <a:cubicBezTo>
                            <a:pt x="30306" y="37596"/>
                            <a:pt x="31743" y="31350"/>
                            <a:pt x="31743" y="23158"/>
                          </a:cubicBezTo>
                          <a:cubicBezTo>
                            <a:pt x="31743" y="14987"/>
                            <a:pt x="30306" y="8747"/>
                            <a:pt x="27432" y="4440"/>
                          </a:cubicBezTo>
                          <a:cubicBezTo>
                            <a:pt x="24559" y="139"/>
                            <a:pt x="20397" y="-2011"/>
                            <a:pt x="14948" y="-2011"/>
                          </a:cubicBezTo>
                          <a:cubicBezTo>
                            <a:pt x="9506" y="-2011"/>
                            <a:pt x="5348" y="139"/>
                            <a:pt x="2474" y="4440"/>
                          </a:cubicBezTo>
                          <a:cubicBezTo>
                            <a:pt x="-399" y="8747"/>
                            <a:pt x="-1836" y="14987"/>
                            <a:pt x="-1836" y="23158"/>
                          </a:cubicBezTo>
                          <a:cubicBezTo>
                            <a:pt x="-1836" y="31350"/>
                            <a:pt x="-399" y="37596"/>
                            <a:pt x="2474" y="41897"/>
                          </a:cubicBezTo>
                          <a:cubicBezTo>
                            <a:pt x="5348" y="46204"/>
                            <a:pt x="9506" y="48358"/>
                            <a:pt x="14948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383" name="그래픽 353">
                  <a:extLst>
                    <a:ext uri="{FF2B5EF4-FFF2-40B4-BE49-F238E27FC236}">
                      <a16:creationId xmlns:a16="http://schemas.microsoft.com/office/drawing/2014/main" id="{0A5C4979-81BB-3389-31E7-391FCBE603F3}"/>
                    </a:ext>
                  </a:extLst>
                </p:cNvPr>
                <p:cNvGrpSpPr/>
                <p:nvPr/>
              </p:nvGrpSpPr>
              <p:grpSpPr>
                <a:xfrm>
                  <a:off x="24005316" y="12992410"/>
                  <a:ext cx="117685" cy="1870183"/>
                  <a:chOff x="24005316" y="12992410"/>
                  <a:chExt cx="117685" cy="1870183"/>
                </a:xfrm>
              </p:grpSpPr>
              <p:sp>
                <p:nvSpPr>
                  <p:cNvPr id="1088" name="자유형 1087">
                    <a:extLst>
                      <a:ext uri="{FF2B5EF4-FFF2-40B4-BE49-F238E27FC236}">
                        <a16:creationId xmlns:a16="http://schemas.microsoft.com/office/drawing/2014/main" id="{22D10517-5385-A52B-85F6-AC3942F70B60}"/>
                      </a:ext>
                    </a:extLst>
                  </p:cNvPr>
                  <p:cNvSpPr/>
                  <p:nvPr/>
                </p:nvSpPr>
                <p:spPr>
                  <a:xfrm>
                    <a:off x="24063834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9" name="자유형 1088">
                    <a:extLst>
                      <a:ext uri="{FF2B5EF4-FFF2-40B4-BE49-F238E27FC236}">
                        <a16:creationId xmlns:a16="http://schemas.microsoft.com/office/drawing/2014/main" id="{8BCDF66B-C808-2FDE-D8D8-A2182C032128}"/>
                      </a:ext>
                    </a:extLst>
                  </p:cNvPr>
                  <p:cNvSpPr/>
                  <p:nvPr/>
                </p:nvSpPr>
                <p:spPr>
                  <a:xfrm>
                    <a:off x="24063834" y="14764439"/>
                    <a:ext cx="6663" cy="23306"/>
                  </a:xfrm>
                  <a:custGeom>
                    <a:avLst/>
                    <a:gdLst>
                      <a:gd name="connsiteX0" fmla="*/ 251 w 6663"/>
                      <a:gd name="connsiteY0" fmla="*/ 308 h 23306"/>
                      <a:gd name="connsiteX1" fmla="*/ 251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51" y="308"/>
                        </a:moveTo>
                        <a:lnTo>
                          <a:pt x="251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90" name="그래픽 353">
                    <a:extLst>
                      <a:ext uri="{FF2B5EF4-FFF2-40B4-BE49-F238E27FC236}">
                        <a16:creationId xmlns:a16="http://schemas.microsoft.com/office/drawing/2014/main" id="{20527951-2449-16BD-B109-3B36E88F2F14}"/>
                      </a:ext>
                    </a:extLst>
                  </p:cNvPr>
                  <p:cNvGrpSpPr/>
                  <p:nvPr/>
                </p:nvGrpSpPr>
                <p:grpSpPr>
                  <a:xfrm>
                    <a:off x="24005316" y="14812224"/>
                    <a:ext cx="117685" cy="50368"/>
                    <a:chOff x="24005316" y="14812224"/>
                    <a:chExt cx="117685" cy="50368"/>
                  </a:xfrm>
                  <a:solidFill>
                    <a:srgbClr val="000000"/>
                  </a:solidFill>
                </p:grpSpPr>
                <p:sp>
                  <p:nvSpPr>
                    <p:cNvPr id="1091" name="자유형 1090">
                      <a:extLst>
                        <a:ext uri="{FF2B5EF4-FFF2-40B4-BE49-F238E27FC236}">
                          <a16:creationId xmlns:a16="http://schemas.microsoft.com/office/drawing/2014/main" id="{175F88C9-8C0E-BBEF-4C81-91F486943D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005316" y="14812224"/>
                      <a:ext cx="31975" cy="50368"/>
                    </a:xfrm>
                    <a:custGeom>
                      <a:avLst/>
                      <a:gdLst>
                        <a:gd name="connsiteX0" fmla="*/ 20180 w 31975"/>
                        <a:gd name="connsiteY0" fmla="*/ 25114 h 50368"/>
                        <a:gd name="connsiteX1" fmla="*/ 27542 w 31975"/>
                        <a:gd name="connsiteY1" fmla="*/ 20910 h 50368"/>
                        <a:gd name="connsiteX2" fmla="*/ 30197 w 31975"/>
                        <a:gd name="connsiteY2" fmla="*/ 13045 h 50368"/>
                        <a:gd name="connsiteX3" fmla="*/ 25251 w 31975"/>
                        <a:gd name="connsiteY3" fmla="*/ 1922 h 50368"/>
                        <a:gd name="connsiteX4" fmla="*/ 11195 w 31975"/>
                        <a:gd name="connsiteY4" fmla="*/ -2011 h 50368"/>
                        <a:gd name="connsiteX5" fmla="*/ 4906 w 31975"/>
                        <a:gd name="connsiteY5" fmla="*/ -1407 h 50368"/>
                        <a:gd name="connsiteX6" fmla="*/ -1779 w 31975"/>
                        <a:gd name="connsiteY6" fmla="*/ 403 h 50368"/>
                        <a:gd name="connsiteX7" fmla="*/ -1779 w 31975"/>
                        <a:gd name="connsiteY7" fmla="*/ 6739 h 50368"/>
                        <a:gd name="connsiteX8" fmla="*/ 4198 w 31975"/>
                        <a:gd name="connsiteY8" fmla="*/ 4336 h 50368"/>
                        <a:gd name="connsiteX9" fmla="*/ 11007 w 31975"/>
                        <a:gd name="connsiteY9" fmla="*/ 3524 h 50368"/>
                        <a:gd name="connsiteX10" fmla="*/ 20420 w 31975"/>
                        <a:gd name="connsiteY10" fmla="*/ 5959 h 50368"/>
                        <a:gd name="connsiteX11" fmla="*/ 23658 w 31975"/>
                        <a:gd name="connsiteY11" fmla="*/ 13045 h 50368"/>
                        <a:gd name="connsiteX12" fmla="*/ 20649 w 31975"/>
                        <a:gd name="connsiteY12" fmla="*/ 19756 h 50368"/>
                        <a:gd name="connsiteX13" fmla="*/ 12277 w 31975"/>
                        <a:gd name="connsiteY13" fmla="*/ 22180 h 50368"/>
                        <a:gd name="connsiteX14" fmla="*/ 6613 w 31975"/>
                        <a:gd name="connsiteY14" fmla="*/ 22180 h 50368"/>
                        <a:gd name="connsiteX15" fmla="*/ 6613 w 31975"/>
                        <a:gd name="connsiteY15" fmla="*/ 27580 h 50368"/>
                        <a:gd name="connsiteX16" fmla="*/ 12538 w 31975"/>
                        <a:gd name="connsiteY16" fmla="*/ 27580 h 50368"/>
                        <a:gd name="connsiteX17" fmla="*/ 19951 w 31975"/>
                        <a:gd name="connsiteY17" fmla="*/ 29515 h 50368"/>
                        <a:gd name="connsiteX18" fmla="*/ 22523 w 31975"/>
                        <a:gd name="connsiteY18" fmla="*/ 35092 h 50368"/>
                        <a:gd name="connsiteX19" fmla="*/ 19868 w 31975"/>
                        <a:gd name="connsiteY19" fmla="*/ 40825 h 50368"/>
                        <a:gd name="connsiteX20" fmla="*/ 12277 w 31975"/>
                        <a:gd name="connsiteY20" fmla="*/ 42833 h 50368"/>
                        <a:gd name="connsiteX21" fmla="*/ 6478 w 31975"/>
                        <a:gd name="connsiteY21" fmla="*/ 42240 h 50368"/>
                        <a:gd name="connsiteX22" fmla="*/ -321 w 31975"/>
                        <a:gd name="connsiteY22" fmla="*/ 40430 h 50368"/>
                        <a:gd name="connsiteX23" fmla="*/ -321 w 31975"/>
                        <a:gd name="connsiteY23" fmla="*/ 46277 h 50368"/>
                        <a:gd name="connsiteX24" fmla="*/ 6697 w 31975"/>
                        <a:gd name="connsiteY24" fmla="*/ 47838 h 50368"/>
                        <a:gd name="connsiteX25" fmla="*/ 12861 w 31975"/>
                        <a:gd name="connsiteY25" fmla="*/ 48358 h 50368"/>
                        <a:gd name="connsiteX26" fmla="*/ 24699 w 31975"/>
                        <a:gd name="connsiteY26" fmla="*/ 44956 h 50368"/>
                        <a:gd name="connsiteX27" fmla="*/ 29062 w 31975"/>
                        <a:gd name="connsiteY27" fmla="*/ 35779 h 50368"/>
                        <a:gd name="connsiteX28" fmla="*/ 26750 w 31975"/>
                        <a:gd name="connsiteY28" fmla="*/ 28964 h 50368"/>
                        <a:gd name="connsiteX29" fmla="*/ 20180 w 31975"/>
                        <a:gd name="connsiteY29" fmla="*/ 2511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1975" h="50368">
                          <a:moveTo>
                            <a:pt x="20180" y="25114"/>
                          </a:moveTo>
                          <a:cubicBezTo>
                            <a:pt x="23325" y="24441"/>
                            <a:pt x="25779" y="23040"/>
                            <a:pt x="27542" y="20910"/>
                          </a:cubicBezTo>
                          <a:cubicBezTo>
                            <a:pt x="29312" y="18788"/>
                            <a:pt x="30197" y="16166"/>
                            <a:pt x="30197" y="13045"/>
                          </a:cubicBezTo>
                          <a:cubicBezTo>
                            <a:pt x="30197" y="8258"/>
                            <a:pt x="28548" y="4551"/>
                            <a:pt x="25251" y="1922"/>
                          </a:cubicBezTo>
                          <a:cubicBezTo>
                            <a:pt x="21954" y="-700"/>
                            <a:pt x="17268" y="-2011"/>
                            <a:pt x="11195" y="-2011"/>
                          </a:cubicBezTo>
                          <a:cubicBezTo>
                            <a:pt x="9161" y="-2011"/>
                            <a:pt x="7064" y="-1810"/>
                            <a:pt x="4906" y="-1407"/>
                          </a:cubicBezTo>
                          <a:cubicBezTo>
                            <a:pt x="2747" y="-1005"/>
                            <a:pt x="519" y="-402"/>
                            <a:pt x="-1779" y="403"/>
                          </a:cubicBezTo>
                          <a:lnTo>
                            <a:pt x="-1779" y="6739"/>
                          </a:lnTo>
                          <a:cubicBezTo>
                            <a:pt x="40" y="5678"/>
                            <a:pt x="2032" y="4877"/>
                            <a:pt x="4198" y="4336"/>
                          </a:cubicBezTo>
                          <a:cubicBezTo>
                            <a:pt x="6370" y="3795"/>
                            <a:pt x="8640" y="3524"/>
                            <a:pt x="11007" y="3524"/>
                          </a:cubicBezTo>
                          <a:cubicBezTo>
                            <a:pt x="15123" y="3524"/>
                            <a:pt x="18261" y="4336"/>
                            <a:pt x="20420" y="5959"/>
                          </a:cubicBezTo>
                          <a:cubicBezTo>
                            <a:pt x="22578" y="7582"/>
                            <a:pt x="23658" y="9944"/>
                            <a:pt x="23658" y="13045"/>
                          </a:cubicBezTo>
                          <a:cubicBezTo>
                            <a:pt x="23658" y="15909"/>
                            <a:pt x="22655" y="18146"/>
                            <a:pt x="20649" y="19756"/>
                          </a:cubicBezTo>
                          <a:cubicBezTo>
                            <a:pt x="18643" y="21372"/>
                            <a:pt x="15852" y="22180"/>
                            <a:pt x="12277" y="22180"/>
                          </a:cubicBezTo>
                          <a:lnTo>
                            <a:pt x="6613" y="22180"/>
                          </a:lnTo>
                          <a:lnTo>
                            <a:pt x="6613" y="27580"/>
                          </a:lnTo>
                          <a:lnTo>
                            <a:pt x="12538" y="27580"/>
                          </a:lnTo>
                          <a:cubicBezTo>
                            <a:pt x="15766" y="27580"/>
                            <a:pt x="18237" y="28225"/>
                            <a:pt x="19951" y="29515"/>
                          </a:cubicBezTo>
                          <a:cubicBezTo>
                            <a:pt x="21666" y="30805"/>
                            <a:pt x="22523" y="32664"/>
                            <a:pt x="22523" y="35092"/>
                          </a:cubicBezTo>
                          <a:cubicBezTo>
                            <a:pt x="22523" y="37582"/>
                            <a:pt x="21638" y="39493"/>
                            <a:pt x="19868" y="40825"/>
                          </a:cubicBezTo>
                          <a:cubicBezTo>
                            <a:pt x="18105" y="42164"/>
                            <a:pt x="15575" y="42833"/>
                            <a:pt x="12277" y="42833"/>
                          </a:cubicBezTo>
                          <a:cubicBezTo>
                            <a:pt x="10473" y="42833"/>
                            <a:pt x="8539" y="42635"/>
                            <a:pt x="6478" y="42240"/>
                          </a:cubicBezTo>
                          <a:cubicBezTo>
                            <a:pt x="4416" y="41852"/>
                            <a:pt x="2150" y="41248"/>
                            <a:pt x="-321" y="40430"/>
                          </a:cubicBezTo>
                          <a:lnTo>
                            <a:pt x="-321" y="46277"/>
                          </a:lnTo>
                          <a:cubicBezTo>
                            <a:pt x="2178" y="46971"/>
                            <a:pt x="4517" y="47491"/>
                            <a:pt x="6697" y="47838"/>
                          </a:cubicBezTo>
                          <a:cubicBezTo>
                            <a:pt x="8876" y="48184"/>
                            <a:pt x="10931" y="48358"/>
                            <a:pt x="12861" y="48358"/>
                          </a:cubicBezTo>
                          <a:cubicBezTo>
                            <a:pt x="17851" y="48358"/>
                            <a:pt x="21798" y="47224"/>
                            <a:pt x="24699" y="44956"/>
                          </a:cubicBezTo>
                          <a:cubicBezTo>
                            <a:pt x="27608" y="42694"/>
                            <a:pt x="29062" y="39635"/>
                            <a:pt x="29062" y="35779"/>
                          </a:cubicBezTo>
                          <a:cubicBezTo>
                            <a:pt x="29062" y="33087"/>
                            <a:pt x="28291" y="30816"/>
                            <a:pt x="26750" y="28964"/>
                          </a:cubicBezTo>
                          <a:cubicBezTo>
                            <a:pt x="25209" y="27112"/>
                            <a:pt x="23019" y="25828"/>
                            <a:pt x="20180" y="2511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2" name="자유형 1091">
                      <a:extLst>
                        <a:ext uri="{FF2B5EF4-FFF2-40B4-BE49-F238E27FC236}">
                          <a16:creationId xmlns:a16="http://schemas.microsoft.com/office/drawing/2014/main" id="{A9A51094-4393-0DAF-1E4A-862B07CF6E0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047026" y="14812224"/>
                      <a:ext cx="33579" cy="50368"/>
                    </a:xfrm>
                    <a:custGeom>
                      <a:avLst/>
                      <a:gdLst>
                        <a:gd name="connsiteX0" fmla="*/ 15001 w 33579"/>
                        <a:gd name="connsiteY0" fmla="*/ 43156 h 50368"/>
                        <a:gd name="connsiteX1" fmla="*/ 7369 w 33579"/>
                        <a:gd name="connsiteY1" fmla="*/ 38161 h 50368"/>
                        <a:gd name="connsiteX2" fmla="*/ 4818 w 33579"/>
                        <a:gd name="connsiteY2" fmla="*/ 23158 h 50368"/>
                        <a:gd name="connsiteX3" fmla="*/ 7369 w 33579"/>
                        <a:gd name="connsiteY3" fmla="*/ 8186 h 50368"/>
                        <a:gd name="connsiteX4" fmla="*/ 15001 w 33579"/>
                        <a:gd name="connsiteY4" fmla="*/ 3191 h 50368"/>
                        <a:gd name="connsiteX5" fmla="*/ 22664 w 33579"/>
                        <a:gd name="connsiteY5" fmla="*/ 8186 h 50368"/>
                        <a:gd name="connsiteX6" fmla="*/ 25226 w 33579"/>
                        <a:gd name="connsiteY6" fmla="*/ 23158 h 50368"/>
                        <a:gd name="connsiteX7" fmla="*/ 22664 w 33579"/>
                        <a:gd name="connsiteY7" fmla="*/ 38161 h 50368"/>
                        <a:gd name="connsiteX8" fmla="*/ 15001 w 33579"/>
                        <a:gd name="connsiteY8" fmla="*/ 43156 h 50368"/>
                        <a:gd name="connsiteX9" fmla="*/ 15001 w 33579"/>
                        <a:gd name="connsiteY9" fmla="*/ 48358 h 50368"/>
                        <a:gd name="connsiteX10" fmla="*/ 27485 w 33579"/>
                        <a:gd name="connsiteY10" fmla="*/ 41897 h 50368"/>
                        <a:gd name="connsiteX11" fmla="*/ 31796 w 33579"/>
                        <a:gd name="connsiteY11" fmla="*/ 23158 h 50368"/>
                        <a:gd name="connsiteX12" fmla="*/ 27485 w 33579"/>
                        <a:gd name="connsiteY12" fmla="*/ 4440 h 50368"/>
                        <a:gd name="connsiteX13" fmla="*/ 15001 w 33579"/>
                        <a:gd name="connsiteY13" fmla="*/ -2011 h 50368"/>
                        <a:gd name="connsiteX14" fmla="*/ 2527 w 33579"/>
                        <a:gd name="connsiteY14" fmla="*/ 4440 h 50368"/>
                        <a:gd name="connsiteX15" fmla="*/ -1784 w 33579"/>
                        <a:gd name="connsiteY15" fmla="*/ 23158 h 50368"/>
                        <a:gd name="connsiteX16" fmla="*/ 2527 w 33579"/>
                        <a:gd name="connsiteY16" fmla="*/ 41897 h 50368"/>
                        <a:gd name="connsiteX17" fmla="*/ 15001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01" y="43156"/>
                          </a:moveTo>
                          <a:cubicBezTo>
                            <a:pt x="11620" y="43156"/>
                            <a:pt x="9076" y="41491"/>
                            <a:pt x="7369" y="38161"/>
                          </a:cubicBezTo>
                          <a:cubicBezTo>
                            <a:pt x="5668" y="34839"/>
                            <a:pt x="4818" y="29838"/>
                            <a:pt x="4818" y="23158"/>
                          </a:cubicBezTo>
                          <a:cubicBezTo>
                            <a:pt x="4818" y="16506"/>
                            <a:pt x="5668" y="11515"/>
                            <a:pt x="7369" y="8186"/>
                          </a:cubicBezTo>
                          <a:cubicBezTo>
                            <a:pt x="9076" y="4856"/>
                            <a:pt x="11620" y="3191"/>
                            <a:pt x="15001" y="3191"/>
                          </a:cubicBezTo>
                          <a:cubicBezTo>
                            <a:pt x="18409" y="3191"/>
                            <a:pt x="20964" y="4856"/>
                            <a:pt x="22664" y="8186"/>
                          </a:cubicBezTo>
                          <a:cubicBezTo>
                            <a:pt x="24372" y="11515"/>
                            <a:pt x="25226" y="16506"/>
                            <a:pt x="25226" y="23158"/>
                          </a:cubicBezTo>
                          <a:cubicBezTo>
                            <a:pt x="25226" y="29838"/>
                            <a:pt x="24372" y="34839"/>
                            <a:pt x="22664" y="38161"/>
                          </a:cubicBezTo>
                          <a:cubicBezTo>
                            <a:pt x="20964" y="41491"/>
                            <a:pt x="18409" y="43156"/>
                            <a:pt x="15001" y="43156"/>
                          </a:cubicBezTo>
                          <a:close/>
                          <a:moveTo>
                            <a:pt x="15001" y="48358"/>
                          </a:moveTo>
                          <a:cubicBezTo>
                            <a:pt x="20450" y="48358"/>
                            <a:pt x="24611" y="46204"/>
                            <a:pt x="27485" y="41897"/>
                          </a:cubicBezTo>
                          <a:cubicBezTo>
                            <a:pt x="30359" y="37596"/>
                            <a:pt x="31796" y="31350"/>
                            <a:pt x="31796" y="23158"/>
                          </a:cubicBezTo>
                          <a:cubicBezTo>
                            <a:pt x="31796" y="14987"/>
                            <a:pt x="30359" y="8747"/>
                            <a:pt x="27485" y="4440"/>
                          </a:cubicBezTo>
                          <a:cubicBezTo>
                            <a:pt x="24611" y="139"/>
                            <a:pt x="20450" y="-2011"/>
                            <a:pt x="15001" y="-2011"/>
                          </a:cubicBezTo>
                          <a:cubicBezTo>
                            <a:pt x="9559" y="-2011"/>
                            <a:pt x="5401" y="139"/>
                            <a:pt x="2527" y="4440"/>
                          </a:cubicBezTo>
                          <a:cubicBezTo>
                            <a:pt x="-347" y="8747"/>
                            <a:pt x="-1784" y="14987"/>
                            <a:pt x="-1784" y="23158"/>
                          </a:cubicBezTo>
                          <a:cubicBezTo>
                            <a:pt x="-1784" y="31350"/>
                            <a:pt x="-347" y="37596"/>
                            <a:pt x="2527" y="41897"/>
                          </a:cubicBezTo>
                          <a:cubicBezTo>
                            <a:pt x="5401" y="46204"/>
                            <a:pt x="9559" y="48358"/>
                            <a:pt x="15001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3" name="자유형 1092">
                      <a:extLst>
                        <a:ext uri="{FF2B5EF4-FFF2-40B4-BE49-F238E27FC236}">
                          <a16:creationId xmlns:a16="http://schemas.microsoft.com/office/drawing/2014/main" id="{CAB7BD56-8F5A-FA0F-37E0-8995CD4E1C6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089423" y="14812224"/>
                      <a:ext cx="33579" cy="50368"/>
                    </a:xfrm>
                    <a:custGeom>
                      <a:avLst/>
                      <a:gdLst>
                        <a:gd name="connsiteX0" fmla="*/ 15007 w 33579"/>
                        <a:gd name="connsiteY0" fmla="*/ 43156 h 50368"/>
                        <a:gd name="connsiteX1" fmla="*/ 7375 w 33579"/>
                        <a:gd name="connsiteY1" fmla="*/ 38161 h 50368"/>
                        <a:gd name="connsiteX2" fmla="*/ 4824 w 33579"/>
                        <a:gd name="connsiteY2" fmla="*/ 23158 h 50368"/>
                        <a:gd name="connsiteX3" fmla="*/ 7375 w 33579"/>
                        <a:gd name="connsiteY3" fmla="*/ 8186 h 50368"/>
                        <a:gd name="connsiteX4" fmla="*/ 15007 w 33579"/>
                        <a:gd name="connsiteY4" fmla="*/ 3191 h 50368"/>
                        <a:gd name="connsiteX5" fmla="*/ 22670 w 33579"/>
                        <a:gd name="connsiteY5" fmla="*/ 8186 h 50368"/>
                        <a:gd name="connsiteX6" fmla="*/ 25232 w 33579"/>
                        <a:gd name="connsiteY6" fmla="*/ 23158 h 50368"/>
                        <a:gd name="connsiteX7" fmla="*/ 22670 w 33579"/>
                        <a:gd name="connsiteY7" fmla="*/ 38161 h 50368"/>
                        <a:gd name="connsiteX8" fmla="*/ 15007 w 33579"/>
                        <a:gd name="connsiteY8" fmla="*/ 43156 h 50368"/>
                        <a:gd name="connsiteX9" fmla="*/ 15007 w 33579"/>
                        <a:gd name="connsiteY9" fmla="*/ 48358 h 50368"/>
                        <a:gd name="connsiteX10" fmla="*/ 27491 w 33579"/>
                        <a:gd name="connsiteY10" fmla="*/ 41897 h 50368"/>
                        <a:gd name="connsiteX11" fmla="*/ 31802 w 33579"/>
                        <a:gd name="connsiteY11" fmla="*/ 23158 h 50368"/>
                        <a:gd name="connsiteX12" fmla="*/ 27491 w 33579"/>
                        <a:gd name="connsiteY12" fmla="*/ 4440 h 50368"/>
                        <a:gd name="connsiteX13" fmla="*/ 15007 w 33579"/>
                        <a:gd name="connsiteY13" fmla="*/ -2011 h 50368"/>
                        <a:gd name="connsiteX14" fmla="*/ 2533 w 33579"/>
                        <a:gd name="connsiteY14" fmla="*/ 4440 h 50368"/>
                        <a:gd name="connsiteX15" fmla="*/ -1777 w 33579"/>
                        <a:gd name="connsiteY15" fmla="*/ 23158 h 50368"/>
                        <a:gd name="connsiteX16" fmla="*/ 2533 w 33579"/>
                        <a:gd name="connsiteY16" fmla="*/ 41897 h 50368"/>
                        <a:gd name="connsiteX17" fmla="*/ 15007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07" y="43156"/>
                          </a:moveTo>
                          <a:cubicBezTo>
                            <a:pt x="11627" y="43156"/>
                            <a:pt x="9083" y="41491"/>
                            <a:pt x="7375" y="38161"/>
                          </a:cubicBezTo>
                          <a:cubicBezTo>
                            <a:pt x="5674" y="34839"/>
                            <a:pt x="4824" y="29838"/>
                            <a:pt x="4824" y="23158"/>
                          </a:cubicBezTo>
                          <a:cubicBezTo>
                            <a:pt x="4824" y="16506"/>
                            <a:pt x="5674" y="11515"/>
                            <a:pt x="7375" y="8186"/>
                          </a:cubicBezTo>
                          <a:cubicBezTo>
                            <a:pt x="9083" y="4856"/>
                            <a:pt x="11627" y="3191"/>
                            <a:pt x="15007" y="3191"/>
                          </a:cubicBezTo>
                          <a:cubicBezTo>
                            <a:pt x="18415" y="3191"/>
                            <a:pt x="20970" y="4856"/>
                            <a:pt x="22670" y="8186"/>
                          </a:cubicBezTo>
                          <a:cubicBezTo>
                            <a:pt x="24378" y="11515"/>
                            <a:pt x="25232" y="16506"/>
                            <a:pt x="25232" y="23158"/>
                          </a:cubicBezTo>
                          <a:cubicBezTo>
                            <a:pt x="25232" y="29838"/>
                            <a:pt x="24378" y="34839"/>
                            <a:pt x="22670" y="38161"/>
                          </a:cubicBezTo>
                          <a:cubicBezTo>
                            <a:pt x="20970" y="41491"/>
                            <a:pt x="18415" y="43156"/>
                            <a:pt x="15007" y="43156"/>
                          </a:cubicBezTo>
                          <a:close/>
                          <a:moveTo>
                            <a:pt x="15007" y="48358"/>
                          </a:moveTo>
                          <a:cubicBezTo>
                            <a:pt x="20456" y="48358"/>
                            <a:pt x="24618" y="46204"/>
                            <a:pt x="27491" y="41897"/>
                          </a:cubicBezTo>
                          <a:cubicBezTo>
                            <a:pt x="30365" y="37596"/>
                            <a:pt x="31802" y="31350"/>
                            <a:pt x="31802" y="23158"/>
                          </a:cubicBezTo>
                          <a:cubicBezTo>
                            <a:pt x="31802" y="14987"/>
                            <a:pt x="30365" y="8747"/>
                            <a:pt x="27491" y="4440"/>
                          </a:cubicBezTo>
                          <a:cubicBezTo>
                            <a:pt x="24618" y="139"/>
                            <a:pt x="20456" y="-2011"/>
                            <a:pt x="15007" y="-2011"/>
                          </a:cubicBezTo>
                          <a:cubicBezTo>
                            <a:pt x="9565" y="-2011"/>
                            <a:pt x="5407" y="139"/>
                            <a:pt x="2533" y="4440"/>
                          </a:cubicBezTo>
                          <a:cubicBezTo>
                            <a:pt x="-340" y="8747"/>
                            <a:pt x="-1777" y="14987"/>
                            <a:pt x="-1777" y="23158"/>
                          </a:cubicBezTo>
                          <a:cubicBezTo>
                            <a:pt x="-1777" y="31350"/>
                            <a:pt x="-340" y="37596"/>
                            <a:pt x="2533" y="41897"/>
                          </a:cubicBezTo>
                          <a:cubicBezTo>
                            <a:pt x="5407" y="46204"/>
                            <a:pt x="9565" y="48358"/>
                            <a:pt x="15007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094" name="그래픽 353">
                  <a:extLst>
                    <a:ext uri="{FF2B5EF4-FFF2-40B4-BE49-F238E27FC236}">
                      <a16:creationId xmlns:a16="http://schemas.microsoft.com/office/drawing/2014/main" id="{8278F1D1-E4B7-D671-D083-299F4B57D82A}"/>
                    </a:ext>
                  </a:extLst>
                </p:cNvPr>
                <p:cNvGrpSpPr/>
                <p:nvPr/>
              </p:nvGrpSpPr>
              <p:grpSpPr>
                <a:xfrm>
                  <a:off x="24396843" y="12992410"/>
                  <a:ext cx="119507" cy="1870183"/>
                  <a:chOff x="24396843" y="12992410"/>
                  <a:chExt cx="119507" cy="1870183"/>
                </a:xfrm>
              </p:grpSpPr>
              <p:sp>
                <p:nvSpPr>
                  <p:cNvPr id="1095" name="자유형 1094">
                    <a:extLst>
                      <a:ext uri="{FF2B5EF4-FFF2-40B4-BE49-F238E27FC236}">
                        <a16:creationId xmlns:a16="http://schemas.microsoft.com/office/drawing/2014/main" id="{270F6155-E9EF-0296-D280-E072BB4BFB92}"/>
                      </a:ext>
                    </a:extLst>
                  </p:cNvPr>
                  <p:cNvSpPr/>
                  <p:nvPr/>
                </p:nvSpPr>
                <p:spPr>
                  <a:xfrm>
                    <a:off x="24457183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96" name="자유형 1095">
                    <a:extLst>
                      <a:ext uri="{FF2B5EF4-FFF2-40B4-BE49-F238E27FC236}">
                        <a16:creationId xmlns:a16="http://schemas.microsoft.com/office/drawing/2014/main" id="{72336989-1673-9307-2841-D437AE5B9EE8}"/>
                      </a:ext>
                    </a:extLst>
                  </p:cNvPr>
                  <p:cNvSpPr/>
                  <p:nvPr/>
                </p:nvSpPr>
                <p:spPr>
                  <a:xfrm>
                    <a:off x="24457183" y="14764439"/>
                    <a:ext cx="6663" cy="23306"/>
                  </a:xfrm>
                  <a:custGeom>
                    <a:avLst/>
                    <a:gdLst>
                      <a:gd name="connsiteX0" fmla="*/ 310 w 6663"/>
                      <a:gd name="connsiteY0" fmla="*/ 308 h 23306"/>
                      <a:gd name="connsiteX1" fmla="*/ 310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10" y="308"/>
                        </a:moveTo>
                        <a:lnTo>
                          <a:pt x="310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97" name="그래픽 353">
                    <a:extLst>
                      <a:ext uri="{FF2B5EF4-FFF2-40B4-BE49-F238E27FC236}">
                        <a16:creationId xmlns:a16="http://schemas.microsoft.com/office/drawing/2014/main" id="{2A1E0D7F-348B-556B-7DD9-3913E4B18BC4}"/>
                      </a:ext>
                    </a:extLst>
                  </p:cNvPr>
                  <p:cNvGrpSpPr/>
                  <p:nvPr/>
                </p:nvGrpSpPr>
                <p:grpSpPr>
                  <a:xfrm>
                    <a:off x="24396843" y="14812224"/>
                    <a:ext cx="119507" cy="50368"/>
                    <a:chOff x="24396843" y="14812224"/>
                    <a:chExt cx="119507" cy="50368"/>
                  </a:xfrm>
                  <a:solidFill>
                    <a:srgbClr val="000000"/>
                  </a:solidFill>
                </p:grpSpPr>
                <p:sp>
                  <p:nvSpPr>
                    <p:cNvPr id="1098" name="자유형 1097">
                      <a:extLst>
                        <a:ext uri="{FF2B5EF4-FFF2-40B4-BE49-F238E27FC236}">
                          <a16:creationId xmlns:a16="http://schemas.microsoft.com/office/drawing/2014/main" id="{0EED4126-DF85-EF49-0EB8-D38942CA7CA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396843" y="14813098"/>
                      <a:ext cx="35401" cy="48547"/>
                    </a:xfrm>
                    <a:custGeom>
                      <a:avLst/>
                      <a:gdLst>
                        <a:gd name="connsiteX0" fmla="*/ 20219 w 35401"/>
                        <a:gd name="connsiteY0" fmla="*/ 40811 h 48547"/>
                        <a:gd name="connsiteX1" fmla="*/ 3622 w 35401"/>
                        <a:gd name="connsiteY1" fmla="*/ 14893 h 48547"/>
                        <a:gd name="connsiteX2" fmla="*/ 20219 w 35401"/>
                        <a:gd name="connsiteY2" fmla="*/ 14893 h 48547"/>
                        <a:gd name="connsiteX3" fmla="*/ 20219 w 35401"/>
                        <a:gd name="connsiteY3" fmla="*/ 40811 h 48547"/>
                        <a:gd name="connsiteX4" fmla="*/ 18490 w 35401"/>
                        <a:gd name="connsiteY4" fmla="*/ 46534 h 48547"/>
                        <a:gd name="connsiteX5" fmla="*/ 26757 w 35401"/>
                        <a:gd name="connsiteY5" fmla="*/ 46534 h 48547"/>
                        <a:gd name="connsiteX6" fmla="*/ 26757 w 35401"/>
                        <a:gd name="connsiteY6" fmla="*/ 14893 h 48547"/>
                        <a:gd name="connsiteX7" fmla="*/ 33692 w 35401"/>
                        <a:gd name="connsiteY7" fmla="*/ 14893 h 48547"/>
                        <a:gd name="connsiteX8" fmla="*/ 33692 w 35401"/>
                        <a:gd name="connsiteY8" fmla="*/ 9431 h 48547"/>
                        <a:gd name="connsiteX9" fmla="*/ 26757 w 35401"/>
                        <a:gd name="connsiteY9" fmla="*/ 9431 h 48547"/>
                        <a:gd name="connsiteX10" fmla="*/ 26757 w 35401"/>
                        <a:gd name="connsiteY10" fmla="*/ -2014 h 48547"/>
                        <a:gd name="connsiteX11" fmla="*/ 20219 w 35401"/>
                        <a:gd name="connsiteY11" fmla="*/ -2014 h 48547"/>
                        <a:gd name="connsiteX12" fmla="*/ 20219 w 35401"/>
                        <a:gd name="connsiteY12" fmla="*/ 9431 h 48547"/>
                        <a:gd name="connsiteX13" fmla="*/ -1709 w 35401"/>
                        <a:gd name="connsiteY13" fmla="*/ 9431 h 48547"/>
                        <a:gd name="connsiteX14" fmla="*/ -1709 w 35401"/>
                        <a:gd name="connsiteY14" fmla="*/ 15767 h 48547"/>
                        <a:gd name="connsiteX15" fmla="*/ 18490 w 35401"/>
                        <a:gd name="connsiteY15" fmla="*/ 4653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20219" y="40811"/>
                          </a:moveTo>
                          <a:lnTo>
                            <a:pt x="3622" y="14893"/>
                          </a:lnTo>
                          <a:lnTo>
                            <a:pt x="20219" y="14893"/>
                          </a:lnTo>
                          <a:lnTo>
                            <a:pt x="20219" y="40811"/>
                          </a:lnTo>
                          <a:close/>
                          <a:moveTo>
                            <a:pt x="18490" y="46534"/>
                          </a:moveTo>
                          <a:lnTo>
                            <a:pt x="26757" y="46534"/>
                          </a:lnTo>
                          <a:lnTo>
                            <a:pt x="26757" y="14893"/>
                          </a:lnTo>
                          <a:lnTo>
                            <a:pt x="33692" y="14893"/>
                          </a:lnTo>
                          <a:lnTo>
                            <a:pt x="33692" y="9431"/>
                          </a:lnTo>
                          <a:lnTo>
                            <a:pt x="26757" y="9431"/>
                          </a:lnTo>
                          <a:lnTo>
                            <a:pt x="26757" y="-2014"/>
                          </a:lnTo>
                          <a:lnTo>
                            <a:pt x="20219" y="-2014"/>
                          </a:lnTo>
                          <a:lnTo>
                            <a:pt x="20219" y="9431"/>
                          </a:lnTo>
                          <a:lnTo>
                            <a:pt x="-1709" y="9431"/>
                          </a:lnTo>
                          <a:lnTo>
                            <a:pt x="-1709" y="15767"/>
                          </a:lnTo>
                          <a:lnTo>
                            <a:pt x="18490" y="465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9" name="자유형 1098">
                      <a:extLst>
                        <a:ext uri="{FF2B5EF4-FFF2-40B4-BE49-F238E27FC236}">
                          <a16:creationId xmlns:a16="http://schemas.microsoft.com/office/drawing/2014/main" id="{83767231-DEEF-32FD-8EF5-0099E246CF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440375" y="14812224"/>
                      <a:ext cx="33579" cy="50368"/>
                    </a:xfrm>
                    <a:custGeom>
                      <a:avLst/>
                      <a:gdLst>
                        <a:gd name="connsiteX0" fmla="*/ 15060 w 33579"/>
                        <a:gd name="connsiteY0" fmla="*/ 43156 h 50368"/>
                        <a:gd name="connsiteX1" fmla="*/ 7428 w 33579"/>
                        <a:gd name="connsiteY1" fmla="*/ 38161 h 50368"/>
                        <a:gd name="connsiteX2" fmla="*/ 4877 w 33579"/>
                        <a:gd name="connsiteY2" fmla="*/ 23158 h 50368"/>
                        <a:gd name="connsiteX3" fmla="*/ 7428 w 33579"/>
                        <a:gd name="connsiteY3" fmla="*/ 8186 h 50368"/>
                        <a:gd name="connsiteX4" fmla="*/ 15060 w 33579"/>
                        <a:gd name="connsiteY4" fmla="*/ 3191 h 50368"/>
                        <a:gd name="connsiteX5" fmla="*/ 22723 w 33579"/>
                        <a:gd name="connsiteY5" fmla="*/ 8186 h 50368"/>
                        <a:gd name="connsiteX6" fmla="*/ 25285 w 33579"/>
                        <a:gd name="connsiteY6" fmla="*/ 23158 h 50368"/>
                        <a:gd name="connsiteX7" fmla="*/ 22723 w 33579"/>
                        <a:gd name="connsiteY7" fmla="*/ 38161 h 50368"/>
                        <a:gd name="connsiteX8" fmla="*/ 15060 w 33579"/>
                        <a:gd name="connsiteY8" fmla="*/ 43156 h 50368"/>
                        <a:gd name="connsiteX9" fmla="*/ 15060 w 33579"/>
                        <a:gd name="connsiteY9" fmla="*/ 48358 h 50368"/>
                        <a:gd name="connsiteX10" fmla="*/ 27544 w 33579"/>
                        <a:gd name="connsiteY10" fmla="*/ 41897 h 50368"/>
                        <a:gd name="connsiteX11" fmla="*/ 31855 w 33579"/>
                        <a:gd name="connsiteY11" fmla="*/ 23158 h 50368"/>
                        <a:gd name="connsiteX12" fmla="*/ 27544 w 33579"/>
                        <a:gd name="connsiteY12" fmla="*/ 4440 h 50368"/>
                        <a:gd name="connsiteX13" fmla="*/ 15060 w 33579"/>
                        <a:gd name="connsiteY13" fmla="*/ -2011 h 50368"/>
                        <a:gd name="connsiteX14" fmla="*/ 2586 w 33579"/>
                        <a:gd name="connsiteY14" fmla="*/ 4440 h 50368"/>
                        <a:gd name="connsiteX15" fmla="*/ -1725 w 33579"/>
                        <a:gd name="connsiteY15" fmla="*/ 23158 h 50368"/>
                        <a:gd name="connsiteX16" fmla="*/ 2586 w 33579"/>
                        <a:gd name="connsiteY16" fmla="*/ 41897 h 50368"/>
                        <a:gd name="connsiteX17" fmla="*/ 1506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60" y="43156"/>
                          </a:moveTo>
                          <a:cubicBezTo>
                            <a:pt x="11679" y="43156"/>
                            <a:pt x="9135" y="41491"/>
                            <a:pt x="7428" y="38161"/>
                          </a:cubicBezTo>
                          <a:cubicBezTo>
                            <a:pt x="5727" y="34839"/>
                            <a:pt x="4877" y="29838"/>
                            <a:pt x="4877" y="23158"/>
                          </a:cubicBezTo>
                          <a:cubicBezTo>
                            <a:pt x="4877" y="16506"/>
                            <a:pt x="5727" y="11515"/>
                            <a:pt x="7428" y="8186"/>
                          </a:cubicBezTo>
                          <a:cubicBezTo>
                            <a:pt x="9135" y="4856"/>
                            <a:pt x="11679" y="3191"/>
                            <a:pt x="15060" y="3191"/>
                          </a:cubicBezTo>
                          <a:cubicBezTo>
                            <a:pt x="18468" y="3191"/>
                            <a:pt x="21023" y="4856"/>
                            <a:pt x="22723" y="8186"/>
                          </a:cubicBezTo>
                          <a:cubicBezTo>
                            <a:pt x="24431" y="11515"/>
                            <a:pt x="25285" y="16506"/>
                            <a:pt x="25285" y="23158"/>
                          </a:cubicBezTo>
                          <a:cubicBezTo>
                            <a:pt x="25285" y="29838"/>
                            <a:pt x="24431" y="34839"/>
                            <a:pt x="22723" y="38161"/>
                          </a:cubicBezTo>
                          <a:cubicBezTo>
                            <a:pt x="21023" y="41491"/>
                            <a:pt x="18468" y="43156"/>
                            <a:pt x="15060" y="43156"/>
                          </a:cubicBezTo>
                          <a:close/>
                          <a:moveTo>
                            <a:pt x="15060" y="48358"/>
                          </a:moveTo>
                          <a:cubicBezTo>
                            <a:pt x="20509" y="48358"/>
                            <a:pt x="24670" y="46204"/>
                            <a:pt x="27544" y="41897"/>
                          </a:cubicBezTo>
                          <a:cubicBezTo>
                            <a:pt x="30418" y="37596"/>
                            <a:pt x="31855" y="31350"/>
                            <a:pt x="31855" y="23158"/>
                          </a:cubicBezTo>
                          <a:cubicBezTo>
                            <a:pt x="31855" y="14987"/>
                            <a:pt x="30418" y="8747"/>
                            <a:pt x="27544" y="4440"/>
                          </a:cubicBezTo>
                          <a:cubicBezTo>
                            <a:pt x="24670" y="139"/>
                            <a:pt x="20509" y="-2011"/>
                            <a:pt x="15060" y="-2011"/>
                          </a:cubicBezTo>
                          <a:cubicBezTo>
                            <a:pt x="9618" y="-2011"/>
                            <a:pt x="5460" y="139"/>
                            <a:pt x="2586" y="4440"/>
                          </a:cubicBezTo>
                          <a:cubicBezTo>
                            <a:pt x="-288" y="8747"/>
                            <a:pt x="-1725" y="14987"/>
                            <a:pt x="-1725" y="23158"/>
                          </a:cubicBezTo>
                          <a:cubicBezTo>
                            <a:pt x="-1725" y="31350"/>
                            <a:pt x="-288" y="37596"/>
                            <a:pt x="2586" y="41897"/>
                          </a:cubicBezTo>
                          <a:cubicBezTo>
                            <a:pt x="5460" y="46204"/>
                            <a:pt x="9618" y="48358"/>
                            <a:pt x="1506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0" name="자유형 1099">
                      <a:extLst>
                        <a:ext uri="{FF2B5EF4-FFF2-40B4-BE49-F238E27FC236}">
                          <a16:creationId xmlns:a16="http://schemas.microsoft.com/office/drawing/2014/main" id="{A02BAC7D-ECE2-5714-8266-7B5B52D1092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482772" y="14812224"/>
                      <a:ext cx="33579" cy="50368"/>
                    </a:xfrm>
                    <a:custGeom>
                      <a:avLst/>
                      <a:gdLst>
                        <a:gd name="connsiteX0" fmla="*/ 15066 w 33579"/>
                        <a:gd name="connsiteY0" fmla="*/ 43156 h 50368"/>
                        <a:gd name="connsiteX1" fmla="*/ 7434 w 33579"/>
                        <a:gd name="connsiteY1" fmla="*/ 38161 h 50368"/>
                        <a:gd name="connsiteX2" fmla="*/ 4883 w 33579"/>
                        <a:gd name="connsiteY2" fmla="*/ 23158 h 50368"/>
                        <a:gd name="connsiteX3" fmla="*/ 7434 w 33579"/>
                        <a:gd name="connsiteY3" fmla="*/ 8186 h 50368"/>
                        <a:gd name="connsiteX4" fmla="*/ 15066 w 33579"/>
                        <a:gd name="connsiteY4" fmla="*/ 3191 h 50368"/>
                        <a:gd name="connsiteX5" fmla="*/ 22730 w 33579"/>
                        <a:gd name="connsiteY5" fmla="*/ 8186 h 50368"/>
                        <a:gd name="connsiteX6" fmla="*/ 25291 w 33579"/>
                        <a:gd name="connsiteY6" fmla="*/ 23158 h 50368"/>
                        <a:gd name="connsiteX7" fmla="*/ 22730 w 33579"/>
                        <a:gd name="connsiteY7" fmla="*/ 38161 h 50368"/>
                        <a:gd name="connsiteX8" fmla="*/ 15066 w 33579"/>
                        <a:gd name="connsiteY8" fmla="*/ 43156 h 50368"/>
                        <a:gd name="connsiteX9" fmla="*/ 15066 w 33579"/>
                        <a:gd name="connsiteY9" fmla="*/ 48358 h 50368"/>
                        <a:gd name="connsiteX10" fmla="*/ 27550 w 33579"/>
                        <a:gd name="connsiteY10" fmla="*/ 41897 h 50368"/>
                        <a:gd name="connsiteX11" fmla="*/ 31861 w 33579"/>
                        <a:gd name="connsiteY11" fmla="*/ 23158 h 50368"/>
                        <a:gd name="connsiteX12" fmla="*/ 27550 w 33579"/>
                        <a:gd name="connsiteY12" fmla="*/ 4440 h 50368"/>
                        <a:gd name="connsiteX13" fmla="*/ 15066 w 33579"/>
                        <a:gd name="connsiteY13" fmla="*/ -2011 h 50368"/>
                        <a:gd name="connsiteX14" fmla="*/ 2592 w 33579"/>
                        <a:gd name="connsiteY14" fmla="*/ 4440 h 50368"/>
                        <a:gd name="connsiteX15" fmla="*/ -1718 w 33579"/>
                        <a:gd name="connsiteY15" fmla="*/ 23158 h 50368"/>
                        <a:gd name="connsiteX16" fmla="*/ 2592 w 33579"/>
                        <a:gd name="connsiteY16" fmla="*/ 41897 h 50368"/>
                        <a:gd name="connsiteX17" fmla="*/ 1506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66" y="43156"/>
                          </a:moveTo>
                          <a:cubicBezTo>
                            <a:pt x="11686" y="43156"/>
                            <a:pt x="9142" y="41491"/>
                            <a:pt x="7434" y="38161"/>
                          </a:cubicBezTo>
                          <a:cubicBezTo>
                            <a:pt x="5733" y="34839"/>
                            <a:pt x="4883" y="29838"/>
                            <a:pt x="4883" y="23158"/>
                          </a:cubicBezTo>
                          <a:cubicBezTo>
                            <a:pt x="4883" y="16506"/>
                            <a:pt x="5733" y="11515"/>
                            <a:pt x="7434" y="8186"/>
                          </a:cubicBezTo>
                          <a:cubicBezTo>
                            <a:pt x="9142" y="4856"/>
                            <a:pt x="11686" y="3191"/>
                            <a:pt x="15066" y="3191"/>
                          </a:cubicBezTo>
                          <a:cubicBezTo>
                            <a:pt x="18474" y="3191"/>
                            <a:pt x="21029" y="4856"/>
                            <a:pt x="22730" y="8186"/>
                          </a:cubicBezTo>
                          <a:cubicBezTo>
                            <a:pt x="24437" y="11515"/>
                            <a:pt x="25291" y="16506"/>
                            <a:pt x="25291" y="23158"/>
                          </a:cubicBezTo>
                          <a:cubicBezTo>
                            <a:pt x="25291" y="29838"/>
                            <a:pt x="24437" y="34839"/>
                            <a:pt x="22730" y="38161"/>
                          </a:cubicBezTo>
                          <a:cubicBezTo>
                            <a:pt x="21029" y="41491"/>
                            <a:pt x="18474" y="43156"/>
                            <a:pt x="15066" y="43156"/>
                          </a:cubicBezTo>
                          <a:close/>
                          <a:moveTo>
                            <a:pt x="15066" y="48358"/>
                          </a:moveTo>
                          <a:cubicBezTo>
                            <a:pt x="20515" y="48358"/>
                            <a:pt x="24677" y="46204"/>
                            <a:pt x="27550" y="41897"/>
                          </a:cubicBezTo>
                          <a:cubicBezTo>
                            <a:pt x="30424" y="37596"/>
                            <a:pt x="31861" y="31350"/>
                            <a:pt x="31861" y="23158"/>
                          </a:cubicBezTo>
                          <a:cubicBezTo>
                            <a:pt x="31861" y="14987"/>
                            <a:pt x="30424" y="8747"/>
                            <a:pt x="27550" y="4440"/>
                          </a:cubicBezTo>
                          <a:cubicBezTo>
                            <a:pt x="24677" y="139"/>
                            <a:pt x="20515" y="-2011"/>
                            <a:pt x="15066" y="-2011"/>
                          </a:cubicBezTo>
                          <a:cubicBezTo>
                            <a:pt x="9624" y="-2011"/>
                            <a:pt x="5466" y="139"/>
                            <a:pt x="2592" y="4440"/>
                          </a:cubicBezTo>
                          <a:cubicBezTo>
                            <a:pt x="-281" y="8747"/>
                            <a:pt x="-1718" y="14987"/>
                            <a:pt x="-1718" y="23158"/>
                          </a:cubicBezTo>
                          <a:cubicBezTo>
                            <a:pt x="-1718" y="31350"/>
                            <a:pt x="-281" y="37596"/>
                            <a:pt x="2592" y="41897"/>
                          </a:cubicBezTo>
                          <a:cubicBezTo>
                            <a:pt x="5466" y="46204"/>
                            <a:pt x="9624" y="48358"/>
                            <a:pt x="1506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01" name="그래픽 353">
                  <a:extLst>
                    <a:ext uri="{FF2B5EF4-FFF2-40B4-BE49-F238E27FC236}">
                      <a16:creationId xmlns:a16="http://schemas.microsoft.com/office/drawing/2014/main" id="{3A1FC5C6-7F86-423C-4B2C-D1681A3047CB}"/>
                    </a:ext>
                  </a:extLst>
                </p:cNvPr>
                <p:cNvGrpSpPr/>
                <p:nvPr/>
              </p:nvGrpSpPr>
              <p:grpSpPr>
                <a:xfrm>
                  <a:off x="24792077" y="12992410"/>
                  <a:ext cx="117623" cy="1870183"/>
                  <a:chOff x="24792077" y="12992410"/>
                  <a:chExt cx="117623" cy="1870183"/>
                </a:xfrm>
              </p:grpSpPr>
              <p:sp>
                <p:nvSpPr>
                  <p:cNvPr id="1102" name="자유형 1101">
                    <a:extLst>
                      <a:ext uri="{FF2B5EF4-FFF2-40B4-BE49-F238E27FC236}">
                        <a16:creationId xmlns:a16="http://schemas.microsoft.com/office/drawing/2014/main" id="{0DE4DE31-AF16-6289-4287-4CA21DF7EC39}"/>
                      </a:ext>
                    </a:extLst>
                  </p:cNvPr>
                  <p:cNvSpPr/>
                  <p:nvPr/>
                </p:nvSpPr>
                <p:spPr>
                  <a:xfrm>
                    <a:off x="24850532" y="12992410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03" name="자유형 1102">
                    <a:extLst>
                      <a:ext uri="{FF2B5EF4-FFF2-40B4-BE49-F238E27FC236}">
                        <a16:creationId xmlns:a16="http://schemas.microsoft.com/office/drawing/2014/main" id="{4FDD4DD2-BAEC-8DFD-0C6E-3978148E5CF7}"/>
                      </a:ext>
                    </a:extLst>
                  </p:cNvPr>
                  <p:cNvSpPr/>
                  <p:nvPr/>
                </p:nvSpPr>
                <p:spPr>
                  <a:xfrm>
                    <a:off x="24850532" y="14764439"/>
                    <a:ext cx="6663" cy="23306"/>
                  </a:xfrm>
                  <a:custGeom>
                    <a:avLst/>
                    <a:gdLst>
                      <a:gd name="connsiteX0" fmla="*/ 369 w 6663"/>
                      <a:gd name="connsiteY0" fmla="*/ 308 h 23306"/>
                      <a:gd name="connsiteX1" fmla="*/ 36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69" y="308"/>
                        </a:moveTo>
                        <a:lnTo>
                          <a:pt x="36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04" name="그래픽 353">
                    <a:extLst>
                      <a:ext uri="{FF2B5EF4-FFF2-40B4-BE49-F238E27FC236}">
                        <a16:creationId xmlns:a16="http://schemas.microsoft.com/office/drawing/2014/main" id="{99D4992C-F962-B19F-5387-889CEC0D3800}"/>
                      </a:ext>
                    </a:extLst>
                  </p:cNvPr>
                  <p:cNvGrpSpPr/>
                  <p:nvPr/>
                </p:nvGrpSpPr>
                <p:grpSpPr>
                  <a:xfrm>
                    <a:off x="24792077" y="14812224"/>
                    <a:ext cx="117623" cy="50368"/>
                    <a:chOff x="24792077" y="14812224"/>
                    <a:chExt cx="117623" cy="50368"/>
                  </a:xfrm>
                  <a:solidFill>
                    <a:srgbClr val="000000"/>
                  </a:solidFill>
                </p:grpSpPr>
                <p:sp>
                  <p:nvSpPr>
                    <p:cNvPr id="1105" name="자유형 1104">
                      <a:extLst>
                        <a:ext uri="{FF2B5EF4-FFF2-40B4-BE49-F238E27FC236}">
                          <a16:creationId xmlns:a16="http://schemas.microsoft.com/office/drawing/2014/main" id="{7DB6845D-25CA-505B-B6A2-1F77739FEF4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792077" y="14813098"/>
                      <a:ext cx="31434" cy="49494"/>
                    </a:xfrm>
                    <a:custGeom>
                      <a:avLst/>
                      <a:gdLst>
                        <a:gd name="connsiteX0" fmla="*/ 410 w 31434"/>
                        <a:gd name="connsiteY0" fmla="*/ 47526 h 49494"/>
                        <a:gd name="connsiteX1" fmla="*/ 26212 w 31434"/>
                        <a:gd name="connsiteY1" fmla="*/ 47526 h 49494"/>
                        <a:gd name="connsiteX2" fmla="*/ 26212 w 31434"/>
                        <a:gd name="connsiteY2" fmla="*/ 41991 h 49494"/>
                        <a:gd name="connsiteX3" fmla="*/ 6428 w 31434"/>
                        <a:gd name="connsiteY3" fmla="*/ 41991 h 49494"/>
                        <a:gd name="connsiteX4" fmla="*/ 6428 w 31434"/>
                        <a:gd name="connsiteY4" fmla="*/ 30098 h 49494"/>
                        <a:gd name="connsiteX5" fmla="*/ 9281 w 31434"/>
                        <a:gd name="connsiteY5" fmla="*/ 30826 h 49494"/>
                        <a:gd name="connsiteX6" fmla="*/ 12155 w 31434"/>
                        <a:gd name="connsiteY6" fmla="*/ 31066 h 49494"/>
                        <a:gd name="connsiteX7" fmla="*/ 25035 w 31434"/>
                        <a:gd name="connsiteY7" fmla="*/ 26613 h 49494"/>
                        <a:gd name="connsiteX8" fmla="*/ 29793 w 31434"/>
                        <a:gd name="connsiteY8" fmla="*/ 14554 h 49494"/>
                        <a:gd name="connsiteX9" fmla="*/ 24910 w 31434"/>
                        <a:gd name="connsiteY9" fmla="*/ 2370 h 49494"/>
                        <a:gd name="connsiteX10" fmla="*/ 11145 w 31434"/>
                        <a:gd name="connsiteY10" fmla="*/ -1969 h 49494"/>
                        <a:gd name="connsiteX11" fmla="*/ 4908 w 31434"/>
                        <a:gd name="connsiteY11" fmla="*/ -1449 h 49494"/>
                        <a:gd name="connsiteX12" fmla="*/ -1641 w 31434"/>
                        <a:gd name="connsiteY12" fmla="*/ 112 h 49494"/>
                        <a:gd name="connsiteX13" fmla="*/ -1641 w 31434"/>
                        <a:gd name="connsiteY13" fmla="*/ 6719 h 49494"/>
                        <a:gd name="connsiteX14" fmla="*/ 4409 w 31434"/>
                        <a:gd name="connsiteY14" fmla="*/ 4347 h 49494"/>
                        <a:gd name="connsiteX15" fmla="*/ 11010 w 31434"/>
                        <a:gd name="connsiteY15" fmla="*/ 3566 h 49494"/>
                        <a:gd name="connsiteX16" fmla="*/ 19923 w 31434"/>
                        <a:gd name="connsiteY16" fmla="*/ 6521 h 49494"/>
                        <a:gd name="connsiteX17" fmla="*/ 23213 w 31434"/>
                        <a:gd name="connsiteY17" fmla="*/ 14554 h 49494"/>
                        <a:gd name="connsiteX18" fmla="*/ 19923 w 31434"/>
                        <a:gd name="connsiteY18" fmla="*/ 22576 h 49494"/>
                        <a:gd name="connsiteX19" fmla="*/ 11010 w 31434"/>
                        <a:gd name="connsiteY19" fmla="*/ 25541 h 49494"/>
                        <a:gd name="connsiteX20" fmla="*/ 5752 w 31434"/>
                        <a:gd name="connsiteY20" fmla="*/ 24958 h 49494"/>
                        <a:gd name="connsiteX21" fmla="*/ 410 w 31434"/>
                        <a:gd name="connsiteY21" fmla="*/ 23137 h 49494"/>
                        <a:gd name="connsiteX22" fmla="*/ 410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410" y="47526"/>
                          </a:moveTo>
                          <a:lnTo>
                            <a:pt x="26212" y="47526"/>
                          </a:lnTo>
                          <a:lnTo>
                            <a:pt x="26212" y="41991"/>
                          </a:lnTo>
                          <a:lnTo>
                            <a:pt x="6428" y="41991"/>
                          </a:lnTo>
                          <a:lnTo>
                            <a:pt x="6428" y="30098"/>
                          </a:lnTo>
                          <a:cubicBezTo>
                            <a:pt x="7379" y="30424"/>
                            <a:pt x="8330" y="30667"/>
                            <a:pt x="9281" y="30826"/>
                          </a:cubicBezTo>
                          <a:cubicBezTo>
                            <a:pt x="10239" y="30986"/>
                            <a:pt x="11197" y="31066"/>
                            <a:pt x="12155" y="31066"/>
                          </a:cubicBezTo>
                          <a:cubicBezTo>
                            <a:pt x="17576" y="31066"/>
                            <a:pt x="21870" y="29581"/>
                            <a:pt x="25035" y="26613"/>
                          </a:cubicBezTo>
                          <a:cubicBezTo>
                            <a:pt x="28207" y="23644"/>
                            <a:pt x="29793" y="19624"/>
                            <a:pt x="29793" y="14554"/>
                          </a:cubicBezTo>
                          <a:cubicBezTo>
                            <a:pt x="29793" y="9331"/>
                            <a:pt x="28166" y="5269"/>
                            <a:pt x="24910" y="2370"/>
                          </a:cubicBezTo>
                          <a:cubicBezTo>
                            <a:pt x="21654" y="-523"/>
                            <a:pt x="17066" y="-1969"/>
                            <a:pt x="11145" y="-1969"/>
                          </a:cubicBezTo>
                          <a:cubicBezTo>
                            <a:pt x="9104" y="-1969"/>
                            <a:pt x="7025" y="-1795"/>
                            <a:pt x="4908" y="-1449"/>
                          </a:cubicBezTo>
                          <a:cubicBezTo>
                            <a:pt x="2798" y="-1102"/>
                            <a:pt x="615" y="-582"/>
                            <a:pt x="-1641" y="112"/>
                          </a:cubicBezTo>
                          <a:lnTo>
                            <a:pt x="-1641" y="6719"/>
                          </a:lnTo>
                          <a:cubicBezTo>
                            <a:pt x="310" y="5658"/>
                            <a:pt x="2326" y="4867"/>
                            <a:pt x="4409" y="4347"/>
                          </a:cubicBezTo>
                          <a:cubicBezTo>
                            <a:pt x="6491" y="3826"/>
                            <a:pt x="8691" y="3566"/>
                            <a:pt x="11010" y="3566"/>
                          </a:cubicBezTo>
                          <a:cubicBezTo>
                            <a:pt x="14765" y="3566"/>
                            <a:pt x="17736" y="4551"/>
                            <a:pt x="19923" y="6521"/>
                          </a:cubicBezTo>
                          <a:cubicBezTo>
                            <a:pt x="22116" y="8491"/>
                            <a:pt x="23213" y="11169"/>
                            <a:pt x="23213" y="14554"/>
                          </a:cubicBezTo>
                          <a:cubicBezTo>
                            <a:pt x="23213" y="17932"/>
                            <a:pt x="22116" y="20606"/>
                            <a:pt x="19923" y="22576"/>
                          </a:cubicBezTo>
                          <a:cubicBezTo>
                            <a:pt x="17736" y="24552"/>
                            <a:pt x="14765" y="25541"/>
                            <a:pt x="11010" y="25541"/>
                          </a:cubicBezTo>
                          <a:cubicBezTo>
                            <a:pt x="9254" y="25541"/>
                            <a:pt x="7501" y="25347"/>
                            <a:pt x="5752" y="24958"/>
                          </a:cubicBezTo>
                          <a:cubicBezTo>
                            <a:pt x="4009" y="24570"/>
                            <a:pt x="2229" y="23963"/>
                            <a:pt x="410" y="23137"/>
                          </a:cubicBezTo>
                          <a:lnTo>
                            <a:pt x="410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6" name="자유형 1105">
                      <a:extLst>
                        <a:ext uri="{FF2B5EF4-FFF2-40B4-BE49-F238E27FC236}">
                          <a16:creationId xmlns:a16="http://schemas.microsoft.com/office/drawing/2014/main" id="{D852B86C-03A8-5381-6051-99A0D2A9E61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33724" y="14812224"/>
                      <a:ext cx="33579" cy="50368"/>
                    </a:xfrm>
                    <a:custGeom>
                      <a:avLst/>
                      <a:gdLst>
                        <a:gd name="connsiteX0" fmla="*/ 15119 w 33579"/>
                        <a:gd name="connsiteY0" fmla="*/ 43156 h 50368"/>
                        <a:gd name="connsiteX1" fmla="*/ 7487 w 33579"/>
                        <a:gd name="connsiteY1" fmla="*/ 38161 h 50368"/>
                        <a:gd name="connsiteX2" fmla="*/ 4936 w 33579"/>
                        <a:gd name="connsiteY2" fmla="*/ 23158 h 50368"/>
                        <a:gd name="connsiteX3" fmla="*/ 7487 w 33579"/>
                        <a:gd name="connsiteY3" fmla="*/ 8186 h 50368"/>
                        <a:gd name="connsiteX4" fmla="*/ 15119 w 33579"/>
                        <a:gd name="connsiteY4" fmla="*/ 3191 h 50368"/>
                        <a:gd name="connsiteX5" fmla="*/ 22782 w 33579"/>
                        <a:gd name="connsiteY5" fmla="*/ 8186 h 50368"/>
                        <a:gd name="connsiteX6" fmla="*/ 25344 w 33579"/>
                        <a:gd name="connsiteY6" fmla="*/ 23158 h 50368"/>
                        <a:gd name="connsiteX7" fmla="*/ 22782 w 33579"/>
                        <a:gd name="connsiteY7" fmla="*/ 38161 h 50368"/>
                        <a:gd name="connsiteX8" fmla="*/ 15119 w 33579"/>
                        <a:gd name="connsiteY8" fmla="*/ 43156 h 50368"/>
                        <a:gd name="connsiteX9" fmla="*/ 15119 w 33579"/>
                        <a:gd name="connsiteY9" fmla="*/ 48358 h 50368"/>
                        <a:gd name="connsiteX10" fmla="*/ 27603 w 33579"/>
                        <a:gd name="connsiteY10" fmla="*/ 41897 h 50368"/>
                        <a:gd name="connsiteX11" fmla="*/ 31914 w 33579"/>
                        <a:gd name="connsiteY11" fmla="*/ 23158 h 50368"/>
                        <a:gd name="connsiteX12" fmla="*/ 27603 w 33579"/>
                        <a:gd name="connsiteY12" fmla="*/ 4440 h 50368"/>
                        <a:gd name="connsiteX13" fmla="*/ 15119 w 33579"/>
                        <a:gd name="connsiteY13" fmla="*/ -2011 h 50368"/>
                        <a:gd name="connsiteX14" fmla="*/ 2645 w 33579"/>
                        <a:gd name="connsiteY14" fmla="*/ 4440 h 50368"/>
                        <a:gd name="connsiteX15" fmla="*/ -1666 w 33579"/>
                        <a:gd name="connsiteY15" fmla="*/ 23158 h 50368"/>
                        <a:gd name="connsiteX16" fmla="*/ 2645 w 33579"/>
                        <a:gd name="connsiteY16" fmla="*/ 41897 h 50368"/>
                        <a:gd name="connsiteX17" fmla="*/ 1511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19" y="43156"/>
                          </a:moveTo>
                          <a:cubicBezTo>
                            <a:pt x="11738" y="43156"/>
                            <a:pt x="9194" y="41491"/>
                            <a:pt x="7487" y="38161"/>
                          </a:cubicBezTo>
                          <a:cubicBezTo>
                            <a:pt x="5786" y="34839"/>
                            <a:pt x="4936" y="29838"/>
                            <a:pt x="4936" y="23158"/>
                          </a:cubicBezTo>
                          <a:cubicBezTo>
                            <a:pt x="4936" y="16506"/>
                            <a:pt x="5786" y="11515"/>
                            <a:pt x="7487" y="8186"/>
                          </a:cubicBezTo>
                          <a:cubicBezTo>
                            <a:pt x="9194" y="4856"/>
                            <a:pt x="11738" y="3191"/>
                            <a:pt x="15119" y="3191"/>
                          </a:cubicBezTo>
                          <a:cubicBezTo>
                            <a:pt x="18527" y="3191"/>
                            <a:pt x="21082" y="4856"/>
                            <a:pt x="22782" y="8186"/>
                          </a:cubicBezTo>
                          <a:cubicBezTo>
                            <a:pt x="24490" y="11515"/>
                            <a:pt x="25344" y="16506"/>
                            <a:pt x="25344" y="23158"/>
                          </a:cubicBezTo>
                          <a:cubicBezTo>
                            <a:pt x="25344" y="29838"/>
                            <a:pt x="24490" y="34839"/>
                            <a:pt x="22782" y="38161"/>
                          </a:cubicBezTo>
                          <a:cubicBezTo>
                            <a:pt x="21082" y="41491"/>
                            <a:pt x="18527" y="43156"/>
                            <a:pt x="15119" y="43156"/>
                          </a:cubicBezTo>
                          <a:close/>
                          <a:moveTo>
                            <a:pt x="15119" y="48358"/>
                          </a:moveTo>
                          <a:cubicBezTo>
                            <a:pt x="20568" y="48358"/>
                            <a:pt x="24729" y="46204"/>
                            <a:pt x="27603" y="41897"/>
                          </a:cubicBezTo>
                          <a:cubicBezTo>
                            <a:pt x="30477" y="37596"/>
                            <a:pt x="31914" y="31350"/>
                            <a:pt x="31914" y="23158"/>
                          </a:cubicBezTo>
                          <a:cubicBezTo>
                            <a:pt x="31914" y="14987"/>
                            <a:pt x="30477" y="8747"/>
                            <a:pt x="27603" y="4440"/>
                          </a:cubicBezTo>
                          <a:cubicBezTo>
                            <a:pt x="24729" y="139"/>
                            <a:pt x="20568" y="-2011"/>
                            <a:pt x="15119" y="-2011"/>
                          </a:cubicBezTo>
                          <a:cubicBezTo>
                            <a:pt x="9677" y="-2011"/>
                            <a:pt x="5519" y="139"/>
                            <a:pt x="2645" y="4440"/>
                          </a:cubicBezTo>
                          <a:cubicBezTo>
                            <a:pt x="-229" y="8747"/>
                            <a:pt x="-1666" y="14987"/>
                            <a:pt x="-1666" y="23158"/>
                          </a:cubicBezTo>
                          <a:cubicBezTo>
                            <a:pt x="-1666" y="31350"/>
                            <a:pt x="-229" y="37596"/>
                            <a:pt x="2645" y="41897"/>
                          </a:cubicBezTo>
                          <a:cubicBezTo>
                            <a:pt x="5519" y="46204"/>
                            <a:pt x="9677" y="48358"/>
                            <a:pt x="1511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7" name="자유형 1106">
                      <a:extLst>
                        <a:ext uri="{FF2B5EF4-FFF2-40B4-BE49-F238E27FC236}">
                          <a16:creationId xmlns:a16="http://schemas.microsoft.com/office/drawing/2014/main" id="{770EC476-3AAC-E623-251B-FB892585EC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76121" y="14812224"/>
                      <a:ext cx="33579" cy="50368"/>
                    </a:xfrm>
                    <a:custGeom>
                      <a:avLst/>
                      <a:gdLst>
                        <a:gd name="connsiteX0" fmla="*/ 15125 w 33579"/>
                        <a:gd name="connsiteY0" fmla="*/ 43156 h 50368"/>
                        <a:gd name="connsiteX1" fmla="*/ 7493 w 33579"/>
                        <a:gd name="connsiteY1" fmla="*/ 38161 h 50368"/>
                        <a:gd name="connsiteX2" fmla="*/ 4942 w 33579"/>
                        <a:gd name="connsiteY2" fmla="*/ 23158 h 50368"/>
                        <a:gd name="connsiteX3" fmla="*/ 7493 w 33579"/>
                        <a:gd name="connsiteY3" fmla="*/ 8186 h 50368"/>
                        <a:gd name="connsiteX4" fmla="*/ 15125 w 33579"/>
                        <a:gd name="connsiteY4" fmla="*/ 3191 h 50368"/>
                        <a:gd name="connsiteX5" fmla="*/ 22789 w 33579"/>
                        <a:gd name="connsiteY5" fmla="*/ 8186 h 50368"/>
                        <a:gd name="connsiteX6" fmla="*/ 25350 w 33579"/>
                        <a:gd name="connsiteY6" fmla="*/ 23158 h 50368"/>
                        <a:gd name="connsiteX7" fmla="*/ 22789 w 33579"/>
                        <a:gd name="connsiteY7" fmla="*/ 38161 h 50368"/>
                        <a:gd name="connsiteX8" fmla="*/ 15125 w 33579"/>
                        <a:gd name="connsiteY8" fmla="*/ 43156 h 50368"/>
                        <a:gd name="connsiteX9" fmla="*/ 15125 w 33579"/>
                        <a:gd name="connsiteY9" fmla="*/ 48358 h 50368"/>
                        <a:gd name="connsiteX10" fmla="*/ 27609 w 33579"/>
                        <a:gd name="connsiteY10" fmla="*/ 41897 h 50368"/>
                        <a:gd name="connsiteX11" fmla="*/ 31920 w 33579"/>
                        <a:gd name="connsiteY11" fmla="*/ 23158 h 50368"/>
                        <a:gd name="connsiteX12" fmla="*/ 27609 w 33579"/>
                        <a:gd name="connsiteY12" fmla="*/ 4440 h 50368"/>
                        <a:gd name="connsiteX13" fmla="*/ 15125 w 33579"/>
                        <a:gd name="connsiteY13" fmla="*/ -2011 h 50368"/>
                        <a:gd name="connsiteX14" fmla="*/ 2651 w 33579"/>
                        <a:gd name="connsiteY14" fmla="*/ 4440 h 50368"/>
                        <a:gd name="connsiteX15" fmla="*/ -1659 w 33579"/>
                        <a:gd name="connsiteY15" fmla="*/ 23158 h 50368"/>
                        <a:gd name="connsiteX16" fmla="*/ 2651 w 33579"/>
                        <a:gd name="connsiteY16" fmla="*/ 41897 h 50368"/>
                        <a:gd name="connsiteX17" fmla="*/ 1512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25" y="43156"/>
                          </a:moveTo>
                          <a:cubicBezTo>
                            <a:pt x="11745" y="43156"/>
                            <a:pt x="9201" y="41491"/>
                            <a:pt x="7493" y="38161"/>
                          </a:cubicBezTo>
                          <a:cubicBezTo>
                            <a:pt x="5792" y="34839"/>
                            <a:pt x="4942" y="29838"/>
                            <a:pt x="4942" y="23158"/>
                          </a:cubicBezTo>
                          <a:cubicBezTo>
                            <a:pt x="4942" y="16506"/>
                            <a:pt x="5792" y="11515"/>
                            <a:pt x="7493" y="8186"/>
                          </a:cubicBezTo>
                          <a:cubicBezTo>
                            <a:pt x="9201" y="4856"/>
                            <a:pt x="11745" y="3191"/>
                            <a:pt x="15125" y="3191"/>
                          </a:cubicBezTo>
                          <a:cubicBezTo>
                            <a:pt x="18533" y="3191"/>
                            <a:pt x="21088" y="4856"/>
                            <a:pt x="22789" y="8186"/>
                          </a:cubicBezTo>
                          <a:cubicBezTo>
                            <a:pt x="24496" y="11515"/>
                            <a:pt x="25350" y="16506"/>
                            <a:pt x="25350" y="23158"/>
                          </a:cubicBezTo>
                          <a:cubicBezTo>
                            <a:pt x="25350" y="29838"/>
                            <a:pt x="24496" y="34839"/>
                            <a:pt x="22789" y="38161"/>
                          </a:cubicBezTo>
                          <a:cubicBezTo>
                            <a:pt x="21088" y="41491"/>
                            <a:pt x="18533" y="43156"/>
                            <a:pt x="15125" y="43156"/>
                          </a:cubicBezTo>
                          <a:close/>
                          <a:moveTo>
                            <a:pt x="15125" y="48358"/>
                          </a:moveTo>
                          <a:cubicBezTo>
                            <a:pt x="20574" y="48358"/>
                            <a:pt x="24736" y="46204"/>
                            <a:pt x="27609" y="41897"/>
                          </a:cubicBezTo>
                          <a:cubicBezTo>
                            <a:pt x="30483" y="37596"/>
                            <a:pt x="31920" y="31350"/>
                            <a:pt x="31920" y="23158"/>
                          </a:cubicBezTo>
                          <a:cubicBezTo>
                            <a:pt x="31920" y="14987"/>
                            <a:pt x="30483" y="8747"/>
                            <a:pt x="27609" y="4440"/>
                          </a:cubicBezTo>
                          <a:cubicBezTo>
                            <a:pt x="24736" y="139"/>
                            <a:pt x="20574" y="-2011"/>
                            <a:pt x="15125" y="-2011"/>
                          </a:cubicBezTo>
                          <a:cubicBezTo>
                            <a:pt x="9683" y="-2011"/>
                            <a:pt x="5525" y="139"/>
                            <a:pt x="2651" y="4440"/>
                          </a:cubicBezTo>
                          <a:cubicBezTo>
                            <a:pt x="-222" y="8747"/>
                            <a:pt x="-1659" y="14987"/>
                            <a:pt x="-1659" y="23158"/>
                          </a:cubicBezTo>
                          <a:cubicBezTo>
                            <a:pt x="-1659" y="31350"/>
                            <a:pt x="-222" y="37596"/>
                            <a:pt x="2651" y="41897"/>
                          </a:cubicBezTo>
                          <a:cubicBezTo>
                            <a:pt x="5525" y="46204"/>
                            <a:pt x="9683" y="48358"/>
                            <a:pt x="1512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08" name="그래픽 353">
                  <a:extLst>
                    <a:ext uri="{FF2B5EF4-FFF2-40B4-BE49-F238E27FC236}">
                      <a16:creationId xmlns:a16="http://schemas.microsoft.com/office/drawing/2014/main" id="{2677F9D4-99DD-0B43-BC55-50CD64635CDF}"/>
                    </a:ext>
                  </a:extLst>
                </p:cNvPr>
                <p:cNvGrpSpPr/>
                <p:nvPr/>
              </p:nvGrpSpPr>
              <p:grpSpPr>
                <a:xfrm>
                  <a:off x="23726668" y="14902137"/>
                  <a:ext cx="474925" cy="59181"/>
                  <a:chOff x="23726668" y="14902137"/>
                  <a:chExt cx="474925" cy="59181"/>
                </a:xfrm>
                <a:solidFill>
                  <a:srgbClr val="000000"/>
                </a:solidFill>
              </p:grpSpPr>
              <p:sp>
                <p:nvSpPr>
                  <p:cNvPr id="1109" name="자유형 1108">
                    <a:extLst>
                      <a:ext uri="{FF2B5EF4-FFF2-40B4-BE49-F238E27FC236}">
                        <a16:creationId xmlns:a16="http://schemas.microsoft.com/office/drawing/2014/main" id="{A1812895-41FC-F3F1-C59A-431852932ECF}"/>
                      </a:ext>
                    </a:extLst>
                  </p:cNvPr>
                  <p:cNvSpPr/>
                  <p:nvPr/>
                </p:nvSpPr>
                <p:spPr>
                  <a:xfrm flipV="1">
                    <a:off x="23726668" y="14904186"/>
                    <a:ext cx="44511" cy="48547"/>
                  </a:xfrm>
                  <a:custGeom>
                    <a:avLst/>
                    <a:gdLst>
                      <a:gd name="connsiteX0" fmla="*/ 16560 w 44511"/>
                      <a:gd name="connsiteY0" fmla="*/ -2001 h 48547"/>
                      <a:gd name="connsiteX1" fmla="*/ -1984 w 44511"/>
                      <a:gd name="connsiteY1" fmla="*/ 46547 h 48547"/>
                      <a:gd name="connsiteX2" fmla="*/ 4878 w 44511"/>
                      <a:gd name="connsiteY2" fmla="*/ 46547 h 48547"/>
                      <a:gd name="connsiteX3" fmla="*/ 20277 w 44511"/>
                      <a:gd name="connsiteY3" fmla="*/ 5678 h 48547"/>
                      <a:gd name="connsiteX4" fmla="*/ 35698 w 44511"/>
                      <a:gd name="connsiteY4" fmla="*/ 46547 h 48547"/>
                      <a:gd name="connsiteX5" fmla="*/ 42528 w 44511"/>
                      <a:gd name="connsiteY5" fmla="*/ 46547 h 48547"/>
                      <a:gd name="connsiteX6" fmla="*/ 24015 w 44511"/>
                      <a:gd name="connsiteY6" fmla="*/ -2001 h 48547"/>
                      <a:gd name="connsiteX7" fmla="*/ 16560 w 44511"/>
                      <a:gd name="connsiteY7" fmla="*/ -2001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511" h="48547">
                        <a:moveTo>
                          <a:pt x="16560" y="-2001"/>
                        </a:moveTo>
                        <a:lnTo>
                          <a:pt x="-1984" y="46547"/>
                        </a:lnTo>
                        <a:lnTo>
                          <a:pt x="4878" y="46547"/>
                        </a:lnTo>
                        <a:lnTo>
                          <a:pt x="20277" y="5678"/>
                        </a:lnTo>
                        <a:lnTo>
                          <a:pt x="35698" y="46547"/>
                        </a:lnTo>
                        <a:lnTo>
                          <a:pt x="42528" y="46547"/>
                        </a:lnTo>
                        <a:lnTo>
                          <a:pt x="24015" y="-2001"/>
                        </a:lnTo>
                        <a:lnTo>
                          <a:pt x="1656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0" name="자유형 1109">
                    <a:extLst>
                      <a:ext uri="{FF2B5EF4-FFF2-40B4-BE49-F238E27FC236}">
                        <a16:creationId xmlns:a16="http://schemas.microsoft.com/office/drawing/2014/main" id="{A6235090-DC5E-D044-90CE-C6AD73C9BAE1}"/>
                      </a:ext>
                    </a:extLst>
                  </p:cNvPr>
                  <p:cNvSpPr/>
                  <p:nvPr/>
                </p:nvSpPr>
                <p:spPr>
                  <a:xfrm flipV="1">
                    <a:off x="23775471" y="14903312"/>
                    <a:ext cx="44970" cy="58005"/>
                  </a:xfrm>
                  <a:custGeom>
                    <a:avLst/>
                    <a:gdLst>
                      <a:gd name="connsiteX0" fmla="*/ 20214 w 44970"/>
                      <a:gd name="connsiteY0" fmla="*/ 51049 h 58005"/>
                      <a:gd name="connsiteX1" fmla="*/ 8834 w 44970"/>
                      <a:gd name="connsiteY1" fmla="*/ 45711 h 58005"/>
                      <a:gd name="connsiteX2" fmla="*/ 4627 w 44970"/>
                      <a:gd name="connsiteY2" fmla="*/ 31176 h 58005"/>
                      <a:gd name="connsiteX3" fmla="*/ 8834 w 44970"/>
                      <a:gd name="connsiteY3" fmla="*/ 16672 h 58005"/>
                      <a:gd name="connsiteX4" fmla="*/ 20214 w 44970"/>
                      <a:gd name="connsiteY4" fmla="*/ 11345 h 58005"/>
                      <a:gd name="connsiteX5" fmla="*/ 31553 w 44970"/>
                      <a:gd name="connsiteY5" fmla="*/ 16672 h 58005"/>
                      <a:gd name="connsiteX6" fmla="*/ 35739 w 44970"/>
                      <a:gd name="connsiteY6" fmla="*/ 31176 h 58005"/>
                      <a:gd name="connsiteX7" fmla="*/ 31553 w 44970"/>
                      <a:gd name="connsiteY7" fmla="*/ 45711 h 58005"/>
                      <a:gd name="connsiteX8" fmla="*/ 20214 w 44970"/>
                      <a:gd name="connsiteY8" fmla="*/ 51049 h 58005"/>
                      <a:gd name="connsiteX9" fmla="*/ 29418 w 44970"/>
                      <a:gd name="connsiteY9" fmla="*/ 7828 h 58005"/>
                      <a:gd name="connsiteX10" fmla="*/ 38081 w 44970"/>
                      <a:gd name="connsiteY10" fmla="*/ -1630 h 58005"/>
                      <a:gd name="connsiteX11" fmla="*/ 30137 w 44970"/>
                      <a:gd name="connsiteY11" fmla="*/ -1630 h 58005"/>
                      <a:gd name="connsiteX12" fmla="*/ 22942 w 44970"/>
                      <a:gd name="connsiteY12" fmla="*/ 6143 h 58005"/>
                      <a:gd name="connsiteX13" fmla="*/ 21297 w 44970"/>
                      <a:gd name="connsiteY13" fmla="*/ 6049 h 58005"/>
                      <a:gd name="connsiteX14" fmla="*/ 20214 w 44970"/>
                      <a:gd name="connsiteY14" fmla="*/ 6007 h 58005"/>
                      <a:gd name="connsiteX15" fmla="*/ 3825 w 44970"/>
                      <a:gd name="connsiteY15" fmla="*/ 12854 h 58005"/>
                      <a:gd name="connsiteX16" fmla="*/ -2307 w 44970"/>
                      <a:gd name="connsiteY16" fmla="*/ 31176 h 58005"/>
                      <a:gd name="connsiteX17" fmla="*/ 3825 w 44970"/>
                      <a:gd name="connsiteY17" fmla="*/ 49530 h 58005"/>
                      <a:gd name="connsiteX18" fmla="*/ 20214 w 44970"/>
                      <a:gd name="connsiteY18" fmla="*/ 56376 h 58005"/>
                      <a:gd name="connsiteX19" fmla="*/ 36540 w 44970"/>
                      <a:gd name="connsiteY19" fmla="*/ 49530 h 58005"/>
                      <a:gd name="connsiteX20" fmla="*/ 42663 w 44970"/>
                      <a:gd name="connsiteY20" fmla="*/ 31176 h 58005"/>
                      <a:gd name="connsiteX21" fmla="*/ 39258 w 44970"/>
                      <a:gd name="connsiteY21" fmla="*/ 16703 h 58005"/>
                      <a:gd name="connsiteX22" fmla="*/ 29418 w 44970"/>
                      <a:gd name="connsiteY22" fmla="*/ 7828 h 5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970" h="58005">
                        <a:moveTo>
                          <a:pt x="20214" y="51049"/>
                        </a:moveTo>
                        <a:cubicBezTo>
                          <a:pt x="15438" y="51049"/>
                          <a:pt x="11645" y="49270"/>
                          <a:pt x="8834" y="45711"/>
                        </a:cubicBezTo>
                        <a:cubicBezTo>
                          <a:pt x="6029" y="42160"/>
                          <a:pt x="4627" y="37315"/>
                          <a:pt x="4627" y="31176"/>
                        </a:cubicBezTo>
                        <a:cubicBezTo>
                          <a:pt x="4627" y="25065"/>
                          <a:pt x="6029" y="20230"/>
                          <a:pt x="8834" y="16672"/>
                        </a:cubicBezTo>
                        <a:cubicBezTo>
                          <a:pt x="11645" y="13121"/>
                          <a:pt x="15438" y="11345"/>
                          <a:pt x="20214" y="11345"/>
                        </a:cubicBezTo>
                        <a:cubicBezTo>
                          <a:pt x="24983" y="11345"/>
                          <a:pt x="28762" y="13121"/>
                          <a:pt x="31553" y="16672"/>
                        </a:cubicBezTo>
                        <a:cubicBezTo>
                          <a:pt x="34343" y="20230"/>
                          <a:pt x="35739" y="25065"/>
                          <a:pt x="35739" y="31176"/>
                        </a:cubicBezTo>
                        <a:cubicBezTo>
                          <a:pt x="35739" y="37315"/>
                          <a:pt x="34343" y="42160"/>
                          <a:pt x="31553" y="45711"/>
                        </a:cubicBezTo>
                        <a:cubicBezTo>
                          <a:pt x="28762" y="49270"/>
                          <a:pt x="24983" y="51049"/>
                          <a:pt x="20214" y="51049"/>
                        </a:cubicBezTo>
                        <a:close/>
                        <a:moveTo>
                          <a:pt x="29418" y="7828"/>
                        </a:moveTo>
                        <a:lnTo>
                          <a:pt x="38081" y="-1630"/>
                        </a:lnTo>
                        <a:lnTo>
                          <a:pt x="30137" y="-1630"/>
                        </a:lnTo>
                        <a:lnTo>
                          <a:pt x="22942" y="6143"/>
                        </a:lnTo>
                        <a:cubicBezTo>
                          <a:pt x="22227" y="6101"/>
                          <a:pt x="21679" y="6070"/>
                          <a:pt x="21297" y="6049"/>
                        </a:cubicBezTo>
                        <a:cubicBezTo>
                          <a:pt x="20922" y="6021"/>
                          <a:pt x="20561" y="6007"/>
                          <a:pt x="20214" y="6007"/>
                        </a:cubicBezTo>
                        <a:cubicBezTo>
                          <a:pt x="13384" y="6007"/>
                          <a:pt x="7921" y="8289"/>
                          <a:pt x="3825" y="12854"/>
                        </a:cubicBezTo>
                        <a:cubicBezTo>
                          <a:pt x="-263" y="17418"/>
                          <a:pt x="-2307" y="23525"/>
                          <a:pt x="-2307" y="31176"/>
                        </a:cubicBezTo>
                        <a:cubicBezTo>
                          <a:pt x="-2307" y="38848"/>
                          <a:pt x="-263" y="44966"/>
                          <a:pt x="3825" y="49530"/>
                        </a:cubicBezTo>
                        <a:cubicBezTo>
                          <a:pt x="7921" y="54094"/>
                          <a:pt x="13384" y="56376"/>
                          <a:pt x="20214" y="56376"/>
                        </a:cubicBezTo>
                        <a:cubicBezTo>
                          <a:pt x="27024" y="56376"/>
                          <a:pt x="32466" y="54094"/>
                          <a:pt x="36540" y="49530"/>
                        </a:cubicBezTo>
                        <a:cubicBezTo>
                          <a:pt x="40622" y="44966"/>
                          <a:pt x="42663" y="38848"/>
                          <a:pt x="42663" y="31176"/>
                        </a:cubicBezTo>
                        <a:cubicBezTo>
                          <a:pt x="42663" y="25544"/>
                          <a:pt x="41528" y="20719"/>
                          <a:pt x="39258" y="16703"/>
                        </a:cubicBezTo>
                        <a:cubicBezTo>
                          <a:pt x="36995" y="12694"/>
                          <a:pt x="33715" y="9736"/>
                          <a:pt x="29418" y="78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1" name="자유형 1110">
                    <a:extLst>
                      <a:ext uri="{FF2B5EF4-FFF2-40B4-BE49-F238E27FC236}">
                        <a16:creationId xmlns:a16="http://schemas.microsoft.com/office/drawing/2014/main" id="{ADD3F9F3-D164-3063-1A76-731C0E54AAA1}"/>
                      </a:ext>
                    </a:extLst>
                  </p:cNvPr>
                  <p:cNvSpPr/>
                  <p:nvPr/>
                </p:nvSpPr>
                <p:spPr>
                  <a:xfrm flipV="1">
                    <a:off x="23830723" y="14904186"/>
                    <a:ext cx="31298" cy="48547"/>
                  </a:xfrm>
                  <a:custGeom>
                    <a:avLst/>
                    <a:gdLst>
                      <a:gd name="connsiteX0" fmla="*/ -1913 w 31298"/>
                      <a:gd name="connsiteY0" fmla="*/ 46547 h 48547"/>
                      <a:gd name="connsiteX1" fmla="*/ 28803 w 31298"/>
                      <a:gd name="connsiteY1" fmla="*/ 46547 h 48547"/>
                      <a:gd name="connsiteX2" fmla="*/ 28803 w 31298"/>
                      <a:gd name="connsiteY2" fmla="*/ 41012 h 48547"/>
                      <a:gd name="connsiteX3" fmla="*/ 4657 w 31298"/>
                      <a:gd name="connsiteY3" fmla="*/ 41012 h 48547"/>
                      <a:gd name="connsiteX4" fmla="*/ 4657 w 31298"/>
                      <a:gd name="connsiteY4" fmla="*/ 26643 h 48547"/>
                      <a:gd name="connsiteX5" fmla="*/ 27793 w 31298"/>
                      <a:gd name="connsiteY5" fmla="*/ 26643 h 48547"/>
                      <a:gd name="connsiteX6" fmla="*/ 27793 w 31298"/>
                      <a:gd name="connsiteY6" fmla="*/ 21118 h 48547"/>
                      <a:gd name="connsiteX7" fmla="*/ 4657 w 31298"/>
                      <a:gd name="connsiteY7" fmla="*/ 21118 h 48547"/>
                      <a:gd name="connsiteX8" fmla="*/ 4657 w 31298"/>
                      <a:gd name="connsiteY8" fmla="*/ 3524 h 48547"/>
                      <a:gd name="connsiteX9" fmla="*/ 29386 w 31298"/>
                      <a:gd name="connsiteY9" fmla="*/ 3524 h 48547"/>
                      <a:gd name="connsiteX10" fmla="*/ 29386 w 31298"/>
                      <a:gd name="connsiteY10" fmla="*/ -2001 h 48547"/>
                      <a:gd name="connsiteX11" fmla="*/ -1913 w 31298"/>
                      <a:gd name="connsiteY11" fmla="*/ -2001 h 48547"/>
                      <a:gd name="connsiteX12" fmla="*/ -1913 w 31298"/>
                      <a:gd name="connsiteY12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913" y="46547"/>
                        </a:moveTo>
                        <a:lnTo>
                          <a:pt x="28803" y="46547"/>
                        </a:lnTo>
                        <a:lnTo>
                          <a:pt x="28803" y="41012"/>
                        </a:lnTo>
                        <a:lnTo>
                          <a:pt x="4657" y="41012"/>
                        </a:lnTo>
                        <a:lnTo>
                          <a:pt x="4657" y="26643"/>
                        </a:lnTo>
                        <a:lnTo>
                          <a:pt x="27793" y="26643"/>
                        </a:lnTo>
                        <a:lnTo>
                          <a:pt x="27793" y="21118"/>
                        </a:lnTo>
                        <a:lnTo>
                          <a:pt x="4657" y="21118"/>
                        </a:lnTo>
                        <a:lnTo>
                          <a:pt x="4657" y="3524"/>
                        </a:lnTo>
                        <a:lnTo>
                          <a:pt x="29386" y="3524"/>
                        </a:lnTo>
                        <a:lnTo>
                          <a:pt x="29386" y="-2001"/>
                        </a:lnTo>
                        <a:lnTo>
                          <a:pt x="-1913" y="-2001"/>
                        </a:lnTo>
                        <a:lnTo>
                          <a:pt x="-1913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2" name="자유형 1111">
                    <a:extLst>
                      <a:ext uri="{FF2B5EF4-FFF2-40B4-BE49-F238E27FC236}">
                        <a16:creationId xmlns:a16="http://schemas.microsoft.com/office/drawing/2014/main" id="{293C07B0-2181-939A-7AD3-5A4DFD38A1AC}"/>
                      </a:ext>
                    </a:extLst>
                  </p:cNvPr>
                  <p:cNvSpPr/>
                  <p:nvPr/>
                </p:nvSpPr>
                <p:spPr>
                  <a:xfrm flipV="1">
                    <a:off x="23866288" y="14952734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3" name="자유형 1112">
                    <a:extLst>
                      <a:ext uri="{FF2B5EF4-FFF2-40B4-BE49-F238E27FC236}">
                        <a16:creationId xmlns:a16="http://schemas.microsoft.com/office/drawing/2014/main" id="{CB30B305-B7A8-9D90-9EAC-E8009606A188}"/>
                      </a:ext>
                    </a:extLst>
                  </p:cNvPr>
                  <p:cNvSpPr/>
                  <p:nvPr/>
                </p:nvSpPr>
                <p:spPr>
                  <a:xfrm flipV="1">
                    <a:off x="23894009" y="14904186"/>
                    <a:ext cx="6570" cy="48547"/>
                  </a:xfrm>
                  <a:custGeom>
                    <a:avLst/>
                    <a:gdLst>
                      <a:gd name="connsiteX0" fmla="*/ -718 w 6570"/>
                      <a:gd name="connsiteY0" fmla="*/ 46547 h 48547"/>
                      <a:gd name="connsiteX1" fmla="*/ 5852 w 6570"/>
                      <a:gd name="connsiteY1" fmla="*/ 46547 h 48547"/>
                      <a:gd name="connsiteX2" fmla="*/ 5852 w 6570"/>
                      <a:gd name="connsiteY2" fmla="*/ -2001 h 48547"/>
                      <a:gd name="connsiteX3" fmla="*/ -718 w 6570"/>
                      <a:gd name="connsiteY3" fmla="*/ -2001 h 48547"/>
                      <a:gd name="connsiteX4" fmla="*/ -718 w 6570"/>
                      <a:gd name="connsiteY4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70" h="48547">
                        <a:moveTo>
                          <a:pt x="-718" y="46547"/>
                        </a:moveTo>
                        <a:lnTo>
                          <a:pt x="5852" y="46547"/>
                        </a:lnTo>
                        <a:lnTo>
                          <a:pt x="5852" y="-2001"/>
                        </a:lnTo>
                        <a:lnTo>
                          <a:pt x="-718" y="-2001"/>
                        </a:lnTo>
                        <a:lnTo>
                          <a:pt x="-718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4" name="자유형 1113">
                    <a:extLst>
                      <a:ext uri="{FF2B5EF4-FFF2-40B4-BE49-F238E27FC236}">
                        <a16:creationId xmlns:a16="http://schemas.microsoft.com/office/drawing/2014/main" id="{29B3AC80-3C40-EC18-5EC9-80D620FEBB13}"/>
                      </a:ext>
                    </a:extLst>
                  </p:cNvPr>
                  <p:cNvSpPr/>
                  <p:nvPr/>
                </p:nvSpPr>
                <p:spPr>
                  <a:xfrm flipV="1">
                    <a:off x="23908914" y="14905976"/>
                    <a:ext cx="22740" cy="46758"/>
                  </a:xfrm>
                  <a:custGeom>
                    <a:avLst/>
                    <a:gdLst>
                      <a:gd name="connsiteX0" fmla="*/ 9378 w 22740"/>
                      <a:gd name="connsiteY0" fmla="*/ 44844 h 46758"/>
                      <a:gd name="connsiteX1" fmla="*/ 9378 w 22740"/>
                      <a:gd name="connsiteY1" fmla="*/ 34502 h 46758"/>
                      <a:gd name="connsiteX2" fmla="*/ 21706 w 22740"/>
                      <a:gd name="connsiteY2" fmla="*/ 34502 h 46758"/>
                      <a:gd name="connsiteX3" fmla="*/ 21706 w 22740"/>
                      <a:gd name="connsiteY3" fmla="*/ 29851 h 46758"/>
                      <a:gd name="connsiteX4" fmla="*/ 9378 w 22740"/>
                      <a:gd name="connsiteY4" fmla="*/ 29851 h 46758"/>
                      <a:gd name="connsiteX5" fmla="*/ 9378 w 22740"/>
                      <a:gd name="connsiteY5" fmla="*/ 10082 h 46758"/>
                      <a:gd name="connsiteX6" fmla="*/ 10596 w 22740"/>
                      <a:gd name="connsiteY6" fmla="*/ 4359 h 46758"/>
                      <a:gd name="connsiteX7" fmla="*/ 15562 w 22740"/>
                      <a:gd name="connsiteY7" fmla="*/ 3090 h 46758"/>
                      <a:gd name="connsiteX8" fmla="*/ 21706 w 22740"/>
                      <a:gd name="connsiteY8" fmla="*/ 3090 h 46758"/>
                      <a:gd name="connsiteX9" fmla="*/ 21706 w 22740"/>
                      <a:gd name="connsiteY9" fmla="*/ -1915 h 46758"/>
                      <a:gd name="connsiteX10" fmla="*/ 15562 w 22740"/>
                      <a:gd name="connsiteY10" fmla="*/ -1915 h 46758"/>
                      <a:gd name="connsiteX11" fmla="*/ 5994 w 22740"/>
                      <a:gd name="connsiteY11" fmla="*/ 666 h 46758"/>
                      <a:gd name="connsiteX12" fmla="*/ 3359 w 22740"/>
                      <a:gd name="connsiteY12" fmla="*/ 10082 h 46758"/>
                      <a:gd name="connsiteX13" fmla="*/ 3359 w 22740"/>
                      <a:gd name="connsiteY13" fmla="*/ 29851 h 46758"/>
                      <a:gd name="connsiteX14" fmla="*/ -1035 w 22740"/>
                      <a:gd name="connsiteY14" fmla="*/ 29851 h 46758"/>
                      <a:gd name="connsiteX15" fmla="*/ -1035 w 22740"/>
                      <a:gd name="connsiteY15" fmla="*/ 34502 h 46758"/>
                      <a:gd name="connsiteX16" fmla="*/ 3359 w 22740"/>
                      <a:gd name="connsiteY16" fmla="*/ 34502 h 46758"/>
                      <a:gd name="connsiteX17" fmla="*/ 3359 w 22740"/>
                      <a:gd name="connsiteY17" fmla="*/ 44844 h 46758"/>
                      <a:gd name="connsiteX18" fmla="*/ 937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78" y="44844"/>
                        </a:moveTo>
                        <a:lnTo>
                          <a:pt x="9378" y="34502"/>
                        </a:lnTo>
                        <a:lnTo>
                          <a:pt x="21706" y="34502"/>
                        </a:lnTo>
                        <a:lnTo>
                          <a:pt x="21706" y="29851"/>
                        </a:lnTo>
                        <a:lnTo>
                          <a:pt x="9378" y="29851"/>
                        </a:lnTo>
                        <a:lnTo>
                          <a:pt x="9378" y="10082"/>
                        </a:lnTo>
                        <a:cubicBezTo>
                          <a:pt x="9378" y="7113"/>
                          <a:pt x="9784" y="5206"/>
                          <a:pt x="10596" y="4359"/>
                        </a:cubicBezTo>
                        <a:cubicBezTo>
                          <a:pt x="11408" y="3513"/>
                          <a:pt x="13063" y="3090"/>
                          <a:pt x="15562" y="3090"/>
                        </a:cubicBezTo>
                        <a:lnTo>
                          <a:pt x="21706" y="3090"/>
                        </a:lnTo>
                        <a:lnTo>
                          <a:pt x="21706" y="-1915"/>
                        </a:lnTo>
                        <a:lnTo>
                          <a:pt x="15562" y="-1915"/>
                        </a:lnTo>
                        <a:cubicBezTo>
                          <a:pt x="10939" y="-1915"/>
                          <a:pt x="7750" y="-1055"/>
                          <a:pt x="5994" y="666"/>
                        </a:cubicBezTo>
                        <a:cubicBezTo>
                          <a:pt x="4237" y="2393"/>
                          <a:pt x="3359" y="5532"/>
                          <a:pt x="3359" y="10082"/>
                        </a:cubicBezTo>
                        <a:lnTo>
                          <a:pt x="3359" y="29851"/>
                        </a:lnTo>
                        <a:lnTo>
                          <a:pt x="-1035" y="29851"/>
                        </a:lnTo>
                        <a:lnTo>
                          <a:pt x="-1035" y="34502"/>
                        </a:lnTo>
                        <a:lnTo>
                          <a:pt x="3359" y="34502"/>
                        </a:lnTo>
                        <a:lnTo>
                          <a:pt x="3359" y="44844"/>
                        </a:lnTo>
                        <a:lnTo>
                          <a:pt x="937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5" name="자유형 1114">
                    <a:extLst>
                      <a:ext uri="{FF2B5EF4-FFF2-40B4-BE49-F238E27FC236}">
                        <a16:creationId xmlns:a16="http://schemas.microsoft.com/office/drawing/2014/main" id="{26D2312D-BD3E-D359-89E0-9813889F7441}"/>
                      </a:ext>
                    </a:extLst>
                  </p:cNvPr>
                  <p:cNvSpPr/>
                  <p:nvPr/>
                </p:nvSpPr>
                <p:spPr>
                  <a:xfrm flipV="1">
                    <a:off x="23936927" y="14915444"/>
                    <a:ext cx="33777" cy="38236"/>
                  </a:xfrm>
                  <a:custGeom>
                    <a:avLst/>
                    <a:gdLst>
                      <a:gd name="connsiteX0" fmla="*/ 32036 w 33777"/>
                      <a:gd name="connsiteY0" fmla="*/ 19240 h 38236"/>
                      <a:gd name="connsiteX1" fmla="*/ 32036 w 33777"/>
                      <a:gd name="connsiteY1" fmla="*/ 16316 h 38236"/>
                      <a:gd name="connsiteX2" fmla="*/ 4507 w 33777"/>
                      <a:gd name="connsiteY2" fmla="*/ 16316 h 38236"/>
                      <a:gd name="connsiteX3" fmla="*/ 8234 w 33777"/>
                      <a:gd name="connsiteY3" fmla="*/ 6900 h 38236"/>
                      <a:gd name="connsiteX4" fmla="*/ 17522 w 33777"/>
                      <a:gd name="connsiteY4" fmla="*/ 3664 h 38236"/>
                      <a:gd name="connsiteX5" fmla="*/ 24206 w 33777"/>
                      <a:gd name="connsiteY5" fmla="*/ 4507 h 38236"/>
                      <a:gd name="connsiteX6" fmla="*/ 30641 w 33777"/>
                      <a:gd name="connsiteY6" fmla="*/ 7046 h 38236"/>
                      <a:gd name="connsiteX7" fmla="*/ 30641 w 33777"/>
                      <a:gd name="connsiteY7" fmla="*/ 1385 h 38236"/>
                      <a:gd name="connsiteX8" fmla="*/ 24029 w 33777"/>
                      <a:gd name="connsiteY8" fmla="*/ -695 h 38236"/>
                      <a:gd name="connsiteX9" fmla="*/ 17168 w 33777"/>
                      <a:gd name="connsiteY9" fmla="*/ -1413 h 38236"/>
                      <a:gd name="connsiteX10" fmla="*/ 3351 w 33777"/>
                      <a:gd name="connsiteY10" fmla="*/ 3654 h 38236"/>
                      <a:gd name="connsiteX11" fmla="*/ -1741 w 33777"/>
                      <a:gd name="connsiteY11" fmla="*/ 17388 h 38236"/>
                      <a:gd name="connsiteX12" fmla="*/ 3091 w 33777"/>
                      <a:gd name="connsiteY12" fmla="*/ 31569 h 38236"/>
                      <a:gd name="connsiteX13" fmla="*/ 16127 w 33777"/>
                      <a:gd name="connsiteY13" fmla="*/ 36824 h 38236"/>
                      <a:gd name="connsiteX14" fmla="*/ 27757 w 33777"/>
                      <a:gd name="connsiteY14" fmla="*/ 32090 h 38236"/>
                      <a:gd name="connsiteX15" fmla="*/ 32036 w 33777"/>
                      <a:gd name="connsiteY15" fmla="*/ 19240 h 38236"/>
                      <a:gd name="connsiteX16" fmla="*/ 26049 w 33777"/>
                      <a:gd name="connsiteY16" fmla="*/ 20998 h 38236"/>
                      <a:gd name="connsiteX17" fmla="*/ 23301 w 33777"/>
                      <a:gd name="connsiteY17" fmla="*/ 28822 h 38236"/>
                      <a:gd name="connsiteX18" fmla="*/ 16189 w 33777"/>
                      <a:gd name="connsiteY18" fmla="*/ 31757 h 38236"/>
                      <a:gd name="connsiteX19" fmla="*/ 8172 w 33777"/>
                      <a:gd name="connsiteY19" fmla="*/ 28927 h 38236"/>
                      <a:gd name="connsiteX20" fmla="*/ 4705 w 33777"/>
                      <a:gd name="connsiteY20" fmla="*/ 20957 h 38236"/>
                      <a:gd name="connsiteX21" fmla="*/ 26049 w 33777"/>
                      <a:gd name="connsiteY21" fmla="*/ 2099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036" y="19240"/>
                        </a:moveTo>
                        <a:lnTo>
                          <a:pt x="32036" y="16316"/>
                        </a:lnTo>
                        <a:lnTo>
                          <a:pt x="4507" y="16316"/>
                        </a:lnTo>
                        <a:cubicBezTo>
                          <a:pt x="4770" y="12196"/>
                          <a:pt x="6013" y="9057"/>
                          <a:pt x="8234" y="6900"/>
                        </a:cubicBezTo>
                        <a:cubicBezTo>
                          <a:pt x="10455" y="4743"/>
                          <a:pt x="13551" y="3664"/>
                          <a:pt x="17522" y="3664"/>
                        </a:cubicBezTo>
                        <a:cubicBezTo>
                          <a:pt x="19820" y="3664"/>
                          <a:pt x="22048" y="3945"/>
                          <a:pt x="24206" y="4507"/>
                        </a:cubicBezTo>
                        <a:cubicBezTo>
                          <a:pt x="26365" y="5069"/>
                          <a:pt x="28510" y="5915"/>
                          <a:pt x="30641" y="7046"/>
                        </a:cubicBezTo>
                        <a:lnTo>
                          <a:pt x="30641" y="1385"/>
                        </a:lnTo>
                        <a:cubicBezTo>
                          <a:pt x="28489" y="477"/>
                          <a:pt x="26285" y="-217"/>
                          <a:pt x="24029" y="-695"/>
                        </a:cubicBezTo>
                        <a:cubicBezTo>
                          <a:pt x="21773" y="-1174"/>
                          <a:pt x="19486" y="-1413"/>
                          <a:pt x="17168" y="-1413"/>
                        </a:cubicBezTo>
                        <a:cubicBezTo>
                          <a:pt x="11351" y="-1413"/>
                          <a:pt x="6745" y="276"/>
                          <a:pt x="3351" y="3654"/>
                        </a:cubicBezTo>
                        <a:cubicBezTo>
                          <a:pt x="-43" y="7039"/>
                          <a:pt x="-1741" y="11617"/>
                          <a:pt x="-1741" y="17388"/>
                        </a:cubicBezTo>
                        <a:cubicBezTo>
                          <a:pt x="-1741" y="23346"/>
                          <a:pt x="-130" y="28073"/>
                          <a:pt x="3091" y="31569"/>
                        </a:cubicBezTo>
                        <a:cubicBezTo>
                          <a:pt x="6311" y="35072"/>
                          <a:pt x="10657" y="36824"/>
                          <a:pt x="16127" y="36824"/>
                        </a:cubicBezTo>
                        <a:cubicBezTo>
                          <a:pt x="21027" y="36824"/>
                          <a:pt x="24904" y="35246"/>
                          <a:pt x="27757" y="32090"/>
                        </a:cubicBezTo>
                        <a:cubicBezTo>
                          <a:pt x="30610" y="28940"/>
                          <a:pt x="32036" y="24657"/>
                          <a:pt x="32036" y="19240"/>
                        </a:cubicBezTo>
                        <a:close/>
                        <a:moveTo>
                          <a:pt x="26049" y="20998"/>
                        </a:moveTo>
                        <a:cubicBezTo>
                          <a:pt x="26008" y="24265"/>
                          <a:pt x="25092" y="26873"/>
                          <a:pt x="23301" y="28822"/>
                        </a:cubicBezTo>
                        <a:cubicBezTo>
                          <a:pt x="21510" y="30779"/>
                          <a:pt x="19139" y="31757"/>
                          <a:pt x="16189" y="31757"/>
                        </a:cubicBezTo>
                        <a:cubicBezTo>
                          <a:pt x="12850" y="31757"/>
                          <a:pt x="10178" y="30813"/>
                          <a:pt x="8172" y="28927"/>
                        </a:cubicBezTo>
                        <a:cubicBezTo>
                          <a:pt x="6166" y="27040"/>
                          <a:pt x="5010" y="24383"/>
                          <a:pt x="4705" y="20957"/>
                        </a:cubicBezTo>
                        <a:lnTo>
                          <a:pt x="26049" y="209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6" name="자유형 1115">
                    <a:extLst>
                      <a:ext uri="{FF2B5EF4-FFF2-40B4-BE49-F238E27FC236}">
                        <a16:creationId xmlns:a16="http://schemas.microsoft.com/office/drawing/2014/main" id="{01DDCD35-D878-FCD1-44FC-B1333A00180D}"/>
                      </a:ext>
                    </a:extLst>
                  </p:cNvPr>
                  <p:cNvSpPr/>
                  <p:nvPr/>
                </p:nvSpPr>
                <p:spPr>
                  <a:xfrm flipV="1">
                    <a:off x="23980298" y="14915444"/>
                    <a:ext cx="21344" cy="37290"/>
                  </a:xfrm>
                  <a:custGeom>
                    <a:avLst/>
                    <a:gdLst>
                      <a:gd name="connsiteX0" fmla="*/ 19979 w 21344"/>
                      <a:gd name="connsiteY0" fmla="*/ 29370 h 37290"/>
                      <a:gd name="connsiteX1" fmla="*/ 17782 w 21344"/>
                      <a:gd name="connsiteY1" fmla="*/ 30223 h 37290"/>
                      <a:gd name="connsiteX2" fmla="*/ 15168 w 21344"/>
                      <a:gd name="connsiteY2" fmla="*/ 30504 h 37290"/>
                      <a:gd name="connsiteX3" fmla="*/ 7370 w 21344"/>
                      <a:gd name="connsiteY3" fmla="*/ 27206 h 37290"/>
                      <a:gd name="connsiteX4" fmla="*/ 4652 w 21344"/>
                      <a:gd name="connsiteY4" fmla="*/ 17727 h 37290"/>
                      <a:gd name="connsiteX5" fmla="*/ 4652 w 21344"/>
                      <a:gd name="connsiteY5" fmla="*/ -1459 h 37290"/>
                      <a:gd name="connsiteX6" fmla="*/ -1366 w 21344"/>
                      <a:gd name="connsiteY6" fmla="*/ -1459 h 37290"/>
                      <a:gd name="connsiteX7" fmla="*/ -1366 w 21344"/>
                      <a:gd name="connsiteY7" fmla="*/ 34957 h 37290"/>
                      <a:gd name="connsiteX8" fmla="*/ 4652 w 21344"/>
                      <a:gd name="connsiteY8" fmla="*/ 34957 h 37290"/>
                      <a:gd name="connsiteX9" fmla="*/ 4652 w 21344"/>
                      <a:gd name="connsiteY9" fmla="*/ 29297 h 37290"/>
                      <a:gd name="connsiteX10" fmla="*/ 9567 w 21344"/>
                      <a:gd name="connsiteY10" fmla="*/ 34219 h 37290"/>
                      <a:gd name="connsiteX11" fmla="*/ 16928 w 21344"/>
                      <a:gd name="connsiteY11" fmla="*/ 35831 h 37290"/>
                      <a:gd name="connsiteX12" fmla="*/ 18292 w 21344"/>
                      <a:gd name="connsiteY12" fmla="*/ 35748 h 37290"/>
                      <a:gd name="connsiteX13" fmla="*/ 19948 w 21344"/>
                      <a:gd name="connsiteY13" fmla="*/ 35509 h 37290"/>
                      <a:gd name="connsiteX14" fmla="*/ 19979 w 21344"/>
                      <a:gd name="connsiteY14" fmla="*/ 29370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979" y="29370"/>
                        </a:moveTo>
                        <a:cubicBezTo>
                          <a:pt x="19306" y="29758"/>
                          <a:pt x="18573" y="30043"/>
                          <a:pt x="17782" y="30223"/>
                        </a:cubicBezTo>
                        <a:cubicBezTo>
                          <a:pt x="16991" y="30410"/>
                          <a:pt x="16119" y="30504"/>
                          <a:pt x="15168" y="30504"/>
                        </a:cubicBezTo>
                        <a:cubicBezTo>
                          <a:pt x="11781" y="30504"/>
                          <a:pt x="9181" y="29405"/>
                          <a:pt x="7370" y="27206"/>
                        </a:cubicBezTo>
                        <a:cubicBezTo>
                          <a:pt x="5558" y="25007"/>
                          <a:pt x="4652" y="21847"/>
                          <a:pt x="4652" y="17727"/>
                        </a:cubicBezTo>
                        <a:lnTo>
                          <a:pt x="4652" y="-1459"/>
                        </a:lnTo>
                        <a:lnTo>
                          <a:pt x="-1366" y="-1459"/>
                        </a:lnTo>
                        <a:lnTo>
                          <a:pt x="-1366" y="34957"/>
                        </a:lnTo>
                        <a:lnTo>
                          <a:pt x="4652" y="34957"/>
                        </a:lnTo>
                        <a:lnTo>
                          <a:pt x="4652" y="29297"/>
                        </a:lnTo>
                        <a:cubicBezTo>
                          <a:pt x="5916" y="31510"/>
                          <a:pt x="7554" y="33150"/>
                          <a:pt x="9567" y="34219"/>
                        </a:cubicBezTo>
                        <a:cubicBezTo>
                          <a:pt x="11587" y="35294"/>
                          <a:pt x="14041" y="35831"/>
                          <a:pt x="16928" y="35831"/>
                        </a:cubicBezTo>
                        <a:cubicBezTo>
                          <a:pt x="17338" y="35831"/>
                          <a:pt x="17792" y="35803"/>
                          <a:pt x="18292" y="35748"/>
                        </a:cubicBezTo>
                        <a:cubicBezTo>
                          <a:pt x="18792" y="35699"/>
                          <a:pt x="19344" y="35620"/>
                          <a:pt x="19948" y="35509"/>
                        </a:cubicBezTo>
                        <a:lnTo>
                          <a:pt x="19979" y="2937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7" name="자유형 1116">
                    <a:extLst>
                      <a:ext uri="{FF2B5EF4-FFF2-40B4-BE49-F238E27FC236}">
                        <a16:creationId xmlns:a16="http://schemas.microsoft.com/office/drawing/2014/main" id="{BF9C4011-8CB6-5A2F-518C-F2612C694E28}"/>
                      </a:ext>
                    </a:extLst>
                  </p:cNvPr>
                  <p:cNvSpPr/>
                  <p:nvPr/>
                </p:nvSpPr>
                <p:spPr>
                  <a:xfrm flipV="1">
                    <a:off x="24005644" y="14915444"/>
                    <a:ext cx="30788" cy="38236"/>
                  </a:xfrm>
                  <a:custGeom>
                    <a:avLst/>
                    <a:gdLst>
                      <a:gd name="connsiteX0" fmla="*/ 17228 w 30788"/>
                      <a:gd name="connsiteY0" fmla="*/ 17835 h 38236"/>
                      <a:gd name="connsiteX1" fmla="*/ 7170 w 30788"/>
                      <a:gd name="connsiteY1" fmla="*/ 16181 h 38236"/>
                      <a:gd name="connsiteX2" fmla="*/ 4369 w 30788"/>
                      <a:gd name="connsiteY2" fmla="*/ 10521 h 38236"/>
                      <a:gd name="connsiteX3" fmla="*/ 6472 w 30788"/>
                      <a:gd name="connsiteY3" fmla="*/ 5464 h 38236"/>
                      <a:gd name="connsiteX4" fmla="*/ 12178 w 30788"/>
                      <a:gd name="connsiteY4" fmla="*/ 3602 h 38236"/>
                      <a:gd name="connsiteX5" fmla="*/ 20175 w 30788"/>
                      <a:gd name="connsiteY5" fmla="*/ 7129 h 38236"/>
                      <a:gd name="connsiteX6" fmla="*/ 23184 w 30788"/>
                      <a:gd name="connsiteY6" fmla="*/ 16503 h 38236"/>
                      <a:gd name="connsiteX7" fmla="*/ 23184 w 30788"/>
                      <a:gd name="connsiteY7" fmla="*/ 17835 h 38236"/>
                      <a:gd name="connsiteX8" fmla="*/ 17228 w 30788"/>
                      <a:gd name="connsiteY8" fmla="*/ 17835 h 38236"/>
                      <a:gd name="connsiteX9" fmla="*/ 29171 w 30788"/>
                      <a:gd name="connsiteY9" fmla="*/ 20311 h 38236"/>
                      <a:gd name="connsiteX10" fmla="*/ 29171 w 30788"/>
                      <a:gd name="connsiteY10" fmla="*/ -467 h 38236"/>
                      <a:gd name="connsiteX11" fmla="*/ 23184 w 30788"/>
                      <a:gd name="connsiteY11" fmla="*/ -467 h 38236"/>
                      <a:gd name="connsiteX12" fmla="*/ 23184 w 30788"/>
                      <a:gd name="connsiteY12" fmla="*/ 5058 h 38236"/>
                      <a:gd name="connsiteX13" fmla="*/ 18071 w 30788"/>
                      <a:gd name="connsiteY13" fmla="*/ 168 h 38236"/>
                      <a:gd name="connsiteX14" fmla="*/ 10585 w 30788"/>
                      <a:gd name="connsiteY14" fmla="*/ -1413 h 38236"/>
                      <a:gd name="connsiteX15" fmla="*/ 1683 w 30788"/>
                      <a:gd name="connsiteY15" fmla="*/ 1729 h 38236"/>
                      <a:gd name="connsiteX16" fmla="*/ -1618 w 30788"/>
                      <a:gd name="connsiteY16" fmla="*/ 10136 h 38236"/>
                      <a:gd name="connsiteX17" fmla="*/ 2495 w 30788"/>
                      <a:gd name="connsiteY17" fmla="*/ 19396 h 38236"/>
                      <a:gd name="connsiteX18" fmla="*/ 14781 w 30788"/>
                      <a:gd name="connsiteY18" fmla="*/ 22517 h 38236"/>
                      <a:gd name="connsiteX19" fmla="*/ 23184 w 30788"/>
                      <a:gd name="connsiteY19" fmla="*/ 22517 h 38236"/>
                      <a:gd name="connsiteX20" fmla="*/ 23184 w 30788"/>
                      <a:gd name="connsiteY20" fmla="*/ 23110 h 38236"/>
                      <a:gd name="connsiteX21" fmla="*/ 20466 w 30788"/>
                      <a:gd name="connsiteY21" fmla="*/ 29499 h 38236"/>
                      <a:gd name="connsiteX22" fmla="*/ 12834 w 30788"/>
                      <a:gd name="connsiteY22" fmla="*/ 31757 h 38236"/>
                      <a:gd name="connsiteX23" fmla="*/ 6743 w 30788"/>
                      <a:gd name="connsiteY23" fmla="*/ 31007 h 38236"/>
                      <a:gd name="connsiteX24" fmla="*/ 1058 w 30788"/>
                      <a:gd name="connsiteY24" fmla="*/ 28760 h 38236"/>
                      <a:gd name="connsiteX25" fmla="*/ 1058 w 30788"/>
                      <a:gd name="connsiteY25" fmla="*/ 34295 h 38236"/>
                      <a:gd name="connsiteX26" fmla="*/ 7430 w 30788"/>
                      <a:gd name="connsiteY26" fmla="*/ 36189 h 38236"/>
                      <a:gd name="connsiteX27" fmla="*/ 13448 w 30788"/>
                      <a:gd name="connsiteY27" fmla="*/ 36824 h 38236"/>
                      <a:gd name="connsiteX28" fmla="*/ 25266 w 30788"/>
                      <a:gd name="connsiteY28" fmla="*/ 32724 h 38236"/>
                      <a:gd name="connsiteX29" fmla="*/ 29171 w 30788"/>
                      <a:gd name="connsiteY29" fmla="*/ 2031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0788" h="38236">
                        <a:moveTo>
                          <a:pt x="17228" y="17835"/>
                        </a:moveTo>
                        <a:cubicBezTo>
                          <a:pt x="12390" y="17835"/>
                          <a:pt x="9037" y="17284"/>
                          <a:pt x="7170" y="16181"/>
                        </a:cubicBezTo>
                        <a:cubicBezTo>
                          <a:pt x="5303" y="15078"/>
                          <a:pt x="4369" y="13191"/>
                          <a:pt x="4369" y="10521"/>
                        </a:cubicBezTo>
                        <a:cubicBezTo>
                          <a:pt x="4369" y="8398"/>
                          <a:pt x="5070" y="6713"/>
                          <a:pt x="6472" y="5464"/>
                        </a:cubicBezTo>
                        <a:cubicBezTo>
                          <a:pt x="7874" y="4222"/>
                          <a:pt x="9776" y="3602"/>
                          <a:pt x="12178" y="3602"/>
                        </a:cubicBezTo>
                        <a:cubicBezTo>
                          <a:pt x="15503" y="3602"/>
                          <a:pt x="18169" y="4777"/>
                          <a:pt x="20175" y="7129"/>
                        </a:cubicBezTo>
                        <a:cubicBezTo>
                          <a:pt x="22181" y="9480"/>
                          <a:pt x="23184" y="12605"/>
                          <a:pt x="23184" y="16503"/>
                        </a:cubicBezTo>
                        <a:lnTo>
                          <a:pt x="23184" y="17835"/>
                        </a:lnTo>
                        <a:lnTo>
                          <a:pt x="17228" y="17835"/>
                        </a:lnTo>
                        <a:close/>
                        <a:moveTo>
                          <a:pt x="29171" y="20311"/>
                        </a:moveTo>
                        <a:lnTo>
                          <a:pt x="29171" y="-467"/>
                        </a:lnTo>
                        <a:lnTo>
                          <a:pt x="23184" y="-467"/>
                        </a:lnTo>
                        <a:lnTo>
                          <a:pt x="23184" y="5058"/>
                        </a:lnTo>
                        <a:cubicBezTo>
                          <a:pt x="21816" y="2853"/>
                          <a:pt x="20112" y="1222"/>
                          <a:pt x="18071" y="168"/>
                        </a:cubicBezTo>
                        <a:cubicBezTo>
                          <a:pt x="16031" y="-886"/>
                          <a:pt x="13535" y="-1413"/>
                          <a:pt x="10585" y="-1413"/>
                        </a:cubicBezTo>
                        <a:cubicBezTo>
                          <a:pt x="6857" y="-1413"/>
                          <a:pt x="3890" y="-366"/>
                          <a:pt x="1683" y="1729"/>
                        </a:cubicBezTo>
                        <a:cubicBezTo>
                          <a:pt x="-518" y="3824"/>
                          <a:pt x="-1618" y="6626"/>
                          <a:pt x="-1618" y="10136"/>
                        </a:cubicBezTo>
                        <a:cubicBezTo>
                          <a:pt x="-1618" y="14228"/>
                          <a:pt x="-247" y="17315"/>
                          <a:pt x="2495" y="19396"/>
                        </a:cubicBezTo>
                        <a:cubicBezTo>
                          <a:pt x="5244" y="21477"/>
                          <a:pt x="9339" y="22517"/>
                          <a:pt x="14781" y="22517"/>
                        </a:cubicBezTo>
                        <a:lnTo>
                          <a:pt x="23184" y="22517"/>
                        </a:lnTo>
                        <a:lnTo>
                          <a:pt x="23184" y="23110"/>
                        </a:lnTo>
                        <a:cubicBezTo>
                          <a:pt x="23184" y="25864"/>
                          <a:pt x="22278" y="27994"/>
                          <a:pt x="20466" y="29499"/>
                        </a:cubicBezTo>
                        <a:cubicBezTo>
                          <a:pt x="18654" y="31004"/>
                          <a:pt x="16110" y="31757"/>
                          <a:pt x="12834" y="31757"/>
                        </a:cubicBezTo>
                        <a:cubicBezTo>
                          <a:pt x="10752" y="31757"/>
                          <a:pt x="8721" y="31507"/>
                          <a:pt x="6743" y="31007"/>
                        </a:cubicBezTo>
                        <a:cubicBezTo>
                          <a:pt x="4772" y="30508"/>
                          <a:pt x="2877" y="29759"/>
                          <a:pt x="1058" y="28760"/>
                        </a:cubicBezTo>
                        <a:lnTo>
                          <a:pt x="1058" y="34295"/>
                        </a:lnTo>
                        <a:cubicBezTo>
                          <a:pt x="3244" y="35142"/>
                          <a:pt x="5369" y="35773"/>
                          <a:pt x="7430" y="36189"/>
                        </a:cubicBezTo>
                        <a:cubicBezTo>
                          <a:pt x="9492" y="36612"/>
                          <a:pt x="11498" y="36824"/>
                          <a:pt x="13448" y="36824"/>
                        </a:cubicBezTo>
                        <a:cubicBezTo>
                          <a:pt x="18724" y="36824"/>
                          <a:pt x="22663" y="35457"/>
                          <a:pt x="25266" y="32724"/>
                        </a:cubicBezTo>
                        <a:cubicBezTo>
                          <a:pt x="27869" y="29998"/>
                          <a:pt x="29171" y="25861"/>
                          <a:pt x="29171" y="203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8" name="자유형 1117">
                    <a:extLst>
                      <a:ext uri="{FF2B5EF4-FFF2-40B4-BE49-F238E27FC236}">
                        <a16:creationId xmlns:a16="http://schemas.microsoft.com/office/drawing/2014/main" id="{75B3DBD5-074E-ECE7-C79D-CF090C51A650}"/>
                      </a:ext>
                    </a:extLst>
                  </p:cNvPr>
                  <p:cNvSpPr/>
                  <p:nvPr/>
                </p:nvSpPr>
                <p:spPr>
                  <a:xfrm flipV="1">
                    <a:off x="24044272" y="14905976"/>
                    <a:ext cx="22740" cy="46758"/>
                  </a:xfrm>
                  <a:custGeom>
                    <a:avLst/>
                    <a:gdLst>
                      <a:gd name="connsiteX0" fmla="*/ 9398 w 22740"/>
                      <a:gd name="connsiteY0" fmla="*/ 44844 h 46758"/>
                      <a:gd name="connsiteX1" fmla="*/ 9398 w 22740"/>
                      <a:gd name="connsiteY1" fmla="*/ 34502 h 46758"/>
                      <a:gd name="connsiteX2" fmla="*/ 21726 w 22740"/>
                      <a:gd name="connsiteY2" fmla="*/ 34502 h 46758"/>
                      <a:gd name="connsiteX3" fmla="*/ 21726 w 22740"/>
                      <a:gd name="connsiteY3" fmla="*/ 29851 h 46758"/>
                      <a:gd name="connsiteX4" fmla="*/ 9398 w 22740"/>
                      <a:gd name="connsiteY4" fmla="*/ 29851 h 46758"/>
                      <a:gd name="connsiteX5" fmla="*/ 9398 w 22740"/>
                      <a:gd name="connsiteY5" fmla="*/ 10082 h 46758"/>
                      <a:gd name="connsiteX6" fmla="*/ 10616 w 22740"/>
                      <a:gd name="connsiteY6" fmla="*/ 4359 h 46758"/>
                      <a:gd name="connsiteX7" fmla="*/ 15583 w 22740"/>
                      <a:gd name="connsiteY7" fmla="*/ 3090 h 46758"/>
                      <a:gd name="connsiteX8" fmla="*/ 21726 w 22740"/>
                      <a:gd name="connsiteY8" fmla="*/ 3090 h 46758"/>
                      <a:gd name="connsiteX9" fmla="*/ 21726 w 22740"/>
                      <a:gd name="connsiteY9" fmla="*/ -1915 h 46758"/>
                      <a:gd name="connsiteX10" fmla="*/ 15583 w 22740"/>
                      <a:gd name="connsiteY10" fmla="*/ -1915 h 46758"/>
                      <a:gd name="connsiteX11" fmla="*/ 6014 w 22740"/>
                      <a:gd name="connsiteY11" fmla="*/ 666 h 46758"/>
                      <a:gd name="connsiteX12" fmla="*/ 3380 w 22740"/>
                      <a:gd name="connsiteY12" fmla="*/ 10082 h 46758"/>
                      <a:gd name="connsiteX13" fmla="*/ 3380 w 22740"/>
                      <a:gd name="connsiteY13" fmla="*/ 29851 h 46758"/>
                      <a:gd name="connsiteX14" fmla="*/ -1014 w 22740"/>
                      <a:gd name="connsiteY14" fmla="*/ 29851 h 46758"/>
                      <a:gd name="connsiteX15" fmla="*/ -1014 w 22740"/>
                      <a:gd name="connsiteY15" fmla="*/ 34502 h 46758"/>
                      <a:gd name="connsiteX16" fmla="*/ 3380 w 22740"/>
                      <a:gd name="connsiteY16" fmla="*/ 34502 h 46758"/>
                      <a:gd name="connsiteX17" fmla="*/ 3380 w 22740"/>
                      <a:gd name="connsiteY17" fmla="*/ 44844 h 46758"/>
                      <a:gd name="connsiteX18" fmla="*/ 939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98" y="44844"/>
                        </a:moveTo>
                        <a:lnTo>
                          <a:pt x="9398" y="34502"/>
                        </a:lnTo>
                        <a:lnTo>
                          <a:pt x="21726" y="34502"/>
                        </a:lnTo>
                        <a:lnTo>
                          <a:pt x="21726" y="29851"/>
                        </a:lnTo>
                        <a:lnTo>
                          <a:pt x="9398" y="29851"/>
                        </a:lnTo>
                        <a:lnTo>
                          <a:pt x="9398" y="10082"/>
                        </a:lnTo>
                        <a:cubicBezTo>
                          <a:pt x="9398" y="7113"/>
                          <a:pt x="9804" y="5206"/>
                          <a:pt x="10616" y="4359"/>
                        </a:cubicBezTo>
                        <a:cubicBezTo>
                          <a:pt x="11428" y="3513"/>
                          <a:pt x="13084" y="3090"/>
                          <a:pt x="15583" y="3090"/>
                        </a:cubicBezTo>
                        <a:lnTo>
                          <a:pt x="21726" y="3090"/>
                        </a:lnTo>
                        <a:lnTo>
                          <a:pt x="21726" y="-1915"/>
                        </a:lnTo>
                        <a:lnTo>
                          <a:pt x="15583" y="-1915"/>
                        </a:lnTo>
                        <a:cubicBezTo>
                          <a:pt x="10960" y="-1915"/>
                          <a:pt x="7770" y="-1055"/>
                          <a:pt x="6014" y="666"/>
                        </a:cubicBezTo>
                        <a:cubicBezTo>
                          <a:pt x="4258" y="2393"/>
                          <a:pt x="3380" y="5532"/>
                          <a:pt x="3380" y="10082"/>
                        </a:cubicBezTo>
                        <a:lnTo>
                          <a:pt x="3380" y="29851"/>
                        </a:lnTo>
                        <a:lnTo>
                          <a:pt x="-1014" y="29851"/>
                        </a:lnTo>
                        <a:lnTo>
                          <a:pt x="-1014" y="34502"/>
                        </a:lnTo>
                        <a:lnTo>
                          <a:pt x="3380" y="34502"/>
                        </a:lnTo>
                        <a:lnTo>
                          <a:pt x="3380" y="44844"/>
                        </a:lnTo>
                        <a:lnTo>
                          <a:pt x="939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19" name="자유형 1118">
                    <a:extLst>
                      <a:ext uri="{FF2B5EF4-FFF2-40B4-BE49-F238E27FC236}">
                        <a16:creationId xmlns:a16="http://schemas.microsoft.com/office/drawing/2014/main" id="{5A8F669D-5454-CA61-7B6D-A3B1048D694A}"/>
                      </a:ext>
                    </a:extLst>
                  </p:cNvPr>
                  <p:cNvSpPr/>
                  <p:nvPr/>
                </p:nvSpPr>
                <p:spPr>
                  <a:xfrm flipV="1">
                    <a:off x="24074888" y="14902137"/>
                    <a:ext cx="5986" cy="50597"/>
                  </a:xfrm>
                  <a:custGeom>
                    <a:avLst/>
                    <a:gdLst>
                      <a:gd name="connsiteX0" fmla="*/ -637 w 5986"/>
                      <a:gd name="connsiteY0" fmla="*/ 34317 h 50597"/>
                      <a:gd name="connsiteX1" fmla="*/ 5350 w 5986"/>
                      <a:gd name="connsiteY1" fmla="*/ 34317 h 50597"/>
                      <a:gd name="connsiteX2" fmla="*/ 5350 w 5986"/>
                      <a:gd name="connsiteY2" fmla="*/ -2099 h 50597"/>
                      <a:gd name="connsiteX3" fmla="*/ -637 w 5986"/>
                      <a:gd name="connsiteY3" fmla="*/ -2099 h 50597"/>
                      <a:gd name="connsiteX4" fmla="*/ -637 w 5986"/>
                      <a:gd name="connsiteY4" fmla="*/ 34317 h 50597"/>
                      <a:gd name="connsiteX5" fmla="*/ -637 w 5986"/>
                      <a:gd name="connsiteY5" fmla="*/ 48498 h 50597"/>
                      <a:gd name="connsiteX6" fmla="*/ 5350 w 5986"/>
                      <a:gd name="connsiteY6" fmla="*/ 48498 h 50597"/>
                      <a:gd name="connsiteX7" fmla="*/ 5350 w 5986"/>
                      <a:gd name="connsiteY7" fmla="*/ 40913 h 50597"/>
                      <a:gd name="connsiteX8" fmla="*/ -637 w 5986"/>
                      <a:gd name="connsiteY8" fmla="*/ 40913 h 50597"/>
                      <a:gd name="connsiteX9" fmla="*/ -637 w 5986"/>
                      <a:gd name="connsiteY9" fmla="*/ 48498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637" y="34317"/>
                        </a:moveTo>
                        <a:lnTo>
                          <a:pt x="5350" y="34317"/>
                        </a:lnTo>
                        <a:lnTo>
                          <a:pt x="5350" y="-2099"/>
                        </a:lnTo>
                        <a:lnTo>
                          <a:pt x="-637" y="-2099"/>
                        </a:lnTo>
                        <a:lnTo>
                          <a:pt x="-637" y="34317"/>
                        </a:lnTo>
                        <a:close/>
                        <a:moveTo>
                          <a:pt x="-637" y="48498"/>
                        </a:moveTo>
                        <a:lnTo>
                          <a:pt x="5350" y="48498"/>
                        </a:lnTo>
                        <a:lnTo>
                          <a:pt x="5350" y="40913"/>
                        </a:lnTo>
                        <a:lnTo>
                          <a:pt x="-637" y="40913"/>
                        </a:lnTo>
                        <a:lnTo>
                          <a:pt x="-637" y="484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0" name="자유형 1119">
                    <a:extLst>
                      <a:ext uri="{FF2B5EF4-FFF2-40B4-BE49-F238E27FC236}">
                        <a16:creationId xmlns:a16="http://schemas.microsoft.com/office/drawing/2014/main" id="{C3C15E86-9BA6-E9FB-4376-DF3F592BCAA4}"/>
                      </a:ext>
                    </a:extLst>
                  </p:cNvPr>
                  <p:cNvSpPr/>
                  <p:nvPr/>
                </p:nvSpPr>
                <p:spPr>
                  <a:xfrm flipV="1">
                    <a:off x="24090798" y="14915444"/>
                    <a:ext cx="33454" cy="38236"/>
                  </a:xfrm>
                  <a:custGeom>
                    <a:avLst/>
                    <a:gdLst>
                      <a:gd name="connsiteX0" fmla="*/ 15020 w 33454"/>
                      <a:gd name="connsiteY0" fmla="*/ 31757 h 38236"/>
                      <a:gd name="connsiteX1" fmla="*/ 7409 w 33454"/>
                      <a:gd name="connsiteY1" fmla="*/ 28001 h 38236"/>
                      <a:gd name="connsiteX2" fmla="*/ 4608 w 33454"/>
                      <a:gd name="connsiteY2" fmla="*/ 17710 h 38236"/>
                      <a:gd name="connsiteX3" fmla="*/ 7388 w 33454"/>
                      <a:gd name="connsiteY3" fmla="*/ 7420 h 38236"/>
                      <a:gd name="connsiteX4" fmla="*/ 15020 w 33454"/>
                      <a:gd name="connsiteY4" fmla="*/ 3664 h 38236"/>
                      <a:gd name="connsiteX5" fmla="*/ 22600 w 33454"/>
                      <a:gd name="connsiteY5" fmla="*/ 7431 h 38236"/>
                      <a:gd name="connsiteX6" fmla="*/ 25401 w 33454"/>
                      <a:gd name="connsiteY6" fmla="*/ 17710 h 38236"/>
                      <a:gd name="connsiteX7" fmla="*/ 22600 w 33454"/>
                      <a:gd name="connsiteY7" fmla="*/ 27969 h 38236"/>
                      <a:gd name="connsiteX8" fmla="*/ 15020 w 33454"/>
                      <a:gd name="connsiteY8" fmla="*/ 31757 h 38236"/>
                      <a:gd name="connsiteX9" fmla="*/ 15020 w 33454"/>
                      <a:gd name="connsiteY9" fmla="*/ 36824 h 38236"/>
                      <a:gd name="connsiteX10" fmla="*/ 27285 w 33454"/>
                      <a:gd name="connsiteY10" fmla="*/ 31746 h 38236"/>
                      <a:gd name="connsiteX11" fmla="*/ 31752 w 33454"/>
                      <a:gd name="connsiteY11" fmla="*/ 17710 h 38236"/>
                      <a:gd name="connsiteX12" fmla="*/ 27285 w 33454"/>
                      <a:gd name="connsiteY12" fmla="*/ 3674 h 38236"/>
                      <a:gd name="connsiteX13" fmla="*/ 15020 w 33454"/>
                      <a:gd name="connsiteY13" fmla="*/ -1413 h 38236"/>
                      <a:gd name="connsiteX14" fmla="*/ 2734 w 33454"/>
                      <a:gd name="connsiteY14" fmla="*/ 3674 h 38236"/>
                      <a:gd name="connsiteX15" fmla="*/ -1702 w 33454"/>
                      <a:gd name="connsiteY15" fmla="*/ 17710 h 38236"/>
                      <a:gd name="connsiteX16" fmla="*/ 2734 w 33454"/>
                      <a:gd name="connsiteY16" fmla="*/ 31746 h 38236"/>
                      <a:gd name="connsiteX17" fmla="*/ 15020 w 33454"/>
                      <a:gd name="connsiteY17" fmla="*/ 36824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020" y="31757"/>
                        </a:moveTo>
                        <a:cubicBezTo>
                          <a:pt x="11813" y="31757"/>
                          <a:pt x="9276" y="30505"/>
                          <a:pt x="7409" y="28001"/>
                        </a:cubicBezTo>
                        <a:cubicBezTo>
                          <a:pt x="5541" y="25496"/>
                          <a:pt x="4608" y="22066"/>
                          <a:pt x="4608" y="17710"/>
                        </a:cubicBezTo>
                        <a:cubicBezTo>
                          <a:pt x="4608" y="13354"/>
                          <a:pt x="5534" y="9924"/>
                          <a:pt x="7388" y="7420"/>
                        </a:cubicBezTo>
                        <a:cubicBezTo>
                          <a:pt x="9248" y="4916"/>
                          <a:pt x="11792" y="3664"/>
                          <a:pt x="15020" y="3664"/>
                        </a:cubicBezTo>
                        <a:cubicBezTo>
                          <a:pt x="18213" y="3664"/>
                          <a:pt x="20740" y="4920"/>
                          <a:pt x="22600" y="7431"/>
                        </a:cubicBezTo>
                        <a:cubicBezTo>
                          <a:pt x="24467" y="9948"/>
                          <a:pt x="25401" y="13375"/>
                          <a:pt x="25401" y="17710"/>
                        </a:cubicBezTo>
                        <a:cubicBezTo>
                          <a:pt x="25401" y="22025"/>
                          <a:pt x="24467" y="25444"/>
                          <a:pt x="22600" y="27969"/>
                        </a:cubicBezTo>
                        <a:cubicBezTo>
                          <a:pt x="20740" y="30494"/>
                          <a:pt x="18213" y="31757"/>
                          <a:pt x="15020" y="31757"/>
                        </a:cubicBezTo>
                        <a:close/>
                        <a:moveTo>
                          <a:pt x="15020" y="36824"/>
                        </a:moveTo>
                        <a:cubicBezTo>
                          <a:pt x="20226" y="36824"/>
                          <a:pt x="24314" y="35131"/>
                          <a:pt x="27285" y="31746"/>
                        </a:cubicBezTo>
                        <a:cubicBezTo>
                          <a:pt x="30263" y="28368"/>
                          <a:pt x="31752" y="23690"/>
                          <a:pt x="31752" y="17710"/>
                        </a:cubicBezTo>
                        <a:cubicBezTo>
                          <a:pt x="31752" y="11752"/>
                          <a:pt x="30263" y="7073"/>
                          <a:pt x="27285" y="3674"/>
                        </a:cubicBezTo>
                        <a:cubicBezTo>
                          <a:pt x="24314" y="283"/>
                          <a:pt x="20226" y="-1413"/>
                          <a:pt x="15020" y="-1413"/>
                        </a:cubicBezTo>
                        <a:cubicBezTo>
                          <a:pt x="9793" y="-1413"/>
                          <a:pt x="5698" y="283"/>
                          <a:pt x="2734" y="3674"/>
                        </a:cubicBezTo>
                        <a:cubicBezTo>
                          <a:pt x="-224" y="7073"/>
                          <a:pt x="-1702" y="11752"/>
                          <a:pt x="-1702" y="17710"/>
                        </a:cubicBezTo>
                        <a:cubicBezTo>
                          <a:pt x="-1702" y="23690"/>
                          <a:pt x="-224" y="28368"/>
                          <a:pt x="2734" y="31746"/>
                        </a:cubicBezTo>
                        <a:cubicBezTo>
                          <a:pt x="5698" y="35131"/>
                          <a:pt x="9793" y="36824"/>
                          <a:pt x="15020" y="368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1" name="자유형 1120">
                    <a:extLst>
                      <a:ext uri="{FF2B5EF4-FFF2-40B4-BE49-F238E27FC236}">
                        <a16:creationId xmlns:a16="http://schemas.microsoft.com/office/drawing/2014/main" id="{8FFE77F4-86E2-5CD9-5831-90D1152C573D}"/>
                      </a:ext>
                    </a:extLst>
                  </p:cNvPr>
                  <p:cNvSpPr/>
                  <p:nvPr/>
                </p:nvSpPr>
                <p:spPr>
                  <a:xfrm flipV="1">
                    <a:off x="24133943" y="14915444"/>
                    <a:ext cx="30528" cy="37290"/>
                  </a:xfrm>
                  <a:custGeom>
                    <a:avLst/>
                    <a:gdLst>
                      <a:gd name="connsiteX0" fmla="*/ 28745 w 30528"/>
                      <a:gd name="connsiteY0" fmla="*/ 20526 h 37290"/>
                      <a:gd name="connsiteX1" fmla="*/ 28745 w 30528"/>
                      <a:gd name="connsiteY1" fmla="*/ -1459 h 37290"/>
                      <a:gd name="connsiteX2" fmla="*/ 22758 w 30528"/>
                      <a:gd name="connsiteY2" fmla="*/ -1459 h 37290"/>
                      <a:gd name="connsiteX3" fmla="*/ 22758 w 30528"/>
                      <a:gd name="connsiteY3" fmla="*/ 20328 h 37290"/>
                      <a:gd name="connsiteX4" fmla="*/ 20738 w 30528"/>
                      <a:gd name="connsiteY4" fmla="*/ 28059 h 37290"/>
                      <a:gd name="connsiteX5" fmla="*/ 14689 w 30528"/>
                      <a:gd name="connsiteY5" fmla="*/ 30629 h 37290"/>
                      <a:gd name="connsiteX6" fmla="*/ 7036 w 30528"/>
                      <a:gd name="connsiteY6" fmla="*/ 27539 h 37290"/>
                      <a:gd name="connsiteX7" fmla="*/ 4235 w 30528"/>
                      <a:gd name="connsiteY7" fmla="*/ 19121 h 37290"/>
                      <a:gd name="connsiteX8" fmla="*/ 4235 w 30528"/>
                      <a:gd name="connsiteY8" fmla="*/ -1459 h 37290"/>
                      <a:gd name="connsiteX9" fmla="*/ -1783 w 30528"/>
                      <a:gd name="connsiteY9" fmla="*/ -1459 h 37290"/>
                      <a:gd name="connsiteX10" fmla="*/ -1783 w 30528"/>
                      <a:gd name="connsiteY10" fmla="*/ 34957 h 37290"/>
                      <a:gd name="connsiteX11" fmla="*/ 4235 w 30528"/>
                      <a:gd name="connsiteY11" fmla="*/ 34957 h 37290"/>
                      <a:gd name="connsiteX12" fmla="*/ 4235 w 30528"/>
                      <a:gd name="connsiteY12" fmla="*/ 29297 h 37290"/>
                      <a:gd name="connsiteX13" fmla="*/ 9295 w 30528"/>
                      <a:gd name="connsiteY13" fmla="*/ 34208 h 37290"/>
                      <a:gd name="connsiteX14" fmla="*/ 16022 w 30528"/>
                      <a:gd name="connsiteY14" fmla="*/ 35831 h 37290"/>
                      <a:gd name="connsiteX15" fmla="*/ 25517 w 30528"/>
                      <a:gd name="connsiteY15" fmla="*/ 31950 h 37290"/>
                      <a:gd name="connsiteX16" fmla="*/ 28745 w 30528"/>
                      <a:gd name="connsiteY16" fmla="*/ 20526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745" y="20526"/>
                        </a:moveTo>
                        <a:lnTo>
                          <a:pt x="28745" y="-1459"/>
                        </a:lnTo>
                        <a:lnTo>
                          <a:pt x="22758" y="-1459"/>
                        </a:lnTo>
                        <a:lnTo>
                          <a:pt x="22758" y="20328"/>
                        </a:lnTo>
                        <a:cubicBezTo>
                          <a:pt x="22758" y="23776"/>
                          <a:pt x="22085" y="26353"/>
                          <a:pt x="20738" y="28059"/>
                        </a:cubicBezTo>
                        <a:cubicBezTo>
                          <a:pt x="19392" y="29772"/>
                          <a:pt x="17375" y="30629"/>
                          <a:pt x="14689" y="30629"/>
                        </a:cubicBezTo>
                        <a:cubicBezTo>
                          <a:pt x="11454" y="30629"/>
                          <a:pt x="8903" y="29599"/>
                          <a:pt x="7036" y="27539"/>
                        </a:cubicBezTo>
                        <a:cubicBezTo>
                          <a:pt x="5169" y="25486"/>
                          <a:pt x="4235" y="22680"/>
                          <a:pt x="4235" y="19121"/>
                        </a:cubicBezTo>
                        <a:lnTo>
                          <a:pt x="4235" y="-1459"/>
                        </a:lnTo>
                        <a:lnTo>
                          <a:pt x="-1783" y="-1459"/>
                        </a:lnTo>
                        <a:lnTo>
                          <a:pt x="-1783" y="34957"/>
                        </a:lnTo>
                        <a:lnTo>
                          <a:pt x="4235" y="34957"/>
                        </a:lnTo>
                        <a:lnTo>
                          <a:pt x="4235" y="29297"/>
                        </a:lnTo>
                        <a:cubicBezTo>
                          <a:pt x="5672" y="31489"/>
                          <a:pt x="7359" y="33126"/>
                          <a:pt x="9295" y="34208"/>
                        </a:cubicBezTo>
                        <a:cubicBezTo>
                          <a:pt x="11239" y="35290"/>
                          <a:pt x="13481" y="35831"/>
                          <a:pt x="16022" y="35831"/>
                        </a:cubicBezTo>
                        <a:cubicBezTo>
                          <a:pt x="20207" y="35831"/>
                          <a:pt x="23372" y="34538"/>
                          <a:pt x="25517" y="31950"/>
                        </a:cubicBezTo>
                        <a:cubicBezTo>
                          <a:pt x="27669" y="29363"/>
                          <a:pt x="28745" y="25555"/>
                          <a:pt x="28745" y="205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2" name="자유형 1121">
                    <a:extLst>
                      <a:ext uri="{FF2B5EF4-FFF2-40B4-BE49-F238E27FC236}">
                        <a16:creationId xmlns:a16="http://schemas.microsoft.com/office/drawing/2014/main" id="{CB989D92-1F20-56B9-6B82-B806D86B48C3}"/>
                      </a:ext>
                    </a:extLst>
                  </p:cNvPr>
                  <p:cNvSpPr/>
                  <p:nvPr/>
                </p:nvSpPr>
                <p:spPr>
                  <a:xfrm flipV="1">
                    <a:off x="24173741" y="14915444"/>
                    <a:ext cx="27852" cy="38236"/>
                  </a:xfrm>
                  <a:custGeom>
                    <a:avLst/>
                    <a:gdLst>
                      <a:gd name="connsiteX0" fmla="*/ 24480 w 27852"/>
                      <a:gd name="connsiteY0" fmla="*/ 34878 h 38236"/>
                      <a:gd name="connsiteX1" fmla="*/ 24480 w 27852"/>
                      <a:gd name="connsiteY1" fmla="*/ 29218 h 38236"/>
                      <a:gd name="connsiteX2" fmla="*/ 19211 w 27852"/>
                      <a:gd name="connsiteY2" fmla="*/ 31164 h 38236"/>
                      <a:gd name="connsiteX3" fmla="*/ 13547 w 27852"/>
                      <a:gd name="connsiteY3" fmla="*/ 31819 h 38236"/>
                      <a:gd name="connsiteX4" fmla="*/ 6863 w 27852"/>
                      <a:gd name="connsiteY4" fmla="*/ 30456 h 38236"/>
                      <a:gd name="connsiteX5" fmla="*/ 4634 w 27852"/>
                      <a:gd name="connsiteY5" fmla="*/ 26357 h 38236"/>
                      <a:gd name="connsiteX6" fmla="*/ 6228 w 27852"/>
                      <a:gd name="connsiteY6" fmla="*/ 23090 h 38236"/>
                      <a:gd name="connsiteX7" fmla="*/ 12641 w 27852"/>
                      <a:gd name="connsiteY7" fmla="*/ 20832 h 38236"/>
                      <a:gd name="connsiteX8" fmla="*/ 14693 w 27852"/>
                      <a:gd name="connsiteY8" fmla="*/ 20374 h 38236"/>
                      <a:gd name="connsiteX9" fmla="*/ 23751 w 27852"/>
                      <a:gd name="connsiteY9" fmla="*/ 16524 h 38236"/>
                      <a:gd name="connsiteX10" fmla="*/ 26437 w 27852"/>
                      <a:gd name="connsiteY10" fmla="*/ 9584 h 38236"/>
                      <a:gd name="connsiteX11" fmla="*/ 22418 w 27852"/>
                      <a:gd name="connsiteY11" fmla="*/ 1542 h 38236"/>
                      <a:gd name="connsiteX12" fmla="*/ 11371 w 27852"/>
                      <a:gd name="connsiteY12" fmla="*/ -1413 h 38236"/>
                      <a:gd name="connsiteX13" fmla="*/ 5270 w 27852"/>
                      <a:gd name="connsiteY13" fmla="*/ -841 h 38236"/>
                      <a:gd name="connsiteX14" fmla="*/ -1415 w 27852"/>
                      <a:gd name="connsiteY14" fmla="*/ 865 h 38236"/>
                      <a:gd name="connsiteX15" fmla="*/ -1415 w 27852"/>
                      <a:gd name="connsiteY15" fmla="*/ 7046 h 38236"/>
                      <a:gd name="connsiteX16" fmla="*/ 5124 w 27852"/>
                      <a:gd name="connsiteY16" fmla="*/ 4455 h 38236"/>
                      <a:gd name="connsiteX17" fmla="*/ 11506 w 27852"/>
                      <a:gd name="connsiteY17" fmla="*/ 3602 h 38236"/>
                      <a:gd name="connsiteX18" fmla="*/ 18004 w 27852"/>
                      <a:gd name="connsiteY18" fmla="*/ 5048 h 38236"/>
                      <a:gd name="connsiteX19" fmla="*/ 20284 w 27852"/>
                      <a:gd name="connsiteY19" fmla="*/ 9127 h 38236"/>
                      <a:gd name="connsiteX20" fmla="*/ 18639 w 27852"/>
                      <a:gd name="connsiteY20" fmla="*/ 12862 h 38236"/>
                      <a:gd name="connsiteX21" fmla="*/ 11434 w 27852"/>
                      <a:gd name="connsiteY21" fmla="*/ 15369 h 38236"/>
                      <a:gd name="connsiteX22" fmla="*/ 9351 w 27852"/>
                      <a:gd name="connsiteY22" fmla="*/ 15858 h 38236"/>
                      <a:gd name="connsiteX23" fmla="*/ 1313 w 27852"/>
                      <a:gd name="connsiteY23" fmla="*/ 19448 h 38236"/>
                      <a:gd name="connsiteX24" fmla="*/ -1155 w 27852"/>
                      <a:gd name="connsiteY24" fmla="*/ 26096 h 38236"/>
                      <a:gd name="connsiteX25" fmla="*/ 2490 w 27852"/>
                      <a:gd name="connsiteY25" fmla="*/ 34025 h 38236"/>
                      <a:gd name="connsiteX26" fmla="*/ 12839 w 27852"/>
                      <a:gd name="connsiteY26" fmla="*/ 36824 h 38236"/>
                      <a:gd name="connsiteX27" fmla="*/ 19076 w 27852"/>
                      <a:gd name="connsiteY27" fmla="*/ 36335 h 38236"/>
                      <a:gd name="connsiteX28" fmla="*/ 24480 w 27852"/>
                      <a:gd name="connsiteY28" fmla="*/ 3487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480" y="34878"/>
                        </a:moveTo>
                        <a:lnTo>
                          <a:pt x="24480" y="29218"/>
                        </a:lnTo>
                        <a:cubicBezTo>
                          <a:pt x="22793" y="30085"/>
                          <a:pt x="21037" y="30733"/>
                          <a:pt x="19211" y="31164"/>
                        </a:cubicBezTo>
                        <a:cubicBezTo>
                          <a:pt x="17393" y="31601"/>
                          <a:pt x="15505" y="31819"/>
                          <a:pt x="13547" y="31819"/>
                        </a:cubicBezTo>
                        <a:cubicBezTo>
                          <a:pt x="10576" y="31819"/>
                          <a:pt x="8348" y="31365"/>
                          <a:pt x="6863" y="30456"/>
                        </a:cubicBezTo>
                        <a:cubicBezTo>
                          <a:pt x="5377" y="29547"/>
                          <a:pt x="4634" y="28181"/>
                          <a:pt x="4634" y="26357"/>
                        </a:cubicBezTo>
                        <a:cubicBezTo>
                          <a:pt x="4634" y="24969"/>
                          <a:pt x="5165" y="23880"/>
                          <a:pt x="6228" y="23090"/>
                        </a:cubicBezTo>
                        <a:cubicBezTo>
                          <a:pt x="7290" y="22299"/>
                          <a:pt x="9427" y="21546"/>
                          <a:pt x="12641" y="20832"/>
                        </a:cubicBezTo>
                        <a:lnTo>
                          <a:pt x="14693" y="20374"/>
                        </a:lnTo>
                        <a:cubicBezTo>
                          <a:pt x="18941" y="19465"/>
                          <a:pt x="21960" y="18182"/>
                          <a:pt x="23751" y="16524"/>
                        </a:cubicBezTo>
                        <a:cubicBezTo>
                          <a:pt x="25542" y="14866"/>
                          <a:pt x="26437" y="12553"/>
                          <a:pt x="26437" y="9584"/>
                        </a:cubicBezTo>
                        <a:cubicBezTo>
                          <a:pt x="26437" y="6199"/>
                          <a:pt x="25098" y="3518"/>
                          <a:pt x="22418" y="1542"/>
                        </a:cubicBezTo>
                        <a:cubicBezTo>
                          <a:pt x="19739" y="-428"/>
                          <a:pt x="16057" y="-1413"/>
                          <a:pt x="11371" y="-1413"/>
                        </a:cubicBezTo>
                        <a:cubicBezTo>
                          <a:pt x="9421" y="-1413"/>
                          <a:pt x="7387" y="-1223"/>
                          <a:pt x="5270" y="-841"/>
                        </a:cubicBezTo>
                        <a:cubicBezTo>
                          <a:pt x="3152" y="-460"/>
                          <a:pt x="924" y="109"/>
                          <a:pt x="-1415" y="865"/>
                        </a:cubicBezTo>
                        <a:lnTo>
                          <a:pt x="-1415" y="7046"/>
                        </a:lnTo>
                        <a:cubicBezTo>
                          <a:pt x="799" y="5894"/>
                          <a:pt x="2979" y="5031"/>
                          <a:pt x="5124" y="4455"/>
                        </a:cubicBezTo>
                        <a:cubicBezTo>
                          <a:pt x="7269" y="3886"/>
                          <a:pt x="9396" y="3602"/>
                          <a:pt x="11506" y="3602"/>
                        </a:cubicBezTo>
                        <a:cubicBezTo>
                          <a:pt x="14325" y="3602"/>
                          <a:pt x="16490" y="4084"/>
                          <a:pt x="18004" y="5048"/>
                        </a:cubicBezTo>
                        <a:cubicBezTo>
                          <a:pt x="19524" y="6012"/>
                          <a:pt x="20284" y="7372"/>
                          <a:pt x="20284" y="9127"/>
                        </a:cubicBezTo>
                        <a:cubicBezTo>
                          <a:pt x="20284" y="10750"/>
                          <a:pt x="19736" y="11995"/>
                          <a:pt x="18639" y="12862"/>
                        </a:cubicBezTo>
                        <a:cubicBezTo>
                          <a:pt x="17549" y="13729"/>
                          <a:pt x="15147" y="14565"/>
                          <a:pt x="11434" y="15369"/>
                        </a:cubicBezTo>
                        <a:lnTo>
                          <a:pt x="9351" y="15858"/>
                        </a:lnTo>
                        <a:cubicBezTo>
                          <a:pt x="5644" y="16635"/>
                          <a:pt x="2965" y="17832"/>
                          <a:pt x="1313" y="19448"/>
                        </a:cubicBezTo>
                        <a:cubicBezTo>
                          <a:pt x="-332" y="21064"/>
                          <a:pt x="-1155" y="23280"/>
                          <a:pt x="-1155" y="26096"/>
                        </a:cubicBezTo>
                        <a:cubicBezTo>
                          <a:pt x="-1155" y="29523"/>
                          <a:pt x="60" y="32166"/>
                          <a:pt x="2490" y="34025"/>
                        </a:cubicBezTo>
                        <a:cubicBezTo>
                          <a:pt x="4919" y="35891"/>
                          <a:pt x="8369" y="36824"/>
                          <a:pt x="12839" y="36824"/>
                        </a:cubicBezTo>
                        <a:cubicBezTo>
                          <a:pt x="15047" y="36824"/>
                          <a:pt x="17126" y="36661"/>
                          <a:pt x="19076" y="36335"/>
                        </a:cubicBezTo>
                        <a:cubicBezTo>
                          <a:pt x="21034" y="36016"/>
                          <a:pt x="22835" y="35530"/>
                          <a:pt x="24480" y="348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123" name="그래픽 353">
                <a:extLst>
                  <a:ext uri="{FF2B5EF4-FFF2-40B4-BE49-F238E27FC236}">
                    <a16:creationId xmlns:a16="http://schemas.microsoft.com/office/drawing/2014/main" id="{FE6FC6A7-8020-C660-BBE3-B83155DB9DF5}"/>
                  </a:ext>
                </a:extLst>
              </p:cNvPr>
              <p:cNvGrpSpPr/>
              <p:nvPr/>
            </p:nvGrpSpPr>
            <p:grpSpPr>
              <a:xfrm>
                <a:off x="22393258" y="13191950"/>
                <a:ext cx="2762122" cy="1382396"/>
                <a:chOff x="22393258" y="13191950"/>
                <a:chExt cx="2762122" cy="1382396"/>
              </a:xfrm>
            </p:grpSpPr>
            <p:grpSp>
              <p:nvGrpSpPr>
                <p:cNvPr id="1124" name="그래픽 353">
                  <a:extLst>
                    <a:ext uri="{FF2B5EF4-FFF2-40B4-BE49-F238E27FC236}">
                      <a16:creationId xmlns:a16="http://schemas.microsoft.com/office/drawing/2014/main" id="{4196A131-8C0E-EE41-7AC8-B2100E4C0C0E}"/>
                    </a:ext>
                  </a:extLst>
                </p:cNvPr>
                <p:cNvGrpSpPr/>
                <p:nvPr/>
              </p:nvGrpSpPr>
              <p:grpSpPr>
                <a:xfrm>
                  <a:off x="22489414" y="14523978"/>
                  <a:ext cx="2665965" cy="50368"/>
                  <a:chOff x="22489414" y="14523978"/>
                  <a:chExt cx="2665965" cy="50368"/>
                </a:xfrm>
              </p:grpSpPr>
              <p:sp>
                <p:nvSpPr>
                  <p:cNvPr id="1125" name="자유형 1124">
                    <a:extLst>
                      <a:ext uri="{FF2B5EF4-FFF2-40B4-BE49-F238E27FC236}">
                        <a16:creationId xmlns:a16="http://schemas.microsoft.com/office/drawing/2014/main" id="{0E81258B-B44E-D26F-CFB7-58BAD2F1775A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4548103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6" name="자유형 1125">
                    <a:extLst>
                      <a:ext uri="{FF2B5EF4-FFF2-40B4-BE49-F238E27FC236}">
                        <a16:creationId xmlns:a16="http://schemas.microsoft.com/office/drawing/2014/main" id="{3E2D1698-5BA0-C246-5A56-FB4033C9A541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454810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75 h 6658"/>
                      <a:gd name="connsiteX1" fmla="*/ 58 w 23323"/>
                      <a:gd name="connsiteY1" fmla="*/ 27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75"/>
                        </a:moveTo>
                        <a:lnTo>
                          <a:pt x="58" y="27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27" name="그래픽 353">
                    <a:extLst>
                      <a:ext uri="{FF2B5EF4-FFF2-40B4-BE49-F238E27FC236}">
                        <a16:creationId xmlns:a16="http://schemas.microsoft.com/office/drawing/2014/main" id="{9A47C8A6-462C-2325-3C3A-3F84E1D3E01D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4523978"/>
                    <a:ext cx="233726" cy="50368"/>
                    <a:chOff x="22489414" y="14523978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128" name="자유형 1127">
                      <a:extLst>
                        <a:ext uri="{FF2B5EF4-FFF2-40B4-BE49-F238E27FC236}">
                          <a16:creationId xmlns:a16="http://schemas.microsoft.com/office/drawing/2014/main" id="{D55C1AB1-3457-16BA-D1B8-B54048856F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4549761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94 h 5524"/>
                        <a:gd name="connsiteX1" fmla="*/ 39048 w 41711"/>
                        <a:gd name="connsiteY1" fmla="*/ 3794 h 5524"/>
                        <a:gd name="connsiteX2" fmla="*/ 39048 w 41711"/>
                        <a:gd name="connsiteY2" fmla="*/ -1731 h 5524"/>
                        <a:gd name="connsiteX3" fmla="*/ -2663 w 41711"/>
                        <a:gd name="connsiteY3" fmla="*/ -1731 h 5524"/>
                        <a:gd name="connsiteX4" fmla="*/ -2663 w 41711"/>
                        <a:gd name="connsiteY4" fmla="*/ 379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94"/>
                          </a:moveTo>
                          <a:lnTo>
                            <a:pt x="39048" y="3794"/>
                          </a:lnTo>
                          <a:lnTo>
                            <a:pt x="39048" y="-1731"/>
                          </a:lnTo>
                          <a:lnTo>
                            <a:pt x="-2663" y="-1731"/>
                          </a:lnTo>
                          <a:lnTo>
                            <a:pt x="-2663" y="37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9" name="자유형 1128">
                      <a:extLst>
                        <a:ext uri="{FF2B5EF4-FFF2-40B4-BE49-F238E27FC236}">
                          <a16:creationId xmlns:a16="http://schemas.microsoft.com/office/drawing/2014/main" id="{125D9087-3269-0362-3970-0898323DC1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452485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67 h 48547"/>
                        <a:gd name="connsiteX1" fmla="*/ 9616 w 28924"/>
                        <a:gd name="connsiteY1" fmla="*/ 3467 h 48547"/>
                        <a:gd name="connsiteX2" fmla="*/ 9616 w 28924"/>
                        <a:gd name="connsiteY2" fmla="*/ 40508 h 48547"/>
                        <a:gd name="connsiteX3" fmla="*/ -2067 w 28924"/>
                        <a:gd name="connsiteY3" fmla="*/ 38167 h 48547"/>
                        <a:gd name="connsiteX4" fmla="*/ -2067 w 28924"/>
                        <a:gd name="connsiteY4" fmla="*/ 44149 h 48547"/>
                        <a:gd name="connsiteX5" fmla="*/ 9553 w 28924"/>
                        <a:gd name="connsiteY5" fmla="*/ 46490 h 48547"/>
                        <a:gd name="connsiteX6" fmla="*/ 16123 w 28924"/>
                        <a:gd name="connsiteY6" fmla="*/ 46490 h 48547"/>
                        <a:gd name="connsiteX7" fmla="*/ 16123 w 28924"/>
                        <a:gd name="connsiteY7" fmla="*/ 3467 h 48547"/>
                        <a:gd name="connsiteX8" fmla="*/ 26858 w 28924"/>
                        <a:gd name="connsiteY8" fmla="*/ 3467 h 48547"/>
                        <a:gd name="connsiteX9" fmla="*/ 26858 w 28924"/>
                        <a:gd name="connsiteY9" fmla="*/ -2058 h 48547"/>
                        <a:gd name="connsiteX10" fmla="*/ -1119 w 28924"/>
                        <a:gd name="connsiteY10" fmla="*/ -2058 h 48547"/>
                        <a:gd name="connsiteX11" fmla="*/ -1119 w 28924"/>
                        <a:gd name="connsiteY11" fmla="*/ 346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67"/>
                          </a:moveTo>
                          <a:lnTo>
                            <a:pt x="9616" y="3467"/>
                          </a:lnTo>
                          <a:lnTo>
                            <a:pt x="9616" y="40508"/>
                          </a:lnTo>
                          <a:lnTo>
                            <a:pt x="-2067" y="38167"/>
                          </a:lnTo>
                          <a:lnTo>
                            <a:pt x="-2067" y="44149"/>
                          </a:lnTo>
                          <a:lnTo>
                            <a:pt x="9553" y="46490"/>
                          </a:lnTo>
                          <a:lnTo>
                            <a:pt x="16123" y="46490"/>
                          </a:lnTo>
                          <a:lnTo>
                            <a:pt x="16123" y="3467"/>
                          </a:lnTo>
                          <a:lnTo>
                            <a:pt x="26858" y="3467"/>
                          </a:lnTo>
                          <a:lnTo>
                            <a:pt x="26858" y="-2058"/>
                          </a:lnTo>
                          <a:lnTo>
                            <a:pt x="-1119" y="-2058"/>
                          </a:lnTo>
                          <a:lnTo>
                            <a:pt x="-1119" y="34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0" name="자유형 1129">
                      <a:extLst>
                        <a:ext uri="{FF2B5EF4-FFF2-40B4-BE49-F238E27FC236}">
                          <a16:creationId xmlns:a16="http://schemas.microsoft.com/office/drawing/2014/main" id="{06324E67-75FB-C15E-767B-51A14F26F45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452485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68 h 48547"/>
                        <a:gd name="connsiteX1" fmla="*/ 3349 w 35401"/>
                        <a:gd name="connsiteY1" fmla="*/ 14850 h 48547"/>
                        <a:gd name="connsiteX2" fmla="*/ 19946 w 35401"/>
                        <a:gd name="connsiteY2" fmla="*/ 14850 h 48547"/>
                        <a:gd name="connsiteX3" fmla="*/ 19946 w 35401"/>
                        <a:gd name="connsiteY3" fmla="*/ 40768 h 48547"/>
                        <a:gd name="connsiteX4" fmla="*/ 18218 w 35401"/>
                        <a:gd name="connsiteY4" fmla="*/ 46490 h 48547"/>
                        <a:gd name="connsiteX5" fmla="*/ 26485 w 35401"/>
                        <a:gd name="connsiteY5" fmla="*/ 46490 h 48547"/>
                        <a:gd name="connsiteX6" fmla="*/ 26485 w 35401"/>
                        <a:gd name="connsiteY6" fmla="*/ 14850 h 48547"/>
                        <a:gd name="connsiteX7" fmla="*/ 33420 w 35401"/>
                        <a:gd name="connsiteY7" fmla="*/ 14850 h 48547"/>
                        <a:gd name="connsiteX8" fmla="*/ 33420 w 35401"/>
                        <a:gd name="connsiteY8" fmla="*/ 9387 h 48547"/>
                        <a:gd name="connsiteX9" fmla="*/ 26485 w 35401"/>
                        <a:gd name="connsiteY9" fmla="*/ 9387 h 48547"/>
                        <a:gd name="connsiteX10" fmla="*/ 26485 w 35401"/>
                        <a:gd name="connsiteY10" fmla="*/ -2058 h 48547"/>
                        <a:gd name="connsiteX11" fmla="*/ 19946 w 35401"/>
                        <a:gd name="connsiteY11" fmla="*/ -2058 h 48547"/>
                        <a:gd name="connsiteX12" fmla="*/ 19946 w 35401"/>
                        <a:gd name="connsiteY12" fmla="*/ 9387 h 48547"/>
                        <a:gd name="connsiteX13" fmla="*/ -1982 w 35401"/>
                        <a:gd name="connsiteY13" fmla="*/ 9387 h 48547"/>
                        <a:gd name="connsiteX14" fmla="*/ -1982 w 35401"/>
                        <a:gd name="connsiteY14" fmla="*/ 15724 h 48547"/>
                        <a:gd name="connsiteX15" fmla="*/ 18218 w 35401"/>
                        <a:gd name="connsiteY15" fmla="*/ 4649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68"/>
                          </a:moveTo>
                          <a:lnTo>
                            <a:pt x="3349" y="14850"/>
                          </a:lnTo>
                          <a:lnTo>
                            <a:pt x="19946" y="14850"/>
                          </a:lnTo>
                          <a:lnTo>
                            <a:pt x="19946" y="40768"/>
                          </a:lnTo>
                          <a:close/>
                          <a:moveTo>
                            <a:pt x="18218" y="46490"/>
                          </a:moveTo>
                          <a:lnTo>
                            <a:pt x="26485" y="46490"/>
                          </a:lnTo>
                          <a:lnTo>
                            <a:pt x="26485" y="14850"/>
                          </a:lnTo>
                          <a:lnTo>
                            <a:pt x="33420" y="14850"/>
                          </a:lnTo>
                          <a:lnTo>
                            <a:pt x="33420" y="9387"/>
                          </a:lnTo>
                          <a:lnTo>
                            <a:pt x="26485" y="9387"/>
                          </a:lnTo>
                          <a:lnTo>
                            <a:pt x="26485" y="-2058"/>
                          </a:lnTo>
                          <a:lnTo>
                            <a:pt x="19946" y="-2058"/>
                          </a:lnTo>
                          <a:lnTo>
                            <a:pt x="19946" y="9387"/>
                          </a:lnTo>
                          <a:lnTo>
                            <a:pt x="-1982" y="9387"/>
                          </a:lnTo>
                          <a:lnTo>
                            <a:pt x="-1982" y="15724"/>
                          </a:lnTo>
                          <a:lnTo>
                            <a:pt x="18218" y="464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1" name="자유형 1130">
                      <a:extLst>
                        <a:ext uri="{FF2B5EF4-FFF2-40B4-BE49-F238E27FC236}">
                          <a16:creationId xmlns:a16="http://schemas.microsoft.com/office/drawing/2014/main" id="{31FD0C90-B89A-50B4-6182-81709A1116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4523978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98 h 50368"/>
                        <a:gd name="connsiteX1" fmla="*/ 1149 w 33516"/>
                        <a:gd name="connsiteY1" fmla="*/ 5884 h 50368"/>
                        <a:gd name="connsiteX2" fmla="*/ 6157 w 33516"/>
                        <a:gd name="connsiteY2" fmla="*/ 4095 h 50368"/>
                        <a:gd name="connsiteX3" fmla="*/ 11145 w 33516"/>
                        <a:gd name="connsiteY3" fmla="*/ 3481 h 50368"/>
                        <a:gd name="connsiteX4" fmla="*/ 21078 w 33516"/>
                        <a:gd name="connsiteY4" fmla="*/ 7851 h 50368"/>
                        <a:gd name="connsiteX5" fmla="*/ 25003 w 33516"/>
                        <a:gd name="connsiteY5" fmla="*/ 21138 h 50368"/>
                        <a:gd name="connsiteX6" fmla="*/ 20214 w 33516"/>
                        <a:gd name="connsiteY6" fmla="*/ 16841 h 50368"/>
                        <a:gd name="connsiteX7" fmla="*/ 13810 w 33516"/>
                        <a:gd name="connsiteY7" fmla="*/ 15342 h 50368"/>
                        <a:gd name="connsiteX8" fmla="*/ 2273 w 33516"/>
                        <a:gd name="connsiteY8" fmla="*/ 19743 h 50368"/>
                        <a:gd name="connsiteX9" fmla="*/ -1975 w 33516"/>
                        <a:gd name="connsiteY9" fmla="*/ 31802 h 50368"/>
                        <a:gd name="connsiteX10" fmla="*/ 2451 w 33516"/>
                        <a:gd name="connsiteY10" fmla="*/ 43789 h 50368"/>
                        <a:gd name="connsiteX11" fmla="*/ 14227 w 33516"/>
                        <a:gd name="connsiteY11" fmla="*/ 48315 h 50368"/>
                        <a:gd name="connsiteX12" fmla="*/ 27096 w 33516"/>
                        <a:gd name="connsiteY12" fmla="*/ 41853 h 50368"/>
                        <a:gd name="connsiteX13" fmla="*/ 31542 w 33516"/>
                        <a:gd name="connsiteY13" fmla="*/ 23115 h 50368"/>
                        <a:gd name="connsiteX14" fmla="*/ 26086 w 33516"/>
                        <a:gd name="connsiteY14" fmla="*/ 4792 h 50368"/>
                        <a:gd name="connsiteX15" fmla="*/ 11436 w 33516"/>
                        <a:gd name="connsiteY15" fmla="*/ -2054 h 50368"/>
                        <a:gd name="connsiteX16" fmla="*/ 6418 w 33516"/>
                        <a:gd name="connsiteY16" fmla="*/ -1565 h 50368"/>
                        <a:gd name="connsiteX17" fmla="*/ 1149 w 33516"/>
                        <a:gd name="connsiteY17" fmla="*/ -98 h 50368"/>
                        <a:gd name="connsiteX18" fmla="*/ 14227 w 33516"/>
                        <a:gd name="connsiteY18" fmla="*/ 20482 h 50368"/>
                        <a:gd name="connsiteX19" fmla="*/ 21234 w 33516"/>
                        <a:gd name="connsiteY19" fmla="*/ 23500 h 50368"/>
                        <a:gd name="connsiteX20" fmla="*/ 23827 w 33516"/>
                        <a:gd name="connsiteY20" fmla="*/ 31802 h 50368"/>
                        <a:gd name="connsiteX21" fmla="*/ 21234 w 33516"/>
                        <a:gd name="connsiteY21" fmla="*/ 40074 h 50368"/>
                        <a:gd name="connsiteX22" fmla="*/ 14227 w 33516"/>
                        <a:gd name="connsiteY22" fmla="*/ 43112 h 50368"/>
                        <a:gd name="connsiteX23" fmla="*/ 7219 w 33516"/>
                        <a:gd name="connsiteY23" fmla="*/ 40074 h 50368"/>
                        <a:gd name="connsiteX24" fmla="*/ 4637 w 33516"/>
                        <a:gd name="connsiteY24" fmla="*/ 31802 h 50368"/>
                        <a:gd name="connsiteX25" fmla="*/ 7219 w 33516"/>
                        <a:gd name="connsiteY25" fmla="*/ 23500 h 50368"/>
                        <a:gd name="connsiteX26" fmla="*/ 14227 w 33516"/>
                        <a:gd name="connsiteY26" fmla="*/ 2048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98"/>
                          </a:moveTo>
                          <a:lnTo>
                            <a:pt x="1149" y="5884"/>
                          </a:lnTo>
                          <a:cubicBezTo>
                            <a:pt x="2801" y="5101"/>
                            <a:pt x="4470" y="4504"/>
                            <a:pt x="6157" y="4095"/>
                          </a:cubicBezTo>
                          <a:cubicBezTo>
                            <a:pt x="7851" y="3686"/>
                            <a:pt x="9513" y="3481"/>
                            <a:pt x="11145" y="3481"/>
                          </a:cubicBezTo>
                          <a:cubicBezTo>
                            <a:pt x="15483" y="3481"/>
                            <a:pt x="18794" y="4938"/>
                            <a:pt x="21078" y="7851"/>
                          </a:cubicBezTo>
                          <a:cubicBezTo>
                            <a:pt x="23369" y="10764"/>
                            <a:pt x="24677" y="15193"/>
                            <a:pt x="25003" y="21138"/>
                          </a:cubicBezTo>
                          <a:cubicBezTo>
                            <a:pt x="23747" y="19272"/>
                            <a:pt x="22150" y="17839"/>
                            <a:pt x="20214" y="16841"/>
                          </a:cubicBezTo>
                          <a:cubicBezTo>
                            <a:pt x="18284" y="15842"/>
                            <a:pt x="16149" y="15342"/>
                            <a:pt x="13810" y="15342"/>
                          </a:cubicBezTo>
                          <a:cubicBezTo>
                            <a:pt x="8951" y="15342"/>
                            <a:pt x="5106" y="16809"/>
                            <a:pt x="2273" y="19743"/>
                          </a:cubicBezTo>
                          <a:cubicBezTo>
                            <a:pt x="-559" y="22685"/>
                            <a:pt x="-1975" y="26704"/>
                            <a:pt x="-1975" y="31802"/>
                          </a:cubicBezTo>
                          <a:cubicBezTo>
                            <a:pt x="-1975" y="36783"/>
                            <a:pt x="-500" y="40778"/>
                            <a:pt x="2451" y="43789"/>
                          </a:cubicBezTo>
                          <a:cubicBezTo>
                            <a:pt x="5401" y="46806"/>
                            <a:pt x="9326" y="48315"/>
                            <a:pt x="14227" y="48315"/>
                          </a:cubicBezTo>
                          <a:cubicBezTo>
                            <a:pt x="19849" y="48315"/>
                            <a:pt x="24139" y="46161"/>
                            <a:pt x="27096" y="41853"/>
                          </a:cubicBezTo>
                          <a:cubicBezTo>
                            <a:pt x="30060" y="37553"/>
                            <a:pt x="31542" y="31306"/>
                            <a:pt x="31542" y="23115"/>
                          </a:cubicBezTo>
                          <a:cubicBezTo>
                            <a:pt x="31542" y="15464"/>
                            <a:pt x="29723" y="9356"/>
                            <a:pt x="26086" y="4792"/>
                          </a:cubicBezTo>
                          <a:cubicBezTo>
                            <a:pt x="22456" y="228"/>
                            <a:pt x="17572" y="-2054"/>
                            <a:pt x="11436" y="-2054"/>
                          </a:cubicBezTo>
                          <a:cubicBezTo>
                            <a:pt x="9784" y="-2054"/>
                            <a:pt x="8111" y="-1891"/>
                            <a:pt x="6418" y="-1565"/>
                          </a:cubicBezTo>
                          <a:cubicBezTo>
                            <a:pt x="4731" y="-1239"/>
                            <a:pt x="2975" y="-750"/>
                            <a:pt x="1149" y="-98"/>
                          </a:cubicBezTo>
                          <a:close/>
                          <a:moveTo>
                            <a:pt x="14227" y="20482"/>
                          </a:moveTo>
                          <a:cubicBezTo>
                            <a:pt x="17177" y="20482"/>
                            <a:pt x="19513" y="21488"/>
                            <a:pt x="21234" y="23500"/>
                          </a:cubicBezTo>
                          <a:cubicBezTo>
                            <a:pt x="22962" y="25518"/>
                            <a:pt x="23827" y="28286"/>
                            <a:pt x="23827" y="31802"/>
                          </a:cubicBezTo>
                          <a:cubicBezTo>
                            <a:pt x="23827" y="35291"/>
                            <a:pt x="22962" y="38049"/>
                            <a:pt x="21234" y="40074"/>
                          </a:cubicBezTo>
                          <a:cubicBezTo>
                            <a:pt x="19513" y="42100"/>
                            <a:pt x="17177" y="43112"/>
                            <a:pt x="14227" y="43112"/>
                          </a:cubicBezTo>
                          <a:cubicBezTo>
                            <a:pt x="11277" y="43112"/>
                            <a:pt x="8941" y="42100"/>
                            <a:pt x="7219" y="40074"/>
                          </a:cubicBezTo>
                          <a:cubicBezTo>
                            <a:pt x="5498" y="38049"/>
                            <a:pt x="4637" y="35291"/>
                            <a:pt x="4637" y="31802"/>
                          </a:cubicBezTo>
                          <a:cubicBezTo>
                            <a:pt x="4637" y="28286"/>
                            <a:pt x="5498" y="25518"/>
                            <a:pt x="7219" y="23500"/>
                          </a:cubicBezTo>
                          <a:cubicBezTo>
                            <a:pt x="8941" y="21488"/>
                            <a:pt x="11277" y="20482"/>
                            <a:pt x="14227" y="204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2" name="자유형 1131">
                      <a:extLst>
                        <a:ext uri="{FF2B5EF4-FFF2-40B4-BE49-F238E27FC236}">
                          <a16:creationId xmlns:a16="http://schemas.microsoft.com/office/drawing/2014/main" id="{163FF015-1D95-C21D-F324-F0C1FEBA8C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4565139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43 h 8261"/>
                        <a:gd name="connsiteX1" fmla="*/ 5901 w 6872"/>
                        <a:gd name="connsiteY1" fmla="*/ 8143 h 8261"/>
                        <a:gd name="connsiteX2" fmla="*/ 5901 w 6872"/>
                        <a:gd name="connsiteY2" fmla="*/ -119 h 8261"/>
                        <a:gd name="connsiteX3" fmla="*/ -971 w 6872"/>
                        <a:gd name="connsiteY3" fmla="*/ -119 h 8261"/>
                        <a:gd name="connsiteX4" fmla="*/ -971 w 6872"/>
                        <a:gd name="connsiteY4" fmla="*/ 814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43"/>
                          </a:moveTo>
                          <a:lnTo>
                            <a:pt x="5901" y="8143"/>
                          </a:lnTo>
                          <a:lnTo>
                            <a:pt x="5901" y="-119"/>
                          </a:lnTo>
                          <a:lnTo>
                            <a:pt x="-971" y="-119"/>
                          </a:lnTo>
                          <a:lnTo>
                            <a:pt x="-971" y="81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3" name="자유형 1132">
                      <a:extLst>
                        <a:ext uri="{FF2B5EF4-FFF2-40B4-BE49-F238E27FC236}">
                          <a16:creationId xmlns:a16="http://schemas.microsoft.com/office/drawing/2014/main" id="{2CC36CEA-1E42-10CC-40D7-944C2E7775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706" y="14524852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83 h 49494"/>
                        <a:gd name="connsiteX1" fmla="*/ 25896 w 31434"/>
                        <a:gd name="connsiteY1" fmla="*/ 47483 h 49494"/>
                        <a:gd name="connsiteX2" fmla="*/ 25896 w 31434"/>
                        <a:gd name="connsiteY2" fmla="*/ 41947 h 49494"/>
                        <a:gd name="connsiteX3" fmla="*/ 6113 w 31434"/>
                        <a:gd name="connsiteY3" fmla="*/ 41947 h 49494"/>
                        <a:gd name="connsiteX4" fmla="*/ 6113 w 31434"/>
                        <a:gd name="connsiteY4" fmla="*/ 30055 h 49494"/>
                        <a:gd name="connsiteX5" fmla="*/ 8966 w 31434"/>
                        <a:gd name="connsiteY5" fmla="*/ 30783 h 49494"/>
                        <a:gd name="connsiteX6" fmla="*/ 11840 w 31434"/>
                        <a:gd name="connsiteY6" fmla="*/ 31023 h 49494"/>
                        <a:gd name="connsiteX7" fmla="*/ 24720 w 31434"/>
                        <a:gd name="connsiteY7" fmla="*/ 26569 h 49494"/>
                        <a:gd name="connsiteX8" fmla="*/ 29478 w 31434"/>
                        <a:gd name="connsiteY8" fmla="*/ 14510 h 49494"/>
                        <a:gd name="connsiteX9" fmla="*/ 24595 w 31434"/>
                        <a:gd name="connsiteY9" fmla="*/ 2327 h 49494"/>
                        <a:gd name="connsiteX10" fmla="*/ 10830 w 31434"/>
                        <a:gd name="connsiteY10" fmla="*/ -2012 h 49494"/>
                        <a:gd name="connsiteX11" fmla="*/ 4593 w 31434"/>
                        <a:gd name="connsiteY11" fmla="*/ -1492 h 49494"/>
                        <a:gd name="connsiteX12" fmla="*/ -1956 w 31434"/>
                        <a:gd name="connsiteY12" fmla="*/ 69 h 49494"/>
                        <a:gd name="connsiteX13" fmla="*/ -1956 w 31434"/>
                        <a:gd name="connsiteY13" fmla="*/ 6676 h 49494"/>
                        <a:gd name="connsiteX14" fmla="*/ 4093 w 31434"/>
                        <a:gd name="connsiteY14" fmla="*/ 4303 h 49494"/>
                        <a:gd name="connsiteX15" fmla="*/ 10695 w 31434"/>
                        <a:gd name="connsiteY15" fmla="*/ 3523 h 49494"/>
                        <a:gd name="connsiteX16" fmla="*/ 19607 w 31434"/>
                        <a:gd name="connsiteY16" fmla="*/ 6478 h 49494"/>
                        <a:gd name="connsiteX17" fmla="*/ 22898 w 31434"/>
                        <a:gd name="connsiteY17" fmla="*/ 14510 h 49494"/>
                        <a:gd name="connsiteX18" fmla="*/ 19607 w 31434"/>
                        <a:gd name="connsiteY18" fmla="*/ 22532 h 49494"/>
                        <a:gd name="connsiteX19" fmla="*/ 10695 w 31434"/>
                        <a:gd name="connsiteY19" fmla="*/ 25498 h 49494"/>
                        <a:gd name="connsiteX20" fmla="*/ 5436 w 31434"/>
                        <a:gd name="connsiteY20" fmla="*/ 24915 h 49494"/>
                        <a:gd name="connsiteX21" fmla="*/ 95 w 31434"/>
                        <a:gd name="connsiteY21" fmla="*/ 23094 h 49494"/>
                        <a:gd name="connsiteX22" fmla="*/ 95 w 31434"/>
                        <a:gd name="connsiteY22" fmla="*/ 47483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83"/>
                          </a:moveTo>
                          <a:lnTo>
                            <a:pt x="25896" y="47483"/>
                          </a:lnTo>
                          <a:lnTo>
                            <a:pt x="25896" y="41947"/>
                          </a:lnTo>
                          <a:lnTo>
                            <a:pt x="6113" y="41947"/>
                          </a:lnTo>
                          <a:lnTo>
                            <a:pt x="6113" y="30055"/>
                          </a:lnTo>
                          <a:cubicBezTo>
                            <a:pt x="7064" y="30381"/>
                            <a:pt x="8015" y="30624"/>
                            <a:pt x="8966" y="30783"/>
                          </a:cubicBezTo>
                          <a:cubicBezTo>
                            <a:pt x="9924" y="30943"/>
                            <a:pt x="10882" y="31023"/>
                            <a:pt x="11840" y="31023"/>
                          </a:cubicBezTo>
                          <a:cubicBezTo>
                            <a:pt x="17261" y="31023"/>
                            <a:pt x="21554" y="29538"/>
                            <a:pt x="24720" y="26569"/>
                          </a:cubicBezTo>
                          <a:cubicBezTo>
                            <a:pt x="27892" y="23601"/>
                            <a:pt x="29478" y="19581"/>
                            <a:pt x="29478" y="14510"/>
                          </a:cubicBezTo>
                          <a:cubicBezTo>
                            <a:pt x="29478" y="9287"/>
                            <a:pt x="27850" y="5226"/>
                            <a:pt x="24595" y="2327"/>
                          </a:cubicBezTo>
                          <a:cubicBezTo>
                            <a:pt x="21339" y="-566"/>
                            <a:pt x="16751" y="-2012"/>
                            <a:pt x="10830" y="-2012"/>
                          </a:cubicBezTo>
                          <a:cubicBezTo>
                            <a:pt x="8789" y="-2012"/>
                            <a:pt x="6710" y="-1839"/>
                            <a:pt x="4593" y="-1492"/>
                          </a:cubicBezTo>
                          <a:cubicBezTo>
                            <a:pt x="2483" y="-1145"/>
                            <a:pt x="300" y="-625"/>
                            <a:pt x="-1956" y="69"/>
                          </a:cubicBezTo>
                          <a:lnTo>
                            <a:pt x="-1956" y="6676"/>
                          </a:lnTo>
                          <a:cubicBezTo>
                            <a:pt x="-6" y="5614"/>
                            <a:pt x="2011" y="4824"/>
                            <a:pt x="4093" y="4303"/>
                          </a:cubicBezTo>
                          <a:cubicBezTo>
                            <a:pt x="6176" y="3783"/>
                            <a:pt x="8376" y="3523"/>
                            <a:pt x="10695" y="3523"/>
                          </a:cubicBezTo>
                          <a:cubicBezTo>
                            <a:pt x="14450" y="3523"/>
                            <a:pt x="17421" y="4508"/>
                            <a:pt x="19607" y="6478"/>
                          </a:cubicBezTo>
                          <a:cubicBezTo>
                            <a:pt x="21801" y="8448"/>
                            <a:pt x="22898" y="11125"/>
                            <a:pt x="22898" y="14510"/>
                          </a:cubicBezTo>
                          <a:cubicBezTo>
                            <a:pt x="22898" y="17888"/>
                            <a:pt x="21801" y="20562"/>
                            <a:pt x="19607" y="22532"/>
                          </a:cubicBezTo>
                          <a:cubicBezTo>
                            <a:pt x="17421" y="24509"/>
                            <a:pt x="14450" y="25498"/>
                            <a:pt x="10695" y="25498"/>
                          </a:cubicBezTo>
                          <a:cubicBezTo>
                            <a:pt x="8938" y="25498"/>
                            <a:pt x="7186" y="25303"/>
                            <a:pt x="5436" y="24915"/>
                          </a:cubicBezTo>
                          <a:cubicBezTo>
                            <a:pt x="3694" y="24527"/>
                            <a:pt x="1914" y="23920"/>
                            <a:pt x="95" y="23094"/>
                          </a:cubicBezTo>
                          <a:lnTo>
                            <a:pt x="95" y="474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34" name="그래픽 353">
                  <a:extLst>
                    <a:ext uri="{FF2B5EF4-FFF2-40B4-BE49-F238E27FC236}">
                      <a16:creationId xmlns:a16="http://schemas.microsoft.com/office/drawing/2014/main" id="{0E6C6298-35BE-E3BC-698A-DD9174947CD4}"/>
                    </a:ext>
                  </a:extLst>
                </p:cNvPr>
                <p:cNvGrpSpPr/>
                <p:nvPr/>
              </p:nvGrpSpPr>
              <p:grpSpPr>
                <a:xfrm>
                  <a:off x="22489414" y="14257573"/>
                  <a:ext cx="2665965" cy="50368"/>
                  <a:chOff x="22489414" y="14257573"/>
                  <a:chExt cx="2665965" cy="50368"/>
                </a:xfrm>
              </p:grpSpPr>
              <p:sp>
                <p:nvSpPr>
                  <p:cNvPr id="1135" name="자유형 1134">
                    <a:extLst>
                      <a:ext uri="{FF2B5EF4-FFF2-40B4-BE49-F238E27FC236}">
                        <a16:creationId xmlns:a16="http://schemas.microsoft.com/office/drawing/2014/main" id="{4C5E095B-63B2-D795-B08C-5729047B0C1B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4281698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6" name="자유형 1135">
                    <a:extLst>
                      <a:ext uri="{FF2B5EF4-FFF2-40B4-BE49-F238E27FC236}">
                        <a16:creationId xmlns:a16="http://schemas.microsoft.com/office/drawing/2014/main" id="{853900FD-E80D-F460-6BEB-E007C2D133AA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4281698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35 h 6658"/>
                      <a:gd name="connsiteX1" fmla="*/ 58 w 23323"/>
                      <a:gd name="connsiteY1" fmla="*/ 23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35"/>
                        </a:moveTo>
                        <a:lnTo>
                          <a:pt x="58" y="23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37" name="그래픽 353">
                    <a:extLst>
                      <a:ext uri="{FF2B5EF4-FFF2-40B4-BE49-F238E27FC236}">
                        <a16:creationId xmlns:a16="http://schemas.microsoft.com/office/drawing/2014/main" id="{0EC61439-12F9-D3A9-F375-1DE56ACB1B86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4257573"/>
                    <a:ext cx="235808" cy="50368"/>
                    <a:chOff x="22489414" y="14257573"/>
                    <a:chExt cx="235808" cy="50368"/>
                  </a:xfrm>
                  <a:solidFill>
                    <a:srgbClr val="000000"/>
                  </a:solidFill>
                </p:grpSpPr>
                <p:sp>
                  <p:nvSpPr>
                    <p:cNvPr id="1138" name="자유형 1137">
                      <a:extLst>
                        <a:ext uri="{FF2B5EF4-FFF2-40B4-BE49-F238E27FC236}">
                          <a16:creationId xmlns:a16="http://schemas.microsoft.com/office/drawing/2014/main" id="{AF550DC5-757E-4E34-1F7E-2F46F3FA983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428335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54 h 5524"/>
                        <a:gd name="connsiteX1" fmla="*/ 39048 w 41711"/>
                        <a:gd name="connsiteY1" fmla="*/ 3754 h 5524"/>
                        <a:gd name="connsiteX2" fmla="*/ 39048 w 41711"/>
                        <a:gd name="connsiteY2" fmla="*/ -1771 h 5524"/>
                        <a:gd name="connsiteX3" fmla="*/ -2663 w 41711"/>
                        <a:gd name="connsiteY3" fmla="*/ -1771 h 5524"/>
                        <a:gd name="connsiteX4" fmla="*/ -2663 w 41711"/>
                        <a:gd name="connsiteY4" fmla="*/ 375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54"/>
                          </a:moveTo>
                          <a:lnTo>
                            <a:pt x="39048" y="3754"/>
                          </a:lnTo>
                          <a:lnTo>
                            <a:pt x="39048" y="-1771"/>
                          </a:lnTo>
                          <a:lnTo>
                            <a:pt x="-2663" y="-1771"/>
                          </a:lnTo>
                          <a:lnTo>
                            <a:pt x="-2663" y="37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9" name="자유형 1138">
                      <a:extLst>
                        <a:ext uri="{FF2B5EF4-FFF2-40B4-BE49-F238E27FC236}">
                          <a16:creationId xmlns:a16="http://schemas.microsoft.com/office/drawing/2014/main" id="{2A5BBBCC-906E-5175-B886-41A720B8A28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425844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27 h 48547"/>
                        <a:gd name="connsiteX1" fmla="*/ 9616 w 28924"/>
                        <a:gd name="connsiteY1" fmla="*/ 3427 h 48547"/>
                        <a:gd name="connsiteX2" fmla="*/ 9616 w 28924"/>
                        <a:gd name="connsiteY2" fmla="*/ 40468 h 48547"/>
                        <a:gd name="connsiteX3" fmla="*/ -2067 w 28924"/>
                        <a:gd name="connsiteY3" fmla="*/ 38127 h 48547"/>
                        <a:gd name="connsiteX4" fmla="*/ -2067 w 28924"/>
                        <a:gd name="connsiteY4" fmla="*/ 44109 h 48547"/>
                        <a:gd name="connsiteX5" fmla="*/ 9553 w 28924"/>
                        <a:gd name="connsiteY5" fmla="*/ 46450 h 48547"/>
                        <a:gd name="connsiteX6" fmla="*/ 16123 w 28924"/>
                        <a:gd name="connsiteY6" fmla="*/ 46450 h 48547"/>
                        <a:gd name="connsiteX7" fmla="*/ 16123 w 28924"/>
                        <a:gd name="connsiteY7" fmla="*/ 3427 h 48547"/>
                        <a:gd name="connsiteX8" fmla="*/ 26858 w 28924"/>
                        <a:gd name="connsiteY8" fmla="*/ 3427 h 48547"/>
                        <a:gd name="connsiteX9" fmla="*/ 26858 w 28924"/>
                        <a:gd name="connsiteY9" fmla="*/ -2098 h 48547"/>
                        <a:gd name="connsiteX10" fmla="*/ -1119 w 28924"/>
                        <a:gd name="connsiteY10" fmla="*/ -2098 h 48547"/>
                        <a:gd name="connsiteX11" fmla="*/ -1119 w 28924"/>
                        <a:gd name="connsiteY11" fmla="*/ 342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27"/>
                          </a:moveTo>
                          <a:lnTo>
                            <a:pt x="9616" y="3427"/>
                          </a:lnTo>
                          <a:lnTo>
                            <a:pt x="9616" y="40468"/>
                          </a:lnTo>
                          <a:lnTo>
                            <a:pt x="-2067" y="38127"/>
                          </a:lnTo>
                          <a:lnTo>
                            <a:pt x="-2067" y="44109"/>
                          </a:lnTo>
                          <a:lnTo>
                            <a:pt x="9553" y="46450"/>
                          </a:lnTo>
                          <a:lnTo>
                            <a:pt x="16123" y="46450"/>
                          </a:lnTo>
                          <a:lnTo>
                            <a:pt x="16123" y="3427"/>
                          </a:lnTo>
                          <a:lnTo>
                            <a:pt x="26858" y="3427"/>
                          </a:lnTo>
                          <a:lnTo>
                            <a:pt x="26858" y="-2098"/>
                          </a:lnTo>
                          <a:lnTo>
                            <a:pt x="-1119" y="-2098"/>
                          </a:lnTo>
                          <a:lnTo>
                            <a:pt x="-1119" y="34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0" name="자유형 1139">
                      <a:extLst>
                        <a:ext uri="{FF2B5EF4-FFF2-40B4-BE49-F238E27FC236}">
                          <a16:creationId xmlns:a16="http://schemas.microsoft.com/office/drawing/2014/main" id="{E416C92F-25EA-7C96-9CC9-65451E4404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425844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28 h 48547"/>
                        <a:gd name="connsiteX1" fmla="*/ 3349 w 35401"/>
                        <a:gd name="connsiteY1" fmla="*/ 14810 h 48547"/>
                        <a:gd name="connsiteX2" fmla="*/ 19946 w 35401"/>
                        <a:gd name="connsiteY2" fmla="*/ 14810 h 48547"/>
                        <a:gd name="connsiteX3" fmla="*/ 19946 w 35401"/>
                        <a:gd name="connsiteY3" fmla="*/ 40728 h 48547"/>
                        <a:gd name="connsiteX4" fmla="*/ 18218 w 35401"/>
                        <a:gd name="connsiteY4" fmla="*/ 46450 h 48547"/>
                        <a:gd name="connsiteX5" fmla="*/ 26485 w 35401"/>
                        <a:gd name="connsiteY5" fmla="*/ 46450 h 48547"/>
                        <a:gd name="connsiteX6" fmla="*/ 26485 w 35401"/>
                        <a:gd name="connsiteY6" fmla="*/ 14810 h 48547"/>
                        <a:gd name="connsiteX7" fmla="*/ 33420 w 35401"/>
                        <a:gd name="connsiteY7" fmla="*/ 14810 h 48547"/>
                        <a:gd name="connsiteX8" fmla="*/ 33420 w 35401"/>
                        <a:gd name="connsiteY8" fmla="*/ 9347 h 48547"/>
                        <a:gd name="connsiteX9" fmla="*/ 26485 w 35401"/>
                        <a:gd name="connsiteY9" fmla="*/ 9347 h 48547"/>
                        <a:gd name="connsiteX10" fmla="*/ 26485 w 35401"/>
                        <a:gd name="connsiteY10" fmla="*/ -2098 h 48547"/>
                        <a:gd name="connsiteX11" fmla="*/ 19946 w 35401"/>
                        <a:gd name="connsiteY11" fmla="*/ -2098 h 48547"/>
                        <a:gd name="connsiteX12" fmla="*/ 19946 w 35401"/>
                        <a:gd name="connsiteY12" fmla="*/ 9347 h 48547"/>
                        <a:gd name="connsiteX13" fmla="*/ -1982 w 35401"/>
                        <a:gd name="connsiteY13" fmla="*/ 9347 h 48547"/>
                        <a:gd name="connsiteX14" fmla="*/ -1982 w 35401"/>
                        <a:gd name="connsiteY14" fmla="*/ 15684 h 48547"/>
                        <a:gd name="connsiteX15" fmla="*/ 18218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28"/>
                          </a:moveTo>
                          <a:lnTo>
                            <a:pt x="3349" y="14810"/>
                          </a:lnTo>
                          <a:lnTo>
                            <a:pt x="19946" y="14810"/>
                          </a:lnTo>
                          <a:lnTo>
                            <a:pt x="19946" y="40728"/>
                          </a:lnTo>
                          <a:close/>
                          <a:moveTo>
                            <a:pt x="18218" y="46450"/>
                          </a:moveTo>
                          <a:lnTo>
                            <a:pt x="26485" y="46450"/>
                          </a:lnTo>
                          <a:lnTo>
                            <a:pt x="26485" y="14810"/>
                          </a:lnTo>
                          <a:lnTo>
                            <a:pt x="33420" y="14810"/>
                          </a:lnTo>
                          <a:lnTo>
                            <a:pt x="33420" y="9347"/>
                          </a:lnTo>
                          <a:lnTo>
                            <a:pt x="26485" y="9347"/>
                          </a:lnTo>
                          <a:lnTo>
                            <a:pt x="26485" y="-2098"/>
                          </a:lnTo>
                          <a:lnTo>
                            <a:pt x="19946" y="-2098"/>
                          </a:lnTo>
                          <a:lnTo>
                            <a:pt x="19946" y="9347"/>
                          </a:lnTo>
                          <a:lnTo>
                            <a:pt x="-1982" y="9347"/>
                          </a:lnTo>
                          <a:lnTo>
                            <a:pt x="-1982" y="15684"/>
                          </a:lnTo>
                          <a:lnTo>
                            <a:pt x="18218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1" name="자유형 1140">
                      <a:extLst>
                        <a:ext uri="{FF2B5EF4-FFF2-40B4-BE49-F238E27FC236}">
                          <a16:creationId xmlns:a16="http://schemas.microsoft.com/office/drawing/2014/main" id="{40F9B46D-B1A8-9CB0-E99D-98EFFE726AB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4257573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38 h 50368"/>
                        <a:gd name="connsiteX1" fmla="*/ 1149 w 33516"/>
                        <a:gd name="connsiteY1" fmla="*/ 5844 h 50368"/>
                        <a:gd name="connsiteX2" fmla="*/ 6157 w 33516"/>
                        <a:gd name="connsiteY2" fmla="*/ 4055 h 50368"/>
                        <a:gd name="connsiteX3" fmla="*/ 11145 w 33516"/>
                        <a:gd name="connsiteY3" fmla="*/ 3441 h 50368"/>
                        <a:gd name="connsiteX4" fmla="*/ 21078 w 33516"/>
                        <a:gd name="connsiteY4" fmla="*/ 7811 h 50368"/>
                        <a:gd name="connsiteX5" fmla="*/ 25003 w 33516"/>
                        <a:gd name="connsiteY5" fmla="*/ 21098 h 50368"/>
                        <a:gd name="connsiteX6" fmla="*/ 20214 w 33516"/>
                        <a:gd name="connsiteY6" fmla="*/ 16801 h 50368"/>
                        <a:gd name="connsiteX7" fmla="*/ 13810 w 33516"/>
                        <a:gd name="connsiteY7" fmla="*/ 15302 h 50368"/>
                        <a:gd name="connsiteX8" fmla="*/ 2273 w 33516"/>
                        <a:gd name="connsiteY8" fmla="*/ 19703 h 50368"/>
                        <a:gd name="connsiteX9" fmla="*/ -1975 w 33516"/>
                        <a:gd name="connsiteY9" fmla="*/ 31762 h 50368"/>
                        <a:gd name="connsiteX10" fmla="*/ 2451 w 33516"/>
                        <a:gd name="connsiteY10" fmla="*/ 43749 h 50368"/>
                        <a:gd name="connsiteX11" fmla="*/ 14227 w 33516"/>
                        <a:gd name="connsiteY11" fmla="*/ 48275 h 50368"/>
                        <a:gd name="connsiteX12" fmla="*/ 27096 w 33516"/>
                        <a:gd name="connsiteY12" fmla="*/ 41813 h 50368"/>
                        <a:gd name="connsiteX13" fmla="*/ 31542 w 33516"/>
                        <a:gd name="connsiteY13" fmla="*/ 23075 h 50368"/>
                        <a:gd name="connsiteX14" fmla="*/ 26086 w 33516"/>
                        <a:gd name="connsiteY14" fmla="*/ 4752 h 50368"/>
                        <a:gd name="connsiteX15" fmla="*/ 11436 w 33516"/>
                        <a:gd name="connsiteY15" fmla="*/ -2094 h 50368"/>
                        <a:gd name="connsiteX16" fmla="*/ 6418 w 33516"/>
                        <a:gd name="connsiteY16" fmla="*/ -1605 h 50368"/>
                        <a:gd name="connsiteX17" fmla="*/ 1149 w 33516"/>
                        <a:gd name="connsiteY17" fmla="*/ -138 h 50368"/>
                        <a:gd name="connsiteX18" fmla="*/ 14227 w 33516"/>
                        <a:gd name="connsiteY18" fmla="*/ 20442 h 50368"/>
                        <a:gd name="connsiteX19" fmla="*/ 21234 w 33516"/>
                        <a:gd name="connsiteY19" fmla="*/ 23460 h 50368"/>
                        <a:gd name="connsiteX20" fmla="*/ 23827 w 33516"/>
                        <a:gd name="connsiteY20" fmla="*/ 31762 h 50368"/>
                        <a:gd name="connsiteX21" fmla="*/ 21234 w 33516"/>
                        <a:gd name="connsiteY21" fmla="*/ 40034 h 50368"/>
                        <a:gd name="connsiteX22" fmla="*/ 14227 w 33516"/>
                        <a:gd name="connsiteY22" fmla="*/ 43072 h 50368"/>
                        <a:gd name="connsiteX23" fmla="*/ 7219 w 33516"/>
                        <a:gd name="connsiteY23" fmla="*/ 40034 h 50368"/>
                        <a:gd name="connsiteX24" fmla="*/ 4637 w 33516"/>
                        <a:gd name="connsiteY24" fmla="*/ 31762 h 50368"/>
                        <a:gd name="connsiteX25" fmla="*/ 7219 w 33516"/>
                        <a:gd name="connsiteY25" fmla="*/ 23460 h 50368"/>
                        <a:gd name="connsiteX26" fmla="*/ 14227 w 33516"/>
                        <a:gd name="connsiteY26" fmla="*/ 2044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38"/>
                          </a:moveTo>
                          <a:lnTo>
                            <a:pt x="1149" y="5844"/>
                          </a:lnTo>
                          <a:cubicBezTo>
                            <a:pt x="2801" y="5061"/>
                            <a:pt x="4470" y="4464"/>
                            <a:pt x="6157" y="4055"/>
                          </a:cubicBezTo>
                          <a:cubicBezTo>
                            <a:pt x="7851" y="3646"/>
                            <a:pt x="9513" y="3441"/>
                            <a:pt x="11145" y="3441"/>
                          </a:cubicBezTo>
                          <a:cubicBezTo>
                            <a:pt x="15483" y="3441"/>
                            <a:pt x="18794" y="4898"/>
                            <a:pt x="21078" y="7811"/>
                          </a:cubicBezTo>
                          <a:cubicBezTo>
                            <a:pt x="23369" y="10724"/>
                            <a:pt x="24677" y="15153"/>
                            <a:pt x="25003" y="21098"/>
                          </a:cubicBezTo>
                          <a:cubicBezTo>
                            <a:pt x="23747" y="19232"/>
                            <a:pt x="22150" y="17799"/>
                            <a:pt x="20214" y="16801"/>
                          </a:cubicBezTo>
                          <a:cubicBezTo>
                            <a:pt x="18284" y="15802"/>
                            <a:pt x="16149" y="15302"/>
                            <a:pt x="13810" y="15302"/>
                          </a:cubicBezTo>
                          <a:cubicBezTo>
                            <a:pt x="8951" y="15302"/>
                            <a:pt x="5106" y="16769"/>
                            <a:pt x="2273" y="19703"/>
                          </a:cubicBezTo>
                          <a:cubicBezTo>
                            <a:pt x="-559" y="22645"/>
                            <a:pt x="-1975" y="26664"/>
                            <a:pt x="-1975" y="31762"/>
                          </a:cubicBezTo>
                          <a:cubicBezTo>
                            <a:pt x="-1975" y="36743"/>
                            <a:pt x="-500" y="40738"/>
                            <a:pt x="2451" y="43749"/>
                          </a:cubicBezTo>
                          <a:cubicBezTo>
                            <a:pt x="5401" y="46766"/>
                            <a:pt x="9326" y="48275"/>
                            <a:pt x="14227" y="48275"/>
                          </a:cubicBezTo>
                          <a:cubicBezTo>
                            <a:pt x="19849" y="48275"/>
                            <a:pt x="24139" y="46121"/>
                            <a:pt x="27096" y="41813"/>
                          </a:cubicBezTo>
                          <a:cubicBezTo>
                            <a:pt x="30060" y="37513"/>
                            <a:pt x="31542" y="31266"/>
                            <a:pt x="31542" y="23075"/>
                          </a:cubicBezTo>
                          <a:cubicBezTo>
                            <a:pt x="31542" y="15424"/>
                            <a:pt x="29723" y="9316"/>
                            <a:pt x="26086" y="4752"/>
                          </a:cubicBezTo>
                          <a:cubicBezTo>
                            <a:pt x="22456" y="188"/>
                            <a:pt x="17572" y="-2094"/>
                            <a:pt x="11436" y="-2094"/>
                          </a:cubicBezTo>
                          <a:cubicBezTo>
                            <a:pt x="9784" y="-2094"/>
                            <a:pt x="8111" y="-1931"/>
                            <a:pt x="6418" y="-1605"/>
                          </a:cubicBezTo>
                          <a:cubicBezTo>
                            <a:pt x="4731" y="-1279"/>
                            <a:pt x="2975" y="-790"/>
                            <a:pt x="1149" y="-138"/>
                          </a:cubicBezTo>
                          <a:close/>
                          <a:moveTo>
                            <a:pt x="14227" y="20442"/>
                          </a:moveTo>
                          <a:cubicBezTo>
                            <a:pt x="17177" y="20442"/>
                            <a:pt x="19513" y="21448"/>
                            <a:pt x="21234" y="23460"/>
                          </a:cubicBezTo>
                          <a:cubicBezTo>
                            <a:pt x="22962" y="25478"/>
                            <a:pt x="23827" y="28246"/>
                            <a:pt x="23827" y="31762"/>
                          </a:cubicBezTo>
                          <a:cubicBezTo>
                            <a:pt x="23827" y="35251"/>
                            <a:pt x="22962" y="38009"/>
                            <a:pt x="21234" y="40034"/>
                          </a:cubicBezTo>
                          <a:cubicBezTo>
                            <a:pt x="19513" y="42060"/>
                            <a:pt x="17177" y="43072"/>
                            <a:pt x="14227" y="43072"/>
                          </a:cubicBezTo>
                          <a:cubicBezTo>
                            <a:pt x="11277" y="43072"/>
                            <a:pt x="8941" y="42060"/>
                            <a:pt x="7219" y="40034"/>
                          </a:cubicBezTo>
                          <a:cubicBezTo>
                            <a:pt x="5498" y="38009"/>
                            <a:pt x="4637" y="35251"/>
                            <a:pt x="4637" y="31762"/>
                          </a:cubicBezTo>
                          <a:cubicBezTo>
                            <a:pt x="4637" y="28246"/>
                            <a:pt x="5498" y="25478"/>
                            <a:pt x="7219" y="23460"/>
                          </a:cubicBezTo>
                          <a:cubicBezTo>
                            <a:pt x="8941" y="21448"/>
                            <a:pt x="11277" y="20442"/>
                            <a:pt x="14227" y="204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2" name="자유형 1141">
                      <a:extLst>
                        <a:ext uri="{FF2B5EF4-FFF2-40B4-BE49-F238E27FC236}">
                          <a16:creationId xmlns:a16="http://schemas.microsoft.com/office/drawing/2014/main" id="{90702F1C-4166-0FFC-1BF0-4073EBD8537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429873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03 h 8261"/>
                        <a:gd name="connsiteX1" fmla="*/ 5901 w 6872"/>
                        <a:gd name="connsiteY1" fmla="*/ 8103 h 8261"/>
                        <a:gd name="connsiteX2" fmla="*/ 5901 w 6872"/>
                        <a:gd name="connsiteY2" fmla="*/ -159 h 8261"/>
                        <a:gd name="connsiteX3" fmla="*/ -971 w 6872"/>
                        <a:gd name="connsiteY3" fmla="*/ -159 h 8261"/>
                        <a:gd name="connsiteX4" fmla="*/ -971 w 6872"/>
                        <a:gd name="connsiteY4" fmla="*/ 810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03"/>
                          </a:moveTo>
                          <a:lnTo>
                            <a:pt x="5901" y="8103"/>
                          </a:lnTo>
                          <a:lnTo>
                            <a:pt x="5901" y="-159"/>
                          </a:lnTo>
                          <a:lnTo>
                            <a:pt x="-971" y="-159"/>
                          </a:lnTo>
                          <a:lnTo>
                            <a:pt x="-971" y="81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3" name="자유형 1142">
                      <a:extLst>
                        <a:ext uri="{FF2B5EF4-FFF2-40B4-BE49-F238E27FC236}">
                          <a16:creationId xmlns:a16="http://schemas.microsoft.com/office/drawing/2014/main" id="{A5ADCCA9-D1AC-4EFD-68E5-C5FE124D19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89822" y="14258447"/>
                      <a:ext cx="35401" cy="48547"/>
                    </a:xfrm>
                    <a:custGeom>
                      <a:avLst/>
                      <a:gdLst>
                        <a:gd name="connsiteX0" fmla="*/ 19962 w 35401"/>
                        <a:gd name="connsiteY0" fmla="*/ 40728 h 48547"/>
                        <a:gd name="connsiteX1" fmla="*/ 3365 w 35401"/>
                        <a:gd name="connsiteY1" fmla="*/ 14810 h 48547"/>
                        <a:gd name="connsiteX2" fmla="*/ 19962 w 35401"/>
                        <a:gd name="connsiteY2" fmla="*/ 14810 h 48547"/>
                        <a:gd name="connsiteX3" fmla="*/ 19962 w 35401"/>
                        <a:gd name="connsiteY3" fmla="*/ 40728 h 48547"/>
                        <a:gd name="connsiteX4" fmla="*/ 18234 w 35401"/>
                        <a:gd name="connsiteY4" fmla="*/ 46450 h 48547"/>
                        <a:gd name="connsiteX5" fmla="*/ 26501 w 35401"/>
                        <a:gd name="connsiteY5" fmla="*/ 46450 h 48547"/>
                        <a:gd name="connsiteX6" fmla="*/ 26501 w 35401"/>
                        <a:gd name="connsiteY6" fmla="*/ 14810 h 48547"/>
                        <a:gd name="connsiteX7" fmla="*/ 33436 w 35401"/>
                        <a:gd name="connsiteY7" fmla="*/ 14810 h 48547"/>
                        <a:gd name="connsiteX8" fmla="*/ 33436 w 35401"/>
                        <a:gd name="connsiteY8" fmla="*/ 9347 h 48547"/>
                        <a:gd name="connsiteX9" fmla="*/ 26501 w 35401"/>
                        <a:gd name="connsiteY9" fmla="*/ 9347 h 48547"/>
                        <a:gd name="connsiteX10" fmla="*/ 26501 w 35401"/>
                        <a:gd name="connsiteY10" fmla="*/ -2098 h 48547"/>
                        <a:gd name="connsiteX11" fmla="*/ 19962 w 35401"/>
                        <a:gd name="connsiteY11" fmla="*/ -2098 h 48547"/>
                        <a:gd name="connsiteX12" fmla="*/ 19962 w 35401"/>
                        <a:gd name="connsiteY12" fmla="*/ 9347 h 48547"/>
                        <a:gd name="connsiteX13" fmla="*/ -1966 w 35401"/>
                        <a:gd name="connsiteY13" fmla="*/ 9347 h 48547"/>
                        <a:gd name="connsiteX14" fmla="*/ -1966 w 35401"/>
                        <a:gd name="connsiteY14" fmla="*/ 15684 h 48547"/>
                        <a:gd name="connsiteX15" fmla="*/ 18234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62" y="40728"/>
                          </a:moveTo>
                          <a:lnTo>
                            <a:pt x="3365" y="14810"/>
                          </a:lnTo>
                          <a:lnTo>
                            <a:pt x="19962" y="14810"/>
                          </a:lnTo>
                          <a:lnTo>
                            <a:pt x="19962" y="40728"/>
                          </a:lnTo>
                          <a:close/>
                          <a:moveTo>
                            <a:pt x="18234" y="46450"/>
                          </a:moveTo>
                          <a:lnTo>
                            <a:pt x="26501" y="46450"/>
                          </a:lnTo>
                          <a:lnTo>
                            <a:pt x="26501" y="14810"/>
                          </a:lnTo>
                          <a:lnTo>
                            <a:pt x="33436" y="14810"/>
                          </a:lnTo>
                          <a:lnTo>
                            <a:pt x="33436" y="9347"/>
                          </a:lnTo>
                          <a:lnTo>
                            <a:pt x="26501" y="9347"/>
                          </a:lnTo>
                          <a:lnTo>
                            <a:pt x="26501" y="-2098"/>
                          </a:lnTo>
                          <a:lnTo>
                            <a:pt x="19962" y="-2098"/>
                          </a:lnTo>
                          <a:lnTo>
                            <a:pt x="19962" y="9347"/>
                          </a:lnTo>
                          <a:lnTo>
                            <a:pt x="-1966" y="9347"/>
                          </a:lnTo>
                          <a:lnTo>
                            <a:pt x="-1966" y="15684"/>
                          </a:lnTo>
                          <a:lnTo>
                            <a:pt x="18234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44" name="그래픽 353">
                  <a:extLst>
                    <a:ext uri="{FF2B5EF4-FFF2-40B4-BE49-F238E27FC236}">
                      <a16:creationId xmlns:a16="http://schemas.microsoft.com/office/drawing/2014/main" id="{136DCF8A-78DF-949E-7604-395D2743DA8C}"/>
                    </a:ext>
                  </a:extLst>
                </p:cNvPr>
                <p:cNvGrpSpPr/>
                <p:nvPr/>
              </p:nvGrpSpPr>
              <p:grpSpPr>
                <a:xfrm>
                  <a:off x="22489414" y="13991168"/>
                  <a:ext cx="2665965" cy="50368"/>
                  <a:chOff x="22489414" y="13991168"/>
                  <a:chExt cx="2665965" cy="50368"/>
                </a:xfrm>
              </p:grpSpPr>
              <p:sp>
                <p:nvSpPr>
                  <p:cNvPr id="1145" name="자유형 1144">
                    <a:extLst>
                      <a:ext uri="{FF2B5EF4-FFF2-40B4-BE49-F238E27FC236}">
                        <a16:creationId xmlns:a16="http://schemas.microsoft.com/office/drawing/2014/main" id="{8CDA8DC8-7E94-FCBB-63C6-CEC9CA8C40A0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4015293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6" name="자유형 1145">
                    <a:extLst>
                      <a:ext uri="{FF2B5EF4-FFF2-40B4-BE49-F238E27FC236}">
                        <a16:creationId xmlns:a16="http://schemas.microsoft.com/office/drawing/2014/main" id="{1B3188A4-1702-3B22-AB46-72D4B0ED5123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401529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95 h 6658"/>
                      <a:gd name="connsiteX1" fmla="*/ 58 w 23323"/>
                      <a:gd name="connsiteY1" fmla="*/ 19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95"/>
                        </a:moveTo>
                        <a:lnTo>
                          <a:pt x="58" y="19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47" name="그래픽 353">
                    <a:extLst>
                      <a:ext uri="{FF2B5EF4-FFF2-40B4-BE49-F238E27FC236}">
                        <a16:creationId xmlns:a16="http://schemas.microsoft.com/office/drawing/2014/main" id="{07B8DD4F-94F2-D4F5-DE59-52BF743E71EF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3991168"/>
                    <a:ext cx="234205" cy="50368"/>
                    <a:chOff x="22489414" y="13991168"/>
                    <a:chExt cx="234205" cy="50368"/>
                  </a:xfrm>
                  <a:solidFill>
                    <a:srgbClr val="000000"/>
                  </a:solidFill>
                </p:grpSpPr>
                <p:sp>
                  <p:nvSpPr>
                    <p:cNvPr id="1148" name="자유형 1147">
                      <a:extLst>
                        <a:ext uri="{FF2B5EF4-FFF2-40B4-BE49-F238E27FC236}">
                          <a16:creationId xmlns:a16="http://schemas.microsoft.com/office/drawing/2014/main" id="{0DA27D95-A692-0623-7D48-344CBF3C77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4016951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14 h 5524"/>
                        <a:gd name="connsiteX1" fmla="*/ 39048 w 41711"/>
                        <a:gd name="connsiteY1" fmla="*/ 3714 h 5524"/>
                        <a:gd name="connsiteX2" fmla="*/ 39048 w 41711"/>
                        <a:gd name="connsiteY2" fmla="*/ -1811 h 5524"/>
                        <a:gd name="connsiteX3" fmla="*/ -2663 w 41711"/>
                        <a:gd name="connsiteY3" fmla="*/ -1811 h 5524"/>
                        <a:gd name="connsiteX4" fmla="*/ -2663 w 41711"/>
                        <a:gd name="connsiteY4" fmla="*/ 371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14"/>
                          </a:moveTo>
                          <a:lnTo>
                            <a:pt x="39048" y="3714"/>
                          </a:lnTo>
                          <a:lnTo>
                            <a:pt x="39048" y="-1811"/>
                          </a:lnTo>
                          <a:lnTo>
                            <a:pt x="-2663" y="-1811"/>
                          </a:lnTo>
                          <a:lnTo>
                            <a:pt x="-2663" y="37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9" name="자유형 1148">
                      <a:extLst>
                        <a:ext uri="{FF2B5EF4-FFF2-40B4-BE49-F238E27FC236}">
                          <a16:creationId xmlns:a16="http://schemas.microsoft.com/office/drawing/2014/main" id="{6DCEB426-745E-83B4-6A6C-8DB2DCB6E9B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399204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87 h 48547"/>
                        <a:gd name="connsiteX1" fmla="*/ 9616 w 28924"/>
                        <a:gd name="connsiteY1" fmla="*/ 3387 h 48547"/>
                        <a:gd name="connsiteX2" fmla="*/ 9616 w 28924"/>
                        <a:gd name="connsiteY2" fmla="*/ 40428 h 48547"/>
                        <a:gd name="connsiteX3" fmla="*/ -2067 w 28924"/>
                        <a:gd name="connsiteY3" fmla="*/ 38087 h 48547"/>
                        <a:gd name="connsiteX4" fmla="*/ -2067 w 28924"/>
                        <a:gd name="connsiteY4" fmla="*/ 44069 h 48547"/>
                        <a:gd name="connsiteX5" fmla="*/ 9553 w 28924"/>
                        <a:gd name="connsiteY5" fmla="*/ 46410 h 48547"/>
                        <a:gd name="connsiteX6" fmla="*/ 16123 w 28924"/>
                        <a:gd name="connsiteY6" fmla="*/ 46410 h 48547"/>
                        <a:gd name="connsiteX7" fmla="*/ 16123 w 28924"/>
                        <a:gd name="connsiteY7" fmla="*/ 3387 h 48547"/>
                        <a:gd name="connsiteX8" fmla="*/ 26858 w 28924"/>
                        <a:gd name="connsiteY8" fmla="*/ 3387 h 48547"/>
                        <a:gd name="connsiteX9" fmla="*/ 26858 w 28924"/>
                        <a:gd name="connsiteY9" fmla="*/ -2138 h 48547"/>
                        <a:gd name="connsiteX10" fmla="*/ -1119 w 28924"/>
                        <a:gd name="connsiteY10" fmla="*/ -2138 h 48547"/>
                        <a:gd name="connsiteX11" fmla="*/ -1119 w 28924"/>
                        <a:gd name="connsiteY11" fmla="*/ 338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87"/>
                          </a:moveTo>
                          <a:lnTo>
                            <a:pt x="9616" y="3387"/>
                          </a:lnTo>
                          <a:lnTo>
                            <a:pt x="9616" y="40428"/>
                          </a:lnTo>
                          <a:lnTo>
                            <a:pt x="-2067" y="38087"/>
                          </a:lnTo>
                          <a:lnTo>
                            <a:pt x="-2067" y="44069"/>
                          </a:lnTo>
                          <a:lnTo>
                            <a:pt x="9553" y="46410"/>
                          </a:lnTo>
                          <a:lnTo>
                            <a:pt x="16123" y="46410"/>
                          </a:lnTo>
                          <a:lnTo>
                            <a:pt x="16123" y="3387"/>
                          </a:lnTo>
                          <a:lnTo>
                            <a:pt x="26858" y="3387"/>
                          </a:lnTo>
                          <a:lnTo>
                            <a:pt x="26858" y="-2138"/>
                          </a:lnTo>
                          <a:lnTo>
                            <a:pt x="-1119" y="-2138"/>
                          </a:lnTo>
                          <a:lnTo>
                            <a:pt x="-1119" y="33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0" name="자유형 1149">
                      <a:extLst>
                        <a:ext uri="{FF2B5EF4-FFF2-40B4-BE49-F238E27FC236}">
                          <a16:creationId xmlns:a16="http://schemas.microsoft.com/office/drawing/2014/main" id="{831B592F-D4B4-E425-CD8F-E763673C89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399204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88 h 48547"/>
                        <a:gd name="connsiteX1" fmla="*/ 3349 w 35401"/>
                        <a:gd name="connsiteY1" fmla="*/ 14770 h 48547"/>
                        <a:gd name="connsiteX2" fmla="*/ 19946 w 35401"/>
                        <a:gd name="connsiteY2" fmla="*/ 14770 h 48547"/>
                        <a:gd name="connsiteX3" fmla="*/ 19946 w 35401"/>
                        <a:gd name="connsiteY3" fmla="*/ 40688 h 48547"/>
                        <a:gd name="connsiteX4" fmla="*/ 18218 w 35401"/>
                        <a:gd name="connsiteY4" fmla="*/ 46410 h 48547"/>
                        <a:gd name="connsiteX5" fmla="*/ 26485 w 35401"/>
                        <a:gd name="connsiteY5" fmla="*/ 46410 h 48547"/>
                        <a:gd name="connsiteX6" fmla="*/ 26485 w 35401"/>
                        <a:gd name="connsiteY6" fmla="*/ 14770 h 48547"/>
                        <a:gd name="connsiteX7" fmla="*/ 33420 w 35401"/>
                        <a:gd name="connsiteY7" fmla="*/ 14770 h 48547"/>
                        <a:gd name="connsiteX8" fmla="*/ 33420 w 35401"/>
                        <a:gd name="connsiteY8" fmla="*/ 9307 h 48547"/>
                        <a:gd name="connsiteX9" fmla="*/ 26485 w 35401"/>
                        <a:gd name="connsiteY9" fmla="*/ 9307 h 48547"/>
                        <a:gd name="connsiteX10" fmla="*/ 26485 w 35401"/>
                        <a:gd name="connsiteY10" fmla="*/ -2138 h 48547"/>
                        <a:gd name="connsiteX11" fmla="*/ 19946 w 35401"/>
                        <a:gd name="connsiteY11" fmla="*/ -2138 h 48547"/>
                        <a:gd name="connsiteX12" fmla="*/ 19946 w 35401"/>
                        <a:gd name="connsiteY12" fmla="*/ 9307 h 48547"/>
                        <a:gd name="connsiteX13" fmla="*/ -1982 w 35401"/>
                        <a:gd name="connsiteY13" fmla="*/ 9307 h 48547"/>
                        <a:gd name="connsiteX14" fmla="*/ -1982 w 35401"/>
                        <a:gd name="connsiteY14" fmla="*/ 15644 h 48547"/>
                        <a:gd name="connsiteX15" fmla="*/ 18218 w 35401"/>
                        <a:gd name="connsiteY15" fmla="*/ 464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88"/>
                          </a:moveTo>
                          <a:lnTo>
                            <a:pt x="3349" y="14770"/>
                          </a:lnTo>
                          <a:lnTo>
                            <a:pt x="19946" y="14770"/>
                          </a:lnTo>
                          <a:lnTo>
                            <a:pt x="19946" y="40688"/>
                          </a:lnTo>
                          <a:close/>
                          <a:moveTo>
                            <a:pt x="18218" y="46410"/>
                          </a:moveTo>
                          <a:lnTo>
                            <a:pt x="26485" y="46410"/>
                          </a:lnTo>
                          <a:lnTo>
                            <a:pt x="26485" y="14770"/>
                          </a:lnTo>
                          <a:lnTo>
                            <a:pt x="33420" y="14770"/>
                          </a:lnTo>
                          <a:lnTo>
                            <a:pt x="33420" y="9307"/>
                          </a:lnTo>
                          <a:lnTo>
                            <a:pt x="26485" y="9307"/>
                          </a:lnTo>
                          <a:lnTo>
                            <a:pt x="26485" y="-2138"/>
                          </a:lnTo>
                          <a:lnTo>
                            <a:pt x="19946" y="-2138"/>
                          </a:lnTo>
                          <a:lnTo>
                            <a:pt x="19946" y="9307"/>
                          </a:lnTo>
                          <a:lnTo>
                            <a:pt x="-1982" y="9307"/>
                          </a:lnTo>
                          <a:lnTo>
                            <a:pt x="-1982" y="15644"/>
                          </a:lnTo>
                          <a:lnTo>
                            <a:pt x="18218" y="464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1" name="자유형 1150">
                      <a:extLst>
                        <a:ext uri="{FF2B5EF4-FFF2-40B4-BE49-F238E27FC236}">
                          <a16:creationId xmlns:a16="http://schemas.microsoft.com/office/drawing/2014/main" id="{E6ED9DC2-2FF5-9267-B4AF-7360CD52BE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3991168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78 h 50368"/>
                        <a:gd name="connsiteX1" fmla="*/ 1149 w 33516"/>
                        <a:gd name="connsiteY1" fmla="*/ 5804 h 50368"/>
                        <a:gd name="connsiteX2" fmla="*/ 6157 w 33516"/>
                        <a:gd name="connsiteY2" fmla="*/ 4015 h 50368"/>
                        <a:gd name="connsiteX3" fmla="*/ 11145 w 33516"/>
                        <a:gd name="connsiteY3" fmla="*/ 3401 h 50368"/>
                        <a:gd name="connsiteX4" fmla="*/ 21078 w 33516"/>
                        <a:gd name="connsiteY4" fmla="*/ 7771 h 50368"/>
                        <a:gd name="connsiteX5" fmla="*/ 25003 w 33516"/>
                        <a:gd name="connsiteY5" fmla="*/ 21058 h 50368"/>
                        <a:gd name="connsiteX6" fmla="*/ 20214 w 33516"/>
                        <a:gd name="connsiteY6" fmla="*/ 16761 h 50368"/>
                        <a:gd name="connsiteX7" fmla="*/ 13810 w 33516"/>
                        <a:gd name="connsiteY7" fmla="*/ 15262 h 50368"/>
                        <a:gd name="connsiteX8" fmla="*/ 2273 w 33516"/>
                        <a:gd name="connsiteY8" fmla="*/ 19663 h 50368"/>
                        <a:gd name="connsiteX9" fmla="*/ -1975 w 33516"/>
                        <a:gd name="connsiteY9" fmla="*/ 31722 h 50368"/>
                        <a:gd name="connsiteX10" fmla="*/ 2451 w 33516"/>
                        <a:gd name="connsiteY10" fmla="*/ 43709 h 50368"/>
                        <a:gd name="connsiteX11" fmla="*/ 14227 w 33516"/>
                        <a:gd name="connsiteY11" fmla="*/ 48235 h 50368"/>
                        <a:gd name="connsiteX12" fmla="*/ 27096 w 33516"/>
                        <a:gd name="connsiteY12" fmla="*/ 41773 h 50368"/>
                        <a:gd name="connsiteX13" fmla="*/ 31542 w 33516"/>
                        <a:gd name="connsiteY13" fmla="*/ 23035 h 50368"/>
                        <a:gd name="connsiteX14" fmla="*/ 26086 w 33516"/>
                        <a:gd name="connsiteY14" fmla="*/ 4712 h 50368"/>
                        <a:gd name="connsiteX15" fmla="*/ 11436 w 33516"/>
                        <a:gd name="connsiteY15" fmla="*/ -2134 h 50368"/>
                        <a:gd name="connsiteX16" fmla="*/ 6418 w 33516"/>
                        <a:gd name="connsiteY16" fmla="*/ -1645 h 50368"/>
                        <a:gd name="connsiteX17" fmla="*/ 1149 w 33516"/>
                        <a:gd name="connsiteY17" fmla="*/ -178 h 50368"/>
                        <a:gd name="connsiteX18" fmla="*/ 14227 w 33516"/>
                        <a:gd name="connsiteY18" fmla="*/ 20402 h 50368"/>
                        <a:gd name="connsiteX19" fmla="*/ 21234 w 33516"/>
                        <a:gd name="connsiteY19" fmla="*/ 23419 h 50368"/>
                        <a:gd name="connsiteX20" fmla="*/ 23827 w 33516"/>
                        <a:gd name="connsiteY20" fmla="*/ 31722 h 50368"/>
                        <a:gd name="connsiteX21" fmla="*/ 21234 w 33516"/>
                        <a:gd name="connsiteY21" fmla="*/ 39994 h 50368"/>
                        <a:gd name="connsiteX22" fmla="*/ 14227 w 33516"/>
                        <a:gd name="connsiteY22" fmla="*/ 43032 h 50368"/>
                        <a:gd name="connsiteX23" fmla="*/ 7219 w 33516"/>
                        <a:gd name="connsiteY23" fmla="*/ 39994 h 50368"/>
                        <a:gd name="connsiteX24" fmla="*/ 4637 w 33516"/>
                        <a:gd name="connsiteY24" fmla="*/ 31722 h 50368"/>
                        <a:gd name="connsiteX25" fmla="*/ 7219 w 33516"/>
                        <a:gd name="connsiteY25" fmla="*/ 23419 h 50368"/>
                        <a:gd name="connsiteX26" fmla="*/ 14227 w 33516"/>
                        <a:gd name="connsiteY26" fmla="*/ 2040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78"/>
                          </a:moveTo>
                          <a:lnTo>
                            <a:pt x="1149" y="5804"/>
                          </a:lnTo>
                          <a:cubicBezTo>
                            <a:pt x="2801" y="5021"/>
                            <a:pt x="4470" y="4424"/>
                            <a:pt x="6157" y="4015"/>
                          </a:cubicBezTo>
                          <a:cubicBezTo>
                            <a:pt x="7851" y="3606"/>
                            <a:pt x="9513" y="3401"/>
                            <a:pt x="11145" y="3401"/>
                          </a:cubicBezTo>
                          <a:cubicBezTo>
                            <a:pt x="15483" y="3401"/>
                            <a:pt x="18794" y="4858"/>
                            <a:pt x="21078" y="7771"/>
                          </a:cubicBezTo>
                          <a:cubicBezTo>
                            <a:pt x="23369" y="10684"/>
                            <a:pt x="24677" y="15113"/>
                            <a:pt x="25003" y="21058"/>
                          </a:cubicBezTo>
                          <a:cubicBezTo>
                            <a:pt x="23747" y="19192"/>
                            <a:pt x="22150" y="17759"/>
                            <a:pt x="20214" y="16761"/>
                          </a:cubicBezTo>
                          <a:cubicBezTo>
                            <a:pt x="18284" y="15762"/>
                            <a:pt x="16149" y="15262"/>
                            <a:pt x="13810" y="15262"/>
                          </a:cubicBezTo>
                          <a:cubicBezTo>
                            <a:pt x="8951" y="15262"/>
                            <a:pt x="5106" y="16729"/>
                            <a:pt x="2273" y="19663"/>
                          </a:cubicBezTo>
                          <a:cubicBezTo>
                            <a:pt x="-559" y="22605"/>
                            <a:pt x="-1975" y="26624"/>
                            <a:pt x="-1975" y="31722"/>
                          </a:cubicBezTo>
                          <a:cubicBezTo>
                            <a:pt x="-1975" y="36703"/>
                            <a:pt x="-500" y="40698"/>
                            <a:pt x="2451" y="43709"/>
                          </a:cubicBezTo>
                          <a:cubicBezTo>
                            <a:pt x="5401" y="46726"/>
                            <a:pt x="9326" y="48235"/>
                            <a:pt x="14227" y="48235"/>
                          </a:cubicBezTo>
                          <a:cubicBezTo>
                            <a:pt x="19849" y="48235"/>
                            <a:pt x="24139" y="46081"/>
                            <a:pt x="27096" y="41773"/>
                          </a:cubicBezTo>
                          <a:cubicBezTo>
                            <a:pt x="30060" y="37473"/>
                            <a:pt x="31542" y="31226"/>
                            <a:pt x="31542" y="23035"/>
                          </a:cubicBezTo>
                          <a:cubicBezTo>
                            <a:pt x="31542" y="15384"/>
                            <a:pt x="29723" y="9276"/>
                            <a:pt x="26086" y="4712"/>
                          </a:cubicBezTo>
                          <a:cubicBezTo>
                            <a:pt x="22456" y="148"/>
                            <a:pt x="17572" y="-2134"/>
                            <a:pt x="11436" y="-2134"/>
                          </a:cubicBezTo>
                          <a:cubicBezTo>
                            <a:pt x="9784" y="-2134"/>
                            <a:pt x="8111" y="-1971"/>
                            <a:pt x="6418" y="-1645"/>
                          </a:cubicBezTo>
                          <a:cubicBezTo>
                            <a:pt x="4731" y="-1319"/>
                            <a:pt x="2975" y="-830"/>
                            <a:pt x="1149" y="-178"/>
                          </a:cubicBezTo>
                          <a:close/>
                          <a:moveTo>
                            <a:pt x="14227" y="20402"/>
                          </a:moveTo>
                          <a:cubicBezTo>
                            <a:pt x="17177" y="20402"/>
                            <a:pt x="19513" y="21408"/>
                            <a:pt x="21234" y="23419"/>
                          </a:cubicBezTo>
                          <a:cubicBezTo>
                            <a:pt x="22962" y="25438"/>
                            <a:pt x="23827" y="28206"/>
                            <a:pt x="23827" y="31722"/>
                          </a:cubicBezTo>
                          <a:cubicBezTo>
                            <a:pt x="23827" y="35211"/>
                            <a:pt x="22962" y="37969"/>
                            <a:pt x="21234" y="39994"/>
                          </a:cubicBezTo>
                          <a:cubicBezTo>
                            <a:pt x="19513" y="42020"/>
                            <a:pt x="17177" y="43032"/>
                            <a:pt x="14227" y="43032"/>
                          </a:cubicBezTo>
                          <a:cubicBezTo>
                            <a:pt x="11277" y="43032"/>
                            <a:pt x="8941" y="42020"/>
                            <a:pt x="7219" y="39994"/>
                          </a:cubicBezTo>
                          <a:cubicBezTo>
                            <a:pt x="5498" y="37969"/>
                            <a:pt x="4637" y="35211"/>
                            <a:pt x="4637" y="31722"/>
                          </a:cubicBezTo>
                          <a:cubicBezTo>
                            <a:pt x="4637" y="28206"/>
                            <a:pt x="5498" y="25438"/>
                            <a:pt x="7219" y="23419"/>
                          </a:cubicBezTo>
                          <a:cubicBezTo>
                            <a:pt x="8941" y="21408"/>
                            <a:pt x="11277" y="20402"/>
                            <a:pt x="14227" y="204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2" name="자유형 1151">
                      <a:extLst>
                        <a:ext uri="{FF2B5EF4-FFF2-40B4-BE49-F238E27FC236}">
                          <a16:creationId xmlns:a16="http://schemas.microsoft.com/office/drawing/2014/main" id="{5DA19245-94AF-A04F-BF3E-B5F3727A35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4032329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63 h 8261"/>
                        <a:gd name="connsiteX1" fmla="*/ 5901 w 6872"/>
                        <a:gd name="connsiteY1" fmla="*/ 8063 h 8261"/>
                        <a:gd name="connsiteX2" fmla="*/ 5901 w 6872"/>
                        <a:gd name="connsiteY2" fmla="*/ -199 h 8261"/>
                        <a:gd name="connsiteX3" fmla="*/ -971 w 6872"/>
                        <a:gd name="connsiteY3" fmla="*/ -199 h 8261"/>
                        <a:gd name="connsiteX4" fmla="*/ -971 w 6872"/>
                        <a:gd name="connsiteY4" fmla="*/ 806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63"/>
                          </a:moveTo>
                          <a:lnTo>
                            <a:pt x="5901" y="8063"/>
                          </a:lnTo>
                          <a:lnTo>
                            <a:pt x="5901" y="-199"/>
                          </a:lnTo>
                          <a:lnTo>
                            <a:pt x="-971" y="-199"/>
                          </a:lnTo>
                          <a:lnTo>
                            <a:pt x="-971" y="80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3" name="자유형 1152">
                      <a:extLst>
                        <a:ext uri="{FF2B5EF4-FFF2-40B4-BE49-F238E27FC236}">
                          <a16:creationId xmlns:a16="http://schemas.microsoft.com/office/drawing/2014/main" id="{06E3BF22-110D-36CB-C3AB-696575648B3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644" y="13991168"/>
                      <a:ext cx="31975" cy="50368"/>
                    </a:xfrm>
                    <a:custGeom>
                      <a:avLst/>
                      <a:gdLst>
                        <a:gd name="connsiteX0" fmla="*/ 19983 w 31975"/>
                        <a:gd name="connsiteY0" fmla="*/ 24991 h 50368"/>
                        <a:gd name="connsiteX1" fmla="*/ 27345 w 31975"/>
                        <a:gd name="connsiteY1" fmla="*/ 20787 h 50368"/>
                        <a:gd name="connsiteX2" fmla="*/ 30000 w 31975"/>
                        <a:gd name="connsiteY2" fmla="*/ 12921 h 50368"/>
                        <a:gd name="connsiteX3" fmla="*/ 25054 w 31975"/>
                        <a:gd name="connsiteY3" fmla="*/ 1799 h 50368"/>
                        <a:gd name="connsiteX4" fmla="*/ 10997 w 31975"/>
                        <a:gd name="connsiteY4" fmla="*/ -2134 h 50368"/>
                        <a:gd name="connsiteX5" fmla="*/ 4708 w 31975"/>
                        <a:gd name="connsiteY5" fmla="*/ -1531 h 50368"/>
                        <a:gd name="connsiteX6" fmla="*/ -1976 w 31975"/>
                        <a:gd name="connsiteY6" fmla="*/ 280 h 50368"/>
                        <a:gd name="connsiteX7" fmla="*/ -1976 w 31975"/>
                        <a:gd name="connsiteY7" fmla="*/ 6616 h 50368"/>
                        <a:gd name="connsiteX8" fmla="*/ 4000 w 31975"/>
                        <a:gd name="connsiteY8" fmla="*/ 4213 h 50368"/>
                        <a:gd name="connsiteX9" fmla="*/ 10810 w 31975"/>
                        <a:gd name="connsiteY9" fmla="*/ 3401 h 50368"/>
                        <a:gd name="connsiteX10" fmla="*/ 20223 w 31975"/>
                        <a:gd name="connsiteY10" fmla="*/ 5836 h 50368"/>
                        <a:gd name="connsiteX11" fmla="*/ 23461 w 31975"/>
                        <a:gd name="connsiteY11" fmla="*/ 12921 h 50368"/>
                        <a:gd name="connsiteX12" fmla="*/ 20452 w 31975"/>
                        <a:gd name="connsiteY12" fmla="*/ 19632 h 50368"/>
                        <a:gd name="connsiteX13" fmla="*/ 12080 w 31975"/>
                        <a:gd name="connsiteY13" fmla="*/ 22056 h 50368"/>
                        <a:gd name="connsiteX14" fmla="*/ 6416 w 31975"/>
                        <a:gd name="connsiteY14" fmla="*/ 22056 h 50368"/>
                        <a:gd name="connsiteX15" fmla="*/ 6416 w 31975"/>
                        <a:gd name="connsiteY15" fmla="*/ 27456 h 50368"/>
                        <a:gd name="connsiteX16" fmla="*/ 12341 w 31975"/>
                        <a:gd name="connsiteY16" fmla="*/ 27456 h 50368"/>
                        <a:gd name="connsiteX17" fmla="*/ 19754 w 31975"/>
                        <a:gd name="connsiteY17" fmla="*/ 29392 h 50368"/>
                        <a:gd name="connsiteX18" fmla="*/ 22326 w 31975"/>
                        <a:gd name="connsiteY18" fmla="*/ 34969 h 50368"/>
                        <a:gd name="connsiteX19" fmla="*/ 19671 w 31975"/>
                        <a:gd name="connsiteY19" fmla="*/ 40702 h 50368"/>
                        <a:gd name="connsiteX20" fmla="*/ 12080 w 31975"/>
                        <a:gd name="connsiteY20" fmla="*/ 42710 h 50368"/>
                        <a:gd name="connsiteX21" fmla="*/ 6281 w 31975"/>
                        <a:gd name="connsiteY21" fmla="*/ 42117 h 50368"/>
                        <a:gd name="connsiteX22" fmla="*/ -518 w 31975"/>
                        <a:gd name="connsiteY22" fmla="*/ 40306 h 50368"/>
                        <a:gd name="connsiteX23" fmla="*/ -518 w 31975"/>
                        <a:gd name="connsiteY23" fmla="*/ 46154 h 50368"/>
                        <a:gd name="connsiteX24" fmla="*/ 6499 w 31975"/>
                        <a:gd name="connsiteY24" fmla="*/ 47714 h 50368"/>
                        <a:gd name="connsiteX25" fmla="*/ 12663 w 31975"/>
                        <a:gd name="connsiteY25" fmla="*/ 48235 h 50368"/>
                        <a:gd name="connsiteX26" fmla="*/ 24502 w 31975"/>
                        <a:gd name="connsiteY26" fmla="*/ 44832 h 50368"/>
                        <a:gd name="connsiteX27" fmla="*/ 28865 w 31975"/>
                        <a:gd name="connsiteY27" fmla="*/ 35655 h 50368"/>
                        <a:gd name="connsiteX28" fmla="*/ 26553 w 31975"/>
                        <a:gd name="connsiteY28" fmla="*/ 28840 h 50368"/>
                        <a:gd name="connsiteX29" fmla="*/ 19983 w 31975"/>
                        <a:gd name="connsiteY29" fmla="*/ 24991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1975" h="50368">
                          <a:moveTo>
                            <a:pt x="19983" y="24991"/>
                          </a:moveTo>
                          <a:cubicBezTo>
                            <a:pt x="23128" y="24318"/>
                            <a:pt x="25581" y="22917"/>
                            <a:pt x="27345" y="20787"/>
                          </a:cubicBezTo>
                          <a:cubicBezTo>
                            <a:pt x="29115" y="18665"/>
                            <a:pt x="30000" y="16043"/>
                            <a:pt x="30000" y="12921"/>
                          </a:cubicBezTo>
                          <a:cubicBezTo>
                            <a:pt x="30000" y="8135"/>
                            <a:pt x="28351" y="4428"/>
                            <a:pt x="25054" y="1799"/>
                          </a:cubicBezTo>
                          <a:cubicBezTo>
                            <a:pt x="21757" y="-823"/>
                            <a:pt x="17071" y="-2134"/>
                            <a:pt x="10997" y="-2134"/>
                          </a:cubicBezTo>
                          <a:cubicBezTo>
                            <a:pt x="8964" y="-2134"/>
                            <a:pt x="6867" y="-1933"/>
                            <a:pt x="4708" y="-1531"/>
                          </a:cubicBezTo>
                          <a:cubicBezTo>
                            <a:pt x="2550" y="-1128"/>
                            <a:pt x="322" y="-525"/>
                            <a:pt x="-1976" y="280"/>
                          </a:cubicBezTo>
                          <a:lnTo>
                            <a:pt x="-1976" y="6616"/>
                          </a:lnTo>
                          <a:cubicBezTo>
                            <a:pt x="-157" y="5555"/>
                            <a:pt x="1835" y="4754"/>
                            <a:pt x="4000" y="4213"/>
                          </a:cubicBezTo>
                          <a:cubicBezTo>
                            <a:pt x="6173" y="3672"/>
                            <a:pt x="8443" y="3401"/>
                            <a:pt x="10810" y="3401"/>
                          </a:cubicBezTo>
                          <a:cubicBezTo>
                            <a:pt x="14926" y="3401"/>
                            <a:pt x="18064" y="4213"/>
                            <a:pt x="20223" y="5836"/>
                          </a:cubicBezTo>
                          <a:cubicBezTo>
                            <a:pt x="22381" y="7459"/>
                            <a:pt x="23461" y="9821"/>
                            <a:pt x="23461" y="12921"/>
                          </a:cubicBezTo>
                          <a:cubicBezTo>
                            <a:pt x="23461" y="15786"/>
                            <a:pt x="22458" y="18023"/>
                            <a:pt x="20452" y="19632"/>
                          </a:cubicBezTo>
                          <a:cubicBezTo>
                            <a:pt x="18446" y="21248"/>
                            <a:pt x="15655" y="22056"/>
                            <a:pt x="12080" y="22056"/>
                          </a:cubicBezTo>
                          <a:lnTo>
                            <a:pt x="6416" y="22056"/>
                          </a:lnTo>
                          <a:lnTo>
                            <a:pt x="6416" y="27456"/>
                          </a:lnTo>
                          <a:lnTo>
                            <a:pt x="12341" y="27456"/>
                          </a:lnTo>
                          <a:cubicBezTo>
                            <a:pt x="15568" y="27456"/>
                            <a:pt x="18039" y="28102"/>
                            <a:pt x="19754" y="29392"/>
                          </a:cubicBezTo>
                          <a:cubicBezTo>
                            <a:pt x="21469" y="30682"/>
                            <a:pt x="22326" y="32541"/>
                            <a:pt x="22326" y="34969"/>
                          </a:cubicBezTo>
                          <a:cubicBezTo>
                            <a:pt x="22326" y="37459"/>
                            <a:pt x="21441" y="39370"/>
                            <a:pt x="19671" y="40702"/>
                          </a:cubicBezTo>
                          <a:cubicBezTo>
                            <a:pt x="17908" y="42040"/>
                            <a:pt x="15378" y="42710"/>
                            <a:pt x="12080" y="42710"/>
                          </a:cubicBezTo>
                          <a:cubicBezTo>
                            <a:pt x="10276" y="42710"/>
                            <a:pt x="8342" y="42512"/>
                            <a:pt x="6281" y="42117"/>
                          </a:cubicBezTo>
                          <a:cubicBezTo>
                            <a:pt x="4219" y="41728"/>
                            <a:pt x="1953" y="41125"/>
                            <a:pt x="-518" y="40306"/>
                          </a:cubicBezTo>
                          <a:lnTo>
                            <a:pt x="-518" y="46154"/>
                          </a:lnTo>
                          <a:cubicBezTo>
                            <a:pt x="1981" y="46847"/>
                            <a:pt x="4320" y="47368"/>
                            <a:pt x="6499" y="47714"/>
                          </a:cubicBezTo>
                          <a:cubicBezTo>
                            <a:pt x="8679" y="48061"/>
                            <a:pt x="10734" y="48235"/>
                            <a:pt x="12663" y="48235"/>
                          </a:cubicBezTo>
                          <a:cubicBezTo>
                            <a:pt x="17654" y="48235"/>
                            <a:pt x="21600" y="47100"/>
                            <a:pt x="24502" y="44832"/>
                          </a:cubicBezTo>
                          <a:cubicBezTo>
                            <a:pt x="27410" y="42571"/>
                            <a:pt x="28865" y="39512"/>
                            <a:pt x="28865" y="35655"/>
                          </a:cubicBezTo>
                          <a:cubicBezTo>
                            <a:pt x="28865" y="32964"/>
                            <a:pt x="28094" y="30692"/>
                            <a:pt x="26553" y="28840"/>
                          </a:cubicBezTo>
                          <a:cubicBezTo>
                            <a:pt x="25012" y="26988"/>
                            <a:pt x="22822" y="25705"/>
                            <a:pt x="19983" y="2499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54" name="그래픽 353">
                  <a:extLst>
                    <a:ext uri="{FF2B5EF4-FFF2-40B4-BE49-F238E27FC236}">
                      <a16:creationId xmlns:a16="http://schemas.microsoft.com/office/drawing/2014/main" id="{7F29C44E-DBDE-6759-4AF9-63496B03426B}"/>
                    </a:ext>
                  </a:extLst>
                </p:cNvPr>
                <p:cNvGrpSpPr/>
                <p:nvPr/>
              </p:nvGrpSpPr>
              <p:grpSpPr>
                <a:xfrm>
                  <a:off x="22489414" y="13724763"/>
                  <a:ext cx="2665965" cy="50368"/>
                  <a:chOff x="22489414" y="13724763"/>
                  <a:chExt cx="2665965" cy="50368"/>
                </a:xfrm>
              </p:grpSpPr>
              <p:sp>
                <p:nvSpPr>
                  <p:cNvPr id="1155" name="자유형 1154">
                    <a:extLst>
                      <a:ext uri="{FF2B5EF4-FFF2-40B4-BE49-F238E27FC236}">
                        <a16:creationId xmlns:a16="http://schemas.microsoft.com/office/drawing/2014/main" id="{8B10BC7E-B8C2-148B-AF8A-D60FA665415C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3748888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56" name="자유형 1155">
                    <a:extLst>
                      <a:ext uri="{FF2B5EF4-FFF2-40B4-BE49-F238E27FC236}">
                        <a16:creationId xmlns:a16="http://schemas.microsoft.com/office/drawing/2014/main" id="{87163F5B-935A-D8CB-A17D-3F596CC8422A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3748888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55 h 6658"/>
                      <a:gd name="connsiteX1" fmla="*/ 58 w 23323"/>
                      <a:gd name="connsiteY1" fmla="*/ 15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55"/>
                        </a:moveTo>
                        <a:lnTo>
                          <a:pt x="58" y="15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57" name="그래픽 353">
                    <a:extLst>
                      <a:ext uri="{FF2B5EF4-FFF2-40B4-BE49-F238E27FC236}">
                        <a16:creationId xmlns:a16="http://schemas.microsoft.com/office/drawing/2014/main" id="{93E6572C-119D-D74A-FD54-EBF33512BADD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3724763"/>
                    <a:ext cx="232872" cy="50368"/>
                    <a:chOff x="22489414" y="13724763"/>
                    <a:chExt cx="232872" cy="50368"/>
                  </a:xfrm>
                  <a:solidFill>
                    <a:srgbClr val="000000"/>
                  </a:solidFill>
                </p:grpSpPr>
                <p:sp>
                  <p:nvSpPr>
                    <p:cNvPr id="1158" name="자유형 1157">
                      <a:extLst>
                        <a:ext uri="{FF2B5EF4-FFF2-40B4-BE49-F238E27FC236}">
                          <a16:creationId xmlns:a16="http://schemas.microsoft.com/office/drawing/2014/main" id="{839DD7F0-C4BF-F213-87BD-E1CC3569A6E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375054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74 h 5524"/>
                        <a:gd name="connsiteX1" fmla="*/ 39048 w 41711"/>
                        <a:gd name="connsiteY1" fmla="*/ 3674 h 5524"/>
                        <a:gd name="connsiteX2" fmla="*/ 39048 w 41711"/>
                        <a:gd name="connsiteY2" fmla="*/ -1851 h 5524"/>
                        <a:gd name="connsiteX3" fmla="*/ -2663 w 41711"/>
                        <a:gd name="connsiteY3" fmla="*/ -1851 h 5524"/>
                        <a:gd name="connsiteX4" fmla="*/ -2663 w 41711"/>
                        <a:gd name="connsiteY4" fmla="*/ 367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74"/>
                          </a:moveTo>
                          <a:lnTo>
                            <a:pt x="39048" y="3674"/>
                          </a:lnTo>
                          <a:lnTo>
                            <a:pt x="39048" y="-1851"/>
                          </a:lnTo>
                          <a:lnTo>
                            <a:pt x="-2663" y="-1851"/>
                          </a:lnTo>
                          <a:lnTo>
                            <a:pt x="-2663" y="367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9" name="자유형 1158">
                      <a:extLst>
                        <a:ext uri="{FF2B5EF4-FFF2-40B4-BE49-F238E27FC236}">
                          <a16:creationId xmlns:a16="http://schemas.microsoft.com/office/drawing/2014/main" id="{19A2C3EA-E692-3A87-DDC0-BFDE0A9834A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372563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47 h 48547"/>
                        <a:gd name="connsiteX1" fmla="*/ 9616 w 28924"/>
                        <a:gd name="connsiteY1" fmla="*/ 3347 h 48547"/>
                        <a:gd name="connsiteX2" fmla="*/ 9616 w 28924"/>
                        <a:gd name="connsiteY2" fmla="*/ 40388 h 48547"/>
                        <a:gd name="connsiteX3" fmla="*/ -2067 w 28924"/>
                        <a:gd name="connsiteY3" fmla="*/ 38047 h 48547"/>
                        <a:gd name="connsiteX4" fmla="*/ -2067 w 28924"/>
                        <a:gd name="connsiteY4" fmla="*/ 44029 h 48547"/>
                        <a:gd name="connsiteX5" fmla="*/ 9553 w 28924"/>
                        <a:gd name="connsiteY5" fmla="*/ 46370 h 48547"/>
                        <a:gd name="connsiteX6" fmla="*/ 16123 w 28924"/>
                        <a:gd name="connsiteY6" fmla="*/ 46370 h 48547"/>
                        <a:gd name="connsiteX7" fmla="*/ 16123 w 28924"/>
                        <a:gd name="connsiteY7" fmla="*/ 3347 h 48547"/>
                        <a:gd name="connsiteX8" fmla="*/ 26858 w 28924"/>
                        <a:gd name="connsiteY8" fmla="*/ 3347 h 48547"/>
                        <a:gd name="connsiteX9" fmla="*/ 26858 w 28924"/>
                        <a:gd name="connsiteY9" fmla="*/ -2178 h 48547"/>
                        <a:gd name="connsiteX10" fmla="*/ -1119 w 28924"/>
                        <a:gd name="connsiteY10" fmla="*/ -2178 h 48547"/>
                        <a:gd name="connsiteX11" fmla="*/ -1119 w 28924"/>
                        <a:gd name="connsiteY11" fmla="*/ 334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47"/>
                          </a:moveTo>
                          <a:lnTo>
                            <a:pt x="9616" y="3347"/>
                          </a:lnTo>
                          <a:lnTo>
                            <a:pt x="9616" y="40388"/>
                          </a:lnTo>
                          <a:lnTo>
                            <a:pt x="-2067" y="38047"/>
                          </a:lnTo>
                          <a:lnTo>
                            <a:pt x="-2067" y="44029"/>
                          </a:lnTo>
                          <a:lnTo>
                            <a:pt x="9553" y="46370"/>
                          </a:lnTo>
                          <a:lnTo>
                            <a:pt x="16123" y="46370"/>
                          </a:lnTo>
                          <a:lnTo>
                            <a:pt x="16123" y="3347"/>
                          </a:lnTo>
                          <a:lnTo>
                            <a:pt x="26858" y="3347"/>
                          </a:lnTo>
                          <a:lnTo>
                            <a:pt x="26858" y="-2178"/>
                          </a:lnTo>
                          <a:lnTo>
                            <a:pt x="-1119" y="-2178"/>
                          </a:lnTo>
                          <a:lnTo>
                            <a:pt x="-1119" y="33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0" name="자유형 1159">
                      <a:extLst>
                        <a:ext uri="{FF2B5EF4-FFF2-40B4-BE49-F238E27FC236}">
                          <a16:creationId xmlns:a16="http://schemas.microsoft.com/office/drawing/2014/main" id="{56453203-B5C1-DE76-BD89-28396C8FCC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372563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48 h 48547"/>
                        <a:gd name="connsiteX1" fmla="*/ 3349 w 35401"/>
                        <a:gd name="connsiteY1" fmla="*/ 14730 h 48547"/>
                        <a:gd name="connsiteX2" fmla="*/ 19946 w 35401"/>
                        <a:gd name="connsiteY2" fmla="*/ 14730 h 48547"/>
                        <a:gd name="connsiteX3" fmla="*/ 19946 w 35401"/>
                        <a:gd name="connsiteY3" fmla="*/ 40648 h 48547"/>
                        <a:gd name="connsiteX4" fmla="*/ 18218 w 35401"/>
                        <a:gd name="connsiteY4" fmla="*/ 46370 h 48547"/>
                        <a:gd name="connsiteX5" fmla="*/ 26485 w 35401"/>
                        <a:gd name="connsiteY5" fmla="*/ 46370 h 48547"/>
                        <a:gd name="connsiteX6" fmla="*/ 26485 w 35401"/>
                        <a:gd name="connsiteY6" fmla="*/ 14730 h 48547"/>
                        <a:gd name="connsiteX7" fmla="*/ 33420 w 35401"/>
                        <a:gd name="connsiteY7" fmla="*/ 14730 h 48547"/>
                        <a:gd name="connsiteX8" fmla="*/ 33420 w 35401"/>
                        <a:gd name="connsiteY8" fmla="*/ 9267 h 48547"/>
                        <a:gd name="connsiteX9" fmla="*/ 26485 w 35401"/>
                        <a:gd name="connsiteY9" fmla="*/ 9267 h 48547"/>
                        <a:gd name="connsiteX10" fmla="*/ 26485 w 35401"/>
                        <a:gd name="connsiteY10" fmla="*/ -2178 h 48547"/>
                        <a:gd name="connsiteX11" fmla="*/ 19946 w 35401"/>
                        <a:gd name="connsiteY11" fmla="*/ -2178 h 48547"/>
                        <a:gd name="connsiteX12" fmla="*/ 19946 w 35401"/>
                        <a:gd name="connsiteY12" fmla="*/ 9267 h 48547"/>
                        <a:gd name="connsiteX13" fmla="*/ -1982 w 35401"/>
                        <a:gd name="connsiteY13" fmla="*/ 9267 h 48547"/>
                        <a:gd name="connsiteX14" fmla="*/ -1982 w 35401"/>
                        <a:gd name="connsiteY14" fmla="*/ 15604 h 48547"/>
                        <a:gd name="connsiteX15" fmla="*/ 18218 w 35401"/>
                        <a:gd name="connsiteY15" fmla="*/ 4637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48"/>
                          </a:moveTo>
                          <a:lnTo>
                            <a:pt x="3349" y="14730"/>
                          </a:lnTo>
                          <a:lnTo>
                            <a:pt x="19946" y="14730"/>
                          </a:lnTo>
                          <a:lnTo>
                            <a:pt x="19946" y="40648"/>
                          </a:lnTo>
                          <a:close/>
                          <a:moveTo>
                            <a:pt x="18218" y="46370"/>
                          </a:moveTo>
                          <a:lnTo>
                            <a:pt x="26485" y="46370"/>
                          </a:lnTo>
                          <a:lnTo>
                            <a:pt x="26485" y="14730"/>
                          </a:lnTo>
                          <a:lnTo>
                            <a:pt x="33420" y="14730"/>
                          </a:lnTo>
                          <a:lnTo>
                            <a:pt x="33420" y="9267"/>
                          </a:lnTo>
                          <a:lnTo>
                            <a:pt x="26485" y="9267"/>
                          </a:lnTo>
                          <a:lnTo>
                            <a:pt x="26485" y="-2178"/>
                          </a:lnTo>
                          <a:lnTo>
                            <a:pt x="19946" y="-2178"/>
                          </a:lnTo>
                          <a:lnTo>
                            <a:pt x="19946" y="9267"/>
                          </a:lnTo>
                          <a:lnTo>
                            <a:pt x="-1982" y="9267"/>
                          </a:lnTo>
                          <a:lnTo>
                            <a:pt x="-1982" y="15604"/>
                          </a:lnTo>
                          <a:lnTo>
                            <a:pt x="18218" y="463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1" name="자유형 1160">
                      <a:extLst>
                        <a:ext uri="{FF2B5EF4-FFF2-40B4-BE49-F238E27FC236}">
                          <a16:creationId xmlns:a16="http://schemas.microsoft.com/office/drawing/2014/main" id="{FAA2A5BF-F4DD-9FC2-22FD-2ED85DBA32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3724763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18 h 50368"/>
                        <a:gd name="connsiteX1" fmla="*/ 1149 w 33516"/>
                        <a:gd name="connsiteY1" fmla="*/ 5764 h 50368"/>
                        <a:gd name="connsiteX2" fmla="*/ 6157 w 33516"/>
                        <a:gd name="connsiteY2" fmla="*/ 3975 h 50368"/>
                        <a:gd name="connsiteX3" fmla="*/ 11145 w 33516"/>
                        <a:gd name="connsiteY3" fmla="*/ 3361 h 50368"/>
                        <a:gd name="connsiteX4" fmla="*/ 21078 w 33516"/>
                        <a:gd name="connsiteY4" fmla="*/ 7731 h 50368"/>
                        <a:gd name="connsiteX5" fmla="*/ 25003 w 33516"/>
                        <a:gd name="connsiteY5" fmla="*/ 21018 h 50368"/>
                        <a:gd name="connsiteX6" fmla="*/ 20214 w 33516"/>
                        <a:gd name="connsiteY6" fmla="*/ 16721 h 50368"/>
                        <a:gd name="connsiteX7" fmla="*/ 13810 w 33516"/>
                        <a:gd name="connsiteY7" fmla="*/ 15222 h 50368"/>
                        <a:gd name="connsiteX8" fmla="*/ 2273 w 33516"/>
                        <a:gd name="connsiteY8" fmla="*/ 19623 h 50368"/>
                        <a:gd name="connsiteX9" fmla="*/ -1975 w 33516"/>
                        <a:gd name="connsiteY9" fmla="*/ 31682 h 50368"/>
                        <a:gd name="connsiteX10" fmla="*/ 2451 w 33516"/>
                        <a:gd name="connsiteY10" fmla="*/ 43669 h 50368"/>
                        <a:gd name="connsiteX11" fmla="*/ 14227 w 33516"/>
                        <a:gd name="connsiteY11" fmla="*/ 48195 h 50368"/>
                        <a:gd name="connsiteX12" fmla="*/ 27096 w 33516"/>
                        <a:gd name="connsiteY12" fmla="*/ 41733 h 50368"/>
                        <a:gd name="connsiteX13" fmla="*/ 31542 w 33516"/>
                        <a:gd name="connsiteY13" fmla="*/ 22995 h 50368"/>
                        <a:gd name="connsiteX14" fmla="*/ 26086 w 33516"/>
                        <a:gd name="connsiteY14" fmla="*/ 4672 h 50368"/>
                        <a:gd name="connsiteX15" fmla="*/ 11436 w 33516"/>
                        <a:gd name="connsiteY15" fmla="*/ -2174 h 50368"/>
                        <a:gd name="connsiteX16" fmla="*/ 6418 w 33516"/>
                        <a:gd name="connsiteY16" fmla="*/ -1685 h 50368"/>
                        <a:gd name="connsiteX17" fmla="*/ 1149 w 33516"/>
                        <a:gd name="connsiteY17" fmla="*/ -218 h 50368"/>
                        <a:gd name="connsiteX18" fmla="*/ 14227 w 33516"/>
                        <a:gd name="connsiteY18" fmla="*/ 20362 h 50368"/>
                        <a:gd name="connsiteX19" fmla="*/ 21234 w 33516"/>
                        <a:gd name="connsiteY19" fmla="*/ 23379 h 50368"/>
                        <a:gd name="connsiteX20" fmla="*/ 23827 w 33516"/>
                        <a:gd name="connsiteY20" fmla="*/ 31682 h 50368"/>
                        <a:gd name="connsiteX21" fmla="*/ 21234 w 33516"/>
                        <a:gd name="connsiteY21" fmla="*/ 39954 h 50368"/>
                        <a:gd name="connsiteX22" fmla="*/ 14227 w 33516"/>
                        <a:gd name="connsiteY22" fmla="*/ 42992 h 50368"/>
                        <a:gd name="connsiteX23" fmla="*/ 7219 w 33516"/>
                        <a:gd name="connsiteY23" fmla="*/ 39954 h 50368"/>
                        <a:gd name="connsiteX24" fmla="*/ 4637 w 33516"/>
                        <a:gd name="connsiteY24" fmla="*/ 31682 h 50368"/>
                        <a:gd name="connsiteX25" fmla="*/ 7219 w 33516"/>
                        <a:gd name="connsiteY25" fmla="*/ 23379 h 50368"/>
                        <a:gd name="connsiteX26" fmla="*/ 14227 w 33516"/>
                        <a:gd name="connsiteY26" fmla="*/ 2036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18"/>
                          </a:moveTo>
                          <a:lnTo>
                            <a:pt x="1149" y="5764"/>
                          </a:lnTo>
                          <a:cubicBezTo>
                            <a:pt x="2801" y="4981"/>
                            <a:pt x="4470" y="4384"/>
                            <a:pt x="6157" y="3975"/>
                          </a:cubicBezTo>
                          <a:cubicBezTo>
                            <a:pt x="7851" y="3566"/>
                            <a:pt x="9513" y="3361"/>
                            <a:pt x="11145" y="3361"/>
                          </a:cubicBezTo>
                          <a:cubicBezTo>
                            <a:pt x="15483" y="3361"/>
                            <a:pt x="18794" y="4818"/>
                            <a:pt x="21078" y="7731"/>
                          </a:cubicBezTo>
                          <a:cubicBezTo>
                            <a:pt x="23369" y="10644"/>
                            <a:pt x="24677" y="15073"/>
                            <a:pt x="25003" y="21018"/>
                          </a:cubicBezTo>
                          <a:cubicBezTo>
                            <a:pt x="23747" y="19152"/>
                            <a:pt x="22150" y="17719"/>
                            <a:pt x="20214" y="16721"/>
                          </a:cubicBezTo>
                          <a:cubicBezTo>
                            <a:pt x="18284" y="15722"/>
                            <a:pt x="16149" y="15222"/>
                            <a:pt x="13810" y="15222"/>
                          </a:cubicBezTo>
                          <a:cubicBezTo>
                            <a:pt x="8951" y="15222"/>
                            <a:pt x="5106" y="16689"/>
                            <a:pt x="2273" y="19623"/>
                          </a:cubicBezTo>
                          <a:cubicBezTo>
                            <a:pt x="-559" y="22564"/>
                            <a:pt x="-1975" y="26584"/>
                            <a:pt x="-1975" y="31682"/>
                          </a:cubicBezTo>
                          <a:cubicBezTo>
                            <a:pt x="-1975" y="36663"/>
                            <a:pt x="-500" y="40658"/>
                            <a:pt x="2451" y="43669"/>
                          </a:cubicBezTo>
                          <a:cubicBezTo>
                            <a:pt x="5401" y="46686"/>
                            <a:pt x="9326" y="48195"/>
                            <a:pt x="14227" y="48195"/>
                          </a:cubicBezTo>
                          <a:cubicBezTo>
                            <a:pt x="19849" y="48195"/>
                            <a:pt x="24139" y="46041"/>
                            <a:pt x="27096" y="41733"/>
                          </a:cubicBezTo>
                          <a:cubicBezTo>
                            <a:pt x="30060" y="37433"/>
                            <a:pt x="31542" y="31186"/>
                            <a:pt x="31542" y="22995"/>
                          </a:cubicBezTo>
                          <a:cubicBezTo>
                            <a:pt x="31542" y="15344"/>
                            <a:pt x="29723" y="9236"/>
                            <a:pt x="26086" y="4672"/>
                          </a:cubicBezTo>
                          <a:cubicBezTo>
                            <a:pt x="22456" y="108"/>
                            <a:pt x="17572" y="-2174"/>
                            <a:pt x="11436" y="-2174"/>
                          </a:cubicBezTo>
                          <a:cubicBezTo>
                            <a:pt x="9784" y="-2174"/>
                            <a:pt x="8111" y="-2011"/>
                            <a:pt x="6418" y="-1685"/>
                          </a:cubicBezTo>
                          <a:cubicBezTo>
                            <a:pt x="4731" y="-1359"/>
                            <a:pt x="2975" y="-870"/>
                            <a:pt x="1149" y="-218"/>
                          </a:cubicBezTo>
                          <a:close/>
                          <a:moveTo>
                            <a:pt x="14227" y="20362"/>
                          </a:moveTo>
                          <a:cubicBezTo>
                            <a:pt x="17177" y="20362"/>
                            <a:pt x="19513" y="21368"/>
                            <a:pt x="21234" y="23379"/>
                          </a:cubicBezTo>
                          <a:cubicBezTo>
                            <a:pt x="22962" y="25398"/>
                            <a:pt x="23827" y="28166"/>
                            <a:pt x="23827" y="31682"/>
                          </a:cubicBezTo>
                          <a:cubicBezTo>
                            <a:pt x="23827" y="35171"/>
                            <a:pt x="22962" y="37929"/>
                            <a:pt x="21234" y="39954"/>
                          </a:cubicBezTo>
                          <a:cubicBezTo>
                            <a:pt x="19513" y="41980"/>
                            <a:pt x="17177" y="42992"/>
                            <a:pt x="14227" y="42992"/>
                          </a:cubicBezTo>
                          <a:cubicBezTo>
                            <a:pt x="11277" y="42992"/>
                            <a:pt x="8941" y="41980"/>
                            <a:pt x="7219" y="39954"/>
                          </a:cubicBezTo>
                          <a:cubicBezTo>
                            <a:pt x="5498" y="37929"/>
                            <a:pt x="4637" y="35171"/>
                            <a:pt x="4637" y="31682"/>
                          </a:cubicBezTo>
                          <a:cubicBezTo>
                            <a:pt x="4637" y="28166"/>
                            <a:pt x="5498" y="25398"/>
                            <a:pt x="7219" y="23379"/>
                          </a:cubicBezTo>
                          <a:cubicBezTo>
                            <a:pt x="8941" y="21368"/>
                            <a:pt x="11277" y="20362"/>
                            <a:pt x="14227" y="203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2" name="자유형 1161">
                      <a:extLst>
                        <a:ext uri="{FF2B5EF4-FFF2-40B4-BE49-F238E27FC236}">
                          <a16:creationId xmlns:a16="http://schemas.microsoft.com/office/drawing/2014/main" id="{55E2BF8F-7323-C86C-1158-2EF54BBBDF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376592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23 h 8261"/>
                        <a:gd name="connsiteX1" fmla="*/ 5901 w 6872"/>
                        <a:gd name="connsiteY1" fmla="*/ 8023 h 8261"/>
                        <a:gd name="connsiteX2" fmla="*/ 5901 w 6872"/>
                        <a:gd name="connsiteY2" fmla="*/ -239 h 8261"/>
                        <a:gd name="connsiteX3" fmla="*/ -971 w 6872"/>
                        <a:gd name="connsiteY3" fmla="*/ -239 h 8261"/>
                        <a:gd name="connsiteX4" fmla="*/ -971 w 6872"/>
                        <a:gd name="connsiteY4" fmla="*/ 802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23"/>
                          </a:moveTo>
                          <a:lnTo>
                            <a:pt x="5901" y="8023"/>
                          </a:lnTo>
                          <a:lnTo>
                            <a:pt x="5901" y="-239"/>
                          </a:lnTo>
                          <a:lnTo>
                            <a:pt x="-971" y="-239"/>
                          </a:lnTo>
                          <a:lnTo>
                            <a:pt x="-971" y="80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3" name="자유형 1162">
                      <a:extLst>
                        <a:ext uri="{FF2B5EF4-FFF2-40B4-BE49-F238E27FC236}">
                          <a16:creationId xmlns:a16="http://schemas.microsoft.com/office/drawing/2014/main" id="{05C3D6D4-CE91-7238-E206-8404221DF10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446" y="13724763"/>
                      <a:ext cx="30840" cy="49421"/>
                    </a:xfrm>
                    <a:custGeom>
                      <a:avLst/>
                      <a:gdLst>
                        <a:gd name="connsiteX0" fmla="*/ 6000 w 30840"/>
                        <a:gd name="connsiteY0" fmla="*/ 3305 h 49421"/>
                        <a:gd name="connsiteX1" fmla="*/ 28938 w 30840"/>
                        <a:gd name="connsiteY1" fmla="*/ 3305 h 49421"/>
                        <a:gd name="connsiteX2" fmla="*/ 28938 w 30840"/>
                        <a:gd name="connsiteY2" fmla="*/ -2220 h 49421"/>
                        <a:gd name="connsiteX3" fmla="*/ -1903 w 30840"/>
                        <a:gd name="connsiteY3" fmla="*/ -2220 h 49421"/>
                        <a:gd name="connsiteX4" fmla="*/ -1903 w 30840"/>
                        <a:gd name="connsiteY4" fmla="*/ 3305 h 49421"/>
                        <a:gd name="connsiteX5" fmla="*/ 8291 w 30840"/>
                        <a:gd name="connsiteY5" fmla="*/ 13689 h 49421"/>
                        <a:gd name="connsiteX6" fmla="*/ 16412 w 30840"/>
                        <a:gd name="connsiteY6" fmla="*/ 22106 h 49421"/>
                        <a:gd name="connsiteX7" fmla="*/ 20817 w 30840"/>
                        <a:gd name="connsiteY7" fmla="*/ 28099 h 49421"/>
                        <a:gd name="connsiteX8" fmla="*/ 22076 w 30840"/>
                        <a:gd name="connsiteY8" fmla="*/ 32927 h 49421"/>
                        <a:gd name="connsiteX9" fmla="*/ 19359 w 30840"/>
                        <a:gd name="connsiteY9" fmla="*/ 39232 h 49421"/>
                        <a:gd name="connsiteX10" fmla="*/ 12279 w 30840"/>
                        <a:gd name="connsiteY10" fmla="*/ 41677 h 49421"/>
                        <a:gd name="connsiteX11" fmla="*/ 5750 w 30840"/>
                        <a:gd name="connsiteY11" fmla="*/ 40606 h 49421"/>
                        <a:gd name="connsiteX12" fmla="*/ -1580 w 30840"/>
                        <a:gd name="connsiteY12" fmla="*/ 37349 h 49421"/>
                        <a:gd name="connsiteX13" fmla="*/ -1580 w 30840"/>
                        <a:gd name="connsiteY13" fmla="*/ 43987 h 49421"/>
                        <a:gd name="connsiteX14" fmla="*/ 5834 w 30840"/>
                        <a:gd name="connsiteY14" fmla="*/ 46391 h 49421"/>
                        <a:gd name="connsiteX15" fmla="*/ 12154 w 30840"/>
                        <a:gd name="connsiteY15" fmla="*/ 47202 h 49421"/>
                        <a:gd name="connsiteX16" fmla="*/ 24190 w 30840"/>
                        <a:gd name="connsiteY16" fmla="*/ 43425 h 49421"/>
                        <a:gd name="connsiteX17" fmla="*/ 28678 w 30840"/>
                        <a:gd name="connsiteY17" fmla="*/ 33354 h 49421"/>
                        <a:gd name="connsiteX18" fmla="*/ 27553 w 30840"/>
                        <a:gd name="connsiteY18" fmla="*/ 27673 h 49421"/>
                        <a:gd name="connsiteX19" fmla="*/ 23472 w 30840"/>
                        <a:gd name="connsiteY19" fmla="*/ 21357 h 49421"/>
                        <a:gd name="connsiteX20" fmla="*/ 18297 w 30840"/>
                        <a:gd name="connsiteY20" fmla="*/ 15905 h 49421"/>
                        <a:gd name="connsiteX21" fmla="*/ 6000 w 30840"/>
                        <a:gd name="connsiteY21" fmla="*/ 3305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000" y="3305"/>
                          </a:moveTo>
                          <a:lnTo>
                            <a:pt x="28938" y="3305"/>
                          </a:lnTo>
                          <a:lnTo>
                            <a:pt x="28938" y="-2220"/>
                          </a:lnTo>
                          <a:lnTo>
                            <a:pt x="-1903" y="-2220"/>
                          </a:lnTo>
                          <a:lnTo>
                            <a:pt x="-1903" y="3305"/>
                          </a:lnTo>
                          <a:cubicBezTo>
                            <a:pt x="589" y="5885"/>
                            <a:pt x="3987" y="9347"/>
                            <a:pt x="8291" y="13689"/>
                          </a:cubicBezTo>
                          <a:cubicBezTo>
                            <a:pt x="12601" y="18038"/>
                            <a:pt x="15309" y="20844"/>
                            <a:pt x="16412" y="22106"/>
                          </a:cubicBezTo>
                          <a:cubicBezTo>
                            <a:pt x="18516" y="24465"/>
                            <a:pt x="19984" y="26462"/>
                            <a:pt x="20817" y="28099"/>
                          </a:cubicBezTo>
                          <a:cubicBezTo>
                            <a:pt x="21657" y="29736"/>
                            <a:pt x="22076" y="31345"/>
                            <a:pt x="22076" y="32927"/>
                          </a:cubicBezTo>
                          <a:cubicBezTo>
                            <a:pt x="22076" y="35507"/>
                            <a:pt x="21171" y="37609"/>
                            <a:pt x="19359" y="39232"/>
                          </a:cubicBezTo>
                          <a:cubicBezTo>
                            <a:pt x="17547" y="40862"/>
                            <a:pt x="15187" y="41677"/>
                            <a:pt x="12279" y="41677"/>
                          </a:cubicBezTo>
                          <a:cubicBezTo>
                            <a:pt x="10217" y="41677"/>
                            <a:pt x="8041" y="41320"/>
                            <a:pt x="5750" y="40606"/>
                          </a:cubicBezTo>
                          <a:cubicBezTo>
                            <a:pt x="3466" y="39891"/>
                            <a:pt x="1023" y="38806"/>
                            <a:pt x="-1580" y="37349"/>
                          </a:cubicBezTo>
                          <a:lnTo>
                            <a:pt x="-1580" y="43987"/>
                          </a:lnTo>
                          <a:cubicBezTo>
                            <a:pt x="1065" y="45048"/>
                            <a:pt x="3536" y="45850"/>
                            <a:pt x="5834" y="46391"/>
                          </a:cubicBezTo>
                          <a:cubicBezTo>
                            <a:pt x="8138" y="46932"/>
                            <a:pt x="10245" y="47202"/>
                            <a:pt x="12154" y="47202"/>
                          </a:cubicBezTo>
                          <a:cubicBezTo>
                            <a:pt x="17186" y="47202"/>
                            <a:pt x="21198" y="45943"/>
                            <a:pt x="24190" y="43425"/>
                          </a:cubicBezTo>
                          <a:cubicBezTo>
                            <a:pt x="27182" y="40914"/>
                            <a:pt x="28678" y="37557"/>
                            <a:pt x="28678" y="33354"/>
                          </a:cubicBezTo>
                          <a:cubicBezTo>
                            <a:pt x="28678" y="31356"/>
                            <a:pt x="28303" y="29462"/>
                            <a:pt x="27553" y="27673"/>
                          </a:cubicBezTo>
                          <a:cubicBezTo>
                            <a:pt x="26811" y="25890"/>
                            <a:pt x="25450" y="23785"/>
                            <a:pt x="23472" y="21357"/>
                          </a:cubicBezTo>
                          <a:cubicBezTo>
                            <a:pt x="22930" y="20726"/>
                            <a:pt x="21205" y="18909"/>
                            <a:pt x="18297" y="15905"/>
                          </a:cubicBezTo>
                          <a:cubicBezTo>
                            <a:pt x="15395" y="12902"/>
                            <a:pt x="11296" y="8702"/>
                            <a:pt x="6000" y="33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64" name="그래픽 353">
                  <a:extLst>
                    <a:ext uri="{FF2B5EF4-FFF2-40B4-BE49-F238E27FC236}">
                      <a16:creationId xmlns:a16="http://schemas.microsoft.com/office/drawing/2014/main" id="{65511F9C-EE79-B7A5-7D7E-4B12FD01CBE8}"/>
                    </a:ext>
                  </a:extLst>
                </p:cNvPr>
                <p:cNvGrpSpPr/>
                <p:nvPr/>
              </p:nvGrpSpPr>
              <p:grpSpPr>
                <a:xfrm>
                  <a:off x="22489414" y="13458358"/>
                  <a:ext cx="2665965" cy="50368"/>
                  <a:chOff x="22489414" y="13458358"/>
                  <a:chExt cx="2665965" cy="50368"/>
                </a:xfrm>
              </p:grpSpPr>
              <p:sp>
                <p:nvSpPr>
                  <p:cNvPr id="1165" name="자유형 1164">
                    <a:extLst>
                      <a:ext uri="{FF2B5EF4-FFF2-40B4-BE49-F238E27FC236}">
                        <a16:creationId xmlns:a16="http://schemas.microsoft.com/office/drawing/2014/main" id="{7FA9E549-5962-FC31-4EFB-E7511F41FEDB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3482483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66" name="자유형 1165">
                    <a:extLst>
                      <a:ext uri="{FF2B5EF4-FFF2-40B4-BE49-F238E27FC236}">
                        <a16:creationId xmlns:a16="http://schemas.microsoft.com/office/drawing/2014/main" id="{9F089131-DB08-6FC6-0E76-8C3062CA7597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348248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15 h 6658"/>
                      <a:gd name="connsiteX1" fmla="*/ 58 w 23323"/>
                      <a:gd name="connsiteY1" fmla="*/ 11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15"/>
                        </a:moveTo>
                        <a:lnTo>
                          <a:pt x="58" y="11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67" name="그래픽 353">
                    <a:extLst>
                      <a:ext uri="{FF2B5EF4-FFF2-40B4-BE49-F238E27FC236}">
                        <a16:creationId xmlns:a16="http://schemas.microsoft.com/office/drawing/2014/main" id="{2ACD75A7-2304-E295-7EC1-DA47E1497875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3458358"/>
                    <a:ext cx="233393" cy="50368"/>
                    <a:chOff x="22489414" y="13458358"/>
                    <a:chExt cx="233393" cy="50368"/>
                  </a:xfrm>
                  <a:solidFill>
                    <a:srgbClr val="000000"/>
                  </a:solidFill>
                </p:grpSpPr>
                <p:sp>
                  <p:nvSpPr>
                    <p:cNvPr id="1168" name="자유형 1167">
                      <a:extLst>
                        <a:ext uri="{FF2B5EF4-FFF2-40B4-BE49-F238E27FC236}">
                          <a16:creationId xmlns:a16="http://schemas.microsoft.com/office/drawing/2014/main" id="{20D907ED-D995-3758-AD4A-92CFF37CCE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3484141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34 h 5524"/>
                        <a:gd name="connsiteX1" fmla="*/ 39048 w 41711"/>
                        <a:gd name="connsiteY1" fmla="*/ 3634 h 5524"/>
                        <a:gd name="connsiteX2" fmla="*/ 39048 w 41711"/>
                        <a:gd name="connsiteY2" fmla="*/ -1891 h 5524"/>
                        <a:gd name="connsiteX3" fmla="*/ -2663 w 41711"/>
                        <a:gd name="connsiteY3" fmla="*/ -1891 h 5524"/>
                        <a:gd name="connsiteX4" fmla="*/ -2663 w 41711"/>
                        <a:gd name="connsiteY4" fmla="*/ 363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34"/>
                          </a:moveTo>
                          <a:lnTo>
                            <a:pt x="39048" y="3634"/>
                          </a:lnTo>
                          <a:lnTo>
                            <a:pt x="39048" y="-1891"/>
                          </a:lnTo>
                          <a:lnTo>
                            <a:pt x="-2663" y="-1891"/>
                          </a:lnTo>
                          <a:lnTo>
                            <a:pt x="-2663" y="36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9" name="자유형 1168">
                      <a:extLst>
                        <a:ext uri="{FF2B5EF4-FFF2-40B4-BE49-F238E27FC236}">
                          <a16:creationId xmlns:a16="http://schemas.microsoft.com/office/drawing/2014/main" id="{761D1C7B-AFF7-3A0D-C161-A17900ADE60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345923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07 h 48547"/>
                        <a:gd name="connsiteX1" fmla="*/ 9616 w 28924"/>
                        <a:gd name="connsiteY1" fmla="*/ 3307 h 48547"/>
                        <a:gd name="connsiteX2" fmla="*/ 9616 w 28924"/>
                        <a:gd name="connsiteY2" fmla="*/ 40348 h 48547"/>
                        <a:gd name="connsiteX3" fmla="*/ -2067 w 28924"/>
                        <a:gd name="connsiteY3" fmla="*/ 38007 h 48547"/>
                        <a:gd name="connsiteX4" fmla="*/ -2067 w 28924"/>
                        <a:gd name="connsiteY4" fmla="*/ 43989 h 48547"/>
                        <a:gd name="connsiteX5" fmla="*/ 9553 w 28924"/>
                        <a:gd name="connsiteY5" fmla="*/ 46330 h 48547"/>
                        <a:gd name="connsiteX6" fmla="*/ 16123 w 28924"/>
                        <a:gd name="connsiteY6" fmla="*/ 46330 h 48547"/>
                        <a:gd name="connsiteX7" fmla="*/ 16123 w 28924"/>
                        <a:gd name="connsiteY7" fmla="*/ 3307 h 48547"/>
                        <a:gd name="connsiteX8" fmla="*/ 26858 w 28924"/>
                        <a:gd name="connsiteY8" fmla="*/ 3307 h 48547"/>
                        <a:gd name="connsiteX9" fmla="*/ 26858 w 28924"/>
                        <a:gd name="connsiteY9" fmla="*/ -2218 h 48547"/>
                        <a:gd name="connsiteX10" fmla="*/ -1119 w 28924"/>
                        <a:gd name="connsiteY10" fmla="*/ -2218 h 48547"/>
                        <a:gd name="connsiteX11" fmla="*/ -1119 w 28924"/>
                        <a:gd name="connsiteY11" fmla="*/ 330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07"/>
                          </a:moveTo>
                          <a:lnTo>
                            <a:pt x="9616" y="3307"/>
                          </a:lnTo>
                          <a:lnTo>
                            <a:pt x="9616" y="40348"/>
                          </a:lnTo>
                          <a:lnTo>
                            <a:pt x="-2067" y="38007"/>
                          </a:lnTo>
                          <a:lnTo>
                            <a:pt x="-2067" y="43989"/>
                          </a:lnTo>
                          <a:lnTo>
                            <a:pt x="9553" y="46330"/>
                          </a:lnTo>
                          <a:lnTo>
                            <a:pt x="16123" y="46330"/>
                          </a:lnTo>
                          <a:lnTo>
                            <a:pt x="16123" y="3307"/>
                          </a:lnTo>
                          <a:lnTo>
                            <a:pt x="26858" y="3307"/>
                          </a:lnTo>
                          <a:lnTo>
                            <a:pt x="26858" y="-2218"/>
                          </a:lnTo>
                          <a:lnTo>
                            <a:pt x="-1119" y="-2218"/>
                          </a:lnTo>
                          <a:lnTo>
                            <a:pt x="-1119" y="33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0" name="자유형 1169">
                      <a:extLst>
                        <a:ext uri="{FF2B5EF4-FFF2-40B4-BE49-F238E27FC236}">
                          <a16:creationId xmlns:a16="http://schemas.microsoft.com/office/drawing/2014/main" id="{3EE8B572-16A4-ED59-797C-4467E4B92A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345923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08 h 48547"/>
                        <a:gd name="connsiteX1" fmla="*/ 3349 w 35401"/>
                        <a:gd name="connsiteY1" fmla="*/ 14690 h 48547"/>
                        <a:gd name="connsiteX2" fmla="*/ 19946 w 35401"/>
                        <a:gd name="connsiteY2" fmla="*/ 14690 h 48547"/>
                        <a:gd name="connsiteX3" fmla="*/ 19946 w 35401"/>
                        <a:gd name="connsiteY3" fmla="*/ 40608 h 48547"/>
                        <a:gd name="connsiteX4" fmla="*/ 18218 w 35401"/>
                        <a:gd name="connsiteY4" fmla="*/ 46330 h 48547"/>
                        <a:gd name="connsiteX5" fmla="*/ 26485 w 35401"/>
                        <a:gd name="connsiteY5" fmla="*/ 46330 h 48547"/>
                        <a:gd name="connsiteX6" fmla="*/ 26485 w 35401"/>
                        <a:gd name="connsiteY6" fmla="*/ 14690 h 48547"/>
                        <a:gd name="connsiteX7" fmla="*/ 33420 w 35401"/>
                        <a:gd name="connsiteY7" fmla="*/ 14690 h 48547"/>
                        <a:gd name="connsiteX8" fmla="*/ 33420 w 35401"/>
                        <a:gd name="connsiteY8" fmla="*/ 9227 h 48547"/>
                        <a:gd name="connsiteX9" fmla="*/ 26485 w 35401"/>
                        <a:gd name="connsiteY9" fmla="*/ 9227 h 48547"/>
                        <a:gd name="connsiteX10" fmla="*/ 26485 w 35401"/>
                        <a:gd name="connsiteY10" fmla="*/ -2218 h 48547"/>
                        <a:gd name="connsiteX11" fmla="*/ 19946 w 35401"/>
                        <a:gd name="connsiteY11" fmla="*/ -2218 h 48547"/>
                        <a:gd name="connsiteX12" fmla="*/ 19946 w 35401"/>
                        <a:gd name="connsiteY12" fmla="*/ 9227 h 48547"/>
                        <a:gd name="connsiteX13" fmla="*/ -1982 w 35401"/>
                        <a:gd name="connsiteY13" fmla="*/ 9227 h 48547"/>
                        <a:gd name="connsiteX14" fmla="*/ -1982 w 35401"/>
                        <a:gd name="connsiteY14" fmla="*/ 15564 h 48547"/>
                        <a:gd name="connsiteX15" fmla="*/ 18218 w 35401"/>
                        <a:gd name="connsiteY15" fmla="*/ 4633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08"/>
                          </a:moveTo>
                          <a:lnTo>
                            <a:pt x="3349" y="14690"/>
                          </a:lnTo>
                          <a:lnTo>
                            <a:pt x="19946" y="14690"/>
                          </a:lnTo>
                          <a:lnTo>
                            <a:pt x="19946" y="40608"/>
                          </a:lnTo>
                          <a:close/>
                          <a:moveTo>
                            <a:pt x="18218" y="46330"/>
                          </a:moveTo>
                          <a:lnTo>
                            <a:pt x="26485" y="46330"/>
                          </a:lnTo>
                          <a:lnTo>
                            <a:pt x="26485" y="14690"/>
                          </a:lnTo>
                          <a:lnTo>
                            <a:pt x="33420" y="14690"/>
                          </a:lnTo>
                          <a:lnTo>
                            <a:pt x="33420" y="9227"/>
                          </a:lnTo>
                          <a:lnTo>
                            <a:pt x="26485" y="9227"/>
                          </a:lnTo>
                          <a:lnTo>
                            <a:pt x="26485" y="-2218"/>
                          </a:lnTo>
                          <a:lnTo>
                            <a:pt x="19946" y="-2218"/>
                          </a:lnTo>
                          <a:lnTo>
                            <a:pt x="19946" y="9227"/>
                          </a:lnTo>
                          <a:lnTo>
                            <a:pt x="-1982" y="9227"/>
                          </a:lnTo>
                          <a:lnTo>
                            <a:pt x="-1982" y="15564"/>
                          </a:lnTo>
                          <a:lnTo>
                            <a:pt x="18218" y="46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1" name="자유형 1170">
                      <a:extLst>
                        <a:ext uri="{FF2B5EF4-FFF2-40B4-BE49-F238E27FC236}">
                          <a16:creationId xmlns:a16="http://schemas.microsoft.com/office/drawing/2014/main" id="{D6F86637-309F-224E-8C2F-E98B4868EE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3458358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58 h 50368"/>
                        <a:gd name="connsiteX1" fmla="*/ 1149 w 33516"/>
                        <a:gd name="connsiteY1" fmla="*/ 5724 h 50368"/>
                        <a:gd name="connsiteX2" fmla="*/ 6157 w 33516"/>
                        <a:gd name="connsiteY2" fmla="*/ 3935 h 50368"/>
                        <a:gd name="connsiteX3" fmla="*/ 11145 w 33516"/>
                        <a:gd name="connsiteY3" fmla="*/ 3321 h 50368"/>
                        <a:gd name="connsiteX4" fmla="*/ 21078 w 33516"/>
                        <a:gd name="connsiteY4" fmla="*/ 7691 h 50368"/>
                        <a:gd name="connsiteX5" fmla="*/ 25003 w 33516"/>
                        <a:gd name="connsiteY5" fmla="*/ 20978 h 50368"/>
                        <a:gd name="connsiteX6" fmla="*/ 20214 w 33516"/>
                        <a:gd name="connsiteY6" fmla="*/ 16681 h 50368"/>
                        <a:gd name="connsiteX7" fmla="*/ 13810 w 33516"/>
                        <a:gd name="connsiteY7" fmla="*/ 15182 h 50368"/>
                        <a:gd name="connsiteX8" fmla="*/ 2273 w 33516"/>
                        <a:gd name="connsiteY8" fmla="*/ 19583 h 50368"/>
                        <a:gd name="connsiteX9" fmla="*/ -1975 w 33516"/>
                        <a:gd name="connsiteY9" fmla="*/ 31642 h 50368"/>
                        <a:gd name="connsiteX10" fmla="*/ 2451 w 33516"/>
                        <a:gd name="connsiteY10" fmla="*/ 43629 h 50368"/>
                        <a:gd name="connsiteX11" fmla="*/ 14227 w 33516"/>
                        <a:gd name="connsiteY11" fmla="*/ 48155 h 50368"/>
                        <a:gd name="connsiteX12" fmla="*/ 27096 w 33516"/>
                        <a:gd name="connsiteY12" fmla="*/ 41693 h 50368"/>
                        <a:gd name="connsiteX13" fmla="*/ 31542 w 33516"/>
                        <a:gd name="connsiteY13" fmla="*/ 22955 h 50368"/>
                        <a:gd name="connsiteX14" fmla="*/ 26086 w 33516"/>
                        <a:gd name="connsiteY14" fmla="*/ 4632 h 50368"/>
                        <a:gd name="connsiteX15" fmla="*/ 11436 w 33516"/>
                        <a:gd name="connsiteY15" fmla="*/ -2214 h 50368"/>
                        <a:gd name="connsiteX16" fmla="*/ 6418 w 33516"/>
                        <a:gd name="connsiteY16" fmla="*/ -1725 h 50368"/>
                        <a:gd name="connsiteX17" fmla="*/ 1149 w 33516"/>
                        <a:gd name="connsiteY17" fmla="*/ -258 h 50368"/>
                        <a:gd name="connsiteX18" fmla="*/ 14227 w 33516"/>
                        <a:gd name="connsiteY18" fmla="*/ 20322 h 50368"/>
                        <a:gd name="connsiteX19" fmla="*/ 21234 w 33516"/>
                        <a:gd name="connsiteY19" fmla="*/ 23339 h 50368"/>
                        <a:gd name="connsiteX20" fmla="*/ 23827 w 33516"/>
                        <a:gd name="connsiteY20" fmla="*/ 31642 h 50368"/>
                        <a:gd name="connsiteX21" fmla="*/ 21234 w 33516"/>
                        <a:gd name="connsiteY21" fmla="*/ 39914 h 50368"/>
                        <a:gd name="connsiteX22" fmla="*/ 14227 w 33516"/>
                        <a:gd name="connsiteY22" fmla="*/ 42952 h 50368"/>
                        <a:gd name="connsiteX23" fmla="*/ 7219 w 33516"/>
                        <a:gd name="connsiteY23" fmla="*/ 39914 h 50368"/>
                        <a:gd name="connsiteX24" fmla="*/ 4637 w 33516"/>
                        <a:gd name="connsiteY24" fmla="*/ 31642 h 50368"/>
                        <a:gd name="connsiteX25" fmla="*/ 7219 w 33516"/>
                        <a:gd name="connsiteY25" fmla="*/ 23339 h 50368"/>
                        <a:gd name="connsiteX26" fmla="*/ 14227 w 33516"/>
                        <a:gd name="connsiteY26" fmla="*/ 2032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58"/>
                          </a:moveTo>
                          <a:lnTo>
                            <a:pt x="1149" y="5724"/>
                          </a:lnTo>
                          <a:cubicBezTo>
                            <a:pt x="2801" y="4941"/>
                            <a:pt x="4470" y="4344"/>
                            <a:pt x="6157" y="3935"/>
                          </a:cubicBezTo>
                          <a:cubicBezTo>
                            <a:pt x="7851" y="3526"/>
                            <a:pt x="9513" y="3321"/>
                            <a:pt x="11145" y="3321"/>
                          </a:cubicBezTo>
                          <a:cubicBezTo>
                            <a:pt x="15483" y="3321"/>
                            <a:pt x="18794" y="4778"/>
                            <a:pt x="21078" y="7691"/>
                          </a:cubicBezTo>
                          <a:cubicBezTo>
                            <a:pt x="23369" y="10604"/>
                            <a:pt x="24677" y="15033"/>
                            <a:pt x="25003" y="20978"/>
                          </a:cubicBezTo>
                          <a:cubicBezTo>
                            <a:pt x="23747" y="19112"/>
                            <a:pt x="22150" y="17679"/>
                            <a:pt x="20214" y="16681"/>
                          </a:cubicBezTo>
                          <a:cubicBezTo>
                            <a:pt x="18284" y="15682"/>
                            <a:pt x="16149" y="15182"/>
                            <a:pt x="13810" y="15182"/>
                          </a:cubicBezTo>
                          <a:cubicBezTo>
                            <a:pt x="8951" y="15182"/>
                            <a:pt x="5106" y="16649"/>
                            <a:pt x="2273" y="19583"/>
                          </a:cubicBezTo>
                          <a:cubicBezTo>
                            <a:pt x="-559" y="22524"/>
                            <a:pt x="-1975" y="26544"/>
                            <a:pt x="-1975" y="31642"/>
                          </a:cubicBezTo>
                          <a:cubicBezTo>
                            <a:pt x="-1975" y="36623"/>
                            <a:pt x="-500" y="40618"/>
                            <a:pt x="2451" y="43629"/>
                          </a:cubicBezTo>
                          <a:cubicBezTo>
                            <a:pt x="5401" y="46646"/>
                            <a:pt x="9326" y="48155"/>
                            <a:pt x="14227" y="48155"/>
                          </a:cubicBezTo>
                          <a:cubicBezTo>
                            <a:pt x="19849" y="48155"/>
                            <a:pt x="24139" y="46001"/>
                            <a:pt x="27096" y="41693"/>
                          </a:cubicBezTo>
                          <a:cubicBezTo>
                            <a:pt x="30060" y="37393"/>
                            <a:pt x="31542" y="31146"/>
                            <a:pt x="31542" y="22955"/>
                          </a:cubicBezTo>
                          <a:cubicBezTo>
                            <a:pt x="31542" y="15304"/>
                            <a:pt x="29723" y="9196"/>
                            <a:pt x="26086" y="4632"/>
                          </a:cubicBezTo>
                          <a:cubicBezTo>
                            <a:pt x="22456" y="68"/>
                            <a:pt x="17572" y="-2214"/>
                            <a:pt x="11436" y="-2214"/>
                          </a:cubicBezTo>
                          <a:cubicBezTo>
                            <a:pt x="9784" y="-2214"/>
                            <a:pt x="8111" y="-2051"/>
                            <a:pt x="6418" y="-1725"/>
                          </a:cubicBezTo>
                          <a:cubicBezTo>
                            <a:pt x="4731" y="-1399"/>
                            <a:pt x="2975" y="-910"/>
                            <a:pt x="1149" y="-258"/>
                          </a:cubicBezTo>
                          <a:close/>
                          <a:moveTo>
                            <a:pt x="14227" y="20322"/>
                          </a:moveTo>
                          <a:cubicBezTo>
                            <a:pt x="17177" y="20322"/>
                            <a:pt x="19513" y="21328"/>
                            <a:pt x="21234" y="23339"/>
                          </a:cubicBezTo>
                          <a:cubicBezTo>
                            <a:pt x="22962" y="25358"/>
                            <a:pt x="23827" y="28126"/>
                            <a:pt x="23827" y="31642"/>
                          </a:cubicBezTo>
                          <a:cubicBezTo>
                            <a:pt x="23827" y="35131"/>
                            <a:pt x="22962" y="37889"/>
                            <a:pt x="21234" y="39914"/>
                          </a:cubicBezTo>
                          <a:cubicBezTo>
                            <a:pt x="19513" y="41940"/>
                            <a:pt x="17177" y="42952"/>
                            <a:pt x="14227" y="42952"/>
                          </a:cubicBezTo>
                          <a:cubicBezTo>
                            <a:pt x="11277" y="42952"/>
                            <a:pt x="8941" y="41940"/>
                            <a:pt x="7219" y="39914"/>
                          </a:cubicBezTo>
                          <a:cubicBezTo>
                            <a:pt x="5498" y="37889"/>
                            <a:pt x="4637" y="35131"/>
                            <a:pt x="4637" y="31642"/>
                          </a:cubicBezTo>
                          <a:cubicBezTo>
                            <a:pt x="4637" y="28126"/>
                            <a:pt x="5498" y="25358"/>
                            <a:pt x="7219" y="23339"/>
                          </a:cubicBezTo>
                          <a:cubicBezTo>
                            <a:pt x="8941" y="21328"/>
                            <a:pt x="11277" y="20322"/>
                            <a:pt x="14227" y="203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2" name="자유형 1171">
                      <a:extLst>
                        <a:ext uri="{FF2B5EF4-FFF2-40B4-BE49-F238E27FC236}">
                          <a16:creationId xmlns:a16="http://schemas.microsoft.com/office/drawing/2014/main" id="{6DD82102-5DA7-6137-2DC4-B0B9D01A57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3499519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83 h 8261"/>
                        <a:gd name="connsiteX1" fmla="*/ 5901 w 6872"/>
                        <a:gd name="connsiteY1" fmla="*/ 7983 h 8261"/>
                        <a:gd name="connsiteX2" fmla="*/ 5901 w 6872"/>
                        <a:gd name="connsiteY2" fmla="*/ -279 h 8261"/>
                        <a:gd name="connsiteX3" fmla="*/ -971 w 6872"/>
                        <a:gd name="connsiteY3" fmla="*/ -279 h 8261"/>
                        <a:gd name="connsiteX4" fmla="*/ -971 w 6872"/>
                        <a:gd name="connsiteY4" fmla="*/ 798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83"/>
                          </a:moveTo>
                          <a:lnTo>
                            <a:pt x="5901" y="7983"/>
                          </a:lnTo>
                          <a:lnTo>
                            <a:pt x="5901" y="-279"/>
                          </a:lnTo>
                          <a:lnTo>
                            <a:pt x="-971" y="-279"/>
                          </a:lnTo>
                          <a:lnTo>
                            <a:pt x="-971" y="79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3" name="자유형 1172">
                      <a:extLst>
                        <a:ext uri="{FF2B5EF4-FFF2-40B4-BE49-F238E27FC236}">
                          <a16:creationId xmlns:a16="http://schemas.microsoft.com/office/drawing/2014/main" id="{10C53723-C832-9BBF-E89D-8B56BB7C89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3883" y="13459232"/>
                      <a:ext cx="28924" cy="48547"/>
                    </a:xfrm>
                    <a:custGeom>
                      <a:avLst/>
                      <a:gdLst>
                        <a:gd name="connsiteX0" fmla="*/ -1097 w 28924"/>
                        <a:gd name="connsiteY0" fmla="*/ 3307 h 48547"/>
                        <a:gd name="connsiteX1" fmla="*/ 9638 w 28924"/>
                        <a:gd name="connsiteY1" fmla="*/ 3307 h 48547"/>
                        <a:gd name="connsiteX2" fmla="*/ 9638 w 28924"/>
                        <a:gd name="connsiteY2" fmla="*/ 40348 h 48547"/>
                        <a:gd name="connsiteX3" fmla="*/ -2044 w 28924"/>
                        <a:gd name="connsiteY3" fmla="*/ 38007 h 48547"/>
                        <a:gd name="connsiteX4" fmla="*/ -2044 w 28924"/>
                        <a:gd name="connsiteY4" fmla="*/ 43989 h 48547"/>
                        <a:gd name="connsiteX5" fmla="*/ 9575 w 28924"/>
                        <a:gd name="connsiteY5" fmla="*/ 46330 h 48547"/>
                        <a:gd name="connsiteX6" fmla="*/ 16146 w 28924"/>
                        <a:gd name="connsiteY6" fmla="*/ 46330 h 48547"/>
                        <a:gd name="connsiteX7" fmla="*/ 16146 w 28924"/>
                        <a:gd name="connsiteY7" fmla="*/ 3307 h 48547"/>
                        <a:gd name="connsiteX8" fmla="*/ 26880 w 28924"/>
                        <a:gd name="connsiteY8" fmla="*/ 3307 h 48547"/>
                        <a:gd name="connsiteX9" fmla="*/ 26880 w 28924"/>
                        <a:gd name="connsiteY9" fmla="*/ -2218 h 48547"/>
                        <a:gd name="connsiteX10" fmla="*/ -1097 w 28924"/>
                        <a:gd name="connsiteY10" fmla="*/ -2218 h 48547"/>
                        <a:gd name="connsiteX11" fmla="*/ -1097 w 28924"/>
                        <a:gd name="connsiteY11" fmla="*/ 330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097" y="3307"/>
                          </a:moveTo>
                          <a:lnTo>
                            <a:pt x="9638" y="3307"/>
                          </a:lnTo>
                          <a:lnTo>
                            <a:pt x="9638" y="40348"/>
                          </a:lnTo>
                          <a:lnTo>
                            <a:pt x="-2044" y="38007"/>
                          </a:lnTo>
                          <a:lnTo>
                            <a:pt x="-2044" y="43989"/>
                          </a:lnTo>
                          <a:lnTo>
                            <a:pt x="9575" y="46330"/>
                          </a:lnTo>
                          <a:lnTo>
                            <a:pt x="16146" y="46330"/>
                          </a:lnTo>
                          <a:lnTo>
                            <a:pt x="16146" y="3307"/>
                          </a:lnTo>
                          <a:lnTo>
                            <a:pt x="26880" y="3307"/>
                          </a:lnTo>
                          <a:lnTo>
                            <a:pt x="26880" y="-2218"/>
                          </a:lnTo>
                          <a:lnTo>
                            <a:pt x="-1097" y="-2218"/>
                          </a:lnTo>
                          <a:lnTo>
                            <a:pt x="-1097" y="33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74" name="그래픽 353">
                  <a:extLst>
                    <a:ext uri="{FF2B5EF4-FFF2-40B4-BE49-F238E27FC236}">
                      <a16:creationId xmlns:a16="http://schemas.microsoft.com/office/drawing/2014/main" id="{086289B9-FCEF-EDA0-2FD6-D53D7F182FC8}"/>
                    </a:ext>
                  </a:extLst>
                </p:cNvPr>
                <p:cNvGrpSpPr/>
                <p:nvPr/>
              </p:nvGrpSpPr>
              <p:grpSpPr>
                <a:xfrm>
                  <a:off x="22489414" y="13191950"/>
                  <a:ext cx="2665965" cy="50368"/>
                  <a:chOff x="22489414" y="13191950"/>
                  <a:chExt cx="2665965" cy="50368"/>
                </a:xfrm>
              </p:grpSpPr>
              <p:sp>
                <p:nvSpPr>
                  <p:cNvPr id="1175" name="자유형 1174">
                    <a:extLst>
                      <a:ext uri="{FF2B5EF4-FFF2-40B4-BE49-F238E27FC236}">
                        <a16:creationId xmlns:a16="http://schemas.microsoft.com/office/drawing/2014/main" id="{3427B992-C025-0618-FF00-E2DB69D7BA05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3216074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76" name="자유형 1175">
                    <a:extLst>
                      <a:ext uri="{FF2B5EF4-FFF2-40B4-BE49-F238E27FC236}">
                        <a16:creationId xmlns:a16="http://schemas.microsoft.com/office/drawing/2014/main" id="{696CA1D6-D3BD-7501-5E9A-0A2C14A57136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3216074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75 h 6658"/>
                      <a:gd name="connsiteX1" fmla="*/ 58 w 23323"/>
                      <a:gd name="connsiteY1" fmla="*/ 7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75"/>
                        </a:moveTo>
                        <a:lnTo>
                          <a:pt x="58" y="7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77" name="그래픽 353">
                    <a:extLst>
                      <a:ext uri="{FF2B5EF4-FFF2-40B4-BE49-F238E27FC236}">
                        <a16:creationId xmlns:a16="http://schemas.microsoft.com/office/drawing/2014/main" id="{DB9E150D-22AE-409B-EEE4-C9C4C0368C09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3191950"/>
                    <a:ext cx="235121" cy="50368"/>
                    <a:chOff x="22489414" y="13191950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178" name="자유형 1177">
                      <a:extLst>
                        <a:ext uri="{FF2B5EF4-FFF2-40B4-BE49-F238E27FC236}">
                          <a16:creationId xmlns:a16="http://schemas.microsoft.com/office/drawing/2014/main" id="{E5175033-07ED-89FA-F000-688DC59F26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3217733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594 h 5524"/>
                        <a:gd name="connsiteX1" fmla="*/ 39048 w 41711"/>
                        <a:gd name="connsiteY1" fmla="*/ 3594 h 5524"/>
                        <a:gd name="connsiteX2" fmla="*/ 39048 w 41711"/>
                        <a:gd name="connsiteY2" fmla="*/ -1931 h 5524"/>
                        <a:gd name="connsiteX3" fmla="*/ -2663 w 41711"/>
                        <a:gd name="connsiteY3" fmla="*/ -1931 h 5524"/>
                        <a:gd name="connsiteX4" fmla="*/ -2663 w 41711"/>
                        <a:gd name="connsiteY4" fmla="*/ 359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594"/>
                          </a:moveTo>
                          <a:lnTo>
                            <a:pt x="39048" y="3594"/>
                          </a:lnTo>
                          <a:lnTo>
                            <a:pt x="39048" y="-1931"/>
                          </a:lnTo>
                          <a:lnTo>
                            <a:pt x="-2663" y="-1931"/>
                          </a:lnTo>
                          <a:lnTo>
                            <a:pt x="-2663" y="35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9" name="자유형 1178">
                      <a:extLst>
                        <a:ext uri="{FF2B5EF4-FFF2-40B4-BE49-F238E27FC236}">
                          <a16:creationId xmlns:a16="http://schemas.microsoft.com/office/drawing/2014/main" id="{690C3C33-E585-9529-7DD9-868B5544B1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3192824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67 h 48547"/>
                        <a:gd name="connsiteX1" fmla="*/ 9616 w 28924"/>
                        <a:gd name="connsiteY1" fmla="*/ 3267 h 48547"/>
                        <a:gd name="connsiteX2" fmla="*/ 9616 w 28924"/>
                        <a:gd name="connsiteY2" fmla="*/ 40308 h 48547"/>
                        <a:gd name="connsiteX3" fmla="*/ -2067 w 28924"/>
                        <a:gd name="connsiteY3" fmla="*/ 37966 h 48547"/>
                        <a:gd name="connsiteX4" fmla="*/ -2067 w 28924"/>
                        <a:gd name="connsiteY4" fmla="*/ 43949 h 48547"/>
                        <a:gd name="connsiteX5" fmla="*/ 9553 w 28924"/>
                        <a:gd name="connsiteY5" fmla="*/ 46290 h 48547"/>
                        <a:gd name="connsiteX6" fmla="*/ 16123 w 28924"/>
                        <a:gd name="connsiteY6" fmla="*/ 46290 h 48547"/>
                        <a:gd name="connsiteX7" fmla="*/ 16123 w 28924"/>
                        <a:gd name="connsiteY7" fmla="*/ 3267 h 48547"/>
                        <a:gd name="connsiteX8" fmla="*/ 26858 w 28924"/>
                        <a:gd name="connsiteY8" fmla="*/ 3267 h 48547"/>
                        <a:gd name="connsiteX9" fmla="*/ 26858 w 28924"/>
                        <a:gd name="connsiteY9" fmla="*/ -2258 h 48547"/>
                        <a:gd name="connsiteX10" fmla="*/ -1119 w 28924"/>
                        <a:gd name="connsiteY10" fmla="*/ -2258 h 48547"/>
                        <a:gd name="connsiteX11" fmla="*/ -1119 w 28924"/>
                        <a:gd name="connsiteY11" fmla="*/ 326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67"/>
                          </a:moveTo>
                          <a:lnTo>
                            <a:pt x="9616" y="3267"/>
                          </a:lnTo>
                          <a:lnTo>
                            <a:pt x="9616" y="40308"/>
                          </a:lnTo>
                          <a:lnTo>
                            <a:pt x="-2067" y="37966"/>
                          </a:lnTo>
                          <a:lnTo>
                            <a:pt x="-2067" y="43949"/>
                          </a:lnTo>
                          <a:lnTo>
                            <a:pt x="9553" y="46290"/>
                          </a:lnTo>
                          <a:lnTo>
                            <a:pt x="16123" y="46290"/>
                          </a:lnTo>
                          <a:lnTo>
                            <a:pt x="16123" y="3267"/>
                          </a:lnTo>
                          <a:lnTo>
                            <a:pt x="26858" y="3267"/>
                          </a:lnTo>
                          <a:lnTo>
                            <a:pt x="26858" y="-2258"/>
                          </a:lnTo>
                          <a:lnTo>
                            <a:pt x="-1119" y="-2258"/>
                          </a:lnTo>
                          <a:lnTo>
                            <a:pt x="-1119" y="32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0" name="자유형 1179">
                      <a:extLst>
                        <a:ext uri="{FF2B5EF4-FFF2-40B4-BE49-F238E27FC236}">
                          <a16:creationId xmlns:a16="http://schemas.microsoft.com/office/drawing/2014/main" id="{9EC2D38B-A001-77AF-F7FC-D23ACF21A8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3192824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68 h 48547"/>
                        <a:gd name="connsiteX1" fmla="*/ 3349 w 35401"/>
                        <a:gd name="connsiteY1" fmla="*/ 14650 h 48547"/>
                        <a:gd name="connsiteX2" fmla="*/ 19946 w 35401"/>
                        <a:gd name="connsiteY2" fmla="*/ 14650 h 48547"/>
                        <a:gd name="connsiteX3" fmla="*/ 19946 w 35401"/>
                        <a:gd name="connsiteY3" fmla="*/ 40568 h 48547"/>
                        <a:gd name="connsiteX4" fmla="*/ 18218 w 35401"/>
                        <a:gd name="connsiteY4" fmla="*/ 46290 h 48547"/>
                        <a:gd name="connsiteX5" fmla="*/ 26485 w 35401"/>
                        <a:gd name="connsiteY5" fmla="*/ 46290 h 48547"/>
                        <a:gd name="connsiteX6" fmla="*/ 26485 w 35401"/>
                        <a:gd name="connsiteY6" fmla="*/ 14650 h 48547"/>
                        <a:gd name="connsiteX7" fmla="*/ 33420 w 35401"/>
                        <a:gd name="connsiteY7" fmla="*/ 14650 h 48547"/>
                        <a:gd name="connsiteX8" fmla="*/ 33420 w 35401"/>
                        <a:gd name="connsiteY8" fmla="*/ 9187 h 48547"/>
                        <a:gd name="connsiteX9" fmla="*/ 26485 w 35401"/>
                        <a:gd name="connsiteY9" fmla="*/ 9187 h 48547"/>
                        <a:gd name="connsiteX10" fmla="*/ 26485 w 35401"/>
                        <a:gd name="connsiteY10" fmla="*/ -2258 h 48547"/>
                        <a:gd name="connsiteX11" fmla="*/ 19946 w 35401"/>
                        <a:gd name="connsiteY11" fmla="*/ -2258 h 48547"/>
                        <a:gd name="connsiteX12" fmla="*/ 19946 w 35401"/>
                        <a:gd name="connsiteY12" fmla="*/ 9187 h 48547"/>
                        <a:gd name="connsiteX13" fmla="*/ -1982 w 35401"/>
                        <a:gd name="connsiteY13" fmla="*/ 9187 h 48547"/>
                        <a:gd name="connsiteX14" fmla="*/ -1982 w 35401"/>
                        <a:gd name="connsiteY14" fmla="*/ 15524 h 48547"/>
                        <a:gd name="connsiteX15" fmla="*/ 18218 w 35401"/>
                        <a:gd name="connsiteY15" fmla="*/ 4629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68"/>
                          </a:moveTo>
                          <a:lnTo>
                            <a:pt x="3349" y="14650"/>
                          </a:lnTo>
                          <a:lnTo>
                            <a:pt x="19946" y="14650"/>
                          </a:lnTo>
                          <a:lnTo>
                            <a:pt x="19946" y="40568"/>
                          </a:lnTo>
                          <a:close/>
                          <a:moveTo>
                            <a:pt x="18218" y="46290"/>
                          </a:moveTo>
                          <a:lnTo>
                            <a:pt x="26485" y="46290"/>
                          </a:lnTo>
                          <a:lnTo>
                            <a:pt x="26485" y="14650"/>
                          </a:lnTo>
                          <a:lnTo>
                            <a:pt x="33420" y="14650"/>
                          </a:lnTo>
                          <a:lnTo>
                            <a:pt x="33420" y="9187"/>
                          </a:lnTo>
                          <a:lnTo>
                            <a:pt x="26485" y="9187"/>
                          </a:lnTo>
                          <a:lnTo>
                            <a:pt x="26485" y="-2258"/>
                          </a:lnTo>
                          <a:lnTo>
                            <a:pt x="19946" y="-2258"/>
                          </a:lnTo>
                          <a:lnTo>
                            <a:pt x="19946" y="9187"/>
                          </a:lnTo>
                          <a:lnTo>
                            <a:pt x="-1982" y="9187"/>
                          </a:lnTo>
                          <a:lnTo>
                            <a:pt x="-1982" y="15524"/>
                          </a:lnTo>
                          <a:lnTo>
                            <a:pt x="18218" y="462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1" name="자유형 1180">
                      <a:extLst>
                        <a:ext uri="{FF2B5EF4-FFF2-40B4-BE49-F238E27FC236}">
                          <a16:creationId xmlns:a16="http://schemas.microsoft.com/office/drawing/2014/main" id="{876FEBC7-6B7E-4667-3C20-6E6DDD6F41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3191950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98 h 50368"/>
                        <a:gd name="connsiteX1" fmla="*/ 1149 w 33516"/>
                        <a:gd name="connsiteY1" fmla="*/ 5684 h 50368"/>
                        <a:gd name="connsiteX2" fmla="*/ 6157 w 33516"/>
                        <a:gd name="connsiteY2" fmla="*/ 3895 h 50368"/>
                        <a:gd name="connsiteX3" fmla="*/ 11145 w 33516"/>
                        <a:gd name="connsiteY3" fmla="*/ 3281 h 50368"/>
                        <a:gd name="connsiteX4" fmla="*/ 21078 w 33516"/>
                        <a:gd name="connsiteY4" fmla="*/ 7651 h 50368"/>
                        <a:gd name="connsiteX5" fmla="*/ 25003 w 33516"/>
                        <a:gd name="connsiteY5" fmla="*/ 20938 h 50368"/>
                        <a:gd name="connsiteX6" fmla="*/ 20214 w 33516"/>
                        <a:gd name="connsiteY6" fmla="*/ 16641 h 50368"/>
                        <a:gd name="connsiteX7" fmla="*/ 13810 w 33516"/>
                        <a:gd name="connsiteY7" fmla="*/ 15142 h 50368"/>
                        <a:gd name="connsiteX8" fmla="*/ 2273 w 33516"/>
                        <a:gd name="connsiteY8" fmla="*/ 19543 h 50368"/>
                        <a:gd name="connsiteX9" fmla="*/ -1975 w 33516"/>
                        <a:gd name="connsiteY9" fmla="*/ 31602 h 50368"/>
                        <a:gd name="connsiteX10" fmla="*/ 2451 w 33516"/>
                        <a:gd name="connsiteY10" fmla="*/ 43588 h 50368"/>
                        <a:gd name="connsiteX11" fmla="*/ 14227 w 33516"/>
                        <a:gd name="connsiteY11" fmla="*/ 48115 h 50368"/>
                        <a:gd name="connsiteX12" fmla="*/ 27096 w 33516"/>
                        <a:gd name="connsiteY12" fmla="*/ 41653 h 50368"/>
                        <a:gd name="connsiteX13" fmla="*/ 31542 w 33516"/>
                        <a:gd name="connsiteY13" fmla="*/ 22915 h 50368"/>
                        <a:gd name="connsiteX14" fmla="*/ 26086 w 33516"/>
                        <a:gd name="connsiteY14" fmla="*/ 4592 h 50368"/>
                        <a:gd name="connsiteX15" fmla="*/ 11436 w 33516"/>
                        <a:gd name="connsiteY15" fmla="*/ -2254 h 50368"/>
                        <a:gd name="connsiteX16" fmla="*/ 6418 w 33516"/>
                        <a:gd name="connsiteY16" fmla="*/ -1765 h 50368"/>
                        <a:gd name="connsiteX17" fmla="*/ 1149 w 33516"/>
                        <a:gd name="connsiteY17" fmla="*/ -298 h 50368"/>
                        <a:gd name="connsiteX18" fmla="*/ 14227 w 33516"/>
                        <a:gd name="connsiteY18" fmla="*/ 20282 h 50368"/>
                        <a:gd name="connsiteX19" fmla="*/ 21234 w 33516"/>
                        <a:gd name="connsiteY19" fmla="*/ 23299 h 50368"/>
                        <a:gd name="connsiteX20" fmla="*/ 23827 w 33516"/>
                        <a:gd name="connsiteY20" fmla="*/ 31602 h 50368"/>
                        <a:gd name="connsiteX21" fmla="*/ 21234 w 33516"/>
                        <a:gd name="connsiteY21" fmla="*/ 39874 h 50368"/>
                        <a:gd name="connsiteX22" fmla="*/ 14227 w 33516"/>
                        <a:gd name="connsiteY22" fmla="*/ 42912 h 50368"/>
                        <a:gd name="connsiteX23" fmla="*/ 7219 w 33516"/>
                        <a:gd name="connsiteY23" fmla="*/ 39874 h 50368"/>
                        <a:gd name="connsiteX24" fmla="*/ 4637 w 33516"/>
                        <a:gd name="connsiteY24" fmla="*/ 31602 h 50368"/>
                        <a:gd name="connsiteX25" fmla="*/ 7219 w 33516"/>
                        <a:gd name="connsiteY25" fmla="*/ 23299 h 50368"/>
                        <a:gd name="connsiteX26" fmla="*/ 14227 w 33516"/>
                        <a:gd name="connsiteY26" fmla="*/ 2028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98"/>
                          </a:moveTo>
                          <a:lnTo>
                            <a:pt x="1149" y="5684"/>
                          </a:lnTo>
                          <a:cubicBezTo>
                            <a:pt x="2801" y="4901"/>
                            <a:pt x="4470" y="4304"/>
                            <a:pt x="6157" y="3895"/>
                          </a:cubicBezTo>
                          <a:cubicBezTo>
                            <a:pt x="7851" y="3486"/>
                            <a:pt x="9513" y="3281"/>
                            <a:pt x="11145" y="3281"/>
                          </a:cubicBezTo>
                          <a:cubicBezTo>
                            <a:pt x="15483" y="3281"/>
                            <a:pt x="18794" y="4738"/>
                            <a:pt x="21078" y="7651"/>
                          </a:cubicBezTo>
                          <a:cubicBezTo>
                            <a:pt x="23369" y="10564"/>
                            <a:pt x="24677" y="14993"/>
                            <a:pt x="25003" y="20938"/>
                          </a:cubicBezTo>
                          <a:cubicBezTo>
                            <a:pt x="23747" y="19072"/>
                            <a:pt x="22150" y="17639"/>
                            <a:pt x="20214" y="16641"/>
                          </a:cubicBezTo>
                          <a:cubicBezTo>
                            <a:pt x="18284" y="15642"/>
                            <a:pt x="16149" y="15142"/>
                            <a:pt x="13810" y="15142"/>
                          </a:cubicBezTo>
                          <a:cubicBezTo>
                            <a:pt x="8951" y="15142"/>
                            <a:pt x="5106" y="16609"/>
                            <a:pt x="2273" y="19543"/>
                          </a:cubicBezTo>
                          <a:cubicBezTo>
                            <a:pt x="-559" y="22484"/>
                            <a:pt x="-1975" y="26504"/>
                            <a:pt x="-1975" y="31602"/>
                          </a:cubicBezTo>
                          <a:cubicBezTo>
                            <a:pt x="-1975" y="36583"/>
                            <a:pt x="-500" y="40578"/>
                            <a:pt x="2451" y="43588"/>
                          </a:cubicBezTo>
                          <a:cubicBezTo>
                            <a:pt x="5401" y="46606"/>
                            <a:pt x="9326" y="48115"/>
                            <a:pt x="14227" y="48115"/>
                          </a:cubicBezTo>
                          <a:cubicBezTo>
                            <a:pt x="19849" y="48115"/>
                            <a:pt x="24139" y="45961"/>
                            <a:pt x="27096" y="41653"/>
                          </a:cubicBezTo>
                          <a:cubicBezTo>
                            <a:pt x="30060" y="37353"/>
                            <a:pt x="31542" y="31106"/>
                            <a:pt x="31542" y="22915"/>
                          </a:cubicBezTo>
                          <a:cubicBezTo>
                            <a:pt x="31542" y="15264"/>
                            <a:pt x="29723" y="9156"/>
                            <a:pt x="26086" y="4592"/>
                          </a:cubicBezTo>
                          <a:cubicBezTo>
                            <a:pt x="22456" y="28"/>
                            <a:pt x="17572" y="-2254"/>
                            <a:pt x="11436" y="-2254"/>
                          </a:cubicBezTo>
                          <a:cubicBezTo>
                            <a:pt x="9784" y="-2254"/>
                            <a:pt x="8111" y="-2091"/>
                            <a:pt x="6418" y="-1765"/>
                          </a:cubicBezTo>
                          <a:cubicBezTo>
                            <a:pt x="4731" y="-1439"/>
                            <a:pt x="2975" y="-950"/>
                            <a:pt x="1149" y="-298"/>
                          </a:cubicBezTo>
                          <a:close/>
                          <a:moveTo>
                            <a:pt x="14227" y="20282"/>
                          </a:moveTo>
                          <a:cubicBezTo>
                            <a:pt x="17177" y="20282"/>
                            <a:pt x="19513" y="21288"/>
                            <a:pt x="21234" y="23299"/>
                          </a:cubicBezTo>
                          <a:cubicBezTo>
                            <a:pt x="22962" y="25318"/>
                            <a:pt x="23827" y="28086"/>
                            <a:pt x="23827" y="31602"/>
                          </a:cubicBezTo>
                          <a:cubicBezTo>
                            <a:pt x="23827" y="35091"/>
                            <a:pt x="22962" y="37849"/>
                            <a:pt x="21234" y="39874"/>
                          </a:cubicBezTo>
                          <a:cubicBezTo>
                            <a:pt x="19513" y="41900"/>
                            <a:pt x="17177" y="42912"/>
                            <a:pt x="14227" y="42912"/>
                          </a:cubicBezTo>
                          <a:cubicBezTo>
                            <a:pt x="11277" y="42912"/>
                            <a:pt x="8941" y="41900"/>
                            <a:pt x="7219" y="39874"/>
                          </a:cubicBezTo>
                          <a:cubicBezTo>
                            <a:pt x="5498" y="37849"/>
                            <a:pt x="4637" y="35091"/>
                            <a:pt x="4637" y="31602"/>
                          </a:cubicBezTo>
                          <a:cubicBezTo>
                            <a:pt x="4637" y="28086"/>
                            <a:pt x="5498" y="25318"/>
                            <a:pt x="7219" y="23299"/>
                          </a:cubicBezTo>
                          <a:cubicBezTo>
                            <a:pt x="8941" y="21288"/>
                            <a:pt x="11277" y="20282"/>
                            <a:pt x="14227" y="202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2" name="자유형 1181">
                      <a:extLst>
                        <a:ext uri="{FF2B5EF4-FFF2-40B4-BE49-F238E27FC236}">
                          <a16:creationId xmlns:a16="http://schemas.microsoft.com/office/drawing/2014/main" id="{C4BCDC40-F1F3-254F-7CD1-62ECD998DE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3233111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43 h 8261"/>
                        <a:gd name="connsiteX1" fmla="*/ 5901 w 6872"/>
                        <a:gd name="connsiteY1" fmla="*/ 7943 h 8261"/>
                        <a:gd name="connsiteX2" fmla="*/ 5901 w 6872"/>
                        <a:gd name="connsiteY2" fmla="*/ -319 h 8261"/>
                        <a:gd name="connsiteX3" fmla="*/ -971 w 6872"/>
                        <a:gd name="connsiteY3" fmla="*/ -319 h 8261"/>
                        <a:gd name="connsiteX4" fmla="*/ -971 w 6872"/>
                        <a:gd name="connsiteY4" fmla="*/ 794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43"/>
                          </a:moveTo>
                          <a:lnTo>
                            <a:pt x="5901" y="7943"/>
                          </a:lnTo>
                          <a:lnTo>
                            <a:pt x="5901" y="-319"/>
                          </a:lnTo>
                          <a:lnTo>
                            <a:pt x="-971" y="-319"/>
                          </a:lnTo>
                          <a:lnTo>
                            <a:pt x="-971" y="79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3" name="자유형 1182">
                      <a:extLst>
                        <a:ext uri="{FF2B5EF4-FFF2-40B4-BE49-F238E27FC236}">
                          <a16:creationId xmlns:a16="http://schemas.microsoft.com/office/drawing/2014/main" id="{B0D1F0BE-94F5-EF1A-45B1-BFD2EB88EB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0957" y="13191950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2912 h 50368"/>
                        <a:gd name="connsiteX1" fmla="*/ 7165 w 33579"/>
                        <a:gd name="connsiteY1" fmla="*/ 37918 h 50368"/>
                        <a:gd name="connsiteX2" fmla="*/ 4614 w 33579"/>
                        <a:gd name="connsiteY2" fmla="*/ 22915 h 50368"/>
                        <a:gd name="connsiteX3" fmla="*/ 7165 w 33579"/>
                        <a:gd name="connsiteY3" fmla="*/ 7942 h 50368"/>
                        <a:gd name="connsiteX4" fmla="*/ 14797 w 33579"/>
                        <a:gd name="connsiteY4" fmla="*/ 2948 h 50368"/>
                        <a:gd name="connsiteX5" fmla="*/ 22461 w 33579"/>
                        <a:gd name="connsiteY5" fmla="*/ 7942 h 50368"/>
                        <a:gd name="connsiteX6" fmla="*/ 25022 w 33579"/>
                        <a:gd name="connsiteY6" fmla="*/ 22915 h 50368"/>
                        <a:gd name="connsiteX7" fmla="*/ 22461 w 33579"/>
                        <a:gd name="connsiteY7" fmla="*/ 37918 h 50368"/>
                        <a:gd name="connsiteX8" fmla="*/ 14797 w 33579"/>
                        <a:gd name="connsiteY8" fmla="*/ 42912 h 50368"/>
                        <a:gd name="connsiteX9" fmla="*/ 14797 w 33579"/>
                        <a:gd name="connsiteY9" fmla="*/ 48115 h 50368"/>
                        <a:gd name="connsiteX10" fmla="*/ 27281 w 33579"/>
                        <a:gd name="connsiteY10" fmla="*/ 41653 h 50368"/>
                        <a:gd name="connsiteX11" fmla="*/ 31592 w 33579"/>
                        <a:gd name="connsiteY11" fmla="*/ 22915 h 50368"/>
                        <a:gd name="connsiteX12" fmla="*/ 27281 w 33579"/>
                        <a:gd name="connsiteY12" fmla="*/ 4197 h 50368"/>
                        <a:gd name="connsiteX13" fmla="*/ 14797 w 33579"/>
                        <a:gd name="connsiteY13" fmla="*/ -2254 h 50368"/>
                        <a:gd name="connsiteX14" fmla="*/ 2324 w 33579"/>
                        <a:gd name="connsiteY14" fmla="*/ 4197 h 50368"/>
                        <a:gd name="connsiteX15" fmla="*/ -1987 w 33579"/>
                        <a:gd name="connsiteY15" fmla="*/ 22915 h 50368"/>
                        <a:gd name="connsiteX16" fmla="*/ 2324 w 33579"/>
                        <a:gd name="connsiteY16" fmla="*/ 41653 h 50368"/>
                        <a:gd name="connsiteX17" fmla="*/ 14797 w 33579"/>
                        <a:gd name="connsiteY17" fmla="*/ 48115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2912"/>
                          </a:moveTo>
                          <a:cubicBezTo>
                            <a:pt x="11417" y="42912"/>
                            <a:pt x="8873" y="41247"/>
                            <a:pt x="7165" y="37918"/>
                          </a:cubicBezTo>
                          <a:cubicBezTo>
                            <a:pt x="5465" y="34595"/>
                            <a:pt x="4614" y="29594"/>
                            <a:pt x="4614" y="22915"/>
                          </a:cubicBezTo>
                          <a:cubicBezTo>
                            <a:pt x="4614" y="16263"/>
                            <a:pt x="5465" y="11272"/>
                            <a:pt x="7165" y="7942"/>
                          </a:cubicBezTo>
                          <a:cubicBezTo>
                            <a:pt x="8873" y="4613"/>
                            <a:pt x="11417" y="2948"/>
                            <a:pt x="14797" y="2948"/>
                          </a:cubicBezTo>
                          <a:cubicBezTo>
                            <a:pt x="18206" y="2948"/>
                            <a:pt x="20760" y="4613"/>
                            <a:pt x="22461" y="7942"/>
                          </a:cubicBezTo>
                          <a:cubicBezTo>
                            <a:pt x="24168" y="11272"/>
                            <a:pt x="25022" y="16263"/>
                            <a:pt x="25022" y="22915"/>
                          </a:cubicBezTo>
                          <a:cubicBezTo>
                            <a:pt x="25022" y="29594"/>
                            <a:pt x="24168" y="34595"/>
                            <a:pt x="22461" y="37918"/>
                          </a:cubicBezTo>
                          <a:cubicBezTo>
                            <a:pt x="20760" y="41247"/>
                            <a:pt x="18206" y="42912"/>
                            <a:pt x="14797" y="42912"/>
                          </a:cubicBezTo>
                          <a:close/>
                          <a:moveTo>
                            <a:pt x="14797" y="48115"/>
                          </a:moveTo>
                          <a:cubicBezTo>
                            <a:pt x="20246" y="48115"/>
                            <a:pt x="24408" y="45961"/>
                            <a:pt x="27281" y="41653"/>
                          </a:cubicBezTo>
                          <a:cubicBezTo>
                            <a:pt x="30155" y="37353"/>
                            <a:pt x="31592" y="31106"/>
                            <a:pt x="31592" y="22915"/>
                          </a:cubicBezTo>
                          <a:cubicBezTo>
                            <a:pt x="31592" y="14743"/>
                            <a:pt x="30155" y="8504"/>
                            <a:pt x="27281" y="4197"/>
                          </a:cubicBezTo>
                          <a:cubicBezTo>
                            <a:pt x="24408" y="-104"/>
                            <a:pt x="20246" y="-2254"/>
                            <a:pt x="14797" y="-2254"/>
                          </a:cubicBezTo>
                          <a:cubicBezTo>
                            <a:pt x="9355" y="-2254"/>
                            <a:pt x="5197" y="-104"/>
                            <a:pt x="2324" y="4197"/>
                          </a:cubicBezTo>
                          <a:cubicBezTo>
                            <a:pt x="-550" y="8504"/>
                            <a:pt x="-1987" y="14743"/>
                            <a:pt x="-1987" y="22915"/>
                          </a:cubicBezTo>
                          <a:cubicBezTo>
                            <a:pt x="-1987" y="31106"/>
                            <a:pt x="-550" y="37353"/>
                            <a:pt x="2324" y="41653"/>
                          </a:cubicBezTo>
                          <a:cubicBezTo>
                            <a:pt x="5197" y="45961"/>
                            <a:pt x="9355" y="48115"/>
                            <a:pt x="14797" y="481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184" name="그래픽 353">
                  <a:extLst>
                    <a:ext uri="{FF2B5EF4-FFF2-40B4-BE49-F238E27FC236}">
                      <a16:creationId xmlns:a16="http://schemas.microsoft.com/office/drawing/2014/main" id="{FC3AE2DD-0B24-0E34-E04A-20C62D6F2562}"/>
                    </a:ext>
                  </a:extLst>
                </p:cNvPr>
                <p:cNvGrpSpPr/>
                <p:nvPr/>
              </p:nvGrpSpPr>
              <p:grpSpPr>
                <a:xfrm>
                  <a:off x="22393258" y="13763844"/>
                  <a:ext cx="62441" cy="224617"/>
                  <a:chOff x="22393258" y="13763844"/>
                  <a:chExt cx="62441" cy="224617"/>
                </a:xfrm>
                <a:solidFill>
                  <a:srgbClr val="000000"/>
                </a:solidFill>
              </p:grpSpPr>
              <p:sp>
                <p:nvSpPr>
                  <p:cNvPr id="1185" name="자유형 1184">
                    <a:extLst>
                      <a:ext uri="{FF2B5EF4-FFF2-40B4-BE49-F238E27FC236}">
                        <a16:creationId xmlns:a16="http://schemas.microsoft.com/office/drawing/2014/main" id="{B4E97776-A2AC-CFFD-4D5A-0CDDCAC6013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1900" y="13948550"/>
                    <a:ext cx="31298" cy="48547"/>
                  </a:xfrm>
                  <a:custGeom>
                    <a:avLst/>
                    <a:gdLst>
                      <a:gd name="connsiteX0" fmla="*/ -2127 w 31298"/>
                      <a:gd name="connsiteY0" fmla="*/ 46404 h 48547"/>
                      <a:gd name="connsiteX1" fmla="*/ 28589 w 31298"/>
                      <a:gd name="connsiteY1" fmla="*/ 46404 h 48547"/>
                      <a:gd name="connsiteX2" fmla="*/ 28589 w 31298"/>
                      <a:gd name="connsiteY2" fmla="*/ 40868 h 48547"/>
                      <a:gd name="connsiteX3" fmla="*/ 4443 w 31298"/>
                      <a:gd name="connsiteY3" fmla="*/ 40868 h 48547"/>
                      <a:gd name="connsiteX4" fmla="*/ 4443 w 31298"/>
                      <a:gd name="connsiteY4" fmla="*/ 26500 h 48547"/>
                      <a:gd name="connsiteX5" fmla="*/ 27579 w 31298"/>
                      <a:gd name="connsiteY5" fmla="*/ 26500 h 48547"/>
                      <a:gd name="connsiteX6" fmla="*/ 27579 w 31298"/>
                      <a:gd name="connsiteY6" fmla="*/ 20975 h 48547"/>
                      <a:gd name="connsiteX7" fmla="*/ 4443 w 31298"/>
                      <a:gd name="connsiteY7" fmla="*/ 20975 h 48547"/>
                      <a:gd name="connsiteX8" fmla="*/ 4443 w 31298"/>
                      <a:gd name="connsiteY8" fmla="*/ 3381 h 48547"/>
                      <a:gd name="connsiteX9" fmla="*/ 29172 w 31298"/>
                      <a:gd name="connsiteY9" fmla="*/ 3381 h 48547"/>
                      <a:gd name="connsiteX10" fmla="*/ 29172 w 31298"/>
                      <a:gd name="connsiteY10" fmla="*/ -2144 h 48547"/>
                      <a:gd name="connsiteX11" fmla="*/ -2127 w 31298"/>
                      <a:gd name="connsiteY11" fmla="*/ -2144 h 48547"/>
                      <a:gd name="connsiteX12" fmla="*/ -2127 w 31298"/>
                      <a:gd name="connsiteY12" fmla="*/ 46404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2127" y="46404"/>
                        </a:moveTo>
                        <a:lnTo>
                          <a:pt x="28589" y="46404"/>
                        </a:lnTo>
                        <a:lnTo>
                          <a:pt x="28589" y="40868"/>
                        </a:lnTo>
                        <a:lnTo>
                          <a:pt x="4443" y="40868"/>
                        </a:lnTo>
                        <a:lnTo>
                          <a:pt x="4443" y="26500"/>
                        </a:lnTo>
                        <a:lnTo>
                          <a:pt x="27579" y="26500"/>
                        </a:lnTo>
                        <a:lnTo>
                          <a:pt x="27579" y="20975"/>
                        </a:lnTo>
                        <a:lnTo>
                          <a:pt x="4443" y="20975"/>
                        </a:lnTo>
                        <a:lnTo>
                          <a:pt x="4443" y="3381"/>
                        </a:lnTo>
                        <a:lnTo>
                          <a:pt x="29172" y="3381"/>
                        </a:lnTo>
                        <a:lnTo>
                          <a:pt x="29172" y="-2144"/>
                        </a:lnTo>
                        <a:lnTo>
                          <a:pt x="-2127" y="-2144"/>
                        </a:lnTo>
                        <a:lnTo>
                          <a:pt x="-2127" y="46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6" name="자유형 1185">
                    <a:extLst>
                      <a:ext uri="{FF2B5EF4-FFF2-40B4-BE49-F238E27FC236}">
                        <a16:creationId xmlns:a16="http://schemas.microsoft.com/office/drawing/2014/main" id="{E6CFEECF-DF40-7A6A-2A08-1B0C8A92813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7918" y="13912979"/>
                    <a:ext cx="30528" cy="37290"/>
                  </a:xfrm>
                  <a:custGeom>
                    <a:avLst/>
                    <a:gdLst>
                      <a:gd name="connsiteX0" fmla="*/ 28486 w 30528"/>
                      <a:gd name="connsiteY0" fmla="*/ 20375 h 37290"/>
                      <a:gd name="connsiteX1" fmla="*/ 28486 w 30528"/>
                      <a:gd name="connsiteY1" fmla="*/ -1609 h 37290"/>
                      <a:gd name="connsiteX2" fmla="*/ 22499 w 30528"/>
                      <a:gd name="connsiteY2" fmla="*/ -1609 h 37290"/>
                      <a:gd name="connsiteX3" fmla="*/ 22499 w 30528"/>
                      <a:gd name="connsiteY3" fmla="*/ 20178 h 37290"/>
                      <a:gd name="connsiteX4" fmla="*/ 20479 w 30528"/>
                      <a:gd name="connsiteY4" fmla="*/ 27908 h 37290"/>
                      <a:gd name="connsiteX5" fmla="*/ 14430 w 30528"/>
                      <a:gd name="connsiteY5" fmla="*/ 30478 h 37290"/>
                      <a:gd name="connsiteX6" fmla="*/ 6777 w 30528"/>
                      <a:gd name="connsiteY6" fmla="*/ 27388 h 37290"/>
                      <a:gd name="connsiteX7" fmla="*/ 3976 w 30528"/>
                      <a:gd name="connsiteY7" fmla="*/ 18971 h 37290"/>
                      <a:gd name="connsiteX8" fmla="*/ 3976 w 30528"/>
                      <a:gd name="connsiteY8" fmla="*/ -1609 h 37290"/>
                      <a:gd name="connsiteX9" fmla="*/ -2042 w 30528"/>
                      <a:gd name="connsiteY9" fmla="*/ -1609 h 37290"/>
                      <a:gd name="connsiteX10" fmla="*/ -2042 w 30528"/>
                      <a:gd name="connsiteY10" fmla="*/ 34807 h 37290"/>
                      <a:gd name="connsiteX11" fmla="*/ 3976 w 30528"/>
                      <a:gd name="connsiteY11" fmla="*/ 34807 h 37290"/>
                      <a:gd name="connsiteX12" fmla="*/ 3976 w 30528"/>
                      <a:gd name="connsiteY12" fmla="*/ 29147 h 37290"/>
                      <a:gd name="connsiteX13" fmla="*/ 9036 w 30528"/>
                      <a:gd name="connsiteY13" fmla="*/ 34058 h 37290"/>
                      <a:gd name="connsiteX14" fmla="*/ 15762 w 30528"/>
                      <a:gd name="connsiteY14" fmla="*/ 35681 h 37290"/>
                      <a:gd name="connsiteX15" fmla="*/ 25258 w 30528"/>
                      <a:gd name="connsiteY15" fmla="*/ 31800 h 37290"/>
                      <a:gd name="connsiteX16" fmla="*/ 28486 w 30528"/>
                      <a:gd name="connsiteY16" fmla="*/ 20375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486" y="20375"/>
                        </a:moveTo>
                        <a:lnTo>
                          <a:pt x="28486" y="-1609"/>
                        </a:lnTo>
                        <a:lnTo>
                          <a:pt x="22499" y="-1609"/>
                        </a:lnTo>
                        <a:lnTo>
                          <a:pt x="22499" y="20178"/>
                        </a:lnTo>
                        <a:cubicBezTo>
                          <a:pt x="22499" y="23625"/>
                          <a:pt x="21826" y="26202"/>
                          <a:pt x="20479" y="27908"/>
                        </a:cubicBezTo>
                        <a:cubicBezTo>
                          <a:pt x="19133" y="29622"/>
                          <a:pt x="17116" y="30478"/>
                          <a:pt x="14430" y="30478"/>
                        </a:cubicBezTo>
                        <a:cubicBezTo>
                          <a:pt x="11195" y="30478"/>
                          <a:pt x="8644" y="29448"/>
                          <a:pt x="6777" y="27388"/>
                        </a:cubicBezTo>
                        <a:cubicBezTo>
                          <a:pt x="4910" y="25335"/>
                          <a:pt x="3976" y="22529"/>
                          <a:pt x="3976" y="18971"/>
                        </a:cubicBezTo>
                        <a:lnTo>
                          <a:pt x="3976" y="-1609"/>
                        </a:lnTo>
                        <a:lnTo>
                          <a:pt x="-2042" y="-1609"/>
                        </a:lnTo>
                        <a:lnTo>
                          <a:pt x="-2042" y="34807"/>
                        </a:lnTo>
                        <a:lnTo>
                          <a:pt x="3976" y="34807"/>
                        </a:lnTo>
                        <a:lnTo>
                          <a:pt x="3976" y="29147"/>
                        </a:lnTo>
                        <a:cubicBezTo>
                          <a:pt x="5413" y="31339"/>
                          <a:pt x="7100" y="32975"/>
                          <a:pt x="9036" y="34058"/>
                        </a:cubicBezTo>
                        <a:cubicBezTo>
                          <a:pt x="10980" y="35140"/>
                          <a:pt x="13222" y="35681"/>
                          <a:pt x="15762" y="35681"/>
                        </a:cubicBezTo>
                        <a:cubicBezTo>
                          <a:pt x="19948" y="35681"/>
                          <a:pt x="23113" y="34387"/>
                          <a:pt x="25258" y="31800"/>
                        </a:cubicBezTo>
                        <a:cubicBezTo>
                          <a:pt x="27410" y="29212"/>
                          <a:pt x="28486" y="25404"/>
                          <a:pt x="28486" y="203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7" name="자유형 1186">
                    <a:extLst>
                      <a:ext uri="{FF2B5EF4-FFF2-40B4-BE49-F238E27FC236}">
                        <a16:creationId xmlns:a16="http://schemas.microsoft.com/office/drawing/2014/main" id="{6D72EC40-9560-0C97-C3EC-F8A6AA52A9E6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6768" y="13871051"/>
                    <a:ext cx="33777" cy="38236"/>
                  </a:xfrm>
                  <a:custGeom>
                    <a:avLst/>
                    <a:gdLst>
                      <a:gd name="connsiteX0" fmla="*/ 31807 w 33777"/>
                      <a:gd name="connsiteY0" fmla="*/ 19083 h 38236"/>
                      <a:gd name="connsiteX1" fmla="*/ 31807 w 33777"/>
                      <a:gd name="connsiteY1" fmla="*/ 16159 h 38236"/>
                      <a:gd name="connsiteX2" fmla="*/ 4277 w 33777"/>
                      <a:gd name="connsiteY2" fmla="*/ 16159 h 38236"/>
                      <a:gd name="connsiteX3" fmla="*/ 8005 w 33777"/>
                      <a:gd name="connsiteY3" fmla="*/ 6743 h 38236"/>
                      <a:gd name="connsiteX4" fmla="*/ 17292 w 33777"/>
                      <a:gd name="connsiteY4" fmla="*/ 3507 h 38236"/>
                      <a:gd name="connsiteX5" fmla="*/ 23977 w 33777"/>
                      <a:gd name="connsiteY5" fmla="*/ 4350 h 38236"/>
                      <a:gd name="connsiteX6" fmla="*/ 30412 w 33777"/>
                      <a:gd name="connsiteY6" fmla="*/ 6889 h 38236"/>
                      <a:gd name="connsiteX7" fmla="*/ 30412 w 33777"/>
                      <a:gd name="connsiteY7" fmla="*/ 1229 h 38236"/>
                      <a:gd name="connsiteX8" fmla="*/ 23800 w 33777"/>
                      <a:gd name="connsiteY8" fmla="*/ -852 h 38236"/>
                      <a:gd name="connsiteX9" fmla="*/ 16938 w 33777"/>
                      <a:gd name="connsiteY9" fmla="*/ -1570 h 38236"/>
                      <a:gd name="connsiteX10" fmla="*/ 3121 w 33777"/>
                      <a:gd name="connsiteY10" fmla="*/ 3497 h 38236"/>
                      <a:gd name="connsiteX11" fmla="*/ -1970 w 33777"/>
                      <a:gd name="connsiteY11" fmla="*/ 17231 h 38236"/>
                      <a:gd name="connsiteX12" fmla="*/ 2861 w 33777"/>
                      <a:gd name="connsiteY12" fmla="*/ 31412 h 38236"/>
                      <a:gd name="connsiteX13" fmla="*/ 15897 w 33777"/>
                      <a:gd name="connsiteY13" fmla="*/ 36667 h 38236"/>
                      <a:gd name="connsiteX14" fmla="*/ 27527 w 33777"/>
                      <a:gd name="connsiteY14" fmla="*/ 31933 h 38236"/>
                      <a:gd name="connsiteX15" fmla="*/ 31807 w 33777"/>
                      <a:gd name="connsiteY15" fmla="*/ 19083 h 38236"/>
                      <a:gd name="connsiteX16" fmla="*/ 25820 w 33777"/>
                      <a:gd name="connsiteY16" fmla="*/ 20841 h 38236"/>
                      <a:gd name="connsiteX17" fmla="*/ 23071 w 33777"/>
                      <a:gd name="connsiteY17" fmla="*/ 28666 h 38236"/>
                      <a:gd name="connsiteX18" fmla="*/ 15960 w 33777"/>
                      <a:gd name="connsiteY18" fmla="*/ 31600 h 38236"/>
                      <a:gd name="connsiteX19" fmla="*/ 7942 w 33777"/>
                      <a:gd name="connsiteY19" fmla="*/ 28770 h 38236"/>
                      <a:gd name="connsiteX20" fmla="*/ 4475 w 33777"/>
                      <a:gd name="connsiteY20" fmla="*/ 20800 h 38236"/>
                      <a:gd name="connsiteX21" fmla="*/ 25820 w 33777"/>
                      <a:gd name="connsiteY21" fmla="*/ 2084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1807" y="19083"/>
                        </a:moveTo>
                        <a:lnTo>
                          <a:pt x="31807" y="16159"/>
                        </a:lnTo>
                        <a:lnTo>
                          <a:pt x="4277" y="16159"/>
                        </a:lnTo>
                        <a:cubicBezTo>
                          <a:pt x="4541" y="12039"/>
                          <a:pt x="5783" y="8900"/>
                          <a:pt x="8005" y="6743"/>
                        </a:cubicBezTo>
                        <a:cubicBezTo>
                          <a:pt x="10226" y="4586"/>
                          <a:pt x="13322" y="3507"/>
                          <a:pt x="17292" y="3507"/>
                        </a:cubicBezTo>
                        <a:cubicBezTo>
                          <a:pt x="19590" y="3507"/>
                          <a:pt x="21818" y="3788"/>
                          <a:pt x="23977" y="4350"/>
                        </a:cubicBezTo>
                        <a:cubicBezTo>
                          <a:pt x="26136" y="4912"/>
                          <a:pt x="28281" y="5758"/>
                          <a:pt x="30412" y="6889"/>
                        </a:cubicBezTo>
                        <a:lnTo>
                          <a:pt x="30412" y="1229"/>
                        </a:lnTo>
                        <a:cubicBezTo>
                          <a:pt x="28260" y="320"/>
                          <a:pt x="26056" y="-374"/>
                          <a:pt x="23800" y="-852"/>
                        </a:cubicBezTo>
                        <a:cubicBezTo>
                          <a:pt x="21544" y="-1331"/>
                          <a:pt x="19257" y="-1570"/>
                          <a:pt x="16938" y="-1570"/>
                        </a:cubicBezTo>
                        <a:cubicBezTo>
                          <a:pt x="11121" y="-1570"/>
                          <a:pt x="6516" y="119"/>
                          <a:pt x="3121" y="3497"/>
                        </a:cubicBezTo>
                        <a:cubicBezTo>
                          <a:pt x="-273" y="6882"/>
                          <a:pt x="-1970" y="11460"/>
                          <a:pt x="-1970" y="17231"/>
                        </a:cubicBezTo>
                        <a:cubicBezTo>
                          <a:pt x="-1970" y="23189"/>
                          <a:pt x="-360" y="27916"/>
                          <a:pt x="2861" y="31412"/>
                        </a:cubicBezTo>
                        <a:cubicBezTo>
                          <a:pt x="6082" y="34915"/>
                          <a:pt x="10427" y="36667"/>
                          <a:pt x="15897" y="36667"/>
                        </a:cubicBezTo>
                        <a:cubicBezTo>
                          <a:pt x="20798" y="36667"/>
                          <a:pt x="24674" y="35089"/>
                          <a:pt x="27527" y="31933"/>
                        </a:cubicBezTo>
                        <a:cubicBezTo>
                          <a:pt x="30380" y="28784"/>
                          <a:pt x="31807" y="24500"/>
                          <a:pt x="31807" y="19083"/>
                        </a:cubicBezTo>
                        <a:close/>
                        <a:moveTo>
                          <a:pt x="25820" y="20841"/>
                        </a:moveTo>
                        <a:cubicBezTo>
                          <a:pt x="25778" y="24108"/>
                          <a:pt x="24862" y="26717"/>
                          <a:pt x="23071" y="28666"/>
                        </a:cubicBezTo>
                        <a:cubicBezTo>
                          <a:pt x="21280" y="30622"/>
                          <a:pt x="18910" y="31600"/>
                          <a:pt x="15960" y="31600"/>
                        </a:cubicBezTo>
                        <a:cubicBezTo>
                          <a:pt x="12621" y="31600"/>
                          <a:pt x="9948" y="30656"/>
                          <a:pt x="7942" y="28770"/>
                        </a:cubicBezTo>
                        <a:cubicBezTo>
                          <a:pt x="5936" y="26883"/>
                          <a:pt x="4780" y="24226"/>
                          <a:pt x="4475" y="20800"/>
                        </a:cubicBezTo>
                        <a:lnTo>
                          <a:pt x="25820" y="2084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8" name="자유형 1187">
                    <a:extLst>
                      <a:ext uri="{FF2B5EF4-FFF2-40B4-BE49-F238E27FC236}">
                        <a16:creationId xmlns:a16="http://schemas.microsoft.com/office/drawing/2014/main" id="{E32E35DC-EF49-B74D-E118-4D157B568C17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2510" y="13834396"/>
                    <a:ext cx="21344" cy="37290"/>
                  </a:xfrm>
                  <a:custGeom>
                    <a:avLst/>
                    <a:gdLst>
                      <a:gd name="connsiteX0" fmla="*/ 19744 w 21344"/>
                      <a:gd name="connsiteY0" fmla="*/ 29208 h 37290"/>
                      <a:gd name="connsiteX1" fmla="*/ 17547 w 21344"/>
                      <a:gd name="connsiteY1" fmla="*/ 30061 h 37290"/>
                      <a:gd name="connsiteX2" fmla="*/ 14933 w 21344"/>
                      <a:gd name="connsiteY2" fmla="*/ 30342 h 37290"/>
                      <a:gd name="connsiteX3" fmla="*/ 7135 w 21344"/>
                      <a:gd name="connsiteY3" fmla="*/ 27043 h 37290"/>
                      <a:gd name="connsiteX4" fmla="*/ 4417 w 21344"/>
                      <a:gd name="connsiteY4" fmla="*/ 17565 h 37290"/>
                      <a:gd name="connsiteX5" fmla="*/ 4417 w 21344"/>
                      <a:gd name="connsiteY5" fmla="*/ -1621 h 37290"/>
                      <a:gd name="connsiteX6" fmla="*/ -1601 w 21344"/>
                      <a:gd name="connsiteY6" fmla="*/ -1621 h 37290"/>
                      <a:gd name="connsiteX7" fmla="*/ -1601 w 21344"/>
                      <a:gd name="connsiteY7" fmla="*/ 34795 h 37290"/>
                      <a:gd name="connsiteX8" fmla="*/ 4417 w 21344"/>
                      <a:gd name="connsiteY8" fmla="*/ 34795 h 37290"/>
                      <a:gd name="connsiteX9" fmla="*/ 4417 w 21344"/>
                      <a:gd name="connsiteY9" fmla="*/ 29135 h 37290"/>
                      <a:gd name="connsiteX10" fmla="*/ 9331 w 21344"/>
                      <a:gd name="connsiteY10" fmla="*/ 34056 h 37290"/>
                      <a:gd name="connsiteX11" fmla="*/ 16693 w 21344"/>
                      <a:gd name="connsiteY11" fmla="*/ 35669 h 37290"/>
                      <a:gd name="connsiteX12" fmla="*/ 18057 w 21344"/>
                      <a:gd name="connsiteY12" fmla="*/ 35586 h 37290"/>
                      <a:gd name="connsiteX13" fmla="*/ 19712 w 21344"/>
                      <a:gd name="connsiteY13" fmla="*/ 35346 h 37290"/>
                      <a:gd name="connsiteX14" fmla="*/ 19744 w 21344"/>
                      <a:gd name="connsiteY14" fmla="*/ 2920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744" y="29208"/>
                        </a:moveTo>
                        <a:cubicBezTo>
                          <a:pt x="19070" y="29596"/>
                          <a:pt x="18338" y="29880"/>
                          <a:pt x="17547" y="30061"/>
                        </a:cubicBezTo>
                        <a:cubicBezTo>
                          <a:pt x="16755" y="30248"/>
                          <a:pt x="15884" y="30342"/>
                          <a:pt x="14933" y="30342"/>
                        </a:cubicBezTo>
                        <a:cubicBezTo>
                          <a:pt x="11546" y="30342"/>
                          <a:pt x="8946" y="29242"/>
                          <a:pt x="7135" y="27043"/>
                        </a:cubicBezTo>
                        <a:cubicBezTo>
                          <a:pt x="5323" y="24845"/>
                          <a:pt x="4417" y="21685"/>
                          <a:pt x="4417" y="17565"/>
                        </a:cubicBezTo>
                        <a:lnTo>
                          <a:pt x="4417" y="-1621"/>
                        </a:lnTo>
                        <a:lnTo>
                          <a:pt x="-1601" y="-1621"/>
                        </a:lnTo>
                        <a:lnTo>
                          <a:pt x="-1601" y="34795"/>
                        </a:lnTo>
                        <a:lnTo>
                          <a:pt x="4417" y="34795"/>
                        </a:lnTo>
                        <a:lnTo>
                          <a:pt x="4417" y="29135"/>
                        </a:lnTo>
                        <a:cubicBezTo>
                          <a:pt x="5680" y="31348"/>
                          <a:pt x="7318" y="32988"/>
                          <a:pt x="9331" y="34056"/>
                        </a:cubicBezTo>
                        <a:cubicBezTo>
                          <a:pt x="11351" y="35131"/>
                          <a:pt x="13805" y="35669"/>
                          <a:pt x="16693" y="35669"/>
                        </a:cubicBezTo>
                        <a:cubicBezTo>
                          <a:pt x="17102" y="35669"/>
                          <a:pt x="17557" y="35641"/>
                          <a:pt x="18057" y="35586"/>
                        </a:cubicBezTo>
                        <a:cubicBezTo>
                          <a:pt x="18557" y="35537"/>
                          <a:pt x="19108" y="35457"/>
                          <a:pt x="19712" y="35346"/>
                        </a:cubicBezTo>
                        <a:lnTo>
                          <a:pt x="19744" y="29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9" name="자유형 1188">
                    <a:extLst>
                      <a:ext uri="{FF2B5EF4-FFF2-40B4-BE49-F238E27FC236}">
                        <a16:creationId xmlns:a16="http://schemas.microsoft.com/office/drawing/2014/main" id="{E4576583-6732-E779-4300-080A4865369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3827" y="13798024"/>
                    <a:ext cx="32569" cy="51138"/>
                  </a:xfrm>
                  <a:custGeom>
                    <a:avLst/>
                    <a:gdLst>
                      <a:gd name="connsiteX0" fmla="*/ 24671 w 32569"/>
                      <a:gd name="connsiteY0" fmla="*/ 31523 h 51138"/>
                      <a:gd name="connsiteX1" fmla="*/ 21985 w 32569"/>
                      <a:gd name="connsiteY1" fmla="*/ 41595 h 51138"/>
                      <a:gd name="connsiteX2" fmla="*/ 14457 w 32569"/>
                      <a:gd name="connsiteY2" fmla="*/ 45174 h 51138"/>
                      <a:gd name="connsiteX3" fmla="*/ 6960 w 32569"/>
                      <a:gd name="connsiteY3" fmla="*/ 41595 h 51138"/>
                      <a:gd name="connsiteX4" fmla="*/ 4274 w 32569"/>
                      <a:gd name="connsiteY4" fmla="*/ 31523 h 51138"/>
                      <a:gd name="connsiteX5" fmla="*/ 6960 w 32569"/>
                      <a:gd name="connsiteY5" fmla="*/ 21472 h 51138"/>
                      <a:gd name="connsiteX6" fmla="*/ 14457 w 32569"/>
                      <a:gd name="connsiteY6" fmla="*/ 17893 h 51138"/>
                      <a:gd name="connsiteX7" fmla="*/ 21985 w 32569"/>
                      <a:gd name="connsiteY7" fmla="*/ 21472 h 51138"/>
                      <a:gd name="connsiteX8" fmla="*/ 24671 w 32569"/>
                      <a:gd name="connsiteY8" fmla="*/ 31523 h 51138"/>
                      <a:gd name="connsiteX9" fmla="*/ 30658 w 32569"/>
                      <a:gd name="connsiteY9" fmla="*/ 17404 h 51138"/>
                      <a:gd name="connsiteX10" fmla="*/ 26524 w 32569"/>
                      <a:gd name="connsiteY10" fmla="*/ 3576 h 51138"/>
                      <a:gd name="connsiteX11" fmla="*/ 13874 w 32569"/>
                      <a:gd name="connsiteY11" fmla="*/ -960 h 51138"/>
                      <a:gd name="connsiteX12" fmla="*/ 7918 w 32569"/>
                      <a:gd name="connsiteY12" fmla="*/ -492 h 51138"/>
                      <a:gd name="connsiteX13" fmla="*/ 2483 w 32569"/>
                      <a:gd name="connsiteY13" fmla="*/ 954 h 51138"/>
                      <a:gd name="connsiteX14" fmla="*/ 2483 w 32569"/>
                      <a:gd name="connsiteY14" fmla="*/ 6770 h 51138"/>
                      <a:gd name="connsiteX15" fmla="*/ 7689 w 32569"/>
                      <a:gd name="connsiteY15" fmla="*/ 4669 h 51138"/>
                      <a:gd name="connsiteX16" fmla="*/ 12926 w 32569"/>
                      <a:gd name="connsiteY16" fmla="*/ 3982 h 51138"/>
                      <a:gd name="connsiteX17" fmla="*/ 21745 w 32569"/>
                      <a:gd name="connsiteY17" fmla="*/ 7051 h 51138"/>
                      <a:gd name="connsiteX18" fmla="*/ 24671 w 32569"/>
                      <a:gd name="connsiteY18" fmla="*/ 16332 h 51138"/>
                      <a:gd name="connsiteX19" fmla="*/ 24671 w 32569"/>
                      <a:gd name="connsiteY19" fmla="*/ 19298 h 51138"/>
                      <a:gd name="connsiteX20" fmla="*/ 19923 w 32569"/>
                      <a:gd name="connsiteY20" fmla="*/ 14480 h 51138"/>
                      <a:gd name="connsiteX21" fmla="*/ 12989 w 32569"/>
                      <a:gd name="connsiteY21" fmla="*/ 12888 h 51138"/>
                      <a:gd name="connsiteX22" fmla="*/ 2191 w 32569"/>
                      <a:gd name="connsiteY22" fmla="*/ 17987 h 51138"/>
                      <a:gd name="connsiteX23" fmla="*/ -1911 w 32569"/>
                      <a:gd name="connsiteY23" fmla="*/ 31523 h 51138"/>
                      <a:gd name="connsiteX24" fmla="*/ 2191 w 32569"/>
                      <a:gd name="connsiteY24" fmla="*/ 45070 h 51138"/>
                      <a:gd name="connsiteX25" fmla="*/ 12989 w 32569"/>
                      <a:gd name="connsiteY25" fmla="*/ 50179 h 51138"/>
                      <a:gd name="connsiteX26" fmla="*/ 19923 w 32569"/>
                      <a:gd name="connsiteY26" fmla="*/ 48587 h 51138"/>
                      <a:gd name="connsiteX27" fmla="*/ 24671 w 32569"/>
                      <a:gd name="connsiteY27" fmla="*/ 43780 h 51138"/>
                      <a:gd name="connsiteX28" fmla="*/ 24671 w 32569"/>
                      <a:gd name="connsiteY28" fmla="*/ 49305 h 51138"/>
                      <a:gd name="connsiteX29" fmla="*/ 30658 w 32569"/>
                      <a:gd name="connsiteY29" fmla="*/ 49305 h 51138"/>
                      <a:gd name="connsiteX30" fmla="*/ 30658 w 32569"/>
                      <a:gd name="connsiteY30" fmla="*/ 1740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671" y="31523"/>
                        </a:moveTo>
                        <a:cubicBezTo>
                          <a:pt x="24671" y="35858"/>
                          <a:pt x="23776" y="39215"/>
                          <a:pt x="21985" y="41595"/>
                        </a:cubicBezTo>
                        <a:cubicBezTo>
                          <a:pt x="20201" y="43981"/>
                          <a:pt x="17691" y="45174"/>
                          <a:pt x="14457" y="45174"/>
                        </a:cubicBezTo>
                        <a:cubicBezTo>
                          <a:pt x="11250" y="45174"/>
                          <a:pt x="8751" y="43981"/>
                          <a:pt x="6960" y="41595"/>
                        </a:cubicBezTo>
                        <a:cubicBezTo>
                          <a:pt x="5169" y="39215"/>
                          <a:pt x="4274" y="35858"/>
                          <a:pt x="4274" y="31523"/>
                        </a:cubicBezTo>
                        <a:cubicBezTo>
                          <a:pt x="4274" y="27209"/>
                          <a:pt x="5169" y="23858"/>
                          <a:pt x="6960" y="21472"/>
                        </a:cubicBezTo>
                        <a:cubicBezTo>
                          <a:pt x="8751" y="19086"/>
                          <a:pt x="11250" y="17893"/>
                          <a:pt x="14457" y="17893"/>
                        </a:cubicBezTo>
                        <a:cubicBezTo>
                          <a:pt x="17691" y="17893"/>
                          <a:pt x="20201" y="19086"/>
                          <a:pt x="21985" y="21472"/>
                        </a:cubicBezTo>
                        <a:cubicBezTo>
                          <a:pt x="23776" y="23858"/>
                          <a:pt x="24671" y="27209"/>
                          <a:pt x="24671" y="31523"/>
                        </a:cubicBezTo>
                        <a:close/>
                        <a:moveTo>
                          <a:pt x="30658" y="17404"/>
                        </a:moveTo>
                        <a:cubicBezTo>
                          <a:pt x="30658" y="11210"/>
                          <a:pt x="29280" y="6600"/>
                          <a:pt x="26524" y="3576"/>
                        </a:cubicBezTo>
                        <a:cubicBezTo>
                          <a:pt x="23776" y="552"/>
                          <a:pt x="19559" y="-960"/>
                          <a:pt x="13874" y="-960"/>
                        </a:cubicBezTo>
                        <a:cubicBezTo>
                          <a:pt x="11770" y="-960"/>
                          <a:pt x="9785" y="-804"/>
                          <a:pt x="7918" y="-492"/>
                        </a:cubicBezTo>
                        <a:cubicBezTo>
                          <a:pt x="6051" y="-180"/>
                          <a:pt x="4239" y="302"/>
                          <a:pt x="2483" y="954"/>
                        </a:cubicBezTo>
                        <a:lnTo>
                          <a:pt x="2483" y="6770"/>
                        </a:lnTo>
                        <a:cubicBezTo>
                          <a:pt x="4239" y="5820"/>
                          <a:pt x="5974" y="5120"/>
                          <a:pt x="7689" y="4669"/>
                        </a:cubicBezTo>
                        <a:cubicBezTo>
                          <a:pt x="9403" y="4211"/>
                          <a:pt x="11149" y="3982"/>
                          <a:pt x="12926" y="3982"/>
                        </a:cubicBezTo>
                        <a:cubicBezTo>
                          <a:pt x="16855" y="3982"/>
                          <a:pt x="19795" y="5005"/>
                          <a:pt x="21745" y="7051"/>
                        </a:cubicBezTo>
                        <a:cubicBezTo>
                          <a:pt x="23696" y="9098"/>
                          <a:pt x="24671" y="12191"/>
                          <a:pt x="24671" y="16332"/>
                        </a:cubicBezTo>
                        <a:lnTo>
                          <a:pt x="24671" y="19298"/>
                        </a:lnTo>
                        <a:cubicBezTo>
                          <a:pt x="23435" y="17147"/>
                          <a:pt x="21853" y="15542"/>
                          <a:pt x="19923" y="14480"/>
                        </a:cubicBezTo>
                        <a:cubicBezTo>
                          <a:pt x="17993" y="13419"/>
                          <a:pt x="15682" y="12888"/>
                          <a:pt x="12989" y="12888"/>
                        </a:cubicBezTo>
                        <a:cubicBezTo>
                          <a:pt x="8525" y="12888"/>
                          <a:pt x="4926" y="14588"/>
                          <a:pt x="2191" y="17987"/>
                        </a:cubicBezTo>
                        <a:cubicBezTo>
                          <a:pt x="-544" y="21392"/>
                          <a:pt x="-1911" y="25905"/>
                          <a:pt x="-1911" y="31523"/>
                        </a:cubicBezTo>
                        <a:cubicBezTo>
                          <a:pt x="-1911" y="37155"/>
                          <a:pt x="-544" y="41671"/>
                          <a:pt x="2191" y="45070"/>
                        </a:cubicBezTo>
                        <a:cubicBezTo>
                          <a:pt x="4926" y="48476"/>
                          <a:pt x="8525" y="50179"/>
                          <a:pt x="12989" y="50179"/>
                        </a:cubicBezTo>
                        <a:cubicBezTo>
                          <a:pt x="15682" y="50179"/>
                          <a:pt x="17993" y="49648"/>
                          <a:pt x="19923" y="48587"/>
                        </a:cubicBezTo>
                        <a:cubicBezTo>
                          <a:pt x="21853" y="47525"/>
                          <a:pt x="23435" y="45923"/>
                          <a:pt x="24671" y="43780"/>
                        </a:cubicBezTo>
                        <a:lnTo>
                          <a:pt x="24671" y="49305"/>
                        </a:lnTo>
                        <a:lnTo>
                          <a:pt x="30658" y="49305"/>
                        </a:lnTo>
                        <a:lnTo>
                          <a:pt x="30658" y="17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0" name="자유형 1189">
                    <a:extLst>
                      <a:ext uri="{FF2B5EF4-FFF2-40B4-BE49-F238E27FC236}">
                        <a16:creationId xmlns:a16="http://schemas.microsoft.com/office/drawing/2014/main" id="{F4A6DED1-4870-A4BD-CE2F-974F39336073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2817" y="13756431"/>
                    <a:ext cx="35463" cy="50264"/>
                  </a:xfrm>
                  <a:custGeom>
                    <a:avLst/>
                    <a:gdLst>
                      <a:gd name="connsiteX0" fmla="*/ 17562 w 35463"/>
                      <a:gd name="connsiteY0" fmla="*/ 9543 h 50264"/>
                      <a:gd name="connsiteX1" fmla="*/ 12616 w 35463"/>
                      <a:gd name="connsiteY1" fmla="*/ 1063 h 50264"/>
                      <a:gd name="connsiteX2" fmla="*/ 6181 w 35463"/>
                      <a:gd name="connsiteY2" fmla="*/ -925 h 50264"/>
                      <a:gd name="connsiteX3" fmla="*/ 1392 w 35463"/>
                      <a:gd name="connsiteY3" fmla="*/ -925 h 50264"/>
                      <a:gd name="connsiteX4" fmla="*/ 1392 w 35463"/>
                      <a:gd name="connsiteY4" fmla="*/ 4080 h 50264"/>
                      <a:gd name="connsiteX5" fmla="*/ 4911 w 35463"/>
                      <a:gd name="connsiteY5" fmla="*/ 4080 h 50264"/>
                      <a:gd name="connsiteX6" fmla="*/ 8743 w 35463"/>
                      <a:gd name="connsiteY6" fmla="*/ 5256 h 50264"/>
                      <a:gd name="connsiteX7" fmla="*/ 11773 w 35463"/>
                      <a:gd name="connsiteY7" fmla="*/ 10781 h 50264"/>
                      <a:gd name="connsiteX8" fmla="*/ 12845 w 35463"/>
                      <a:gd name="connsiteY8" fmla="*/ 13507 h 50264"/>
                      <a:gd name="connsiteX9" fmla="*/ -1888 w 35463"/>
                      <a:gd name="connsiteY9" fmla="*/ 49340 h 50264"/>
                      <a:gd name="connsiteX10" fmla="*/ 4453 w 35463"/>
                      <a:gd name="connsiteY10" fmla="*/ 49340 h 50264"/>
                      <a:gd name="connsiteX11" fmla="*/ 15844 w 35463"/>
                      <a:gd name="connsiteY11" fmla="*/ 20863 h 50264"/>
                      <a:gd name="connsiteX12" fmla="*/ 27235 w 35463"/>
                      <a:gd name="connsiteY12" fmla="*/ 49340 h 50264"/>
                      <a:gd name="connsiteX13" fmla="*/ 33576 w 35463"/>
                      <a:gd name="connsiteY13" fmla="*/ 49340 h 50264"/>
                      <a:gd name="connsiteX14" fmla="*/ 17562 w 35463"/>
                      <a:gd name="connsiteY14" fmla="*/ 9543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562" y="9543"/>
                        </a:moveTo>
                        <a:cubicBezTo>
                          <a:pt x="15875" y="5207"/>
                          <a:pt x="14226" y="2381"/>
                          <a:pt x="12616" y="1063"/>
                        </a:cubicBezTo>
                        <a:cubicBezTo>
                          <a:pt x="11012" y="-262"/>
                          <a:pt x="8868" y="-925"/>
                          <a:pt x="6181" y="-925"/>
                        </a:cubicBezTo>
                        <a:lnTo>
                          <a:pt x="1392" y="-925"/>
                        </a:lnTo>
                        <a:lnTo>
                          <a:pt x="1392" y="4080"/>
                        </a:lnTo>
                        <a:lnTo>
                          <a:pt x="4911" y="4080"/>
                        </a:lnTo>
                        <a:cubicBezTo>
                          <a:pt x="6556" y="4080"/>
                          <a:pt x="7833" y="4472"/>
                          <a:pt x="8743" y="5256"/>
                        </a:cubicBezTo>
                        <a:cubicBezTo>
                          <a:pt x="9659" y="6033"/>
                          <a:pt x="10669" y="7874"/>
                          <a:pt x="11773" y="10781"/>
                        </a:cubicBezTo>
                        <a:lnTo>
                          <a:pt x="12845" y="13507"/>
                        </a:lnTo>
                        <a:lnTo>
                          <a:pt x="-1888" y="49340"/>
                        </a:lnTo>
                        <a:lnTo>
                          <a:pt x="4453" y="49340"/>
                        </a:lnTo>
                        <a:lnTo>
                          <a:pt x="15844" y="20863"/>
                        </a:lnTo>
                        <a:lnTo>
                          <a:pt x="27235" y="49340"/>
                        </a:lnTo>
                        <a:lnTo>
                          <a:pt x="33576" y="49340"/>
                        </a:lnTo>
                        <a:lnTo>
                          <a:pt x="17562" y="95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191" name="자유형 1190">
                <a:extLst>
                  <a:ext uri="{FF2B5EF4-FFF2-40B4-BE49-F238E27FC236}">
                    <a16:creationId xmlns:a16="http://schemas.microsoft.com/office/drawing/2014/main" id="{DE8376C0-2B58-7747-4080-42285AF3ED3A}"/>
                  </a:ext>
                </a:extLst>
              </p:cNvPr>
              <p:cNvSpPr/>
              <p:nvPr/>
            </p:nvSpPr>
            <p:spPr>
              <a:xfrm>
                <a:off x="22883784" y="13072957"/>
                <a:ext cx="2163422" cy="1135738"/>
              </a:xfrm>
              <a:custGeom>
                <a:avLst/>
                <a:gdLst>
                  <a:gd name="connsiteX0" fmla="*/ 0 w 2163422"/>
                  <a:gd name="connsiteY0" fmla="*/ 378076 h 1135738"/>
                  <a:gd name="connsiteX1" fmla="*/ 3934 w 2163422"/>
                  <a:gd name="connsiteY1" fmla="*/ 78945 h 1135738"/>
                  <a:gd name="connsiteX2" fmla="*/ 7867 w 2163422"/>
                  <a:gd name="connsiteY2" fmla="*/ 774590 h 1135738"/>
                  <a:gd name="connsiteX3" fmla="*/ 11801 w 2163422"/>
                  <a:gd name="connsiteY3" fmla="*/ 512613 h 1135738"/>
                  <a:gd name="connsiteX4" fmla="*/ 15734 w 2163422"/>
                  <a:gd name="connsiteY4" fmla="*/ 201015 h 1135738"/>
                  <a:gd name="connsiteX5" fmla="*/ 19667 w 2163422"/>
                  <a:gd name="connsiteY5" fmla="*/ 107611 h 1135738"/>
                  <a:gd name="connsiteX6" fmla="*/ 23601 w 2163422"/>
                  <a:gd name="connsiteY6" fmla="*/ 707568 h 1135738"/>
                  <a:gd name="connsiteX7" fmla="*/ 27535 w 2163422"/>
                  <a:gd name="connsiteY7" fmla="*/ 146753 h 1135738"/>
                  <a:gd name="connsiteX8" fmla="*/ 31468 w 2163422"/>
                  <a:gd name="connsiteY8" fmla="*/ 177407 h 1135738"/>
                  <a:gd name="connsiteX9" fmla="*/ 35402 w 2163422"/>
                  <a:gd name="connsiteY9" fmla="*/ 315668 h 1135738"/>
                  <a:gd name="connsiteX10" fmla="*/ 39335 w 2163422"/>
                  <a:gd name="connsiteY10" fmla="*/ 658698 h 1135738"/>
                  <a:gd name="connsiteX11" fmla="*/ 43269 w 2163422"/>
                  <a:gd name="connsiteY11" fmla="*/ 72482 h 1135738"/>
                  <a:gd name="connsiteX12" fmla="*/ 47202 w 2163422"/>
                  <a:gd name="connsiteY12" fmla="*/ 34013 h 1135738"/>
                  <a:gd name="connsiteX13" fmla="*/ 51136 w 2163422"/>
                  <a:gd name="connsiteY13" fmla="*/ 342184 h 1135738"/>
                  <a:gd name="connsiteX14" fmla="*/ 55069 w 2163422"/>
                  <a:gd name="connsiteY14" fmla="*/ 440477 h 1135738"/>
                  <a:gd name="connsiteX15" fmla="*/ 59002 w 2163422"/>
                  <a:gd name="connsiteY15" fmla="*/ 438666 h 1135738"/>
                  <a:gd name="connsiteX16" fmla="*/ 62936 w 2163422"/>
                  <a:gd name="connsiteY16" fmla="*/ 358585 h 1135738"/>
                  <a:gd name="connsiteX17" fmla="*/ 66870 w 2163422"/>
                  <a:gd name="connsiteY17" fmla="*/ 376957 h 1135738"/>
                  <a:gd name="connsiteX18" fmla="*/ 70803 w 2163422"/>
                  <a:gd name="connsiteY18" fmla="*/ 438805 h 1135738"/>
                  <a:gd name="connsiteX19" fmla="*/ 74737 w 2163422"/>
                  <a:gd name="connsiteY19" fmla="*/ 88095 h 1135738"/>
                  <a:gd name="connsiteX20" fmla="*/ 78670 w 2163422"/>
                  <a:gd name="connsiteY20" fmla="*/ 480331 h 1135738"/>
                  <a:gd name="connsiteX21" fmla="*/ 82603 w 2163422"/>
                  <a:gd name="connsiteY21" fmla="*/ 484526 h 1135738"/>
                  <a:gd name="connsiteX22" fmla="*/ 86537 w 2163422"/>
                  <a:gd name="connsiteY22" fmla="*/ 381658 h 1135738"/>
                  <a:gd name="connsiteX23" fmla="*/ 90471 w 2163422"/>
                  <a:gd name="connsiteY23" fmla="*/ 436768 h 1135738"/>
                  <a:gd name="connsiteX24" fmla="*/ 94404 w 2163422"/>
                  <a:gd name="connsiteY24" fmla="*/ 43827 h 1135738"/>
                  <a:gd name="connsiteX25" fmla="*/ 102271 w 2163422"/>
                  <a:gd name="connsiteY25" fmla="*/ 688177 h 1135738"/>
                  <a:gd name="connsiteX26" fmla="*/ 106205 w 2163422"/>
                  <a:gd name="connsiteY26" fmla="*/ 361195 h 1135738"/>
                  <a:gd name="connsiteX27" fmla="*/ 110138 w 2163422"/>
                  <a:gd name="connsiteY27" fmla="*/ 195118 h 1135738"/>
                  <a:gd name="connsiteX28" fmla="*/ 114072 w 2163422"/>
                  <a:gd name="connsiteY28" fmla="*/ 438566 h 1135738"/>
                  <a:gd name="connsiteX29" fmla="*/ 118005 w 2163422"/>
                  <a:gd name="connsiteY29" fmla="*/ 24550 h 1135738"/>
                  <a:gd name="connsiteX30" fmla="*/ 121938 w 2163422"/>
                  <a:gd name="connsiteY30" fmla="*/ 439252 h 1135738"/>
                  <a:gd name="connsiteX31" fmla="*/ 125872 w 2163422"/>
                  <a:gd name="connsiteY31" fmla="*/ 329292 h 1135738"/>
                  <a:gd name="connsiteX32" fmla="*/ 129806 w 2163422"/>
                  <a:gd name="connsiteY32" fmla="*/ 185688 h 1135738"/>
                  <a:gd name="connsiteX33" fmla="*/ 133739 w 2163422"/>
                  <a:gd name="connsiteY33" fmla="*/ 309835 h 1135738"/>
                  <a:gd name="connsiteX34" fmla="*/ 137673 w 2163422"/>
                  <a:gd name="connsiteY34" fmla="*/ 517241 h 1135738"/>
                  <a:gd name="connsiteX35" fmla="*/ 141606 w 2163422"/>
                  <a:gd name="connsiteY35" fmla="*/ 412176 h 1135738"/>
                  <a:gd name="connsiteX36" fmla="*/ 145540 w 2163422"/>
                  <a:gd name="connsiteY36" fmla="*/ 505775 h 1135738"/>
                  <a:gd name="connsiteX37" fmla="*/ 149473 w 2163422"/>
                  <a:gd name="connsiteY37" fmla="*/ 454061 h 1135738"/>
                  <a:gd name="connsiteX38" fmla="*/ 153407 w 2163422"/>
                  <a:gd name="connsiteY38" fmla="*/ 66927 h 1135738"/>
                  <a:gd name="connsiteX39" fmla="*/ 157340 w 2163422"/>
                  <a:gd name="connsiteY39" fmla="*/ 92026 h 1135738"/>
                  <a:gd name="connsiteX40" fmla="*/ 161273 w 2163422"/>
                  <a:gd name="connsiteY40" fmla="*/ 461719 h 1135738"/>
                  <a:gd name="connsiteX41" fmla="*/ 165207 w 2163422"/>
                  <a:gd name="connsiteY41" fmla="*/ 321142 h 1135738"/>
                  <a:gd name="connsiteX42" fmla="*/ 169141 w 2163422"/>
                  <a:gd name="connsiteY42" fmla="*/ 329266 h 1135738"/>
                  <a:gd name="connsiteX43" fmla="*/ 173074 w 2163422"/>
                  <a:gd name="connsiteY43" fmla="*/ 600665 h 1135738"/>
                  <a:gd name="connsiteX44" fmla="*/ 177005 w 2163422"/>
                  <a:gd name="connsiteY44" fmla="*/ 308327 h 1135738"/>
                  <a:gd name="connsiteX45" fmla="*/ 180943 w 2163422"/>
                  <a:gd name="connsiteY45" fmla="*/ 531698 h 1135738"/>
                  <a:gd name="connsiteX46" fmla="*/ 184875 w 2163422"/>
                  <a:gd name="connsiteY46" fmla="*/ 161346 h 1135738"/>
                  <a:gd name="connsiteX47" fmla="*/ 188807 w 2163422"/>
                  <a:gd name="connsiteY47" fmla="*/ 278003 h 1135738"/>
                  <a:gd name="connsiteX48" fmla="*/ 192738 w 2163422"/>
                  <a:gd name="connsiteY48" fmla="*/ 212232 h 1135738"/>
                  <a:gd name="connsiteX49" fmla="*/ 196677 w 2163422"/>
                  <a:gd name="connsiteY49" fmla="*/ 124164 h 1135738"/>
                  <a:gd name="connsiteX50" fmla="*/ 200608 w 2163422"/>
                  <a:gd name="connsiteY50" fmla="*/ 0 h 1135738"/>
                  <a:gd name="connsiteX51" fmla="*/ 204540 w 2163422"/>
                  <a:gd name="connsiteY51" fmla="*/ 399704 h 1135738"/>
                  <a:gd name="connsiteX52" fmla="*/ 208478 w 2163422"/>
                  <a:gd name="connsiteY52" fmla="*/ 537824 h 1135738"/>
                  <a:gd name="connsiteX53" fmla="*/ 212410 w 2163422"/>
                  <a:gd name="connsiteY53" fmla="*/ 636663 h 1135738"/>
                  <a:gd name="connsiteX54" fmla="*/ 216341 w 2163422"/>
                  <a:gd name="connsiteY54" fmla="*/ 367674 h 1135738"/>
                  <a:gd name="connsiteX55" fmla="*/ 220273 w 2163422"/>
                  <a:gd name="connsiteY55" fmla="*/ 327927 h 1135738"/>
                  <a:gd name="connsiteX56" fmla="*/ 224211 w 2163422"/>
                  <a:gd name="connsiteY56" fmla="*/ 303531 h 1135738"/>
                  <a:gd name="connsiteX57" fmla="*/ 228143 w 2163422"/>
                  <a:gd name="connsiteY57" fmla="*/ 397313 h 1135738"/>
                  <a:gd name="connsiteX58" fmla="*/ 232075 w 2163422"/>
                  <a:gd name="connsiteY58" fmla="*/ 307482 h 1135738"/>
                  <a:gd name="connsiteX59" fmla="*/ 236013 w 2163422"/>
                  <a:gd name="connsiteY59" fmla="*/ 422911 h 1135738"/>
                  <a:gd name="connsiteX60" fmla="*/ 239944 w 2163422"/>
                  <a:gd name="connsiteY60" fmla="*/ 509737 h 1135738"/>
                  <a:gd name="connsiteX61" fmla="*/ 243876 w 2163422"/>
                  <a:gd name="connsiteY61" fmla="*/ 233626 h 1135738"/>
                  <a:gd name="connsiteX62" fmla="*/ 247808 w 2163422"/>
                  <a:gd name="connsiteY62" fmla="*/ 428058 h 1135738"/>
                  <a:gd name="connsiteX63" fmla="*/ 251746 w 2163422"/>
                  <a:gd name="connsiteY63" fmla="*/ 127604 h 1135738"/>
                  <a:gd name="connsiteX64" fmla="*/ 255678 w 2163422"/>
                  <a:gd name="connsiteY64" fmla="*/ 622113 h 1135738"/>
                  <a:gd name="connsiteX65" fmla="*/ 259609 w 2163422"/>
                  <a:gd name="connsiteY65" fmla="*/ 678861 h 1135738"/>
                  <a:gd name="connsiteX66" fmla="*/ 263548 w 2163422"/>
                  <a:gd name="connsiteY66" fmla="*/ 776381 h 1135738"/>
                  <a:gd name="connsiteX67" fmla="*/ 267479 w 2163422"/>
                  <a:gd name="connsiteY67" fmla="*/ 668333 h 1135738"/>
                  <a:gd name="connsiteX68" fmla="*/ 275342 w 2163422"/>
                  <a:gd name="connsiteY68" fmla="*/ 354523 h 1135738"/>
                  <a:gd name="connsiteX69" fmla="*/ 279281 w 2163422"/>
                  <a:gd name="connsiteY69" fmla="*/ 638208 h 1135738"/>
                  <a:gd name="connsiteX70" fmla="*/ 283212 w 2163422"/>
                  <a:gd name="connsiteY70" fmla="*/ 350414 h 1135738"/>
                  <a:gd name="connsiteX71" fmla="*/ 291082 w 2163422"/>
                  <a:gd name="connsiteY71" fmla="*/ 590856 h 1135738"/>
                  <a:gd name="connsiteX72" fmla="*/ 295014 w 2163422"/>
                  <a:gd name="connsiteY72" fmla="*/ 586608 h 1135738"/>
                  <a:gd name="connsiteX73" fmla="*/ 298946 w 2163422"/>
                  <a:gd name="connsiteY73" fmla="*/ 465428 h 1135738"/>
                  <a:gd name="connsiteX74" fmla="*/ 302877 w 2163422"/>
                  <a:gd name="connsiteY74" fmla="*/ 635684 h 1135738"/>
                  <a:gd name="connsiteX75" fmla="*/ 306815 w 2163422"/>
                  <a:gd name="connsiteY75" fmla="*/ 594678 h 1135738"/>
                  <a:gd name="connsiteX76" fmla="*/ 310747 w 2163422"/>
                  <a:gd name="connsiteY76" fmla="*/ 754500 h 1135738"/>
                  <a:gd name="connsiteX77" fmla="*/ 314679 w 2163422"/>
                  <a:gd name="connsiteY77" fmla="*/ 674946 h 1135738"/>
                  <a:gd name="connsiteX78" fmla="*/ 318610 w 2163422"/>
                  <a:gd name="connsiteY78" fmla="*/ 519825 h 1135738"/>
                  <a:gd name="connsiteX79" fmla="*/ 322549 w 2163422"/>
                  <a:gd name="connsiteY79" fmla="*/ 559612 h 1135738"/>
                  <a:gd name="connsiteX80" fmla="*/ 326480 w 2163422"/>
                  <a:gd name="connsiteY80" fmla="*/ 179364 h 1135738"/>
                  <a:gd name="connsiteX81" fmla="*/ 330412 w 2163422"/>
                  <a:gd name="connsiteY81" fmla="*/ 482428 h 1135738"/>
                  <a:gd name="connsiteX82" fmla="*/ 334350 w 2163422"/>
                  <a:gd name="connsiteY82" fmla="*/ 525598 h 1135738"/>
                  <a:gd name="connsiteX83" fmla="*/ 338282 w 2163422"/>
                  <a:gd name="connsiteY83" fmla="*/ 454141 h 1135738"/>
                  <a:gd name="connsiteX84" fmla="*/ 342213 w 2163422"/>
                  <a:gd name="connsiteY84" fmla="*/ 428930 h 1135738"/>
                  <a:gd name="connsiteX85" fmla="*/ 346145 w 2163422"/>
                  <a:gd name="connsiteY85" fmla="*/ 445857 h 1135738"/>
                  <a:gd name="connsiteX86" fmla="*/ 350083 w 2163422"/>
                  <a:gd name="connsiteY86" fmla="*/ 544683 h 1135738"/>
                  <a:gd name="connsiteX87" fmla="*/ 354015 w 2163422"/>
                  <a:gd name="connsiteY87" fmla="*/ 502965 h 1135738"/>
                  <a:gd name="connsiteX88" fmla="*/ 357947 w 2163422"/>
                  <a:gd name="connsiteY88" fmla="*/ 193087 h 1135738"/>
                  <a:gd name="connsiteX89" fmla="*/ 361885 w 2163422"/>
                  <a:gd name="connsiteY89" fmla="*/ 396381 h 1135738"/>
                  <a:gd name="connsiteX90" fmla="*/ 365817 w 2163422"/>
                  <a:gd name="connsiteY90" fmla="*/ 321654 h 1135738"/>
                  <a:gd name="connsiteX91" fmla="*/ 369748 w 2163422"/>
                  <a:gd name="connsiteY91" fmla="*/ 669179 h 1135738"/>
                  <a:gd name="connsiteX92" fmla="*/ 373680 w 2163422"/>
                  <a:gd name="connsiteY92" fmla="*/ 531378 h 1135738"/>
                  <a:gd name="connsiteX93" fmla="*/ 377618 w 2163422"/>
                  <a:gd name="connsiteY93" fmla="*/ 621707 h 1135738"/>
                  <a:gd name="connsiteX94" fmla="*/ 381550 w 2163422"/>
                  <a:gd name="connsiteY94" fmla="*/ 526331 h 1135738"/>
                  <a:gd name="connsiteX95" fmla="*/ 385481 w 2163422"/>
                  <a:gd name="connsiteY95" fmla="*/ 390335 h 1135738"/>
                  <a:gd name="connsiteX96" fmla="*/ 389420 w 2163422"/>
                  <a:gd name="connsiteY96" fmla="*/ 607524 h 1135738"/>
                  <a:gd name="connsiteX97" fmla="*/ 393351 w 2163422"/>
                  <a:gd name="connsiteY97" fmla="*/ 640632 h 1135738"/>
                  <a:gd name="connsiteX98" fmla="*/ 397283 w 2163422"/>
                  <a:gd name="connsiteY98" fmla="*/ 377084 h 1135738"/>
                  <a:gd name="connsiteX99" fmla="*/ 401215 w 2163422"/>
                  <a:gd name="connsiteY99" fmla="*/ 537311 h 1135738"/>
                  <a:gd name="connsiteX100" fmla="*/ 405153 w 2163422"/>
                  <a:gd name="connsiteY100" fmla="*/ 363140 h 1135738"/>
                  <a:gd name="connsiteX101" fmla="*/ 409084 w 2163422"/>
                  <a:gd name="connsiteY101" fmla="*/ 674386 h 1135738"/>
                  <a:gd name="connsiteX102" fmla="*/ 413016 w 2163422"/>
                  <a:gd name="connsiteY102" fmla="*/ 625656 h 1135738"/>
                  <a:gd name="connsiteX103" fmla="*/ 416954 w 2163422"/>
                  <a:gd name="connsiteY103" fmla="*/ 523934 h 1135738"/>
                  <a:gd name="connsiteX104" fmla="*/ 420886 w 2163422"/>
                  <a:gd name="connsiteY104" fmla="*/ 584896 h 1135738"/>
                  <a:gd name="connsiteX105" fmla="*/ 424818 w 2163422"/>
                  <a:gd name="connsiteY105" fmla="*/ 373687 h 1135738"/>
                  <a:gd name="connsiteX106" fmla="*/ 428749 w 2163422"/>
                  <a:gd name="connsiteY106" fmla="*/ 592754 h 1135738"/>
                  <a:gd name="connsiteX107" fmla="*/ 432688 w 2163422"/>
                  <a:gd name="connsiteY107" fmla="*/ 596769 h 1135738"/>
                  <a:gd name="connsiteX108" fmla="*/ 436619 w 2163422"/>
                  <a:gd name="connsiteY108" fmla="*/ 451031 h 1135738"/>
                  <a:gd name="connsiteX109" fmla="*/ 440551 w 2163422"/>
                  <a:gd name="connsiteY109" fmla="*/ 590969 h 1135738"/>
                  <a:gd name="connsiteX110" fmla="*/ 448421 w 2163422"/>
                  <a:gd name="connsiteY110" fmla="*/ 315681 h 1135738"/>
                  <a:gd name="connsiteX111" fmla="*/ 452352 w 2163422"/>
                  <a:gd name="connsiteY111" fmla="*/ 490479 h 1135738"/>
                  <a:gd name="connsiteX112" fmla="*/ 456284 w 2163422"/>
                  <a:gd name="connsiteY112" fmla="*/ 407642 h 1135738"/>
                  <a:gd name="connsiteX113" fmla="*/ 460222 w 2163422"/>
                  <a:gd name="connsiteY113" fmla="*/ 541220 h 1135738"/>
                  <a:gd name="connsiteX114" fmla="*/ 464154 w 2163422"/>
                  <a:gd name="connsiteY114" fmla="*/ 440004 h 1135738"/>
                  <a:gd name="connsiteX115" fmla="*/ 468086 w 2163422"/>
                  <a:gd name="connsiteY115" fmla="*/ 630037 h 1135738"/>
                  <a:gd name="connsiteX116" fmla="*/ 472017 w 2163422"/>
                  <a:gd name="connsiteY116" fmla="*/ 498763 h 1135738"/>
                  <a:gd name="connsiteX117" fmla="*/ 475955 w 2163422"/>
                  <a:gd name="connsiteY117" fmla="*/ 643808 h 1135738"/>
                  <a:gd name="connsiteX118" fmla="*/ 479887 w 2163422"/>
                  <a:gd name="connsiteY118" fmla="*/ 662254 h 1135738"/>
                  <a:gd name="connsiteX119" fmla="*/ 483819 w 2163422"/>
                  <a:gd name="connsiteY119" fmla="*/ 652405 h 1135738"/>
                  <a:gd name="connsiteX120" fmla="*/ 487757 w 2163422"/>
                  <a:gd name="connsiteY120" fmla="*/ 537678 h 1135738"/>
                  <a:gd name="connsiteX121" fmla="*/ 491689 w 2163422"/>
                  <a:gd name="connsiteY121" fmla="*/ 681478 h 1135738"/>
                  <a:gd name="connsiteX122" fmla="*/ 495620 w 2163422"/>
                  <a:gd name="connsiteY122" fmla="*/ 538723 h 1135738"/>
                  <a:gd name="connsiteX123" fmla="*/ 499552 w 2163422"/>
                  <a:gd name="connsiteY123" fmla="*/ 449979 h 1135738"/>
                  <a:gd name="connsiteX124" fmla="*/ 503490 w 2163422"/>
                  <a:gd name="connsiteY124" fmla="*/ 609461 h 1135738"/>
                  <a:gd name="connsiteX125" fmla="*/ 507422 w 2163422"/>
                  <a:gd name="connsiteY125" fmla="*/ 618810 h 1135738"/>
                  <a:gd name="connsiteX126" fmla="*/ 511353 w 2163422"/>
                  <a:gd name="connsiteY126" fmla="*/ 579303 h 1135738"/>
                  <a:gd name="connsiteX127" fmla="*/ 515292 w 2163422"/>
                  <a:gd name="connsiteY127" fmla="*/ 514831 h 1135738"/>
                  <a:gd name="connsiteX128" fmla="*/ 519223 w 2163422"/>
                  <a:gd name="connsiteY128" fmla="*/ 627494 h 1135738"/>
                  <a:gd name="connsiteX129" fmla="*/ 523155 w 2163422"/>
                  <a:gd name="connsiteY129" fmla="*/ 643708 h 1135738"/>
                  <a:gd name="connsiteX130" fmla="*/ 527087 w 2163422"/>
                  <a:gd name="connsiteY130" fmla="*/ 527569 h 1135738"/>
                  <a:gd name="connsiteX131" fmla="*/ 531025 w 2163422"/>
                  <a:gd name="connsiteY131" fmla="*/ 679420 h 1135738"/>
                  <a:gd name="connsiteX132" fmla="*/ 534956 w 2163422"/>
                  <a:gd name="connsiteY132" fmla="*/ 457111 h 1135738"/>
                  <a:gd name="connsiteX133" fmla="*/ 538888 w 2163422"/>
                  <a:gd name="connsiteY133" fmla="*/ 682424 h 1135738"/>
                  <a:gd name="connsiteX134" fmla="*/ 542826 w 2163422"/>
                  <a:gd name="connsiteY134" fmla="*/ 642203 h 1135738"/>
                  <a:gd name="connsiteX135" fmla="*/ 546758 w 2163422"/>
                  <a:gd name="connsiteY135" fmla="*/ 631509 h 1135738"/>
                  <a:gd name="connsiteX136" fmla="*/ 550690 w 2163422"/>
                  <a:gd name="connsiteY136" fmla="*/ 693997 h 1135738"/>
                  <a:gd name="connsiteX137" fmla="*/ 554621 w 2163422"/>
                  <a:gd name="connsiteY137" fmla="*/ 547553 h 1135738"/>
                  <a:gd name="connsiteX138" fmla="*/ 558560 w 2163422"/>
                  <a:gd name="connsiteY138" fmla="*/ 610587 h 1135738"/>
                  <a:gd name="connsiteX139" fmla="*/ 562491 w 2163422"/>
                  <a:gd name="connsiteY139" fmla="*/ 647990 h 1135738"/>
                  <a:gd name="connsiteX140" fmla="*/ 566423 w 2163422"/>
                  <a:gd name="connsiteY140" fmla="*/ 583425 h 1135738"/>
                  <a:gd name="connsiteX141" fmla="*/ 570354 w 2163422"/>
                  <a:gd name="connsiteY141" fmla="*/ 620382 h 1135738"/>
                  <a:gd name="connsiteX142" fmla="*/ 574293 w 2163422"/>
                  <a:gd name="connsiteY142" fmla="*/ 705077 h 1135738"/>
                  <a:gd name="connsiteX143" fmla="*/ 578224 w 2163422"/>
                  <a:gd name="connsiteY143" fmla="*/ 699970 h 1135738"/>
                  <a:gd name="connsiteX144" fmla="*/ 582156 w 2163422"/>
                  <a:gd name="connsiteY144" fmla="*/ 593526 h 1135738"/>
                  <a:gd name="connsiteX145" fmla="*/ 586094 w 2163422"/>
                  <a:gd name="connsiteY145" fmla="*/ 640991 h 1135738"/>
                  <a:gd name="connsiteX146" fmla="*/ 590026 w 2163422"/>
                  <a:gd name="connsiteY146" fmla="*/ 633307 h 1135738"/>
                  <a:gd name="connsiteX147" fmla="*/ 593958 w 2163422"/>
                  <a:gd name="connsiteY147" fmla="*/ 555837 h 1135738"/>
                  <a:gd name="connsiteX148" fmla="*/ 597889 w 2163422"/>
                  <a:gd name="connsiteY148" fmla="*/ 588466 h 1135738"/>
                  <a:gd name="connsiteX149" fmla="*/ 601827 w 2163422"/>
                  <a:gd name="connsiteY149" fmla="*/ 647564 h 1135738"/>
                  <a:gd name="connsiteX150" fmla="*/ 605759 w 2163422"/>
                  <a:gd name="connsiteY150" fmla="*/ 820617 h 1135738"/>
                  <a:gd name="connsiteX151" fmla="*/ 609691 w 2163422"/>
                  <a:gd name="connsiteY151" fmla="*/ 535627 h 1135738"/>
                  <a:gd name="connsiteX152" fmla="*/ 613629 w 2163422"/>
                  <a:gd name="connsiteY152" fmla="*/ 645506 h 1135738"/>
                  <a:gd name="connsiteX153" fmla="*/ 617561 w 2163422"/>
                  <a:gd name="connsiteY153" fmla="*/ 712755 h 1135738"/>
                  <a:gd name="connsiteX154" fmla="*/ 621492 w 2163422"/>
                  <a:gd name="connsiteY154" fmla="*/ 679707 h 1135738"/>
                  <a:gd name="connsiteX155" fmla="*/ 625424 w 2163422"/>
                  <a:gd name="connsiteY155" fmla="*/ 556563 h 1135738"/>
                  <a:gd name="connsiteX156" fmla="*/ 629362 w 2163422"/>
                  <a:gd name="connsiteY156" fmla="*/ 749339 h 1135738"/>
                  <a:gd name="connsiteX157" fmla="*/ 633294 w 2163422"/>
                  <a:gd name="connsiteY157" fmla="*/ 657619 h 1135738"/>
                  <a:gd name="connsiteX158" fmla="*/ 637225 w 2163422"/>
                  <a:gd name="connsiteY158" fmla="*/ 722138 h 1135738"/>
                  <a:gd name="connsiteX159" fmla="*/ 641164 w 2163422"/>
                  <a:gd name="connsiteY159" fmla="*/ 666382 h 1135738"/>
                  <a:gd name="connsiteX160" fmla="*/ 645095 w 2163422"/>
                  <a:gd name="connsiteY160" fmla="*/ 621407 h 1135738"/>
                  <a:gd name="connsiteX161" fmla="*/ 649027 w 2163422"/>
                  <a:gd name="connsiteY161" fmla="*/ 727411 h 1135738"/>
                  <a:gd name="connsiteX162" fmla="*/ 652959 w 2163422"/>
                  <a:gd name="connsiteY162" fmla="*/ 776794 h 1135738"/>
                  <a:gd name="connsiteX163" fmla="*/ 656897 w 2163422"/>
                  <a:gd name="connsiteY163" fmla="*/ 696534 h 1135738"/>
                  <a:gd name="connsiteX164" fmla="*/ 660829 w 2163422"/>
                  <a:gd name="connsiteY164" fmla="*/ 719174 h 1135738"/>
                  <a:gd name="connsiteX165" fmla="*/ 664760 w 2163422"/>
                  <a:gd name="connsiteY165" fmla="*/ 563128 h 1135738"/>
                  <a:gd name="connsiteX166" fmla="*/ 668692 w 2163422"/>
                  <a:gd name="connsiteY166" fmla="*/ 594272 h 1135738"/>
                  <a:gd name="connsiteX167" fmla="*/ 672630 w 2163422"/>
                  <a:gd name="connsiteY167" fmla="*/ 576952 h 1135738"/>
                  <a:gd name="connsiteX168" fmla="*/ 676562 w 2163422"/>
                  <a:gd name="connsiteY168" fmla="*/ 625183 h 1135738"/>
                  <a:gd name="connsiteX169" fmla="*/ 680493 w 2163422"/>
                  <a:gd name="connsiteY169" fmla="*/ 779598 h 1135738"/>
                  <a:gd name="connsiteX170" fmla="*/ 684432 w 2163422"/>
                  <a:gd name="connsiteY170" fmla="*/ 647084 h 1135738"/>
                  <a:gd name="connsiteX171" fmla="*/ 688363 w 2163422"/>
                  <a:gd name="connsiteY171" fmla="*/ 681158 h 1135738"/>
                  <a:gd name="connsiteX172" fmla="*/ 692295 w 2163422"/>
                  <a:gd name="connsiteY172" fmla="*/ 747235 h 1135738"/>
                  <a:gd name="connsiteX173" fmla="*/ 696226 w 2163422"/>
                  <a:gd name="connsiteY173" fmla="*/ 689728 h 1135738"/>
                  <a:gd name="connsiteX174" fmla="*/ 700165 w 2163422"/>
                  <a:gd name="connsiteY174" fmla="*/ 597322 h 1135738"/>
                  <a:gd name="connsiteX175" fmla="*/ 711966 w 2163422"/>
                  <a:gd name="connsiteY175" fmla="*/ 813205 h 1135738"/>
                  <a:gd name="connsiteX176" fmla="*/ 715898 w 2163422"/>
                  <a:gd name="connsiteY176" fmla="*/ 707634 h 1135738"/>
                  <a:gd name="connsiteX177" fmla="*/ 719830 w 2163422"/>
                  <a:gd name="connsiteY177" fmla="*/ 554498 h 1135738"/>
                  <a:gd name="connsiteX178" fmla="*/ 723761 w 2163422"/>
                  <a:gd name="connsiteY178" fmla="*/ 701042 h 1135738"/>
                  <a:gd name="connsiteX179" fmla="*/ 727700 w 2163422"/>
                  <a:gd name="connsiteY179" fmla="*/ 516875 h 1135738"/>
                  <a:gd name="connsiteX180" fmla="*/ 731631 w 2163422"/>
                  <a:gd name="connsiteY180" fmla="*/ 646352 h 1135738"/>
                  <a:gd name="connsiteX181" fmla="*/ 735563 w 2163422"/>
                  <a:gd name="connsiteY181" fmla="*/ 801399 h 1135738"/>
                  <a:gd name="connsiteX182" fmla="*/ 739501 w 2163422"/>
                  <a:gd name="connsiteY182" fmla="*/ 795433 h 1135738"/>
                  <a:gd name="connsiteX183" fmla="*/ 743433 w 2163422"/>
                  <a:gd name="connsiteY183" fmla="*/ 661774 h 1135738"/>
                  <a:gd name="connsiteX184" fmla="*/ 747364 w 2163422"/>
                  <a:gd name="connsiteY184" fmla="*/ 727991 h 1135738"/>
                  <a:gd name="connsiteX185" fmla="*/ 751296 w 2163422"/>
                  <a:gd name="connsiteY185" fmla="*/ 857461 h 1135738"/>
                  <a:gd name="connsiteX186" fmla="*/ 755234 w 2163422"/>
                  <a:gd name="connsiteY186" fmla="*/ 766466 h 1135738"/>
                  <a:gd name="connsiteX187" fmla="*/ 759166 w 2163422"/>
                  <a:gd name="connsiteY187" fmla="*/ 742301 h 1135738"/>
                  <a:gd name="connsiteX188" fmla="*/ 763097 w 2163422"/>
                  <a:gd name="connsiteY188" fmla="*/ 793375 h 1135738"/>
                  <a:gd name="connsiteX189" fmla="*/ 767036 w 2163422"/>
                  <a:gd name="connsiteY189" fmla="*/ 584244 h 1135738"/>
                  <a:gd name="connsiteX190" fmla="*/ 770967 w 2163422"/>
                  <a:gd name="connsiteY190" fmla="*/ 676351 h 1135738"/>
                  <a:gd name="connsiteX191" fmla="*/ 774899 w 2163422"/>
                  <a:gd name="connsiteY191" fmla="*/ 804382 h 1135738"/>
                  <a:gd name="connsiteX192" fmla="*/ 778831 w 2163422"/>
                  <a:gd name="connsiteY192" fmla="*/ 704704 h 1135738"/>
                  <a:gd name="connsiteX193" fmla="*/ 782769 w 2163422"/>
                  <a:gd name="connsiteY193" fmla="*/ 824459 h 1135738"/>
                  <a:gd name="connsiteX194" fmla="*/ 786701 w 2163422"/>
                  <a:gd name="connsiteY194" fmla="*/ 694909 h 1135738"/>
                  <a:gd name="connsiteX195" fmla="*/ 790632 w 2163422"/>
                  <a:gd name="connsiteY195" fmla="*/ 820144 h 1135738"/>
                  <a:gd name="connsiteX196" fmla="*/ 794564 w 2163422"/>
                  <a:gd name="connsiteY196" fmla="*/ 800647 h 1135738"/>
                  <a:gd name="connsiteX197" fmla="*/ 798502 w 2163422"/>
                  <a:gd name="connsiteY197" fmla="*/ 768970 h 1135738"/>
                  <a:gd name="connsiteX198" fmla="*/ 802434 w 2163422"/>
                  <a:gd name="connsiteY198" fmla="*/ 795632 h 1135738"/>
                  <a:gd name="connsiteX199" fmla="*/ 806365 w 2163422"/>
                  <a:gd name="connsiteY199" fmla="*/ 630091 h 1135738"/>
                  <a:gd name="connsiteX200" fmla="*/ 810304 w 2163422"/>
                  <a:gd name="connsiteY200" fmla="*/ 892847 h 1135738"/>
                  <a:gd name="connsiteX201" fmla="*/ 814235 w 2163422"/>
                  <a:gd name="connsiteY201" fmla="*/ 665283 h 1135738"/>
                  <a:gd name="connsiteX202" fmla="*/ 818167 w 2163422"/>
                  <a:gd name="connsiteY202" fmla="*/ 537531 h 1135738"/>
                  <a:gd name="connsiteX203" fmla="*/ 822099 w 2163422"/>
                  <a:gd name="connsiteY203" fmla="*/ 617359 h 1135738"/>
                  <a:gd name="connsiteX204" fmla="*/ 826037 w 2163422"/>
                  <a:gd name="connsiteY204" fmla="*/ 775989 h 1135738"/>
                  <a:gd name="connsiteX205" fmla="*/ 829968 w 2163422"/>
                  <a:gd name="connsiteY205" fmla="*/ 762717 h 1135738"/>
                  <a:gd name="connsiteX206" fmla="*/ 833900 w 2163422"/>
                  <a:gd name="connsiteY206" fmla="*/ 786523 h 1135738"/>
                  <a:gd name="connsiteX207" fmla="*/ 837838 w 2163422"/>
                  <a:gd name="connsiteY207" fmla="*/ 660103 h 1135738"/>
                  <a:gd name="connsiteX208" fmla="*/ 841770 w 2163422"/>
                  <a:gd name="connsiteY208" fmla="*/ 777886 h 1135738"/>
                  <a:gd name="connsiteX209" fmla="*/ 845702 w 2163422"/>
                  <a:gd name="connsiteY209" fmla="*/ 753774 h 1135738"/>
                  <a:gd name="connsiteX210" fmla="*/ 849633 w 2163422"/>
                  <a:gd name="connsiteY210" fmla="*/ 720340 h 1135738"/>
                  <a:gd name="connsiteX211" fmla="*/ 853572 w 2163422"/>
                  <a:gd name="connsiteY211" fmla="*/ 627920 h 1135738"/>
                  <a:gd name="connsiteX212" fmla="*/ 857503 w 2163422"/>
                  <a:gd name="connsiteY212" fmla="*/ 705757 h 1135738"/>
                  <a:gd name="connsiteX213" fmla="*/ 861435 w 2163422"/>
                  <a:gd name="connsiteY213" fmla="*/ 590050 h 1135738"/>
                  <a:gd name="connsiteX214" fmla="*/ 865373 w 2163422"/>
                  <a:gd name="connsiteY214" fmla="*/ 727751 h 1135738"/>
                  <a:gd name="connsiteX215" fmla="*/ 869305 w 2163422"/>
                  <a:gd name="connsiteY215" fmla="*/ 753681 h 1135738"/>
                  <a:gd name="connsiteX216" fmla="*/ 873236 w 2163422"/>
                  <a:gd name="connsiteY216" fmla="*/ 853352 h 1135738"/>
                  <a:gd name="connsiteX217" fmla="*/ 877168 w 2163422"/>
                  <a:gd name="connsiteY217" fmla="*/ 722444 h 1135738"/>
                  <a:gd name="connsiteX218" fmla="*/ 881106 w 2163422"/>
                  <a:gd name="connsiteY218" fmla="*/ 838490 h 1135738"/>
                  <a:gd name="connsiteX219" fmla="*/ 885038 w 2163422"/>
                  <a:gd name="connsiteY219" fmla="*/ 723356 h 1135738"/>
                  <a:gd name="connsiteX220" fmla="*/ 888969 w 2163422"/>
                  <a:gd name="connsiteY220" fmla="*/ 730761 h 1135738"/>
                  <a:gd name="connsiteX221" fmla="*/ 892908 w 2163422"/>
                  <a:gd name="connsiteY221" fmla="*/ 716278 h 1135738"/>
                  <a:gd name="connsiteX222" fmla="*/ 896839 w 2163422"/>
                  <a:gd name="connsiteY222" fmla="*/ 798689 h 1135738"/>
                  <a:gd name="connsiteX223" fmla="*/ 900771 w 2163422"/>
                  <a:gd name="connsiteY223" fmla="*/ 783413 h 1135738"/>
                  <a:gd name="connsiteX224" fmla="*/ 904703 w 2163422"/>
                  <a:gd name="connsiteY224" fmla="*/ 840920 h 1135738"/>
                  <a:gd name="connsiteX225" fmla="*/ 908641 w 2163422"/>
                  <a:gd name="connsiteY225" fmla="*/ 770914 h 1135738"/>
                  <a:gd name="connsiteX226" fmla="*/ 912573 w 2163422"/>
                  <a:gd name="connsiteY226" fmla="*/ 720619 h 1135738"/>
                  <a:gd name="connsiteX227" fmla="*/ 916504 w 2163422"/>
                  <a:gd name="connsiteY227" fmla="*/ 860691 h 1135738"/>
                  <a:gd name="connsiteX228" fmla="*/ 920436 w 2163422"/>
                  <a:gd name="connsiteY228" fmla="*/ 504509 h 1135738"/>
                  <a:gd name="connsiteX229" fmla="*/ 924374 w 2163422"/>
                  <a:gd name="connsiteY229" fmla="*/ 759887 h 1135738"/>
                  <a:gd name="connsiteX230" fmla="*/ 928306 w 2163422"/>
                  <a:gd name="connsiteY230" fmla="*/ 804023 h 1135738"/>
                  <a:gd name="connsiteX231" fmla="*/ 932237 w 2163422"/>
                  <a:gd name="connsiteY231" fmla="*/ 722564 h 1135738"/>
                  <a:gd name="connsiteX232" fmla="*/ 936176 w 2163422"/>
                  <a:gd name="connsiteY232" fmla="*/ 702354 h 1135738"/>
                  <a:gd name="connsiteX233" fmla="*/ 940107 w 2163422"/>
                  <a:gd name="connsiteY233" fmla="*/ 866610 h 1135738"/>
                  <a:gd name="connsiteX234" fmla="*/ 944039 w 2163422"/>
                  <a:gd name="connsiteY234" fmla="*/ 732332 h 1135738"/>
                  <a:gd name="connsiteX235" fmla="*/ 947971 w 2163422"/>
                  <a:gd name="connsiteY235" fmla="*/ 775396 h 1135738"/>
                  <a:gd name="connsiteX236" fmla="*/ 951909 w 2163422"/>
                  <a:gd name="connsiteY236" fmla="*/ 736474 h 1135738"/>
                  <a:gd name="connsiteX237" fmla="*/ 955840 w 2163422"/>
                  <a:gd name="connsiteY237" fmla="*/ 664078 h 1135738"/>
                  <a:gd name="connsiteX238" fmla="*/ 959772 w 2163422"/>
                  <a:gd name="connsiteY238" fmla="*/ 660123 h 1135738"/>
                  <a:gd name="connsiteX239" fmla="*/ 963710 w 2163422"/>
                  <a:gd name="connsiteY239" fmla="*/ 715598 h 1135738"/>
                  <a:gd name="connsiteX240" fmla="*/ 967642 w 2163422"/>
                  <a:gd name="connsiteY240" fmla="*/ 624857 h 1135738"/>
                  <a:gd name="connsiteX241" fmla="*/ 971574 w 2163422"/>
                  <a:gd name="connsiteY241" fmla="*/ 664797 h 1135738"/>
                  <a:gd name="connsiteX242" fmla="*/ 975505 w 2163422"/>
                  <a:gd name="connsiteY242" fmla="*/ 608602 h 1135738"/>
                  <a:gd name="connsiteX243" fmla="*/ 979444 w 2163422"/>
                  <a:gd name="connsiteY243" fmla="*/ 756105 h 1135738"/>
                  <a:gd name="connsiteX244" fmla="*/ 983375 w 2163422"/>
                  <a:gd name="connsiteY244" fmla="*/ 743806 h 1135738"/>
                  <a:gd name="connsiteX245" fmla="*/ 987307 w 2163422"/>
                  <a:gd name="connsiteY245" fmla="*/ 672661 h 1135738"/>
                  <a:gd name="connsiteX246" fmla="*/ 991245 w 2163422"/>
                  <a:gd name="connsiteY246" fmla="*/ 682483 h 1135738"/>
                  <a:gd name="connsiteX247" fmla="*/ 995177 w 2163422"/>
                  <a:gd name="connsiteY247" fmla="*/ 732652 h 1135738"/>
                  <a:gd name="connsiteX248" fmla="*/ 999108 w 2163422"/>
                  <a:gd name="connsiteY248" fmla="*/ 661221 h 1135738"/>
                  <a:gd name="connsiteX249" fmla="*/ 1003040 w 2163422"/>
                  <a:gd name="connsiteY249" fmla="*/ 854378 h 1135738"/>
                  <a:gd name="connsiteX250" fmla="*/ 1006978 w 2163422"/>
                  <a:gd name="connsiteY250" fmla="*/ 661554 h 1135738"/>
                  <a:gd name="connsiteX251" fmla="*/ 1010910 w 2163422"/>
                  <a:gd name="connsiteY251" fmla="*/ 928585 h 1135738"/>
                  <a:gd name="connsiteX252" fmla="*/ 1014842 w 2163422"/>
                  <a:gd name="connsiteY252" fmla="*/ 839828 h 1135738"/>
                  <a:gd name="connsiteX253" fmla="*/ 1018773 w 2163422"/>
                  <a:gd name="connsiteY253" fmla="*/ 724834 h 1135738"/>
                  <a:gd name="connsiteX254" fmla="*/ 1022711 w 2163422"/>
                  <a:gd name="connsiteY254" fmla="*/ 893619 h 1135738"/>
                  <a:gd name="connsiteX255" fmla="*/ 1026643 w 2163422"/>
                  <a:gd name="connsiteY255" fmla="*/ 758495 h 1135738"/>
                  <a:gd name="connsiteX256" fmla="*/ 1030575 w 2163422"/>
                  <a:gd name="connsiteY256" fmla="*/ 856242 h 1135738"/>
                  <a:gd name="connsiteX257" fmla="*/ 1034513 w 2163422"/>
                  <a:gd name="connsiteY257" fmla="*/ 868448 h 1135738"/>
                  <a:gd name="connsiteX258" fmla="*/ 1038445 w 2163422"/>
                  <a:gd name="connsiteY258" fmla="*/ 853266 h 1135738"/>
                  <a:gd name="connsiteX259" fmla="*/ 1042376 w 2163422"/>
                  <a:gd name="connsiteY259" fmla="*/ 822042 h 1135738"/>
                  <a:gd name="connsiteX260" fmla="*/ 1046308 w 2163422"/>
                  <a:gd name="connsiteY260" fmla="*/ 828122 h 1135738"/>
                  <a:gd name="connsiteX261" fmla="*/ 1050246 w 2163422"/>
                  <a:gd name="connsiteY261" fmla="*/ 883071 h 1135738"/>
                  <a:gd name="connsiteX262" fmla="*/ 1054178 w 2163422"/>
                  <a:gd name="connsiteY262" fmla="*/ 811354 h 1135738"/>
                  <a:gd name="connsiteX263" fmla="*/ 1058109 w 2163422"/>
                  <a:gd name="connsiteY263" fmla="*/ 775429 h 1135738"/>
                  <a:gd name="connsiteX264" fmla="*/ 1062048 w 2163422"/>
                  <a:gd name="connsiteY264" fmla="*/ 865072 h 1135738"/>
                  <a:gd name="connsiteX265" fmla="*/ 1065979 w 2163422"/>
                  <a:gd name="connsiteY265" fmla="*/ 825911 h 1135738"/>
                  <a:gd name="connsiteX266" fmla="*/ 1069911 w 2163422"/>
                  <a:gd name="connsiteY266" fmla="*/ 722457 h 1135738"/>
                  <a:gd name="connsiteX267" fmla="*/ 1073843 w 2163422"/>
                  <a:gd name="connsiteY267" fmla="*/ 868322 h 1135738"/>
                  <a:gd name="connsiteX268" fmla="*/ 1077781 w 2163422"/>
                  <a:gd name="connsiteY268" fmla="*/ 937635 h 1135738"/>
                  <a:gd name="connsiteX269" fmla="*/ 1081713 w 2163422"/>
                  <a:gd name="connsiteY269" fmla="*/ 634146 h 1135738"/>
                  <a:gd name="connsiteX270" fmla="*/ 1085644 w 2163422"/>
                  <a:gd name="connsiteY270" fmla="*/ 787855 h 1135738"/>
                  <a:gd name="connsiteX271" fmla="*/ 1089582 w 2163422"/>
                  <a:gd name="connsiteY271" fmla="*/ 807179 h 1135738"/>
                  <a:gd name="connsiteX272" fmla="*/ 1093514 w 2163422"/>
                  <a:gd name="connsiteY272" fmla="*/ 727538 h 1135738"/>
                  <a:gd name="connsiteX273" fmla="*/ 1097446 w 2163422"/>
                  <a:gd name="connsiteY273" fmla="*/ 871738 h 1135738"/>
                  <a:gd name="connsiteX274" fmla="*/ 1101377 w 2163422"/>
                  <a:gd name="connsiteY274" fmla="*/ 948556 h 1135738"/>
                  <a:gd name="connsiteX275" fmla="*/ 1105316 w 2163422"/>
                  <a:gd name="connsiteY275" fmla="*/ 919895 h 1135738"/>
                  <a:gd name="connsiteX276" fmla="*/ 1109247 w 2163422"/>
                  <a:gd name="connsiteY276" fmla="*/ 970757 h 1135738"/>
                  <a:gd name="connsiteX277" fmla="*/ 1113179 w 2163422"/>
                  <a:gd name="connsiteY277" fmla="*/ 894059 h 1135738"/>
                  <a:gd name="connsiteX278" fmla="*/ 1121049 w 2163422"/>
                  <a:gd name="connsiteY278" fmla="*/ 677123 h 1135738"/>
                  <a:gd name="connsiteX279" fmla="*/ 1124980 w 2163422"/>
                  <a:gd name="connsiteY279" fmla="*/ 921886 h 1135738"/>
                  <a:gd name="connsiteX280" fmla="*/ 1128912 w 2163422"/>
                  <a:gd name="connsiteY280" fmla="*/ 646379 h 1135738"/>
                  <a:gd name="connsiteX281" fmla="*/ 1132850 w 2163422"/>
                  <a:gd name="connsiteY281" fmla="*/ 895683 h 1135738"/>
                  <a:gd name="connsiteX282" fmla="*/ 1136782 w 2163422"/>
                  <a:gd name="connsiteY282" fmla="*/ 694583 h 1135738"/>
                  <a:gd name="connsiteX283" fmla="*/ 1140714 w 2163422"/>
                  <a:gd name="connsiteY283" fmla="*/ 922020 h 1135738"/>
                  <a:gd name="connsiteX284" fmla="*/ 1144645 w 2163422"/>
                  <a:gd name="connsiteY284" fmla="*/ 778972 h 1135738"/>
                  <a:gd name="connsiteX285" fmla="*/ 1148584 w 2163422"/>
                  <a:gd name="connsiteY285" fmla="*/ 790891 h 1135738"/>
                  <a:gd name="connsiteX286" fmla="*/ 1152515 w 2163422"/>
                  <a:gd name="connsiteY286" fmla="*/ 889823 h 1135738"/>
                  <a:gd name="connsiteX287" fmla="*/ 1156447 w 2163422"/>
                  <a:gd name="connsiteY287" fmla="*/ 751004 h 1135738"/>
                  <a:gd name="connsiteX288" fmla="*/ 1160385 w 2163422"/>
                  <a:gd name="connsiteY288" fmla="*/ 946391 h 1135738"/>
                  <a:gd name="connsiteX289" fmla="*/ 1164317 w 2163422"/>
                  <a:gd name="connsiteY289" fmla="*/ 882339 h 1135738"/>
                  <a:gd name="connsiteX290" fmla="*/ 1168248 w 2163422"/>
                  <a:gd name="connsiteY290" fmla="*/ 898480 h 1135738"/>
                  <a:gd name="connsiteX291" fmla="*/ 1172180 w 2163422"/>
                  <a:gd name="connsiteY291" fmla="*/ 900138 h 1135738"/>
                  <a:gd name="connsiteX292" fmla="*/ 1176118 w 2163422"/>
                  <a:gd name="connsiteY292" fmla="*/ 734989 h 1135738"/>
                  <a:gd name="connsiteX293" fmla="*/ 1180050 w 2163422"/>
                  <a:gd name="connsiteY293" fmla="*/ 921786 h 1135738"/>
                  <a:gd name="connsiteX294" fmla="*/ 1183982 w 2163422"/>
                  <a:gd name="connsiteY294" fmla="*/ 907636 h 1135738"/>
                  <a:gd name="connsiteX295" fmla="*/ 1187920 w 2163422"/>
                  <a:gd name="connsiteY295" fmla="*/ 831278 h 1135738"/>
                  <a:gd name="connsiteX296" fmla="*/ 1191851 w 2163422"/>
                  <a:gd name="connsiteY296" fmla="*/ 670531 h 1135738"/>
                  <a:gd name="connsiteX297" fmla="*/ 1195783 w 2163422"/>
                  <a:gd name="connsiteY297" fmla="*/ 920155 h 1135738"/>
                  <a:gd name="connsiteX298" fmla="*/ 1199715 w 2163422"/>
                  <a:gd name="connsiteY298" fmla="*/ 819485 h 1135738"/>
                  <a:gd name="connsiteX299" fmla="*/ 1203653 w 2163422"/>
                  <a:gd name="connsiteY299" fmla="*/ 816342 h 1135738"/>
                  <a:gd name="connsiteX300" fmla="*/ 1207585 w 2163422"/>
                  <a:gd name="connsiteY300" fmla="*/ 864546 h 1135738"/>
                  <a:gd name="connsiteX301" fmla="*/ 1211516 w 2163422"/>
                  <a:gd name="connsiteY301" fmla="*/ 955734 h 1135738"/>
                  <a:gd name="connsiteX302" fmla="*/ 1219386 w 2163422"/>
                  <a:gd name="connsiteY302" fmla="*/ 611825 h 1135738"/>
                  <a:gd name="connsiteX303" fmla="*/ 1223318 w 2163422"/>
                  <a:gd name="connsiteY303" fmla="*/ 679094 h 1135738"/>
                  <a:gd name="connsiteX304" fmla="*/ 1227249 w 2163422"/>
                  <a:gd name="connsiteY304" fmla="*/ 913017 h 1135738"/>
                  <a:gd name="connsiteX305" fmla="*/ 1231188 w 2163422"/>
                  <a:gd name="connsiteY305" fmla="*/ 920368 h 1135738"/>
                  <a:gd name="connsiteX306" fmla="*/ 1235119 w 2163422"/>
                  <a:gd name="connsiteY306" fmla="*/ 828581 h 1135738"/>
                  <a:gd name="connsiteX307" fmla="*/ 1239051 w 2163422"/>
                  <a:gd name="connsiteY307" fmla="*/ 927899 h 1135738"/>
                  <a:gd name="connsiteX308" fmla="*/ 1242989 w 2163422"/>
                  <a:gd name="connsiteY308" fmla="*/ 791937 h 1135738"/>
                  <a:gd name="connsiteX309" fmla="*/ 1246921 w 2163422"/>
                  <a:gd name="connsiteY309" fmla="*/ 851694 h 1135738"/>
                  <a:gd name="connsiteX310" fmla="*/ 1250852 w 2163422"/>
                  <a:gd name="connsiteY310" fmla="*/ 782967 h 1135738"/>
                  <a:gd name="connsiteX311" fmla="*/ 1254784 w 2163422"/>
                  <a:gd name="connsiteY311" fmla="*/ 821336 h 1135738"/>
                  <a:gd name="connsiteX312" fmla="*/ 1258722 w 2163422"/>
                  <a:gd name="connsiteY312" fmla="*/ 716284 h 1135738"/>
                  <a:gd name="connsiteX313" fmla="*/ 1262654 w 2163422"/>
                  <a:gd name="connsiteY313" fmla="*/ 861703 h 1135738"/>
                  <a:gd name="connsiteX314" fmla="*/ 1266586 w 2163422"/>
                  <a:gd name="connsiteY314" fmla="*/ 765487 h 1135738"/>
                  <a:gd name="connsiteX315" fmla="*/ 1270517 w 2163422"/>
                  <a:gd name="connsiteY315" fmla="*/ 850143 h 1135738"/>
                  <a:gd name="connsiteX316" fmla="*/ 1274456 w 2163422"/>
                  <a:gd name="connsiteY316" fmla="*/ 827569 h 1135738"/>
                  <a:gd name="connsiteX317" fmla="*/ 1278387 w 2163422"/>
                  <a:gd name="connsiteY317" fmla="*/ 792163 h 1135738"/>
                  <a:gd name="connsiteX318" fmla="*/ 1282319 w 2163422"/>
                  <a:gd name="connsiteY318" fmla="*/ 795260 h 1135738"/>
                  <a:gd name="connsiteX319" fmla="*/ 1286257 w 2163422"/>
                  <a:gd name="connsiteY319" fmla="*/ 949255 h 1135738"/>
                  <a:gd name="connsiteX320" fmla="*/ 1294120 w 2163422"/>
                  <a:gd name="connsiteY320" fmla="*/ 757830 h 1135738"/>
                  <a:gd name="connsiteX321" fmla="*/ 1298052 w 2163422"/>
                  <a:gd name="connsiteY321" fmla="*/ 827802 h 1135738"/>
                  <a:gd name="connsiteX322" fmla="*/ 1301990 w 2163422"/>
                  <a:gd name="connsiteY322" fmla="*/ 819838 h 1135738"/>
                  <a:gd name="connsiteX323" fmla="*/ 1305922 w 2163422"/>
                  <a:gd name="connsiteY323" fmla="*/ 932128 h 1135738"/>
                  <a:gd name="connsiteX324" fmla="*/ 1309854 w 2163422"/>
                  <a:gd name="connsiteY324" fmla="*/ 903794 h 1135738"/>
                  <a:gd name="connsiteX325" fmla="*/ 1313792 w 2163422"/>
                  <a:gd name="connsiteY325" fmla="*/ 925722 h 1135738"/>
                  <a:gd name="connsiteX326" fmla="*/ 1317723 w 2163422"/>
                  <a:gd name="connsiteY326" fmla="*/ 709392 h 1135738"/>
                  <a:gd name="connsiteX327" fmla="*/ 1329525 w 2163422"/>
                  <a:gd name="connsiteY327" fmla="*/ 837964 h 1135738"/>
                  <a:gd name="connsiteX328" fmla="*/ 1333457 w 2163422"/>
                  <a:gd name="connsiteY328" fmla="*/ 884736 h 1135738"/>
                  <a:gd name="connsiteX329" fmla="*/ 1337388 w 2163422"/>
                  <a:gd name="connsiteY329" fmla="*/ 699977 h 1135738"/>
                  <a:gd name="connsiteX330" fmla="*/ 1341326 w 2163422"/>
                  <a:gd name="connsiteY330" fmla="*/ 658778 h 1135738"/>
                  <a:gd name="connsiteX331" fmla="*/ 1345258 w 2163422"/>
                  <a:gd name="connsiteY331" fmla="*/ 945492 h 1135738"/>
                  <a:gd name="connsiteX332" fmla="*/ 1349190 w 2163422"/>
                  <a:gd name="connsiteY332" fmla="*/ 863700 h 1135738"/>
                  <a:gd name="connsiteX333" fmla="*/ 1353121 w 2163422"/>
                  <a:gd name="connsiteY333" fmla="*/ 874581 h 1135738"/>
                  <a:gd name="connsiteX334" fmla="*/ 1357060 w 2163422"/>
                  <a:gd name="connsiteY334" fmla="*/ 783393 h 1135738"/>
                  <a:gd name="connsiteX335" fmla="*/ 1360991 w 2163422"/>
                  <a:gd name="connsiteY335" fmla="*/ 850982 h 1135738"/>
                  <a:gd name="connsiteX336" fmla="*/ 1364923 w 2163422"/>
                  <a:gd name="connsiteY336" fmla="*/ 691120 h 1135738"/>
                  <a:gd name="connsiteX337" fmla="*/ 1368861 w 2163422"/>
                  <a:gd name="connsiteY337" fmla="*/ 719487 h 1135738"/>
                  <a:gd name="connsiteX338" fmla="*/ 1372793 w 2163422"/>
                  <a:gd name="connsiteY338" fmla="*/ 975111 h 1135738"/>
                  <a:gd name="connsiteX339" fmla="*/ 1376725 w 2163422"/>
                  <a:gd name="connsiteY339" fmla="*/ 575527 h 1135738"/>
                  <a:gd name="connsiteX340" fmla="*/ 1380656 w 2163422"/>
                  <a:gd name="connsiteY340" fmla="*/ 895737 h 1135738"/>
                  <a:gd name="connsiteX341" fmla="*/ 1384594 w 2163422"/>
                  <a:gd name="connsiteY341" fmla="*/ 701548 h 1135738"/>
                  <a:gd name="connsiteX342" fmla="*/ 1388526 w 2163422"/>
                  <a:gd name="connsiteY342" fmla="*/ 920028 h 1135738"/>
                  <a:gd name="connsiteX343" fmla="*/ 1392458 w 2163422"/>
                  <a:gd name="connsiteY343" fmla="*/ 868242 h 1135738"/>
                  <a:gd name="connsiteX344" fmla="*/ 1396389 w 2163422"/>
                  <a:gd name="connsiteY344" fmla="*/ 688337 h 1135738"/>
                  <a:gd name="connsiteX345" fmla="*/ 1400328 w 2163422"/>
                  <a:gd name="connsiteY345" fmla="*/ 866051 h 1135738"/>
                  <a:gd name="connsiteX346" fmla="*/ 1404259 w 2163422"/>
                  <a:gd name="connsiteY346" fmla="*/ 553493 h 1135738"/>
                  <a:gd name="connsiteX347" fmla="*/ 1408191 w 2163422"/>
                  <a:gd name="connsiteY347" fmla="*/ 645300 h 1135738"/>
                  <a:gd name="connsiteX348" fmla="*/ 1412129 w 2163422"/>
                  <a:gd name="connsiteY348" fmla="*/ 877478 h 1135738"/>
                  <a:gd name="connsiteX349" fmla="*/ 1416061 w 2163422"/>
                  <a:gd name="connsiteY349" fmla="*/ 833515 h 1135738"/>
                  <a:gd name="connsiteX350" fmla="*/ 1419992 w 2163422"/>
                  <a:gd name="connsiteY350" fmla="*/ 833941 h 1135738"/>
                  <a:gd name="connsiteX351" fmla="*/ 1423924 w 2163422"/>
                  <a:gd name="connsiteY351" fmla="*/ 877724 h 1135738"/>
                  <a:gd name="connsiteX352" fmla="*/ 1427862 w 2163422"/>
                  <a:gd name="connsiteY352" fmla="*/ 876173 h 1135738"/>
                  <a:gd name="connsiteX353" fmla="*/ 1431794 w 2163422"/>
                  <a:gd name="connsiteY353" fmla="*/ 615374 h 1135738"/>
                  <a:gd name="connsiteX354" fmla="*/ 1435726 w 2163422"/>
                  <a:gd name="connsiteY354" fmla="*/ 719600 h 1135738"/>
                  <a:gd name="connsiteX355" fmla="*/ 1439664 w 2163422"/>
                  <a:gd name="connsiteY355" fmla="*/ 843957 h 1135738"/>
                  <a:gd name="connsiteX356" fmla="*/ 1443596 w 2163422"/>
                  <a:gd name="connsiteY356" fmla="*/ 841413 h 1135738"/>
                  <a:gd name="connsiteX357" fmla="*/ 1447527 w 2163422"/>
                  <a:gd name="connsiteY357" fmla="*/ 929165 h 1135738"/>
                  <a:gd name="connsiteX358" fmla="*/ 1451459 w 2163422"/>
                  <a:gd name="connsiteY358" fmla="*/ 935917 h 1135738"/>
                  <a:gd name="connsiteX359" fmla="*/ 1455397 w 2163422"/>
                  <a:gd name="connsiteY359" fmla="*/ 725274 h 1135738"/>
                  <a:gd name="connsiteX360" fmla="*/ 1459329 w 2163422"/>
                  <a:gd name="connsiteY360" fmla="*/ 859652 h 1135738"/>
                  <a:gd name="connsiteX361" fmla="*/ 1463260 w 2163422"/>
                  <a:gd name="connsiteY361" fmla="*/ 834714 h 1135738"/>
                  <a:gd name="connsiteX362" fmla="*/ 1467199 w 2163422"/>
                  <a:gd name="connsiteY362" fmla="*/ 787602 h 1135738"/>
                  <a:gd name="connsiteX363" fmla="*/ 1471130 w 2163422"/>
                  <a:gd name="connsiteY363" fmla="*/ 816808 h 1135738"/>
                  <a:gd name="connsiteX364" fmla="*/ 1475062 w 2163422"/>
                  <a:gd name="connsiteY364" fmla="*/ 764076 h 1135738"/>
                  <a:gd name="connsiteX365" fmla="*/ 1478994 w 2163422"/>
                  <a:gd name="connsiteY365" fmla="*/ 855909 h 1135738"/>
                  <a:gd name="connsiteX366" fmla="*/ 1482932 w 2163422"/>
                  <a:gd name="connsiteY366" fmla="*/ 703805 h 1135738"/>
                  <a:gd name="connsiteX367" fmla="*/ 1486863 w 2163422"/>
                  <a:gd name="connsiteY367" fmla="*/ 695475 h 1135738"/>
                  <a:gd name="connsiteX368" fmla="*/ 1490795 w 2163422"/>
                  <a:gd name="connsiteY368" fmla="*/ 1021544 h 1135738"/>
                  <a:gd name="connsiteX369" fmla="*/ 1494727 w 2163422"/>
                  <a:gd name="connsiteY369" fmla="*/ 816768 h 1135738"/>
                  <a:gd name="connsiteX370" fmla="*/ 1498665 w 2163422"/>
                  <a:gd name="connsiteY370" fmla="*/ 814178 h 1135738"/>
                  <a:gd name="connsiteX371" fmla="*/ 1502597 w 2163422"/>
                  <a:gd name="connsiteY371" fmla="*/ 589777 h 1135738"/>
                  <a:gd name="connsiteX372" fmla="*/ 1506528 w 2163422"/>
                  <a:gd name="connsiteY372" fmla="*/ 868022 h 1135738"/>
                  <a:gd name="connsiteX373" fmla="*/ 1510467 w 2163422"/>
                  <a:gd name="connsiteY373" fmla="*/ 746609 h 1135738"/>
                  <a:gd name="connsiteX374" fmla="*/ 1514398 w 2163422"/>
                  <a:gd name="connsiteY374" fmla="*/ 910147 h 1135738"/>
                  <a:gd name="connsiteX375" fmla="*/ 1518330 w 2163422"/>
                  <a:gd name="connsiteY375" fmla="*/ 845595 h 1135738"/>
                  <a:gd name="connsiteX376" fmla="*/ 1522261 w 2163422"/>
                  <a:gd name="connsiteY376" fmla="*/ 917225 h 1135738"/>
                  <a:gd name="connsiteX377" fmla="*/ 1526200 w 2163422"/>
                  <a:gd name="connsiteY377" fmla="*/ 859339 h 1135738"/>
                  <a:gd name="connsiteX378" fmla="*/ 1530131 w 2163422"/>
                  <a:gd name="connsiteY378" fmla="*/ 836725 h 1135738"/>
                  <a:gd name="connsiteX379" fmla="*/ 1534063 w 2163422"/>
                  <a:gd name="connsiteY379" fmla="*/ 836891 h 1135738"/>
                  <a:gd name="connsiteX380" fmla="*/ 1538001 w 2163422"/>
                  <a:gd name="connsiteY380" fmla="*/ 897182 h 1135738"/>
                  <a:gd name="connsiteX381" fmla="*/ 1541933 w 2163422"/>
                  <a:gd name="connsiteY381" fmla="*/ 865871 h 1135738"/>
                  <a:gd name="connsiteX382" fmla="*/ 1549796 w 2163422"/>
                  <a:gd name="connsiteY382" fmla="*/ 734290 h 1135738"/>
                  <a:gd name="connsiteX383" fmla="*/ 1553734 w 2163422"/>
                  <a:gd name="connsiteY383" fmla="*/ 749899 h 1135738"/>
                  <a:gd name="connsiteX384" fmla="*/ 1557666 w 2163422"/>
                  <a:gd name="connsiteY384" fmla="*/ 875074 h 1135738"/>
                  <a:gd name="connsiteX385" fmla="*/ 1561598 w 2163422"/>
                  <a:gd name="connsiteY385" fmla="*/ 853406 h 1135738"/>
                  <a:gd name="connsiteX386" fmla="*/ 1565536 w 2163422"/>
                  <a:gd name="connsiteY386" fmla="*/ 904966 h 1135738"/>
                  <a:gd name="connsiteX387" fmla="*/ 1569468 w 2163422"/>
                  <a:gd name="connsiteY387" fmla="*/ 699777 h 1135738"/>
                  <a:gd name="connsiteX388" fmla="*/ 1573399 w 2163422"/>
                  <a:gd name="connsiteY388" fmla="*/ 786856 h 1135738"/>
                  <a:gd name="connsiteX389" fmla="*/ 1577331 w 2163422"/>
                  <a:gd name="connsiteY389" fmla="*/ 727125 h 1135738"/>
                  <a:gd name="connsiteX390" fmla="*/ 1581269 w 2163422"/>
                  <a:gd name="connsiteY390" fmla="*/ 962253 h 1135738"/>
                  <a:gd name="connsiteX391" fmla="*/ 1585201 w 2163422"/>
                  <a:gd name="connsiteY391" fmla="*/ 631955 h 1135738"/>
                  <a:gd name="connsiteX392" fmla="*/ 1589132 w 2163422"/>
                  <a:gd name="connsiteY392" fmla="*/ 889431 h 1135738"/>
                  <a:gd name="connsiteX393" fmla="*/ 1593071 w 2163422"/>
                  <a:gd name="connsiteY393" fmla="*/ 823034 h 1135738"/>
                  <a:gd name="connsiteX394" fmla="*/ 1597002 w 2163422"/>
                  <a:gd name="connsiteY394" fmla="*/ 802644 h 1135738"/>
                  <a:gd name="connsiteX395" fmla="*/ 1600934 w 2163422"/>
                  <a:gd name="connsiteY395" fmla="*/ 843996 h 1135738"/>
                  <a:gd name="connsiteX396" fmla="*/ 1604865 w 2163422"/>
                  <a:gd name="connsiteY396" fmla="*/ 864573 h 1135738"/>
                  <a:gd name="connsiteX397" fmla="*/ 1608804 w 2163422"/>
                  <a:gd name="connsiteY397" fmla="*/ 818413 h 1135738"/>
                  <a:gd name="connsiteX398" fmla="*/ 1612735 w 2163422"/>
                  <a:gd name="connsiteY398" fmla="*/ 881686 h 1135738"/>
                  <a:gd name="connsiteX399" fmla="*/ 1616667 w 2163422"/>
                  <a:gd name="connsiteY399" fmla="*/ 926887 h 1135738"/>
                  <a:gd name="connsiteX400" fmla="*/ 1620605 w 2163422"/>
                  <a:gd name="connsiteY400" fmla="*/ 865032 h 1135738"/>
                  <a:gd name="connsiteX401" fmla="*/ 1624537 w 2163422"/>
                  <a:gd name="connsiteY401" fmla="*/ 864846 h 1135738"/>
                  <a:gd name="connsiteX402" fmla="*/ 1628469 w 2163422"/>
                  <a:gd name="connsiteY402" fmla="*/ 812999 h 1135738"/>
                  <a:gd name="connsiteX403" fmla="*/ 1632400 w 2163422"/>
                  <a:gd name="connsiteY403" fmla="*/ 932641 h 1135738"/>
                  <a:gd name="connsiteX404" fmla="*/ 1636339 w 2163422"/>
                  <a:gd name="connsiteY404" fmla="*/ 949541 h 1135738"/>
                  <a:gd name="connsiteX405" fmla="*/ 1640270 w 2163422"/>
                  <a:gd name="connsiteY405" fmla="*/ 977715 h 1135738"/>
                  <a:gd name="connsiteX406" fmla="*/ 1644202 w 2163422"/>
                  <a:gd name="connsiteY406" fmla="*/ 985233 h 1135738"/>
                  <a:gd name="connsiteX407" fmla="*/ 1648133 w 2163422"/>
                  <a:gd name="connsiteY407" fmla="*/ 911505 h 1135738"/>
                  <a:gd name="connsiteX408" fmla="*/ 1652072 w 2163422"/>
                  <a:gd name="connsiteY408" fmla="*/ 944447 h 1135738"/>
                  <a:gd name="connsiteX409" fmla="*/ 1656003 w 2163422"/>
                  <a:gd name="connsiteY409" fmla="*/ 903428 h 1135738"/>
                  <a:gd name="connsiteX410" fmla="*/ 1659935 w 2163422"/>
                  <a:gd name="connsiteY410" fmla="*/ 916965 h 1135738"/>
                  <a:gd name="connsiteX411" fmla="*/ 1663873 w 2163422"/>
                  <a:gd name="connsiteY411" fmla="*/ 755779 h 1135738"/>
                  <a:gd name="connsiteX412" fmla="*/ 1667805 w 2163422"/>
                  <a:gd name="connsiteY412" fmla="*/ 774730 h 1135738"/>
                  <a:gd name="connsiteX413" fmla="*/ 1671736 w 2163422"/>
                  <a:gd name="connsiteY413" fmla="*/ 861343 h 1135738"/>
                  <a:gd name="connsiteX414" fmla="*/ 1675668 w 2163422"/>
                  <a:gd name="connsiteY414" fmla="*/ 905885 h 1135738"/>
                  <a:gd name="connsiteX415" fmla="*/ 1679606 w 2163422"/>
                  <a:gd name="connsiteY415" fmla="*/ 787595 h 1135738"/>
                  <a:gd name="connsiteX416" fmla="*/ 1683538 w 2163422"/>
                  <a:gd name="connsiteY416" fmla="*/ 881853 h 1135738"/>
                  <a:gd name="connsiteX417" fmla="*/ 1687470 w 2163422"/>
                  <a:gd name="connsiteY417" fmla="*/ 864153 h 1135738"/>
                  <a:gd name="connsiteX418" fmla="*/ 1691408 w 2163422"/>
                  <a:gd name="connsiteY418" fmla="*/ 905372 h 1135738"/>
                  <a:gd name="connsiteX419" fmla="*/ 1695339 w 2163422"/>
                  <a:gd name="connsiteY419" fmla="*/ 861856 h 1135738"/>
                  <a:gd name="connsiteX420" fmla="*/ 1699271 w 2163422"/>
                  <a:gd name="connsiteY420" fmla="*/ 830739 h 1135738"/>
                  <a:gd name="connsiteX421" fmla="*/ 1703203 w 2163422"/>
                  <a:gd name="connsiteY421" fmla="*/ 884703 h 1135738"/>
                  <a:gd name="connsiteX422" fmla="*/ 1707141 w 2163422"/>
                  <a:gd name="connsiteY422" fmla="*/ 702394 h 1135738"/>
                  <a:gd name="connsiteX423" fmla="*/ 1711073 w 2163422"/>
                  <a:gd name="connsiteY423" fmla="*/ 831757 h 1135738"/>
                  <a:gd name="connsiteX424" fmla="*/ 1715004 w 2163422"/>
                  <a:gd name="connsiteY424" fmla="*/ 985806 h 1135738"/>
                  <a:gd name="connsiteX425" fmla="*/ 1718943 w 2163422"/>
                  <a:gd name="connsiteY425" fmla="*/ 834927 h 1135738"/>
                  <a:gd name="connsiteX426" fmla="*/ 1722874 w 2163422"/>
                  <a:gd name="connsiteY426" fmla="*/ 731367 h 1135738"/>
                  <a:gd name="connsiteX427" fmla="*/ 1726806 w 2163422"/>
                  <a:gd name="connsiteY427" fmla="*/ 912797 h 1135738"/>
                  <a:gd name="connsiteX428" fmla="*/ 1730738 w 2163422"/>
                  <a:gd name="connsiteY428" fmla="*/ 770801 h 1135738"/>
                  <a:gd name="connsiteX429" fmla="*/ 1734676 w 2163422"/>
                  <a:gd name="connsiteY429" fmla="*/ 928572 h 1135738"/>
                  <a:gd name="connsiteX430" fmla="*/ 1738607 w 2163422"/>
                  <a:gd name="connsiteY430" fmla="*/ 815576 h 1135738"/>
                  <a:gd name="connsiteX431" fmla="*/ 1742539 w 2163422"/>
                  <a:gd name="connsiteY431" fmla="*/ 754700 h 1135738"/>
                  <a:gd name="connsiteX432" fmla="*/ 1746471 w 2163422"/>
                  <a:gd name="connsiteY432" fmla="*/ 825305 h 1135738"/>
                  <a:gd name="connsiteX433" fmla="*/ 1750409 w 2163422"/>
                  <a:gd name="connsiteY433" fmla="*/ 790858 h 1135738"/>
                  <a:gd name="connsiteX434" fmla="*/ 1754341 w 2163422"/>
                  <a:gd name="connsiteY434" fmla="*/ 886601 h 1135738"/>
                  <a:gd name="connsiteX435" fmla="*/ 1758272 w 2163422"/>
                  <a:gd name="connsiteY435" fmla="*/ 870792 h 1135738"/>
                  <a:gd name="connsiteX436" fmla="*/ 1762210 w 2163422"/>
                  <a:gd name="connsiteY436" fmla="*/ 758469 h 1135738"/>
                  <a:gd name="connsiteX437" fmla="*/ 1766142 w 2163422"/>
                  <a:gd name="connsiteY437" fmla="*/ 668053 h 1135738"/>
                  <a:gd name="connsiteX438" fmla="*/ 1770074 w 2163422"/>
                  <a:gd name="connsiteY438" fmla="*/ 801406 h 1135738"/>
                  <a:gd name="connsiteX439" fmla="*/ 1774005 w 2163422"/>
                  <a:gd name="connsiteY439" fmla="*/ 894998 h 1135738"/>
                  <a:gd name="connsiteX440" fmla="*/ 1777944 w 2163422"/>
                  <a:gd name="connsiteY440" fmla="*/ 927253 h 1135738"/>
                  <a:gd name="connsiteX441" fmla="*/ 1781875 w 2163422"/>
                  <a:gd name="connsiteY441" fmla="*/ 899246 h 1135738"/>
                  <a:gd name="connsiteX442" fmla="*/ 1785807 w 2163422"/>
                  <a:gd name="connsiteY442" fmla="*/ 907496 h 1135738"/>
                  <a:gd name="connsiteX443" fmla="*/ 1789745 w 2163422"/>
                  <a:gd name="connsiteY443" fmla="*/ 859499 h 1135738"/>
                  <a:gd name="connsiteX444" fmla="*/ 1793677 w 2163422"/>
                  <a:gd name="connsiteY444" fmla="*/ 875806 h 1135738"/>
                  <a:gd name="connsiteX445" fmla="*/ 1797609 w 2163422"/>
                  <a:gd name="connsiteY445" fmla="*/ 959490 h 1135738"/>
                  <a:gd name="connsiteX446" fmla="*/ 1801540 w 2163422"/>
                  <a:gd name="connsiteY446" fmla="*/ 890443 h 1135738"/>
                  <a:gd name="connsiteX447" fmla="*/ 1805478 w 2163422"/>
                  <a:gd name="connsiteY447" fmla="*/ 873309 h 1135738"/>
                  <a:gd name="connsiteX448" fmla="*/ 1809410 w 2163422"/>
                  <a:gd name="connsiteY448" fmla="*/ 737886 h 1135738"/>
                  <a:gd name="connsiteX449" fmla="*/ 1813342 w 2163422"/>
                  <a:gd name="connsiteY449" fmla="*/ 851641 h 1135738"/>
                  <a:gd name="connsiteX450" fmla="*/ 1817280 w 2163422"/>
                  <a:gd name="connsiteY450" fmla="*/ 1048154 h 1135738"/>
                  <a:gd name="connsiteX451" fmla="*/ 1821212 w 2163422"/>
                  <a:gd name="connsiteY451" fmla="*/ 836538 h 1135738"/>
                  <a:gd name="connsiteX452" fmla="*/ 1825143 w 2163422"/>
                  <a:gd name="connsiteY452" fmla="*/ 925942 h 1135738"/>
                  <a:gd name="connsiteX453" fmla="*/ 1829075 w 2163422"/>
                  <a:gd name="connsiteY453" fmla="*/ 964843 h 1135738"/>
                  <a:gd name="connsiteX454" fmla="*/ 1833013 w 2163422"/>
                  <a:gd name="connsiteY454" fmla="*/ 945606 h 1135738"/>
                  <a:gd name="connsiteX455" fmla="*/ 1836945 w 2163422"/>
                  <a:gd name="connsiteY455" fmla="*/ 895650 h 1135738"/>
                  <a:gd name="connsiteX456" fmla="*/ 1840876 w 2163422"/>
                  <a:gd name="connsiteY456" fmla="*/ 811334 h 1135738"/>
                  <a:gd name="connsiteX457" fmla="*/ 1844808 w 2163422"/>
                  <a:gd name="connsiteY457" fmla="*/ 802977 h 1135738"/>
                  <a:gd name="connsiteX458" fmla="*/ 1848746 w 2163422"/>
                  <a:gd name="connsiteY458" fmla="*/ 810242 h 1135738"/>
                  <a:gd name="connsiteX459" fmla="*/ 1852678 w 2163422"/>
                  <a:gd name="connsiteY459" fmla="*/ 783953 h 1135738"/>
                  <a:gd name="connsiteX460" fmla="*/ 1856610 w 2163422"/>
                  <a:gd name="connsiteY460" fmla="*/ 929771 h 1135738"/>
                  <a:gd name="connsiteX461" fmla="*/ 1860548 w 2163422"/>
                  <a:gd name="connsiteY461" fmla="*/ 975251 h 1135738"/>
                  <a:gd name="connsiteX462" fmla="*/ 1864480 w 2163422"/>
                  <a:gd name="connsiteY462" fmla="*/ 896036 h 1135738"/>
                  <a:gd name="connsiteX463" fmla="*/ 1868411 w 2163422"/>
                  <a:gd name="connsiteY463" fmla="*/ 879735 h 1135738"/>
                  <a:gd name="connsiteX464" fmla="*/ 1872343 w 2163422"/>
                  <a:gd name="connsiteY464" fmla="*/ 887007 h 1135738"/>
                  <a:gd name="connsiteX465" fmla="*/ 1876281 w 2163422"/>
                  <a:gd name="connsiteY465" fmla="*/ 905492 h 1135738"/>
                  <a:gd name="connsiteX466" fmla="*/ 1880213 w 2163422"/>
                  <a:gd name="connsiteY466" fmla="*/ 946624 h 1135738"/>
                  <a:gd name="connsiteX467" fmla="*/ 1884144 w 2163422"/>
                  <a:gd name="connsiteY467" fmla="*/ 920222 h 1135738"/>
                  <a:gd name="connsiteX468" fmla="*/ 1888083 w 2163422"/>
                  <a:gd name="connsiteY468" fmla="*/ 937229 h 1135738"/>
                  <a:gd name="connsiteX469" fmla="*/ 1892014 w 2163422"/>
                  <a:gd name="connsiteY469" fmla="*/ 918377 h 1135738"/>
                  <a:gd name="connsiteX470" fmla="*/ 1895946 w 2163422"/>
                  <a:gd name="connsiteY470" fmla="*/ 724961 h 1135738"/>
                  <a:gd name="connsiteX471" fmla="*/ 1899877 w 2163422"/>
                  <a:gd name="connsiteY471" fmla="*/ 881247 h 1135738"/>
                  <a:gd name="connsiteX472" fmla="*/ 1903816 w 2163422"/>
                  <a:gd name="connsiteY472" fmla="*/ 892247 h 1135738"/>
                  <a:gd name="connsiteX473" fmla="*/ 1911679 w 2163422"/>
                  <a:gd name="connsiteY473" fmla="*/ 828588 h 1135738"/>
                  <a:gd name="connsiteX474" fmla="*/ 1915617 w 2163422"/>
                  <a:gd name="connsiteY474" fmla="*/ 910400 h 1135738"/>
                  <a:gd name="connsiteX475" fmla="*/ 1919549 w 2163422"/>
                  <a:gd name="connsiteY475" fmla="*/ 764462 h 1135738"/>
                  <a:gd name="connsiteX476" fmla="*/ 1923481 w 2163422"/>
                  <a:gd name="connsiteY476" fmla="*/ 1006995 h 1135738"/>
                  <a:gd name="connsiteX477" fmla="*/ 1927412 w 2163422"/>
                  <a:gd name="connsiteY477" fmla="*/ 974912 h 1135738"/>
                  <a:gd name="connsiteX478" fmla="*/ 1931351 w 2163422"/>
                  <a:gd name="connsiteY478" fmla="*/ 1000422 h 1135738"/>
                  <a:gd name="connsiteX479" fmla="*/ 1935282 w 2163422"/>
                  <a:gd name="connsiteY479" fmla="*/ 816934 h 1135738"/>
                  <a:gd name="connsiteX480" fmla="*/ 1939214 w 2163422"/>
                  <a:gd name="connsiteY480" fmla="*/ 930570 h 1135738"/>
                  <a:gd name="connsiteX481" fmla="*/ 1943152 w 2163422"/>
                  <a:gd name="connsiteY481" fmla="*/ 859285 h 1135738"/>
                  <a:gd name="connsiteX482" fmla="*/ 1947084 w 2163422"/>
                  <a:gd name="connsiteY482" fmla="*/ 773105 h 1135738"/>
                  <a:gd name="connsiteX483" fmla="*/ 1951015 w 2163422"/>
                  <a:gd name="connsiteY483" fmla="*/ 869966 h 1135738"/>
                  <a:gd name="connsiteX484" fmla="*/ 1954947 w 2163422"/>
                  <a:gd name="connsiteY484" fmla="*/ 1019287 h 1135738"/>
                  <a:gd name="connsiteX485" fmla="*/ 1958885 w 2163422"/>
                  <a:gd name="connsiteY485" fmla="*/ 863347 h 1135738"/>
                  <a:gd name="connsiteX486" fmla="*/ 1962817 w 2163422"/>
                  <a:gd name="connsiteY486" fmla="*/ 1032472 h 1135738"/>
                  <a:gd name="connsiteX487" fmla="*/ 1966748 w 2163422"/>
                  <a:gd name="connsiteY487" fmla="*/ 1024261 h 1135738"/>
                  <a:gd name="connsiteX488" fmla="*/ 1970687 w 2163422"/>
                  <a:gd name="connsiteY488" fmla="*/ 949288 h 1135738"/>
                  <a:gd name="connsiteX489" fmla="*/ 1974618 w 2163422"/>
                  <a:gd name="connsiteY489" fmla="*/ 906890 h 1135738"/>
                  <a:gd name="connsiteX490" fmla="*/ 1978550 w 2163422"/>
                  <a:gd name="connsiteY490" fmla="*/ 1013121 h 1135738"/>
                  <a:gd name="connsiteX491" fmla="*/ 1982482 w 2163422"/>
                  <a:gd name="connsiteY491" fmla="*/ 843204 h 1135738"/>
                  <a:gd name="connsiteX492" fmla="*/ 1986420 w 2163422"/>
                  <a:gd name="connsiteY492" fmla="*/ 832410 h 1135738"/>
                  <a:gd name="connsiteX493" fmla="*/ 1990352 w 2163422"/>
                  <a:gd name="connsiteY493" fmla="*/ 1080057 h 1135738"/>
                  <a:gd name="connsiteX494" fmla="*/ 1994283 w 2163422"/>
                  <a:gd name="connsiteY494" fmla="*/ 773711 h 1135738"/>
                  <a:gd name="connsiteX495" fmla="*/ 1998215 w 2163422"/>
                  <a:gd name="connsiteY495" fmla="*/ 745231 h 1135738"/>
                  <a:gd name="connsiteX496" fmla="*/ 2002153 w 2163422"/>
                  <a:gd name="connsiteY496" fmla="*/ 875846 h 1135738"/>
                  <a:gd name="connsiteX497" fmla="*/ 2006085 w 2163422"/>
                  <a:gd name="connsiteY497" fmla="*/ 735176 h 1135738"/>
                  <a:gd name="connsiteX498" fmla="*/ 2010016 w 2163422"/>
                  <a:gd name="connsiteY498" fmla="*/ 765348 h 1135738"/>
                  <a:gd name="connsiteX499" fmla="*/ 2013955 w 2163422"/>
                  <a:gd name="connsiteY499" fmla="*/ 831065 h 1135738"/>
                  <a:gd name="connsiteX500" fmla="*/ 2017886 w 2163422"/>
                  <a:gd name="connsiteY500" fmla="*/ 881413 h 1135738"/>
                  <a:gd name="connsiteX501" fmla="*/ 2021818 w 2163422"/>
                  <a:gd name="connsiteY501" fmla="*/ 953903 h 1135738"/>
                  <a:gd name="connsiteX502" fmla="*/ 2025749 w 2163422"/>
                  <a:gd name="connsiteY502" fmla="*/ 925063 h 1135738"/>
                  <a:gd name="connsiteX503" fmla="*/ 2033619 w 2163422"/>
                  <a:gd name="connsiteY503" fmla="*/ 716298 h 1135738"/>
                  <a:gd name="connsiteX504" fmla="*/ 2037551 w 2163422"/>
                  <a:gd name="connsiteY504" fmla="*/ 932907 h 1135738"/>
                  <a:gd name="connsiteX505" fmla="*/ 2041489 w 2163422"/>
                  <a:gd name="connsiteY505" fmla="*/ 830685 h 1135738"/>
                  <a:gd name="connsiteX506" fmla="*/ 2045421 w 2163422"/>
                  <a:gd name="connsiteY506" fmla="*/ 1026512 h 1135738"/>
                  <a:gd name="connsiteX507" fmla="*/ 2049352 w 2163422"/>
                  <a:gd name="connsiteY507" fmla="*/ 1005996 h 1135738"/>
                  <a:gd name="connsiteX508" fmla="*/ 2057222 w 2163422"/>
                  <a:gd name="connsiteY508" fmla="*/ 858753 h 1135738"/>
                  <a:gd name="connsiteX509" fmla="*/ 2061154 w 2163422"/>
                  <a:gd name="connsiteY509" fmla="*/ 841952 h 1135738"/>
                  <a:gd name="connsiteX510" fmla="*/ 2069024 w 2163422"/>
                  <a:gd name="connsiteY510" fmla="*/ 1051616 h 1135738"/>
                  <a:gd name="connsiteX511" fmla="*/ 2072956 w 2163422"/>
                  <a:gd name="connsiteY511" fmla="*/ 955747 h 1135738"/>
                  <a:gd name="connsiteX512" fmla="*/ 2076887 w 2163422"/>
                  <a:gd name="connsiteY512" fmla="*/ 1022097 h 1135738"/>
                  <a:gd name="connsiteX513" fmla="*/ 2080819 w 2163422"/>
                  <a:gd name="connsiteY513" fmla="*/ 1015318 h 1135738"/>
                  <a:gd name="connsiteX514" fmla="*/ 2084757 w 2163422"/>
                  <a:gd name="connsiteY514" fmla="*/ 870606 h 1135738"/>
                  <a:gd name="connsiteX515" fmla="*/ 2088689 w 2163422"/>
                  <a:gd name="connsiteY515" fmla="*/ 841653 h 1135738"/>
                  <a:gd name="connsiteX516" fmla="*/ 2092620 w 2163422"/>
                  <a:gd name="connsiteY516" fmla="*/ 959949 h 1135738"/>
                  <a:gd name="connsiteX517" fmla="*/ 2096552 w 2163422"/>
                  <a:gd name="connsiteY517" fmla="*/ 787768 h 1135738"/>
                  <a:gd name="connsiteX518" fmla="*/ 2100490 w 2163422"/>
                  <a:gd name="connsiteY518" fmla="*/ 980459 h 1135738"/>
                  <a:gd name="connsiteX519" fmla="*/ 2104422 w 2163422"/>
                  <a:gd name="connsiteY519" fmla="*/ 872357 h 1135738"/>
                  <a:gd name="connsiteX520" fmla="*/ 2108354 w 2163422"/>
                  <a:gd name="connsiteY520" fmla="*/ 934272 h 1135738"/>
                  <a:gd name="connsiteX521" fmla="*/ 2112292 w 2163422"/>
                  <a:gd name="connsiteY521" fmla="*/ 951592 h 1135738"/>
                  <a:gd name="connsiteX522" fmla="*/ 2116224 w 2163422"/>
                  <a:gd name="connsiteY522" fmla="*/ 975131 h 1135738"/>
                  <a:gd name="connsiteX523" fmla="*/ 2120155 w 2163422"/>
                  <a:gd name="connsiteY523" fmla="*/ 889963 h 1135738"/>
                  <a:gd name="connsiteX524" fmla="*/ 2124087 w 2163422"/>
                  <a:gd name="connsiteY524" fmla="*/ 994096 h 1135738"/>
                  <a:gd name="connsiteX525" fmla="*/ 2128025 w 2163422"/>
                  <a:gd name="connsiteY525" fmla="*/ 1070108 h 1135738"/>
                  <a:gd name="connsiteX526" fmla="*/ 2131957 w 2163422"/>
                  <a:gd name="connsiteY526" fmla="*/ 884396 h 1135738"/>
                  <a:gd name="connsiteX527" fmla="*/ 2135888 w 2163422"/>
                  <a:gd name="connsiteY527" fmla="*/ 855636 h 1135738"/>
                  <a:gd name="connsiteX528" fmla="*/ 2139827 w 2163422"/>
                  <a:gd name="connsiteY528" fmla="*/ 788940 h 1135738"/>
                  <a:gd name="connsiteX529" fmla="*/ 2143758 w 2163422"/>
                  <a:gd name="connsiteY529" fmla="*/ 957399 h 1135738"/>
                  <a:gd name="connsiteX530" fmla="*/ 2147690 w 2163422"/>
                  <a:gd name="connsiteY530" fmla="*/ 870186 h 1135738"/>
                  <a:gd name="connsiteX531" fmla="*/ 2151622 w 2163422"/>
                  <a:gd name="connsiteY531" fmla="*/ 699890 h 1135738"/>
                  <a:gd name="connsiteX532" fmla="*/ 2155560 w 2163422"/>
                  <a:gd name="connsiteY532" fmla="*/ 1036727 h 1135738"/>
                  <a:gd name="connsiteX533" fmla="*/ 2159492 w 2163422"/>
                  <a:gd name="connsiteY533" fmla="*/ 937542 h 1135738"/>
                  <a:gd name="connsiteX534" fmla="*/ 2163423 w 2163422"/>
                  <a:gd name="connsiteY534" fmla="*/ 1135739 h 1135738"/>
                  <a:gd name="connsiteX535" fmla="*/ 2163423 w 2163422"/>
                  <a:gd name="connsiteY535" fmla="*/ 1135739 h 1135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</a:cxnLst>
                <a:rect l="l" t="t" r="r" b="b"/>
                <a:pathLst>
                  <a:path w="2163422" h="1135738">
                    <a:moveTo>
                      <a:pt x="0" y="378076"/>
                    </a:moveTo>
                    <a:lnTo>
                      <a:pt x="3934" y="78945"/>
                    </a:lnTo>
                    <a:lnTo>
                      <a:pt x="7867" y="774590"/>
                    </a:lnTo>
                    <a:lnTo>
                      <a:pt x="11801" y="512613"/>
                    </a:lnTo>
                    <a:lnTo>
                      <a:pt x="15734" y="201015"/>
                    </a:lnTo>
                    <a:lnTo>
                      <a:pt x="19667" y="107611"/>
                    </a:lnTo>
                    <a:lnTo>
                      <a:pt x="23601" y="707568"/>
                    </a:lnTo>
                    <a:lnTo>
                      <a:pt x="27535" y="146753"/>
                    </a:lnTo>
                    <a:lnTo>
                      <a:pt x="31468" y="177407"/>
                    </a:lnTo>
                    <a:lnTo>
                      <a:pt x="35402" y="315668"/>
                    </a:lnTo>
                    <a:lnTo>
                      <a:pt x="39335" y="658698"/>
                    </a:lnTo>
                    <a:lnTo>
                      <a:pt x="43269" y="72482"/>
                    </a:lnTo>
                    <a:lnTo>
                      <a:pt x="47202" y="34013"/>
                    </a:lnTo>
                    <a:lnTo>
                      <a:pt x="51136" y="342184"/>
                    </a:lnTo>
                    <a:lnTo>
                      <a:pt x="55069" y="440477"/>
                    </a:lnTo>
                    <a:lnTo>
                      <a:pt x="59002" y="438666"/>
                    </a:lnTo>
                    <a:lnTo>
                      <a:pt x="62936" y="358585"/>
                    </a:lnTo>
                    <a:lnTo>
                      <a:pt x="66870" y="376957"/>
                    </a:lnTo>
                    <a:lnTo>
                      <a:pt x="70803" y="438805"/>
                    </a:lnTo>
                    <a:lnTo>
                      <a:pt x="74737" y="88095"/>
                    </a:lnTo>
                    <a:lnTo>
                      <a:pt x="78670" y="480331"/>
                    </a:lnTo>
                    <a:lnTo>
                      <a:pt x="82603" y="484526"/>
                    </a:lnTo>
                    <a:lnTo>
                      <a:pt x="86537" y="381658"/>
                    </a:lnTo>
                    <a:lnTo>
                      <a:pt x="90471" y="436768"/>
                    </a:lnTo>
                    <a:lnTo>
                      <a:pt x="94404" y="43827"/>
                    </a:lnTo>
                    <a:lnTo>
                      <a:pt x="102271" y="688177"/>
                    </a:lnTo>
                    <a:lnTo>
                      <a:pt x="106205" y="361195"/>
                    </a:lnTo>
                    <a:lnTo>
                      <a:pt x="110138" y="195118"/>
                    </a:lnTo>
                    <a:lnTo>
                      <a:pt x="114072" y="438566"/>
                    </a:lnTo>
                    <a:lnTo>
                      <a:pt x="118005" y="24550"/>
                    </a:lnTo>
                    <a:lnTo>
                      <a:pt x="121938" y="439252"/>
                    </a:lnTo>
                    <a:lnTo>
                      <a:pt x="125872" y="329292"/>
                    </a:lnTo>
                    <a:lnTo>
                      <a:pt x="129806" y="185688"/>
                    </a:lnTo>
                    <a:lnTo>
                      <a:pt x="133739" y="309835"/>
                    </a:lnTo>
                    <a:lnTo>
                      <a:pt x="137673" y="517241"/>
                    </a:lnTo>
                    <a:lnTo>
                      <a:pt x="141606" y="412176"/>
                    </a:lnTo>
                    <a:lnTo>
                      <a:pt x="145540" y="505775"/>
                    </a:lnTo>
                    <a:lnTo>
                      <a:pt x="149473" y="454061"/>
                    </a:lnTo>
                    <a:lnTo>
                      <a:pt x="153407" y="66927"/>
                    </a:lnTo>
                    <a:lnTo>
                      <a:pt x="157340" y="92026"/>
                    </a:lnTo>
                    <a:lnTo>
                      <a:pt x="161273" y="461719"/>
                    </a:lnTo>
                    <a:lnTo>
                      <a:pt x="165207" y="321142"/>
                    </a:lnTo>
                    <a:lnTo>
                      <a:pt x="169141" y="329266"/>
                    </a:lnTo>
                    <a:lnTo>
                      <a:pt x="173074" y="600665"/>
                    </a:lnTo>
                    <a:lnTo>
                      <a:pt x="177005" y="308327"/>
                    </a:lnTo>
                    <a:lnTo>
                      <a:pt x="180943" y="531698"/>
                    </a:lnTo>
                    <a:lnTo>
                      <a:pt x="184875" y="161346"/>
                    </a:lnTo>
                    <a:lnTo>
                      <a:pt x="188807" y="278003"/>
                    </a:lnTo>
                    <a:lnTo>
                      <a:pt x="192738" y="212232"/>
                    </a:lnTo>
                    <a:lnTo>
                      <a:pt x="196677" y="124164"/>
                    </a:lnTo>
                    <a:lnTo>
                      <a:pt x="200608" y="0"/>
                    </a:lnTo>
                    <a:lnTo>
                      <a:pt x="204540" y="399704"/>
                    </a:lnTo>
                    <a:lnTo>
                      <a:pt x="208478" y="537824"/>
                    </a:lnTo>
                    <a:lnTo>
                      <a:pt x="212410" y="636663"/>
                    </a:lnTo>
                    <a:lnTo>
                      <a:pt x="216341" y="367674"/>
                    </a:lnTo>
                    <a:lnTo>
                      <a:pt x="220273" y="327927"/>
                    </a:lnTo>
                    <a:lnTo>
                      <a:pt x="224211" y="303531"/>
                    </a:lnTo>
                    <a:lnTo>
                      <a:pt x="228143" y="397313"/>
                    </a:lnTo>
                    <a:lnTo>
                      <a:pt x="232075" y="307482"/>
                    </a:lnTo>
                    <a:lnTo>
                      <a:pt x="236013" y="422911"/>
                    </a:lnTo>
                    <a:lnTo>
                      <a:pt x="239944" y="509737"/>
                    </a:lnTo>
                    <a:lnTo>
                      <a:pt x="243876" y="233626"/>
                    </a:lnTo>
                    <a:lnTo>
                      <a:pt x="247808" y="428058"/>
                    </a:lnTo>
                    <a:lnTo>
                      <a:pt x="251746" y="127604"/>
                    </a:lnTo>
                    <a:lnTo>
                      <a:pt x="255678" y="622113"/>
                    </a:lnTo>
                    <a:lnTo>
                      <a:pt x="259609" y="678861"/>
                    </a:lnTo>
                    <a:lnTo>
                      <a:pt x="263548" y="776381"/>
                    </a:lnTo>
                    <a:lnTo>
                      <a:pt x="267479" y="668333"/>
                    </a:lnTo>
                    <a:lnTo>
                      <a:pt x="275342" y="354523"/>
                    </a:lnTo>
                    <a:lnTo>
                      <a:pt x="279281" y="638208"/>
                    </a:lnTo>
                    <a:lnTo>
                      <a:pt x="283212" y="350414"/>
                    </a:lnTo>
                    <a:lnTo>
                      <a:pt x="291082" y="590856"/>
                    </a:lnTo>
                    <a:lnTo>
                      <a:pt x="295014" y="586608"/>
                    </a:lnTo>
                    <a:lnTo>
                      <a:pt x="298946" y="465428"/>
                    </a:lnTo>
                    <a:lnTo>
                      <a:pt x="302877" y="635684"/>
                    </a:lnTo>
                    <a:lnTo>
                      <a:pt x="306815" y="594678"/>
                    </a:lnTo>
                    <a:lnTo>
                      <a:pt x="310747" y="754500"/>
                    </a:lnTo>
                    <a:lnTo>
                      <a:pt x="314679" y="674946"/>
                    </a:lnTo>
                    <a:lnTo>
                      <a:pt x="318610" y="519825"/>
                    </a:lnTo>
                    <a:lnTo>
                      <a:pt x="322549" y="559612"/>
                    </a:lnTo>
                    <a:lnTo>
                      <a:pt x="326480" y="179364"/>
                    </a:lnTo>
                    <a:lnTo>
                      <a:pt x="330412" y="482428"/>
                    </a:lnTo>
                    <a:lnTo>
                      <a:pt x="334350" y="525598"/>
                    </a:lnTo>
                    <a:lnTo>
                      <a:pt x="338282" y="454141"/>
                    </a:lnTo>
                    <a:lnTo>
                      <a:pt x="342213" y="428930"/>
                    </a:lnTo>
                    <a:lnTo>
                      <a:pt x="346145" y="445857"/>
                    </a:lnTo>
                    <a:lnTo>
                      <a:pt x="350083" y="544683"/>
                    </a:lnTo>
                    <a:lnTo>
                      <a:pt x="354015" y="502965"/>
                    </a:lnTo>
                    <a:lnTo>
                      <a:pt x="357947" y="193087"/>
                    </a:lnTo>
                    <a:lnTo>
                      <a:pt x="361885" y="396381"/>
                    </a:lnTo>
                    <a:lnTo>
                      <a:pt x="365817" y="321654"/>
                    </a:lnTo>
                    <a:lnTo>
                      <a:pt x="369748" y="669179"/>
                    </a:lnTo>
                    <a:lnTo>
                      <a:pt x="373680" y="531378"/>
                    </a:lnTo>
                    <a:lnTo>
                      <a:pt x="377618" y="621707"/>
                    </a:lnTo>
                    <a:lnTo>
                      <a:pt x="381550" y="526331"/>
                    </a:lnTo>
                    <a:lnTo>
                      <a:pt x="385481" y="390335"/>
                    </a:lnTo>
                    <a:lnTo>
                      <a:pt x="389420" y="607524"/>
                    </a:lnTo>
                    <a:lnTo>
                      <a:pt x="393351" y="640632"/>
                    </a:lnTo>
                    <a:lnTo>
                      <a:pt x="397283" y="377084"/>
                    </a:lnTo>
                    <a:lnTo>
                      <a:pt x="401215" y="537311"/>
                    </a:lnTo>
                    <a:lnTo>
                      <a:pt x="405153" y="363140"/>
                    </a:lnTo>
                    <a:lnTo>
                      <a:pt x="409084" y="674386"/>
                    </a:lnTo>
                    <a:lnTo>
                      <a:pt x="413016" y="625656"/>
                    </a:lnTo>
                    <a:lnTo>
                      <a:pt x="416954" y="523934"/>
                    </a:lnTo>
                    <a:lnTo>
                      <a:pt x="420886" y="584896"/>
                    </a:lnTo>
                    <a:lnTo>
                      <a:pt x="424818" y="373687"/>
                    </a:lnTo>
                    <a:lnTo>
                      <a:pt x="428749" y="592754"/>
                    </a:lnTo>
                    <a:lnTo>
                      <a:pt x="432688" y="596769"/>
                    </a:lnTo>
                    <a:lnTo>
                      <a:pt x="436619" y="451031"/>
                    </a:lnTo>
                    <a:lnTo>
                      <a:pt x="440551" y="590969"/>
                    </a:lnTo>
                    <a:lnTo>
                      <a:pt x="448421" y="315681"/>
                    </a:lnTo>
                    <a:lnTo>
                      <a:pt x="452352" y="490479"/>
                    </a:lnTo>
                    <a:lnTo>
                      <a:pt x="456284" y="407642"/>
                    </a:lnTo>
                    <a:lnTo>
                      <a:pt x="460222" y="541220"/>
                    </a:lnTo>
                    <a:lnTo>
                      <a:pt x="464154" y="440004"/>
                    </a:lnTo>
                    <a:lnTo>
                      <a:pt x="468086" y="630037"/>
                    </a:lnTo>
                    <a:lnTo>
                      <a:pt x="472017" y="498763"/>
                    </a:lnTo>
                    <a:lnTo>
                      <a:pt x="475955" y="643808"/>
                    </a:lnTo>
                    <a:lnTo>
                      <a:pt x="479887" y="662254"/>
                    </a:lnTo>
                    <a:lnTo>
                      <a:pt x="483819" y="652405"/>
                    </a:lnTo>
                    <a:lnTo>
                      <a:pt x="487757" y="537678"/>
                    </a:lnTo>
                    <a:lnTo>
                      <a:pt x="491689" y="681478"/>
                    </a:lnTo>
                    <a:lnTo>
                      <a:pt x="495620" y="538723"/>
                    </a:lnTo>
                    <a:lnTo>
                      <a:pt x="499552" y="449979"/>
                    </a:lnTo>
                    <a:lnTo>
                      <a:pt x="503490" y="609461"/>
                    </a:lnTo>
                    <a:lnTo>
                      <a:pt x="507422" y="618810"/>
                    </a:lnTo>
                    <a:lnTo>
                      <a:pt x="511353" y="579303"/>
                    </a:lnTo>
                    <a:lnTo>
                      <a:pt x="515292" y="514831"/>
                    </a:lnTo>
                    <a:lnTo>
                      <a:pt x="519223" y="627494"/>
                    </a:lnTo>
                    <a:lnTo>
                      <a:pt x="523155" y="643708"/>
                    </a:lnTo>
                    <a:lnTo>
                      <a:pt x="527087" y="527569"/>
                    </a:lnTo>
                    <a:lnTo>
                      <a:pt x="531025" y="679420"/>
                    </a:lnTo>
                    <a:lnTo>
                      <a:pt x="534956" y="457111"/>
                    </a:lnTo>
                    <a:lnTo>
                      <a:pt x="538888" y="682424"/>
                    </a:lnTo>
                    <a:lnTo>
                      <a:pt x="542826" y="642203"/>
                    </a:lnTo>
                    <a:lnTo>
                      <a:pt x="546758" y="631509"/>
                    </a:lnTo>
                    <a:lnTo>
                      <a:pt x="550690" y="693997"/>
                    </a:lnTo>
                    <a:lnTo>
                      <a:pt x="554621" y="547553"/>
                    </a:lnTo>
                    <a:lnTo>
                      <a:pt x="558560" y="610587"/>
                    </a:lnTo>
                    <a:lnTo>
                      <a:pt x="562491" y="647990"/>
                    </a:lnTo>
                    <a:lnTo>
                      <a:pt x="566423" y="583425"/>
                    </a:lnTo>
                    <a:lnTo>
                      <a:pt x="570354" y="620382"/>
                    </a:lnTo>
                    <a:lnTo>
                      <a:pt x="574293" y="705077"/>
                    </a:lnTo>
                    <a:lnTo>
                      <a:pt x="578224" y="699970"/>
                    </a:lnTo>
                    <a:lnTo>
                      <a:pt x="582156" y="593526"/>
                    </a:lnTo>
                    <a:lnTo>
                      <a:pt x="586094" y="640991"/>
                    </a:lnTo>
                    <a:lnTo>
                      <a:pt x="590026" y="633307"/>
                    </a:lnTo>
                    <a:lnTo>
                      <a:pt x="593958" y="555837"/>
                    </a:lnTo>
                    <a:lnTo>
                      <a:pt x="597889" y="588466"/>
                    </a:lnTo>
                    <a:lnTo>
                      <a:pt x="601827" y="647564"/>
                    </a:lnTo>
                    <a:lnTo>
                      <a:pt x="605759" y="820617"/>
                    </a:lnTo>
                    <a:lnTo>
                      <a:pt x="609691" y="535627"/>
                    </a:lnTo>
                    <a:lnTo>
                      <a:pt x="613629" y="645506"/>
                    </a:lnTo>
                    <a:lnTo>
                      <a:pt x="617561" y="712755"/>
                    </a:lnTo>
                    <a:lnTo>
                      <a:pt x="621492" y="679707"/>
                    </a:lnTo>
                    <a:lnTo>
                      <a:pt x="625424" y="556563"/>
                    </a:lnTo>
                    <a:lnTo>
                      <a:pt x="629362" y="749339"/>
                    </a:lnTo>
                    <a:lnTo>
                      <a:pt x="633294" y="657619"/>
                    </a:lnTo>
                    <a:lnTo>
                      <a:pt x="637225" y="722138"/>
                    </a:lnTo>
                    <a:lnTo>
                      <a:pt x="641164" y="666382"/>
                    </a:lnTo>
                    <a:lnTo>
                      <a:pt x="645095" y="621407"/>
                    </a:lnTo>
                    <a:lnTo>
                      <a:pt x="649027" y="727411"/>
                    </a:lnTo>
                    <a:lnTo>
                      <a:pt x="652959" y="776794"/>
                    </a:lnTo>
                    <a:lnTo>
                      <a:pt x="656897" y="696534"/>
                    </a:lnTo>
                    <a:lnTo>
                      <a:pt x="660829" y="719174"/>
                    </a:lnTo>
                    <a:lnTo>
                      <a:pt x="664760" y="563128"/>
                    </a:lnTo>
                    <a:lnTo>
                      <a:pt x="668692" y="594272"/>
                    </a:lnTo>
                    <a:lnTo>
                      <a:pt x="672630" y="576952"/>
                    </a:lnTo>
                    <a:lnTo>
                      <a:pt x="676562" y="625183"/>
                    </a:lnTo>
                    <a:lnTo>
                      <a:pt x="680493" y="779598"/>
                    </a:lnTo>
                    <a:lnTo>
                      <a:pt x="684432" y="647084"/>
                    </a:lnTo>
                    <a:lnTo>
                      <a:pt x="688363" y="681158"/>
                    </a:lnTo>
                    <a:lnTo>
                      <a:pt x="692295" y="747235"/>
                    </a:lnTo>
                    <a:lnTo>
                      <a:pt x="696226" y="689728"/>
                    </a:lnTo>
                    <a:lnTo>
                      <a:pt x="700165" y="597322"/>
                    </a:lnTo>
                    <a:lnTo>
                      <a:pt x="711966" y="813205"/>
                    </a:lnTo>
                    <a:lnTo>
                      <a:pt x="715898" y="707634"/>
                    </a:lnTo>
                    <a:lnTo>
                      <a:pt x="719830" y="554498"/>
                    </a:lnTo>
                    <a:lnTo>
                      <a:pt x="723761" y="701042"/>
                    </a:lnTo>
                    <a:lnTo>
                      <a:pt x="727700" y="516875"/>
                    </a:lnTo>
                    <a:lnTo>
                      <a:pt x="731631" y="646352"/>
                    </a:lnTo>
                    <a:lnTo>
                      <a:pt x="735563" y="801399"/>
                    </a:lnTo>
                    <a:lnTo>
                      <a:pt x="739501" y="795433"/>
                    </a:lnTo>
                    <a:lnTo>
                      <a:pt x="743433" y="661774"/>
                    </a:lnTo>
                    <a:lnTo>
                      <a:pt x="747364" y="727991"/>
                    </a:lnTo>
                    <a:lnTo>
                      <a:pt x="751296" y="857461"/>
                    </a:lnTo>
                    <a:lnTo>
                      <a:pt x="755234" y="766466"/>
                    </a:lnTo>
                    <a:lnTo>
                      <a:pt x="759166" y="742301"/>
                    </a:lnTo>
                    <a:lnTo>
                      <a:pt x="763097" y="793375"/>
                    </a:lnTo>
                    <a:lnTo>
                      <a:pt x="767036" y="584244"/>
                    </a:lnTo>
                    <a:lnTo>
                      <a:pt x="770967" y="676351"/>
                    </a:lnTo>
                    <a:lnTo>
                      <a:pt x="774899" y="804382"/>
                    </a:lnTo>
                    <a:lnTo>
                      <a:pt x="778831" y="704704"/>
                    </a:lnTo>
                    <a:lnTo>
                      <a:pt x="782769" y="824459"/>
                    </a:lnTo>
                    <a:lnTo>
                      <a:pt x="786701" y="694909"/>
                    </a:lnTo>
                    <a:lnTo>
                      <a:pt x="790632" y="820144"/>
                    </a:lnTo>
                    <a:lnTo>
                      <a:pt x="794564" y="800647"/>
                    </a:lnTo>
                    <a:lnTo>
                      <a:pt x="798502" y="768970"/>
                    </a:lnTo>
                    <a:lnTo>
                      <a:pt x="802434" y="795632"/>
                    </a:lnTo>
                    <a:lnTo>
                      <a:pt x="806365" y="630091"/>
                    </a:lnTo>
                    <a:lnTo>
                      <a:pt x="810304" y="892847"/>
                    </a:lnTo>
                    <a:lnTo>
                      <a:pt x="814235" y="665283"/>
                    </a:lnTo>
                    <a:lnTo>
                      <a:pt x="818167" y="537531"/>
                    </a:lnTo>
                    <a:lnTo>
                      <a:pt x="822099" y="617359"/>
                    </a:lnTo>
                    <a:lnTo>
                      <a:pt x="826037" y="775989"/>
                    </a:lnTo>
                    <a:lnTo>
                      <a:pt x="829968" y="762717"/>
                    </a:lnTo>
                    <a:lnTo>
                      <a:pt x="833900" y="786523"/>
                    </a:lnTo>
                    <a:lnTo>
                      <a:pt x="837838" y="660103"/>
                    </a:lnTo>
                    <a:lnTo>
                      <a:pt x="841770" y="777886"/>
                    </a:lnTo>
                    <a:lnTo>
                      <a:pt x="845702" y="753774"/>
                    </a:lnTo>
                    <a:lnTo>
                      <a:pt x="849633" y="720340"/>
                    </a:lnTo>
                    <a:lnTo>
                      <a:pt x="853572" y="627920"/>
                    </a:lnTo>
                    <a:lnTo>
                      <a:pt x="857503" y="705757"/>
                    </a:lnTo>
                    <a:lnTo>
                      <a:pt x="861435" y="590050"/>
                    </a:lnTo>
                    <a:lnTo>
                      <a:pt x="865373" y="727751"/>
                    </a:lnTo>
                    <a:lnTo>
                      <a:pt x="869305" y="753681"/>
                    </a:lnTo>
                    <a:lnTo>
                      <a:pt x="873236" y="853352"/>
                    </a:lnTo>
                    <a:lnTo>
                      <a:pt x="877168" y="722444"/>
                    </a:lnTo>
                    <a:lnTo>
                      <a:pt x="881106" y="838490"/>
                    </a:lnTo>
                    <a:lnTo>
                      <a:pt x="885038" y="723356"/>
                    </a:lnTo>
                    <a:lnTo>
                      <a:pt x="888969" y="730761"/>
                    </a:lnTo>
                    <a:lnTo>
                      <a:pt x="892908" y="716278"/>
                    </a:lnTo>
                    <a:lnTo>
                      <a:pt x="896839" y="798689"/>
                    </a:lnTo>
                    <a:lnTo>
                      <a:pt x="900771" y="783413"/>
                    </a:lnTo>
                    <a:lnTo>
                      <a:pt x="904703" y="840920"/>
                    </a:lnTo>
                    <a:lnTo>
                      <a:pt x="908641" y="770914"/>
                    </a:lnTo>
                    <a:lnTo>
                      <a:pt x="912573" y="720619"/>
                    </a:lnTo>
                    <a:lnTo>
                      <a:pt x="916504" y="860691"/>
                    </a:lnTo>
                    <a:lnTo>
                      <a:pt x="920436" y="504509"/>
                    </a:lnTo>
                    <a:lnTo>
                      <a:pt x="924374" y="759887"/>
                    </a:lnTo>
                    <a:lnTo>
                      <a:pt x="928306" y="804023"/>
                    </a:lnTo>
                    <a:lnTo>
                      <a:pt x="932237" y="722564"/>
                    </a:lnTo>
                    <a:lnTo>
                      <a:pt x="936176" y="702354"/>
                    </a:lnTo>
                    <a:lnTo>
                      <a:pt x="940107" y="866610"/>
                    </a:lnTo>
                    <a:lnTo>
                      <a:pt x="944039" y="732332"/>
                    </a:lnTo>
                    <a:lnTo>
                      <a:pt x="947971" y="775396"/>
                    </a:lnTo>
                    <a:lnTo>
                      <a:pt x="951909" y="736474"/>
                    </a:lnTo>
                    <a:lnTo>
                      <a:pt x="955840" y="664078"/>
                    </a:lnTo>
                    <a:lnTo>
                      <a:pt x="959772" y="660123"/>
                    </a:lnTo>
                    <a:lnTo>
                      <a:pt x="963710" y="715598"/>
                    </a:lnTo>
                    <a:lnTo>
                      <a:pt x="967642" y="624857"/>
                    </a:lnTo>
                    <a:lnTo>
                      <a:pt x="971574" y="664797"/>
                    </a:lnTo>
                    <a:lnTo>
                      <a:pt x="975505" y="608602"/>
                    </a:lnTo>
                    <a:lnTo>
                      <a:pt x="979444" y="756105"/>
                    </a:lnTo>
                    <a:lnTo>
                      <a:pt x="983375" y="743806"/>
                    </a:lnTo>
                    <a:lnTo>
                      <a:pt x="987307" y="672661"/>
                    </a:lnTo>
                    <a:lnTo>
                      <a:pt x="991245" y="682483"/>
                    </a:lnTo>
                    <a:lnTo>
                      <a:pt x="995177" y="732652"/>
                    </a:lnTo>
                    <a:lnTo>
                      <a:pt x="999108" y="661221"/>
                    </a:lnTo>
                    <a:lnTo>
                      <a:pt x="1003040" y="854378"/>
                    </a:lnTo>
                    <a:lnTo>
                      <a:pt x="1006978" y="661554"/>
                    </a:lnTo>
                    <a:lnTo>
                      <a:pt x="1010910" y="928585"/>
                    </a:lnTo>
                    <a:lnTo>
                      <a:pt x="1014842" y="839828"/>
                    </a:lnTo>
                    <a:lnTo>
                      <a:pt x="1018773" y="724834"/>
                    </a:lnTo>
                    <a:lnTo>
                      <a:pt x="1022711" y="893619"/>
                    </a:lnTo>
                    <a:lnTo>
                      <a:pt x="1026643" y="758495"/>
                    </a:lnTo>
                    <a:lnTo>
                      <a:pt x="1030575" y="856242"/>
                    </a:lnTo>
                    <a:lnTo>
                      <a:pt x="1034513" y="868448"/>
                    </a:lnTo>
                    <a:lnTo>
                      <a:pt x="1038445" y="853266"/>
                    </a:lnTo>
                    <a:lnTo>
                      <a:pt x="1042376" y="822042"/>
                    </a:lnTo>
                    <a:lnTo>
                      <a:pt x="1046308" y="828122"/>
                    </a:lnTo>
                    <a:lnTo>
                      <a:pt x="1050246" y="883071"/>
                    </a:lnTo>
                    <a:lnTo>
                      <a:pt x="1054178" y="811354"/>
                    </a:lnTo>
                    <a:lnTo>
                      <a:pt x="1058109" y="775429"/>
                    </a:lnTo>
                    <a:lnTo>
                      <a:pt x="1062048" y="865072"/>
                    </a:lnTo>
                    <a:lnTo>
                      <a:pt x="1065979" y="825911"/>
                    </a:lnTo>
                    <a:lnTo>
                      <a:pt x="1069911" y="722457"/>
                    </a:lnTo>
                    <a:lnTo>
                      <a:pt x="1073843" y="868322"/>
                    </a:lnTo>
                    <a:lnTo>
                      <a:pt x="1077781" y="937635"/>
                    </a:lnTo>
                    <a:lnTo>
                      <a:pt x="1081713" y="634146"/>
                    </a:lnTo>
                    <a:lnTo>
                      <a:pt x="1085644" y="787855"/>
                    </a:lnTo>
                    <a:lnTo>
                      <a:pt x="1089582" y="807179"/>
                    </a:lnTo>
                    <a:lnTo>
                      <a:pt x="1093514" y="727538"/>
                    </a:lnTo>
                    <a:lnTo>
                      <a:pt x="1097446" y="871738"/>
                    </a:lnTo>
                    <a:lnTo>
                      <a:pt x="1101377" y="948556"/>
                    </a:lnTo>
                    <a:lnTo>
                      <a:pt x="1105316" y="919895"/>
                    </a:lnTo>
                    <a:lnTo>
                      <a:pt x="1109247" y="970757"/>
                    </a:lnTo>
                    <a:lnTo>
                      <a:pt x="1113179" y="894059"/>
                    </a:lnTo>
                    <a:lnTo>
                      <a:pt x="1121049" y="677123"/>
                    </a:lnTo>
                    <a:lnTo>
                      <a:pt x="1124980" y="921886"/>
                    </a:lnTo>
                    <a:lnTo>
                      <a:pt x="1128912" y="646379"/>
                    </a:lnTo>
                    <a:lnTo>
                      <a:pt x="1132850" y="895683"/>
                    </a:lnTo>
                    <a:lnTo>
                      <a:pt x="1136782" y="694583"/>
                    </a:lnTo>
                    <a:lnTo>
                      <a:pt x="1140714" y="922020"/>
                    </a:lnTo>
                    <a:lnTo>
                      <a:pt x="1144645" y="778972"/>
                    </a:lnTo>
                    <a:lnTo>
                      <a:pt x="1148584" y="790891"/>
                    </a:lnTo>
                    <a:lnTo>
                      <a:pt x="1152515" y="889823"/>
                    </a:lnTo>
                    <a:lnTo>
                      <a:pt x="1156447" y="751004"/>
                    </a:lnTo>
                    <a:lnTo>
                      <a:pt x="1160385" y="946391"/>
                    </a:lnTo>
                    <a:lnTo>
                      <a:pt x="1164317" y="882339"/>
                    </a:lnTo>
                    <a:lnTo>
                      <a:pt x="1168248" y="898480"/>
                    </a:lnTo>
                    <a:lnTo>
                      <a:pt x="1172180" y="900138"/>
                    </a:lnTo>
                    <a:lnTo>
                      <a:pt x="1176118" y="734989"/>
                    </a:lnTo>
                    <a:lnTo>
                      <a:pt x="1180050" y="921786"/>
                    </a:lnTo>
                    <a:lnTo>
                      <a:pt x="1183982" y="907636"/>
                    </a:lnTo>
                    <a:lnTo>
                      <a:pt x="1187920" y="831278"/>
                    </a:lnTo>
                    <a:lnTo>
                      <a:pt x="1191851" y="670531"/>
                    </a:lnTo>
                    <a:lnTo>
                      <a:pt x="1195783" y="920155"/>
                    </a:lnTo>
                    <a:lnTo>
                      <a:pt x="1199715" y="819485"/>
                    </a:lnTo>
                    <a:lnTo>
                      <a:pt x="1203653" y="816342"/>
                    </a:lnTo>
                    <a:lnTo>
                      <a:pt x="1207585" y="864546"/>
                    </a:lnTo>
                    <a:lnTo>
                      <a:pt x="1211516" y="955734"/>
                    </a:lnTo>
                    <a:lnTo>
                      <a:pt x="1219386" y="611825"/>
                    </a:lnTo>
                    <a:lnTo>
                      <a:pt x="1223318" y="679094"/>
                    </a:lnTo>
                    <a:lnTo>
                      <a:pt x="1227249" y="913017"/>
                    </a:lnTo>
                    <a:lnTo>
                      <a:pt x="1231188" y="920368"/>
                    </a:lnTo>
                    <a:lnTo>
                      <a:pt x="1235119" y="828581"/>
                    </a:lnTo>
                    <a:lnTo>
                      <a:pt x="1239051" y="927899"/>
                    </a:lnTo>
                    <a:lnTo>
                      <a:pt x="1242989" y="791937"/>
                    </a:lnTo>
                    <a:lnTo>
                      <a:pt x="1246921" y="851694"/>
                    </a:lnTo>
                    <a:lnTo>
                      <a:pt x="1250852" y="782967"/>
                    </a:lnTo>
                    <a:lnTo>
                      <a:pt x="1254784" y="821336"/>
                    </a:lnTo>
                    <a:lnTo>
                      <a:pt x="1258722" y="716284"/>
                    </a:lnTo>
                    <a:lnTo>
                      <a:pt x="1262654" y="861703"/>
                    </a:lnTo>
                    <a:lnTo>
                      <a:pt x="1266586" y="765487"/>
                    </a:lnTo>
                    <a:lnTo>
                      <a:pt x="1270517" y="850143"/>
                    </a:lnTo>
                    <a:lnTo>
                      <a:pt x="1274456" y="827569"/>
                    </a:lnTo>
                    <a:lnTo>
                      <a:pt x="1278387" y="792163"/>
                    </a:lnTo>
                    <a:lnTo>
                      <a:pt x="1282319" y="795260"/>
                    </a:lnTo>
                    <a:lnTo>
                      <a:pt x="1286257" y="949255"/>
                    </a:lnTo>
                    <a:lnTo>
                      <a:pt x="1294120" y="757830"/>
                    </a:lnTo>
                    <a:lnTo>
                      <a:pt x="1298052" y="827802"/>
                    </a:lnTo>
                    <a:lnTo>
                      <a:pt x="1301990" y="819838"/>
                    </a:lnTo>
                    <a:lnTo>
                      <a:pt x="1305922" y="932128"/>
                    </a:lnTo>
                    <a:lnTo>
                      <a:pt x="1309854" y="903794"/>
                    </a:lnTo>
                    <a:lnTo>
                      <a:pt x="1313792" y="925722"/>
                    </a:lnTo>
                    <a:lnTo>
                      <a:pt x="1317723" y="709392"/>
                    </a:lnTo>
                    <a:lnTo>
                      <a:pt x="1329525" y="837964"/>
                    </a:lnTo>
                    <a:lnTo>
                      <a:pt x="1333457" y="884736"/>
                    </a:lnTo>
                    <a:lnTo>
                      <a:pt x="1337388" y="699977"/>
                    </a:lnTo>
                    <a:lnTo>
                      <a:pt x="1341326" y="658778"/>
                    </a:lnTo>
                    <a:lnTo>
                      <a:pt x="1345258" y="945492"/>
                    </a:lnTo>
                    <a:lnTo>
                      <a:pt x="1349190" y="863700"/>
                    </a:lnTo>
                    <a:lnTo>
                      <a:pt x="1353121" y="874581"/>
                    </a:lnTo>
                    <a:lnTo>
                      <a:pt x="1357060" y="783393"/>
                    </a:lnTo>
                    <a:lnTo>
                      <a:pt x="1360991" y="850982"/>
                    </a:lnTo>
                    <a:lnTo>
                      <a:pt x="1364923" y="691120"/>
                    </a:lnTo>
                    <a:lnTo>
                      <a:pt x="1368861" y="719487"/>
                    </a:lnTo>
                    <a:lnTo>
                      <a:pt x="1372793" y="975111"/>
                    </a:lnTo>
                    <a:lnTo>
                      <a:pt x="1376725" y="575527"/>
                    </a:lnTo>
                    <a:lnTo>
                      <a:pt x="1380656" y="895737"/>
                    </a:lnTo>
                    <a:lnTo>
                      <a:pt x="1384594" y="701548"/>
                    </a:lnTo>
                    <a:lnTo>
                      <a:pt x="1388526" y="920028"/>
                    </a:lnTo>
                    <a:lnTo>
                      <a:pt x="1392458" y="868242"/>
                    </a:lnTo>
                    <a:lnTo>
                      <a:pt x="1396389" y="688337"/>
                    </a:lnTo>
                    <a:lnTo>
                      <a:pt x="1400328" y="866051"/>
                    </a:lnTo>
                    <a:lnTo>
                      <a:pt x="1404259" y="553493"/>
                    </a:lnTo>
                    <a:lnTo>
                      <a:pt x="1408191" y="645300"/>
                    </a:lnTo>
                    <a:lnTo>
                      <a:pt x="1412129" y="877478"/>
                    </a:lnTo>
                    <a:lnTo>
                      <a:pt x="1416061" y="833515"/>
                    </a:lnTo>
                    <a:lnTo>
                      <a:pt x="1419992" y="833941"/>
                    </a:lnTo>
                    <a:lnTo>
                      <a:pt x="1423924" y="877724"/>
                    </a:lnTo>
                    <a:lnTo>
                      <a:pt x="1427862" y="876173"/>
                    </a:lnTo>
                    <a:lnTo>
                      <a:pt x="1431794" y="615374"/>
                    </a:lnTo>
                    <a:lnTo>
                      <a:pt x="1435726" y="719600"/>
                    </a:lnTo>
                    <a:lnTo>
                      <a:pt x="1439664" y="843957"/>
                    </a:lnTo>
                    <a:lnTo>
                      <a:pt x="1443596" y="841413"/>
                    </a:lnTo>
                    <a:lnTo>
                      <a:pt x="1447527" y="929165"/>
                    </a:lnTo>
                    <a:lnTo>
                      <a:pt x="1451459" y="935917"/>
                    </a:lnTo>
                    <a:lnTo>
                      <a:pt x="1455397" y="725274"/>
                    </a:lnTo>
                    <a:lnTo>
                      <a:pt x="1459329" y="859652"/>
                    </a:lnTo>
                    <a:lnTo>
                      <a:pt x="1463260" y="834714"/>
                    </a:lnTo>
                    <a:lnTo>
                      <a:pt x="1467199" y="787602"/>
                    </a:lnTo>
                    <a:lnTo>
                      <a:pt x="1471130" y="816808"/>
                    </a:lnTo>
                    <a:lnTo>
                      <a:pt x="1475062" y="764076"/>
                    </a:lnTo>
                    <a:lnTo>
                      <a:pt x="1478994" y="855909"/>
                    </a:lnTo>
                    <a:lnTo>
                      <a:pt x="1482932" y="703805"/>
                    </a:lnTo>
                    <a:lnTo>
                      <a:pt x="1486863" y="695475"/>
                    </a:lnTo>
                    <a:lnTo>
                      <a:pt x="1490795" y="1021544"/>
                    </a:lnTo>
                    <a:lnTo>
                      <a:pt x="1494727" y="816768"/>
                    </a:lnTo>
                    <a:lnTo>
                      <a:pt x="1498665" y="814178"/>
                    </a:lnTo>
                    <a:lnTo>
                      <a:pt x="1502597" y="589777"/>
                    </a:lnTo>
                    <a:lnTo>
                      <a:pt x="1506528" y="868022"/>
                    </a:lnTo>
                    <a:lnTo>
                      <a:pt x="1510467" y="746609"/>
                    </a:lnTo>
                    <a:lnTo>
                      <a:pt x="1514398" y="910147"/>
                    </a:lnTo>
                    <a:lnTo>
                      <a:pt x="1518330" y="845595"/>
                    </a:lnTo>
                    <a:lnTo>
                      <a:pt x="1522261" y="917225"/>
                    </a:lnTo>
                    <a:lnTo>
                      <a:pt x="1526200" y="859339"/>
                    </a:lnTo>
                    <a:lnTo>
                      <a:pt x="1530131" y="836725"/>
                    </a:lnTo>
                    <a:lnTo>
                      <a:pt x="1534063" y="836891"/>
                    </a:lnTo>
                    <a:lnTo>
                      <a:pt x="1538001" y="897182"/>
                    </a:lnTo>
                    <a:lnTo>
                      <a:pt x="1541933" y="865871"/>
                    </a:lnTo>
                    <a:lnTo>
                      <a:pt x="1549796" y="734290"/>
                    </a:lnTo>
                    <a:lnTo>
                      <a:pt x="1553734" y="749899"/>
                    </a:lnTo>
                    <a:lnTo>
                      <a:pt x="1557666" y="875074"/>
                    </a:lnTo>
                    <a:lnTo>
                      <a:pt x="1561598" y="853406"/>
                    </a:lnTo>
                    <a:lnTo>
                      <a:pt x="1565536" y="904966"/>
                    </a:lnTo>
                    <a:lnTo>
                      <a:pt x="1569468" y="699777"/>
                    </a:lnTo>
                    <a:lnTo>
                      <a:pt x="1573399" y="786856"/>
                    </a:lnTo>
                    <a:lnTo>
                      <a:pt x="1577331" y="727125"/>
                    </a:lnTo>
                    <a:lnTo>
                      <a:pt x="1581269" y="962253"/>
                    </a:lnTo>
                    <a:lnTo>
                      <a:pt x="1585201" y="631955"/>
                    </a:lnTo>
                    <a:lnTo>
                      <a:pt x="1589132" y="889431"/>
                    </a:lnTo>
                    <a:lnTo>
                      <a:pt x="1593071" y="823034"/>
                    </a:lnTo>
                    <a:lnTo>
                      <a:pt x="1597002" y="802644"/>
                    </a:lnTo>
                    <a:lnTo>
                      <a:pt x="1600934" y="843996"/>
                    </a:lnTo>
                    <a:lnTo>
                      <a:pt x="1604865" y="864573"/>
                    </a:lnTo>
                    <a:lnTo>
                      <a:pt x="1608804" y="818413"/>
                    </a:lnTo>
                    <a:lnTo>
                      <a:pt x="1612735" y="881686"/>
                    </a:lnTo>
                    <a:lnTo>
                      <a:pt x="1616667" y="926887"/>
                    </a:lnTo>
                    <a:lnTo>
                      <a:pt x="1620605" y="865032"/>
                    </a:lnTo>
                    <a:lnTo>
                      <a:pt x="1624537" y="864846"/>
                    </a:lnTo>
                    <a:lnTo>
                      <a:pt x="1628469" y="812999"/>
                    </a:lnTo>
                    <a:lnTo>
                      <a:pt x="1632400" y="932641"/>
                    </a:lnTo>
                    <a:lnTo>
                      <a:pt x="1636339" y="949541"/>
                    </a:lnTo>
                    <a:lnTo>
                      <a:pt x="1640270" y="977715"/>
                    </a:lnTo>
                    <a:lnTo>
                      <a:pt x="1644202" y="985233"/>
                    </a:lnTo>
                    <a:lnTo>
                      <a:pt x="1648133" y="911505"/>
                    </a:lnTo>
                    <a:lnTo>
                      <a:pt x="1652072" y="944447"/>
                    </a:lnTo>
                    <a:lnTo>
                      <a:pt x="1656003" y="903428"/>
                    </a:lnTo>
                    <a:lnTo>
                      <a:pt x="1659935" y="916965"/>
                    </a:lnTo>
                    <a:lnTo>
                      <a:pt x="1663873" y="755779"/>
                    </a:lnTo>
                    <a:lnTo>
                      <a:pt x="1667805" y="774730"/>
                    </a:lnTo>
                    <a:lnTo>
                      <a:pt x="1671736" y="861343"/>
                    </a:lnTo>
                    <a:lnTo>
                      <a:pt x="1675668" y="905885"/>
                    </a:lnTo>
                    <a:lnTo>
                      <a:pt x="1679606" y="787595"/>
                    </a:lnTo>
                    <a:lnTo>
                      <a:pt x="1683538" y="881853"/>
                    </a:lnTo>
                    <a:lnTo>
                      <a:pt x="1687470" y="864153"/>
                    </a:lnTo>
                    <a:lnTo>
                      <a:pt x="1691408" y="905372"/>
                    </a:lnTo>
                    <a:lnTo>
                      <a:pt x="1695339" y="861856"/>
                    </a:lnTo>
                    <a:lnTo>
                      <a:pt x="1699271" y="830739"/>
                    </a:lnTo>
                    <a:lnTo>
                      <a:pt x="1703203" y="884703"/>
                    </a:lnTo>
                    <a:lnTo>
                      <a:pt x="1707141" y="702394"/>
                    </a:lnTo>
                    <a:lnTo>
                      <a:pt x="1711073" y="831757"/>
                    </a:lnTo>
                    <a:lnTo>
                      <a:pt x="1715004" y="985806"/>
                    </a:lnTo>
                    <a:lnTo>
                      <a:pt x="1718943" y="834927"/>
                    </a:lnTo>
                    <a:lnTo>
                      <a:pt x="1722874" y="731367"/>
                    </a:lnTo>
                    <a:lnTo>
                      <a:pt x="1726806" y="912797"/>
                    </a:lnTo>
                    <a:lnTo>
                      <a:pt x="1730738" y="770801"/>
                    </a:lnTo>
                    <a:lnTo>
                      <a:pt x="1734676" y="928572"/>
                    </a:lnTo>
                    <a:lnTo>
                      <a:pt x="1738607" y="815576"/>
                    </a:lnTo>
                    <a:lnTo>
                      <a:pt x="1742539" y="754700"/>
                    </a:lnTo>
                    <a:lnTo>
                      <a:pt x="1746471" y="825305"/>
                    </a:lnTo>
                    <a:lnTo>
                      <a:pt x="1750409" y="790858"/>
                    </a:lnTo>
                    <a:lnTo>
                      <a:pt x="1754341" y="886601"/>
                    </a:lnTo>
                    <a:lnTo>
                      <a:pt x="1758272" y="870792"/>
                    </a:lnTo>
                    <a:lnTo>
                      <a:pt x="1762210" y="758469"/>
                    </a:lnTo>
                    <a:lnTo>
                      <a:pt x="1766142" y="668053"/>
                    </a:lnTo>
                    <a:lnTo>
                      <a:pt x="1770074" y="801406"/>
                    </a:lnTo>
                    <a:lnTo>
                      <a:pt x="1774005" y="894998"/>
                    </a:lnTo>
                    <a:lnTo>
                      <a:pt x="1777944" y="927253"/>
                    </a:lnTo>
                    <a:lnTo>
                      <a:pt x="1781875" y="899246"/>
                    </a:lnTo>
                    <a:lnTo>
                      <a:pt x="1785807" y="907496"/>
                    </a:lnTo>
                    <a:lnTo>
                      <a:pt x="1789745" y="859499"/>
                    </a:lnTo>
                    <a:lnTo>
                      <a:pt x="1793677" y="875806"/>
                    </a:lnTo>
                    <a:lnTo>
                      <a:pt x="1797609" y="959490"/>
                    </a:lnTo>
                    <a:lnTo>
                      <a:pt x="1801540" y="890443"/>
                    </a:lnTo>
                    <a:lnTo>
                      <a:pt x="1805478" y="873309"/>
                    </a:lnTo>
                    <a:lnTo>
                      <a:pt x="1809410" y="737886"/>
                    </a:lnTo>
                    <a:lnTo>
                      <a:pt x="1813342" y="851641"/>
                    </a:lnTo>
                    <a:lnTo>
                      <a:pt x="1817280" y="1048154"/>
                    </a:lnTo>
                    <a:lnTo>
                      <a:pt x="1821212" y="836538"/>
                    </a:lnTo>
                    <a:lnTo>
                      <a:pt x="1825143" y="925942"/>
                    </a:lnTo>
                    <a:lnTo>
                      <a:pt x="1829075" y="964843"/>
                    </a:lnTo>
                    <a:lnTo>
                      <a:pt x="1833013" y="945606"/>
                    </a:lnTo>
                    <a:lnTo>
                      <a:pt x="1836945" y="895650"/>
                    </a:lnTo>
                    <a:lnTo>
                      <a:pt x="1840876" y="811334"/>
                    </a:lnTo>
                    <a:lnTo>
                      <a:pt x="1844808" y="802977"/>
                    </a:lnTo>
                    <a:lnTo>
                      <a:pt x="1848746" y="810242"/>
                    </a:lnTo>
                    <a:lnTo>
                      <a:pt x="1852678" y="783953"/>
                    </a:lnTo>
                    <a:lnTo>
                      <a:pt x="1856610" y="929771"/>
                    </a:lnTo>
                    <a:lnTo>
                      <a:pt x="1860548" y="975251"/>
                    </a:lnTo>
                    <a:lnTo>
                      <a:pt x="1864480" y="896036"/>
                    </a:lnTo>
                    <a:lnTo>
                      <a:pt x="1868411" y="879735"/>
                    </a:lnTo>
                    <a:lnTo>
                      <a:pt x="1872343" y="887007"/>
                    </a:lnTo>
                    <a:lnTo>
                      <a:pt x="1876281" y="905492"/>
                    </a:lnTo>
                    <a:lnTo>
                      <a:pt x="1880213" y="946624"/>
                    </a:lnTo>
                    <a:lnTo>
                      <a:pt x="1884144" y="920222"/>
                    </a:lnTo>
                    <a:lnTo>
                      <a:pt x="1888083" y="937229"/>
                    </a:lnTo>
                    <a:lnTo>
                      <a:pt x="1892014" y="918377"/>
                    </a:lnTo>
                    <a:lnTo>
                      <a:pt x="1895946" y="724961"/>
                    </a:lnTo>
                    <a:lnTo>
                      <a:pt x="1899877" y="881247"/>
                    </a:lnTo>
                    <a:lnTo>
                      <a:pt x="1903816" y="892247"/>
                    </a:lnTo>
                    <a:lnTo>
                      <a:pt x="1911679" y="828588"/>
                    </a:lnTo>
                    <a:lnTo>
                      <a:pt x="1915617" y="910400"/>
                    </a:lnTo>
                    <a:lnTo>
                      <a:pt x="1919549" y="764462"/>
                    </a:lnTo>
                    <a:lnTo>
                      <a:pt x="1923481" y="1006995"/>
                    </a:lnTo>
                    <a:lnTo>
                      <a:pt x="1927412" y="974912"/>
                    </a:lnTo>
                    <a:lnTo>
                      <a:pt x="1931351" y="1000422"/>
                    </a:lnTo>
                    <a:lnTo>
                      <a:pt x="1935282" y="816934"/>
                    </a:lnTo>
                    <a:lnTo>
                      <a:pt x="1939214" y="930570"/>
                    </a:lnTo>
                    <a:lnTo>
                      <a:pt x="1943152" y="859285"/>
                    </a:lnTo>
                    <a:lnTo>
                      <a:pt x="1947084" y="773105"/>
                    </a:lnTo>
                    <a:lnTo>
                      <a:pt x="1951015" y="869966"/>
                    </a:lnTo>
                    <a:lnTo>
                      <a:pt x="1954947" y="1019287"/>
                    </a:lnTo>
                    <a:lnTo>
                      <a:pt x="1958885" y="863347"/>
                    </a:lnTo>
                    <a:lnTo>
                      <a:pt x="1962817" y="1032472"/>
                    </a:lnTo>
                    <a:lnTo>
                      <a:pt x="1966748" y="1024261"/>
                    </a:lnTo>
                    <a:lnTo>
                      <a:pt x="1970687" y="949288"/>
                    </a:lnTo>
                    <a:lnTo>
                      <a:pt x="1974618" y="906890"/>
                    </a:lnTo>
                    <a:lnTo>
                      <a:pt x="1978550" y="1013121"/>
                    </a:lnTo>
                    <a:lnTo>
                      <a:pt x="1982482" y="843204"/>
                    </a:lnTo>
                    <a:lnTo>
                      <a:pt x="1986420" y="832410"/>
                    </a:lnTo>
                    <a:lnTo>
                      <a:pt x="1990352" y="1080057"/>
                    </a:lnTo>
                    <a:lnTo>
                      <a:pt x="1994283" y="773711"/>
                    </a:lnTo>
                    <a:lnTo>
                      <a:pt x="1998215" y="745231"/>
                    </a:lnTo>
                    <a:lnTo>
                      <a:pt x="2002153" y="875846"/>
                    </a:lnTo>
                    <a:lnTo>
                      <a:pt x="2006085" y="735176"/>
                    </a:lnTo>
                    <a:lnTo>
                      <a:pt x="2010016" y="765348"/>
                    </a:lnTo>
                    <a:lnTo>
                      <a:pt x="2013955" y="831065"/>
                    </a:lnTo>
                    <a:lnTo>
                      <a:pt x="2017886" y="881413"/>
                    </a:lnTo>
                    <a:lnTo>
                      <a:pt x="2021818" y="953903"/>
                    </a:lnTo>
                    <a:lnTo>
                      <a:pt x="2025749" y="925063"/>
                    </a:lnTo>
                    <a:lnTo>
                      <a:pt x="2033619" y="716298"/>
                    </a:lnTo>
                    <a:lnTo>
                      <a:pt x="2037551" y="932907"/>
                    </a:lnTo>
                    <a:lnTo>
                      <a:pt x="2041489" y="830685"/>
                    </a:lnTo>
                    <a:lnTo>
                      <a:pt x="2045421" y="1026512"/>
                    </a:lnTo>
                    <a:lnTo>
                      <a:pt x="2049352" y="1005996"/>
                    </a:lnTo>
                    <a:lnTo>
                      <a:pt x="2057222" y="858753"/>
                    </a:lnTo>
                    <a:lnTo>
                      <a:pt x="2061154" y="841952"/>
                    </a:lnTo>
                    <a:lnTo>
                      <a:pt x="2069024" y="1051616"/>
                    </a:lnTo>
                    <a:lnTo>
                      <a:pt x="2072956" y="955747"/>
                    </a:lnTo>
                    <a:lnTo>
                      <a:pt x="2076887" y="1022097"/>
                    </a:lnTo>
                    <a:lnTo>
                      <a:pt x="2080819" y="1015318"/>
                    </a:lnTo>
                    <a:lnTo>
                      <a:pt x="2084757" y="870606"/>
                    </a:lnTo>
                    <a:lnTo>
                      <a:pt x="2088689" y="841653"/>
                    </a:lnTo>
                    <a:lnTo>
                      <a:pt x="2092620" y="959949"/>
                    </a:lnTo>
                    <a:lnTo>
                      <a:pt x="2096552" y="787768"/>
                    </a:lnTo>
                    <a:lnTo>
                      <a:pt x="2100490" y="980459"/>
                    </a:lnTo>
                    <a:lnTo>
                      <a:pt x="2104422" y="872357"/>
                    </a:lnTo>
                    <a:lnTo>
                      <a:pt x="2108354" y="934272"/>
                    </a:lnTo>
                    <a:lnTo>
                      <a:pt x="2112292" y="951592"/>
                    </a:lnTo>
                    <a:lnTo>
                      <a:pt x="2116224" y="975131"/>
                    </a:lnTo>
                    <a:lnTo>
                      <a:pt x="2120155" y="889963"/>
                    </a:lnTo>
                    <a:lnTo>
                      <a:pt x="2124087" y="994096"/>
                    </a:lnTo>
                    <a:lnTo>
                      <a:pt x="2128025" y="1070108"/>
                    </a:lnTo>
                    <a:lnTo>
                      <a:pt x="2131957" y="884396"/>
                    </a:lnTo>
                    <a:lnTo>
                      <a:pt x="2135888" y="855636"/>
                    </a:lnTo>
                    <a:lnTo>
                      <a:pt x="2139827" y="788940"/>
                    </a:lnTo>
                    <a:lnTo>
                      <a:pt x="2143758" y="957399"/>
                    </a:lnTo>
                    <a:lnTo>
                      <a:pt x="2147690" y="870186"/>
                    </a:lnTo>
                    <a:lnTo>
                      <a:pt x="2151622" y="699890"/>
                    </a:lnTo>
                    <a:lnTo>
                      <a:pt x="2155560" y="1036727"/>
                    </a:lnTo>
                    <a:lnTo>
                      <a:pt x="2159492" y="937542"/>
                    </a:lnTo>
                    <a:lnTo>
                      <a:pt x="2163423" y="1135739"/>
                    </a:lnTo>
                    <a:lnTo>
                      <a:pt x="2163423" y="1135739"/>
                    </a:lnTo>
                  </a:path>
                </a:pathLst>
              </a:custGeom>
              <a:noFill/>
              <a:ln w="9980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2" name="자유형 1191">
                <a:extLst>
                  <a:ext uri="{FF2B5EF4-FFF2-40B4-BE49-F238E27FC236}">
                    <a16:creationId xmlns:a16="http://schemas.microsoft.com/office/drawing/2014/main" id="{229703C0-B09C-474C-59BC-3AE970314AD5}"/>
                  </a:ext>
                </a:extLst>
              </p:cNvPr>
              <p:cNvSpPr/>
              <p:nvPr/>
            </p:nvSpPr>
            <p:spPr>
              <a:xfrm>
                <a:off x="22775613" y="14683892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6653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3" name="자유형 1192">
                <a:extLst>
                  <a:ext uri="{FF2B5EF4-FFF2-40B4-BE49-F238E27FC236}">
                    <a16:creationId xmlns:a16="http://schemas.microsoft.com/office/drawing/2014/main" id="{6414B8F6-FB85-E01C-27E5-4C9DA85DD97A}"/>
                  </a:ext>
                </a:extLst>
              </p:cNvPr>
              <p:cNvSpPr/>
              <p:nvPr/>
            </p:nvSpPr>
            <p:spPr>
              <a:xfrm>
                <a:off x="22775613" y="12992410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4" name="자유형 1193">
                <a:extLst>
                  <a:ext uri="{FF2B5EF4-FFF2-40B4-BE49-F238E27FC236}">
                    <a16:creationId xmlns:a16="http://schemas.microsoft.com/office/drawing/2014/main" id="{889F719F-96B1-EB9B-7E9F-76885AE54863}"/>
                  </a:ext>
                </a:extLst>
              </p:cNvPr>
              <p:cNvSpPr/>
              <p:nvPr/>
            </p:nvSpPr>
            <p:spPr>
              <a:xfrm>
                <a:off x="25155380" y="12992410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5" name="자유형 1194">
                <a:extLst>
                  <a:ext uri="{FF2B5EF4-FFF2-40B4-BE49-F238E27FC236}">
                    <a16:creationId xmlns:a16="http://schemas.microsoft.com/office/drawing/2014/main" id="{8F8B525F-5DA3-F0D2-8A49-D48CF469C9A4}"/>
                  </a:ext>
                </a:extLst>
              </p:cNvPr>
              <p:cNvSpPr/>
              <p:nvPr/>
            </p:nvSpPr>
            <p:spPr>
              <a:xfrm>
                <a:off x="22775613" y="14764439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96" name="자유형 1195">
                <a:extLst>
                  <a:ext uri="{FF2B5EF4-FFF2-40B4-BE49-F238E27FC236}">
                    <a16:creationId xmlns:a16="http://schemas.microsoft.com/office/drawing/2014/main" id="{ACAC21FE-9488-E7A2-A58A-DB7468149063}"/>
                  </a:ext>
                </a:extLst>
              </p:cNvPr>
              <p:cNvSpPr/>
              <p:nvPr/>
            </p:nvSpPr>
            <p:spPr>
              <a:xfrm>
                <a:off x="22775613" y="12992410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197" name="그래픽 353">
                <a:extLst>
                  <a:ext uri="{FF2B5EF4-FFF2-40B4-BE49-F238E27FC236}">
                    <a16:creationId xmlns:a16="http://schemas.microsoft.com/office/drawing/2014/main" id="{289CC0CD-67E3-602C-5959-CB23F37B0482}"/>
                  </a:ext>
                </a:extLst>
              </p:cNvPr>
              <p:cNvGrpSpPr/>
              <p:nvPr/>
            </p:nvGrpSpPr>
            <p:grpSpPr>
              <a:xfrm>
                <a:off x="23715495" y="12893150"/>
                <a:ext cx="506283" cy="68595"/>
                <a:chOff x="23715495" y="12893150"/>
                <a:chExt cx="506283" cy="68595"/>
              </a:xfrm>
              <a:solidFill>
                <a:srgbClr val="000000"/>
              </a:solidFill>
            </p:grpSpPr>
            <p:sp>
              <p:nvSpPr>
                <p:cNvPr id="1198" name="자유형 1197">
                  <a:extLst>
                    <a:ext uri="{FF2B5EF4-FFF2-40B4-BE49-F238E27FC236}">
                      <a16:creationId xmlns:a16="http://schemas.microsoft.com/office/drawing/2014/main" id="{8B2B686E-1B94-CFF2-59DA-C306F55048B4}"/>
                    </a:ext>
                  </a:extLst>
                </p:cNvPr>
                <p:cNvSpPr/>
                <p:nvPr/>
              </p:nvSpPr>
              <p:spPr>
                <a:xfrm flipV="1">
                  <a:off x="23715495" y="12894199"/>
                  <a:ext cx="44630" cy="59393"/>
                </a:xfrm>
                <a:custGeom>
                  <a:avLst/>
                  <a:gdLst>
                    <a:gd name="connsiteX0" fmla="*/ -2140 w 44630"/>
                    <a:gd name="connsiteY0" fmla="*/ 57137 h 59393"/>
                    <a:gd name="connsiteX1" fmla="*/ 5794 w 44630"/>
                    <a:gd name="connsiteY1" fmla="*/ 57137 h 59393"/>
                    <a:gd name="connsiteX2" fmla="*/ 5794 w 44630"/>
                    <a:gd name="connsiteY2" fmla="*/ 21741 h 59393"/>
                    <a:gd name="connsiteX3" fmla="*/ 9180 w 44630"/>
                    <a:gd name="connsiteY3" fmla="*/ 8257 h 59393"/>
                    <a:gd name="connsiteX4" fmla="*/ 20200 w 44630"/>
                    <a:gd name="connsiteY4" fmla="*/ 4149 h 59393"/>
                    <a:gd name="connsiteX5" fmla="*/ 31171 w 44630"/>
                    <a:gd name="connsiteY5" fmla="*/ 8257 h 59393"/>
                    <a:gd name="connsiteX6" fmla="*/ 34569 w 44630"/>
                    <a:gd name="connsiteY6" fmla="*/ 21741 h 59393"/>
                    <a:gd name="connsiteX7" fmla="*/ 34569 w 44630"/>
                    <a:gd name="connsiteY7" fmla="*/ 57137 h 59393"/>
                    <a:gd name="connsiteX8" fmla="*/ 42491 w 44630"/>
                    <a:gd name="connsiteY8" fmla="*/ 57137 h 59393"/>
                    <a:gd name="connsiteX9" fmla="*/ 42491 w 44630"/>
                    <a:gd name="connsiteY9" fmla="*/ 20767 h 59393"/>
                    <a:gd name="connsiteX10" fmla="*/ 36843 w 44630"/>
                    <a:gd name="connsiteY10" fmla="*/ 3562 h 59393"/>
                    <a:gd name="connsiteX11" fmla="*/ 20200 w 44630"/>
                    <a:gd name="connsiteY11" fmla="*/ -2256 h 59393"/>
                    <a:gd name="connsiteX12" fmla="*/ 3495 w 44630"/>
                    <a:gd name="connsiteY12" fmla="*/ 3562 h 59393"/>
                    <a:gd name="connsiteX13" fmla="*/ -2140 w 44630"/>
                    <a:gd name="connsiteY13" fmla="*/ 20767 h 59393"/>
                    <a:gd name="connsiteX14" fmla="*/ -2140 w 44630"/>
                    <a:gd name="connsiteY14" fmla="*/ 57137 h 5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630" h="59393">
                      <a:moveTo>
                        <a:pt x="-2140" y="57137"/>
                      </a:moveTo>
                      <a:lnTo>
                        <a:pt x="5794" y="57137"/>
                      </a:lnTo>
                      <a:lnTo>
                        <a:pt x="5794" y="21741"/>
                      </a:lnTo>
                      <a:cubicBezTo>
                        <a:pt x="5794" y="15498"/>
                        <a:pt x="6923" y="11003"/>
                        <a:pt x="9180" y="8257"/>
                      </a:cubicBezTo>
                      <a:cubicBezTo>
                        <a:pt x="11446" y="5518"/>
                        <a:pt x="15119" y="4149"/>
                        <a:pt x="20200" y="4149"/>
                      </a:cubicBezTo>
                      <a:cubicBezTo>
                        <a:pt x="25248" y="4149"/>
                        <a:pt x="28905" y="5518"/>
                        <a:pt x="31171" y="8257"/>
                      </a:cubicBezTo>
                      <a:cubicBezTo>
                        <a:pt x="33436" y="11003"/>
                        <a:pt x="34569" y="15498"/>
                        <a:pt x="34569" y="21741"/>
                      </a:cubicBezTo>
                      <a:lnTo>
                        <a:pt x="34569" y="57137"/>
                      </a:lnTo>
                      <a:lnTo>
                        <a:pt x="42491" y="57137"/>
                      </a:lnTo>
                      <a:lnTo>
                        <a:pt x="42491" y="20767"/>
                      </a:lnTo>
                      <a:cubicBezTo>
                        <a:pt x="42491" y="13176"/>
                        <a:pt x="40608" y="7441"/>
                        <a:pt x="36843" y="3562"/>
                      </a:cubicBezTo>
                      <a:cubicBezTo>
                        <a:pt x="33086" y="-317"/>
                        <a:pt x="27539" y="-2256"/>
                        <a:pt x="20200" y="-2256"/>
                      </a:cubicBezTo>
                      <a:cubicBezTo>
                        <a:pt x="12828" y="-2256"/>
                        <a:pt x="7260" y="-317"/>
                        <a:pt x="3495" y="3562"/>
                      </a:cubicBezTo>
                      <a:cubicBezTo>
                        <a:pt x="-262" y="7441"/>
                        <a:pt x="-2140" y="13176"/>
                        <a:pt x="-2140" y="20767"/>
                      </a:cubicBezTo>
                      <a:lnTo>
                        <a:pt x="-2140" y="57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99" name="자유형 1198">
                  <a:extLst>
                    <a:ext uri="{FF2B5EF4-FFF2-40B4-BE49-F238E27FC236}">
                      <a16:creationId xmlns:a16="http://schemas.microsoft.com/office/drawing/2014/main" id="{4521458C-4E0F-51AC-2F0B-331921D14C43}"/>
                    </a:ext>
                  </a:extLst>
                </p:cNvPr>
                <p:cNvSpPr/>
                <p:nvPr/>
              </p:nvSpPr>
              <p:spPr>
                <a:xfrm flipV="1">
                  <a:off x="23771563" y="12893150"/>
                  <a:ext cx="47017" cy="60442"/>
                </a:xfrm>
                <a:custGeom>
                  <a:avLst/>
                  <a:gdLst>
                    <a:gd name="connsiteX0" fmla="*/ 44987 w 47017"/>
                    <a:gd name="connsiteY0" fmla="*/ 52601 h 60442"/>
                    <a:gd name="connsiteX1" fmla="*/ 44987 w 47017"/>
                    <a:gd name="connsiteY1" fmla="*/ 44298 h 60442"/>
                    <a:gd name="connsiteX2" fmla="*/ 36491 w 47017"/>
                    <a:gd name="connsiteY2" fmla="*/ 49829 h 60442"/>
                    <a:gd name="connsiteX3" fmla="*/ 26908 w 47017"/>
                    <a:gd name="connsiteY3" fmla="*/ 51664 h 60442"/>
                    <a:gd name="connsiteX4" fmla="*/ 11602 w 47017"/>
                    <a:gd name="connsiteY4" fmla="*/ 45559 h 60442"/>
                    <a:gd name="connsiteX5" fmla="*/ 6291 w 47017"/>
                    <a:gd name="connsiteY5" fmla="*/ 27904 h 60442"/>
                    <a:gd name="connsiteX6" fmla="*/ 11602 w 47017"/>
                    <a:gd name="connsiteY6" fmla="*/ 10287 h 60442"/>
                    <a:gd name="connsiteX7" fmla="*/ 26908 w 47017"/>
                    <a:gd name="connsiteY7" fmla="*/ 4182 h 60442"/>
                    <a:gd name="connsiteX8" fmla="*/ 36491 w 47017"/>
                    <a:gd name="connsiteY8" fmla="*/ 6017 h 60442"/>
                    <a:gd name="connsiteX9" fmla="*/ 44987 w 47017"/>
                    <a:gd name="connsiteY9" fmla="*/ 11561 h 60442"/>
                    <a:gd name="connsiteX10" fmla="*/ 44987 w 47017"/>
                    <a:gd name="connsiteY10" fmla="*/ 3320 h 60442"/>
                    <a:gd name="connsiteX11" fmla="*/ 36216 w 47017"/>
                    <a:gd name="connsiteY11" fmla="*/ -900 h 60442"/>
                    <a:gd name="connsiteX12" fmla="*/ 26445 w 47017"/>
                    <a:gd name="connsiteY12" fmla="*/ -2298 h 60442"/>
                    <a:gd name="connsiteX13" fmla="*/ 5579 w 47017"/>
                    <a:gd name="connsiteY13" fmla="*/ 5792 h 60442"/>
                    <a:gd name="connsiteX14" fmla="*/ -2030 w 47017"/>
                    <a:gd name="connsiteY14" fmla="*/ 27904 h 60442"/>
                    <a:gd name="connsiteX15" fmla="*/ 5579 w 47017"/>
                    <a:gd name="connsiteY15" fmla="*/ 50041 h 60442"/>
                    <a:gd name="connsiteX16" fmla="*/ 26445 w 47017"/>
                    <a:gd name="connsiteY16" fmla="*/ 58144 h 60442"/>
                    <a:gd name="connsiteX17" fmla="*/ 36291 w 47017"/>
                    <a:gd name="connsiteY17" fmla="*/ 56758 h 60442"/>
                    <a:gd name="connsiteX18" fmla="*/ 44987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87" y="52601"/>
                      </a:moveTo>
                      <a:lnTo>
                        <a:pt x="44987" y="44298"/>
                      </a:lnTo>
                      <a:cubicBezTo>
                        <a:pt x="42330" y="46770"/>
                        <a:pt x="39498" y="48614"/>
                        <a:pt x="36491" y="49829"/>
                      </a:cubicBezTo>
                      <a:cubicBezTo>
                        <a:pt x="33484" y="51052"/>
                        <a:pt x="30289" y="51664"/>
                        <a:pt x="26908" y="51664"/>
                      </a:cubicBezTo>
                      <a:cubicBezTo>
                        <a:pt x="20244" y="51664"/>
                        <a:pt x="15142" y="49629"/>
                        <a:pt x="11602" y="45559"/>
                      </a:cubicBezTo>
                      <a:cubicBezTo>
                        <a:pt x="8062" y="41488"/>
                        <a:pt x="6291" y="35604"/>
                        <a:pt x="6291" y="27904"/>
                      </a:cubicBezTo>
                      <a:cubicBezTo>
                        <a:pt x="6291" y="20230"/>
                        <a:pt x="8062" y="14357"/>
                        <a:pt x="11602" y="10287"/>
                      </a:cubicBezTo>
                      <a:cubicBezTo>
                        <a:pt x="15142" y="6217"/>
                        <a:pt x="20244" y="4182"/>
                        <a:pt x="26908" y="4182"/>
                      </a:cubicBezTo>
                      <a:cubicBezTo>
                        <a:pt x="30289" y="4182"/>
                        <a:pt x="33484" y="4793"/>
                        <a:pt x="36491" y="6017"/>
                      </a:cubicBezTo>
                      <a:cubicBezTo>
                        <a:pt x="39498" y="7241"/>
                        <a:pt x="42330" y="9088"/>
                        <a:pt x="44987" y="11561"/>
                      </a:cubicBezTo>
                      <a:lnTo>
                        <a:pt x="44987" y="3320"/>
                      </a:lnTo>
                      <a:cubicBezTo>
                        <a:pt x="42230" y="1447"/>
                        <a:pt x="39306" y="41"/>
                        <a:pt x="36216" y="-900"/>
                      </a:cubicBezTo>
                      <a:cubicBezTo>
                        <a:pt x="33134" y="-1832"/>
                        <a:pt x="29877" y="-2298"/>
                        <a:pt x="26445" y="-2298"/>
                      </a:cubicBezTo>
                      <a:cubicBezTo>
                        <a:pt x="17616" y="-2298"/>
                        <a:pt x="10660" y="398"/>
                        <a:pt x="5579" y="5792"/>
                      </a:cubicBezTo>
                      <a:cubicBezTo>
                        <a:pt x="506" y="11194"/>
                        <a:pt x="-2030" y="18565"/>
                        <a:pt x="-2030" y="27904"/>
                      </a:cubicBezTo>
                      <a:cubicBezTo>
                        <a:pt x="-2030" y="37268"/>
                        <a:pt x="506" y="44647"/>
                        <a:pt x="5579" y="50041"/>
                      </a:cubicBezTo>
                      <a:cubicBezTo>
                        <a:pt x="10660" y="55443"/>
                        <a:pt x="17616" y="58144"/>
                        <a:pt x="26445" y="58144"/>
                      </a:cubicBezTo>
                      <a:cubicBezTo>
                        <a:pt x="29927" y="58144"/>
                        <a:pt x="33209" y="57682"/>
                        <a:pt x="36291" y="56758"/>
                      </a:cubicBezTo>
                      <a:cubicBezTo>
                        <a:pt x="39381" y="55834"/>
                        <a:pt x="42280" y="54448"/>
                        <a:pt x="44987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0" name="자유형 1199">
                  <a:extLst>
                    <a:ext uri="{FF2B5EF4-FFF2-40B4-BE49-F238E27FC236}">
                      <a16:creationId xmlns:a16="http://schemas.microsoft.com/office/drawing/2014/main" id="{7380802A-0CDA-EFBA-7A95-0DA244BEAABE}"/>
                    </a:ext>
                  </a:extLst>
                </p:cNvPr>
                <p:cNvSpPr/>
                <p:nvPr/>
              </p:nvSpPr>
              <p:spPr>
                <a:xfrm flipV="1">
                  <a:off x="23827398" y="12893150"/>
                  <a:ext cx="47017" cy="60442"/>
                </a:xfrm>
                <a:custGeom>
                  <a:avLst/>
                  <a:gdLst>
                    <a:gd name="connsiteX0" fmla="*/ 44996 w 47017"/>
                    <a:gd name="connsiteY0" fmla="*/ 52601 h 60442"/>
                    <a:gd name="connsiteX1" fmla="*/ 44996 w 47017"/>
                    <a:gd name="connsiteY1" fmla="*/ 44298 h 60442"/>
                    <a:gd name="connsiteX2" fmla="*/ 36499 w 47017"/>
                    <a:gd name="connsiteY2" fmla="*/ 49829 h 60442"/>
                    <a:gd name="connsiteX3" fmla="*/ 26916 w 47017"/>
                    <a:gd name="connsiteY3" fmla="*/ 51664 h 60442"/>
                    <a:gd name="connsiteX4" fmla="*/ 11610 w 47017"/>
                    <a:gd name="connsiteY4" fmla="*/ 45559 h 60442"/>
                    <a:gd name="connsiteX5" fmla="*/ 6300 w 47017"/>
                    <a:gd name="connsiteY5" fmla="*/ 27904 h 60442"/>
                    <a:gd name="connsiteX6" fmla="*/ 11610 w 47017"/>
                    <a:gd name="connsiteY6" fmla="*/ 10287 h 60442"/>
                    <a:gd name="connsiteX7" fmla="*/ 26916 w 47017"/>
                    <a:gd name="connsiteY7" fmla="*/ 4182 h 60442"/>
                    <a:gd name="connsiteX8" fmla="*/ 36499 w 47017"/>
                    <a:gd name="connsiteY8" fmla="*/ 6017 h 60442"/>
                    <a:gd name="connsiteX9" fmla="*/ 44996 w 47017"/>
                    <a:gd name="connsiteY9" fmla="*/ 11561 h 60442"/>
                    <a:gd name="connsiteX10" fmla="*/ 44996 w 47017"/>
                    <a:gd name="connsiteY10" fmla="*/ 3320 h 60442"/>
                    <a:gd name="connsiteX11" fmla="*/ 36224 w 47017"/>
                    <a:gd name="connsiteY11" fmla="*/ -900 h 60442"/>
                    <a:gd name="connsiteX12" fmla="*/ 26454 w 47017"/>
                    <a:gd name="connsiteY12" fmla="*/ -2298 h 60442"/>
                    <a:gd name="connsiteX13" fmla="*/ 5588 w 47017"/>
                    <a:gd name="connsiteY13" fmla="*/ 5792 h 60442"/>
                    <a:gd name="connsiteX14" fmla="*/ -2022 w 47017"/>
                    <a:gd name="connsiteY14" fmla="*/ 27904 h 60442"/>
                    <a:gd name="connsiteX15" fmla="*/ 5588 w 47017"/>
                    <a:gd name="connsiteY15" fmla="*/ 50041 h 60442"/>
                    <a:gd name="connsiteX16" fmla="*/ 26454 w 47017"/>
                    <a:gd name="connsiteY16" fmla="*/ 58144 h 60442"/>
                    <a:gd name="connsiteX17" fmla="*/ 36299 w 47017"/>
                    <a:gd name="connsiteY17" fmla="*/ 56758 h 60442"/>
                    <a:gd name="connsiteX18" fmla="*/ 44996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96" y="52601"/>
                      </a:moveTo>
                      <a:lnTo>
                        <a:pt x="44996" y="44298"/>
                      </a:lnTo>
                      <a:cubicBezTo>
                        <a:pt x="42338" y="46770"/>
                        <a:pt x="39506" y="48614"/>
                        <a:pt x="36499" y="49829"/>
                      </a:cubicBezTo>
                      <a:cubicBezTo>
                        <a:pt x="33492" y="51052"/>
                        <a:pt x="30298" y="51664"/>
                        <a:pt x="26916" y="51664"/>
                      </a:cubicBezTo>
                      <a:cubicBezTo>
                        <a:pt x="20252" y="51664"/>
                        <a:pt x="15150" y="49629"/>
                        <a:pt x="11610" y="45559"/>
                      </a:cubicBezTo>
                      <a:cubicBezTo>
                        <a:pt x="8070" y="41488"/>
                        <a:pt x="6300" y="35604"/>
                        <a:pt x="6300" y="27904"/>
                      </a:cubicBezTo>
                      <a:cubicBezTo>
                        <a:pt x="6300" y="20230"/>
                        <a:pt x="8070" y="14357"/>
                        <a:pt x="11610" y="10287"/>
                      </a:cubicBezTo>
                      <a:cubicBezTo>
                        <a:pt x="15150" y="6217"/>
                        <a:pt x="20252" y="4182"/>
                        <a:pt x="26916" y="4182"/>
                      </a:cubicBezTo>
                      <a:cubicBezTo>
                        <a:pt x="30298" y="4182"/>
                        <a:pt x="33492" y="4793"/>
                        <a:pt x="36499" y="6017"/>
                      </a:cubicBezTo>
                      <a:cubicBezTo>
                        <a:pt x="39506" y="7241"/>
                        <a:pt x="42338" y="9088"/>
                        <a:pt x="44996" y="11561"/>
                      </a:cubicBezTo>
                      <a:lnTo>
                        <a:pt x="44996" y="3320"/>
                      </a:lnTo>
                      <a:cubicBezTo>
                        <a:pt x="42238" y="1447"/>
                        <a:pt x="39315" y="41"/>
                        <a:pt x="36224" y="-900"/>
                      </a:cubicBezTo>
                      <a:cubicBezTo>
                        <a:pt x="33142" y="-1832"/>
                        <a:pt x="29885" y="-2298"/>
                        <a:pt x="26454" y="-2298"/>
                      </a:cubicBezTo>
                      <a:cubicBezTo>
                        <a:pt x="17624" y="-2298"/>
                        <a:pt x="10669" y="398"/>
                        <a:pt x="5588" y="5792"/>
                      </a:cubicBezTo>
                      <a:cubicBezTo>
                        <a:pt x="515" y="11194"/>
                        <a:pt x="-2022" y="18565"/>
                        <a:pt x="-2022" y="27904"/>
                      </a:cubicBezTo>
                      <a:cubicBezTo>
                        <a:pt x="-2022" y="37268"/>
                        <a:pt x="515" y="44647"/>
                        <a:pt x="5588" y="50041"/>
                      </a:cubicBezTo>
                      <a:cubicBezTo>
                        <a:pt x="10669" y="55443"/>
                        <a:pt x="17624" y="58144"/>
                        <a:pt x="26454" y="58144"/>
                      </a:cubicBezTo>
                      <a:cubicBezTo>
                        <a:pt x="29935" y="58144"/>
                        <a:pt x="33217" y="57682"/>
                        <a:pt x="36299" y="56758"/>
                      </a:cubicBezTo>
                      <a:cubicBezTo>
                        <a:pt x="39390" y="55834"/>
                        <a:pt x="42288" y="54448"/>
                        <a:pt x="44996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1" name="자유형 1200">
                  <a:extLst>
                    <a:ext uri="{FF2B5EF4-FFF2-40B4-BE49-F238E27FC236}">
                      <a16:creationId xmlns:a16="http://schemas.microsoft.com/office/drawing/2014/main" id="{0E43B70C-3107-4E9B-14D5-5C7929A0DD0E}"/>
                    </a:ext>
                  </a:extLst>
                </p:cNvPr>
                <p:cNvSpPr/>
                <p:nvPr/>
              </p:nvSpPr>
              <p:spPr>
                <a:xfrm flipV="1">
                  <a:off x="23884020" y="12893150"/>
                  <a:ext cx="41032" cy="60442"/>
                </a:xfrm>
                <a:custGeom>
                  <a:avLst/>
                  <a:gdLst>
                    <a:gd name="connsiteX0" fmla="*/ 35684 w 41032"/>
                    <a:gd name="connsiteY0" fmla="*/ 55185 h 60442"/>
                    <a:gd name="connsiteX1" fmla="*/ 35684 w 41032"/>
                    <a:gd name="connsiteY1" fmla="*/ 47494 h 60442"/>
                    <a:gd name="connsiteX2" fmla="*/ 27213 w 41032"/>
                    <a:gd name="connsiteY2" fmla="*/ 50690 h 60442"/>
                    <a:gd name="connsiteX3" fmla="*/ 19516 w 41032"/>
                    <a:gd name="connsiteY3" fmla="*/ 51752 h 60442"/>
                    <a:gd name="connsiteX4" fmla="*/ 9583 w 41032"/>
                    <a:gd name="connsiteY4" fmla="*/ 49254 h 60442"/>
                    <a:gd name="connsiteX5" fmla="*/ 6085 w 41032"/>
                    <a:gd name="connsiteY5" fmla="*/ 42150 h 60442"/>
                    <a:gd name="connsiteX6" fmla="*/ 8409 w 41032"/>
                    <a:gd name="connsiteY6" fmla="*/ 36307 h 60442"/>
                    <a:gd name="connsiteX7" fmla="*/ 17217 w 41032"/>
                    <a:gd name="connsiteY7" fmla="*/ 33136 h 60442"/>
                    <a:gd name="connsiteX8" fmla="*/ 21978 w 41032"/>
                    <a:gd name="connsiteY8" fmla="*/ 32162 h 60442"/>
                    <a:gd name="connsiteX9" fmla="*/ 34997 w 41032"/>
                    <a:gd name="connsiteY9" fmla="*/ 26244 h 60442"/>
                    <a:gd name="connsiteX10" fmla="*/ 39195 w 41032"/>
                    <a:gd name="connsiteY10" fmla="*/ 14919 h 60442"/>
                    <a:gd name="connsiteX11" fmla="*/ 33510 w 41032"/>
                    <a:gd name="connsiteY11" fmla="*/ 2072 h 60442"/>
                    <a:gd name="connsiteX12" fmla="*/ 16867 w 41032"/>
                    <a:gd name="connsiteY12" fmla="*/ -2298 h 60442"/>
                    <a:gd name="connsiteX13" fmla="*/ 8059 w 41032"/>
                    <a:gd name="connsiteY13" fmla="*/ -1362 h 60442"/>
                    <a:gd name="connsiteX14" fmla="*/ -1600 w 41032"/>
                    <a:gd name="connsiteY14" fmla="*/ 1410 h 60442"/>
                    <a:gd name="connsiteX15" fmla="*/ -1600 w 41032"/>
                    <a:gd name="connsiteY15" fmla="*/ 9525 h 60442"/>
                    <a:gd name="connsiteX16" fmla="*/ 7809 w 41032"/>
                    <a:gd name="connsiteY16" fmla="*/ 5468 h 60442"/>
                    <a:gd name="connsiteX17" fmla="*/ 16867 w 41032"/>
                    <a:gd name="connsiteY17" fmla="*/ 4107 h 60442"/>
                    <a:gd name="connsiteX18" fmla="*/ 27288 w 41032"/>
                    <a:gd name="connsiteY18" fmla="*/ 6754 h 60442"/>
                    <a:gd name="connsiteX19" fmla="*/ 30961 w 41032"/>
                    <a:gd name="connsiteY19" fmla="*/ 14332 h 60442"/>
                    <a:gd name="connsiteX20" fmla="*/ 28325 w 41032"/>
                    <a:gd name="connsiteY20" fmla="*/ 21037 h 60442"/>
                    <a:gd name="connsiteX21" fmla="*/ 19679 w 41032"/>
                    <a:gd name="connsiteY21" fmla="*/ 24670 h 60442"/>
                    <a:gd name="connsiteX22" fmla="*/ 14868 w 41032"/>
                    <a:gd name="connsiteY22" fmla="*/ 25607 h 60442"/>
                    <a:gd name="connsiteX23" fmla="*/ 2099 w 41032"/>
                    <a:gd name="connsiteY23" fmla="*/ 31100 h 60442"/>
                    <a:gd name="connsiteX24" fmla="*/ -1837 w 41032"/>
                    <a:gd name="connsiteY24" fmla="*/ 41526 h 60442"/>
                    <a:gd name="connsiteX25" fmla="*/ 3611 w 41032"/>
                    <a:gd name="connsiteY25" fmla="*/ 53699 h 60442"/>
                    <a:gd name="connsiteX26" fmla="*/ 18617 w 41032"/>
                    <a:gd name="connsiteY26" fmla="*/ 58144 h 60442"/>
                    <a:gd name="connsiteX27" fmla="*/ 26976 w 41032"/>
                    <a:gd name="connsiteY27" fmla="*/ 57395 h 60442"/>
                    <a:gd name="connsiteX28" fmla="*/ 35684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684" y="55185"/>
                      </a:moveTo>
                      <a:lnTo>
                        <a:pt x="35684" y="47494"/>
                      </a:lnTo>
                      <a:cubicBezTo>
                        <a:pt x="32694" y="48926"/>
                        <a:pt x="29870" y="49991"/>
                        <a:pt x="27213" y="50690"/>
                      </a:cubicBezTo>
                      <a:cubicBezTo>
                        <a:pt x="24556" y="51398"/>
                        <a:pt x="21990" y="51752"/>
                        <a:pt x="19516" y="51752"/>
                      </a:cubicBezTo>
                      <a:cubicBezTo>
                        <a:pt x="15226" y="51752"/>
                        <a:pt x="11915" y="50919"/>
                        <a:pt x="9583" y="49254"/>
                      </a:cubicBezTo>
                      <a:cubicBezTo>
                        <a:pt x="7251" y="47590"/>
                        <a:pt x="6085" y="45222"/>
                        <a:pt x="6085" y="42150"/>
                      </a:cubicBezTo>
                      <a:cubicBezTo>
                        <a:pt x="6085" y="39570"/>
                        <a:pt x="6859" y="37622"/>
                        <a:pt x="8409" y="36307"/>
                      </a:cubicBezTo>
                      <a:cubicBezTo>
                        <a:pt x="9958" y="35000"/>
                        <a:pt x="12894" y="33943"/>
                        <a:pt x="17217" y="33136"/>
                      </a:cubicBezTo>
                      <a:lnTo>
                        <a:pt x="21978" y="32162"/>
                      </a:lnTo>
                      <a:cubicBezTo>
                        <a:pt x="27858" y="31038"/>
                        <a:pt x="32198" y="29065"/>
                        <a:pt x="34997" y="26244"/>
                      </a:cubicBezTo>
                      <a:cubicBezTo>
                        <a:pt x="37796" y="23422"/>
                        <a:pt x="39195" y="19647"/>
                        <a:pt x="39195" y="14919"/>
                      </a:cubicBezTo>
                      <a:cubicBezTo>
                        <a:pt x="39195" y="9267"/>
                        <a:pt x="37300" y="4985"/>
                        <a:pt x="33510" y="2072"/>
                      </a:cubicBezTo>
                      <a:cubicBezTo>
                        <a:pt x="29728" y="-842"/>
                        <a:pt x="24181" y="-2298"/>
                        <a:pt x="16867" y="-2298"/>
                      </a:cubicBezTo>
                      <a:cubicBezTo>
                        <a:pt x="14110" y="-2298"/>
                        <a:pt x="11174" y="-1986"/>
                        <a:pt x="8059" y="-1362"/>
                      </a:cubicBezTo>
                      <a:cubicBezTo>
                        <a:pt x="4952" y="-738"/>
                        <a:pt x="1732" y="186"/>
                        <a:pt x="-1600" y="1410"/>
                      </a:cubicBezTo>
                      <a:lnTo>
                        <a:pt x="-1600" y="9525"/>
                      </a:lnTo>
                      <a:cubicBezTo>
                        <a:pt x="1599" y="7736"/>
                        <a:pt x="4735" y="6383"/>
                        <a:pt x="7809" y="5468"/>
                      </a:cubicBezTo>
                      <a:cubicBezTo>
                        <a:pt x="10882" y="4560"/>
                        <a:pt x="13902" y="4107"/>
                        <a:pt x="16867" y="4107"/>
                      </a:cubicBezTo>
                      <a:cubicBezTo>
                        <a:pt x="21365" y="4107"/>
                        <a:pt x="24839" y="4989"/>
                        <a:pt x="27288" y="6754"/>
                      </a:cubicBezTo>
                      <a:cubicBezTo>
                        <a:pt x="29737" y="8527"/>
                        <a:pt x="30961" y="11053"/>
                        <a:pt x="30961" y="14332"/>
                      </a:cubicBezTo>
                      <a:cubicBezTo>
                        <a:pt x="30961" y="17187"/>
                        <a:pt x="30083" y="19422"/>
                        <a:pt x="28325" y="21037"/>
                      </a:cubicBezTo>
                      <a:cubicBezTo>
                        <a:pt x="26567" y="22652"/>
                        <a:pt x="23685" y="23863"/>
                        <a:pt x="19679" y="24670"/>
                      </a:cubicBezTo>
                      <a:lnTo>
                        <a:pt x="14868" y="25607"/>
                      </a:lnTo>
                      <a:cubicBezTo>
                        <a:pt x="8987" y="26772"/>
                        <a:pt x="4731" y="28603"/>
                        <a:pt x="2099" y="31100"/>
                      </a:cubicBezTo>
                      <a:cubicBezTo>
                        <a:pt x="-525" y="33598"/>
                        <a:pt x="-1837" y="37073"/>
                        <a:pt x="-1837" y="41526"/>
                      </a:cubicBezTo>
                      <a:cubicBezTo>
                        <a:pt x="-1837" y="46678"/>
                        <a:pt x="-21" y="50736"/>
                        <a:pt x="3611" y="53699"/>
                      </a:cubicBezTo>
                      <a:cubicBezTo>
                        <a:pt x="7242" y="56662"/>
                        <a:pt x="12244" y="58144"/>
                        <a:pt x="18617" y="58144"/>
                      </a:cubicBezTo>
                      <a:cubicBezTo>
                        <a:pt x="21357" y="58144"/>
                        <a:pt x="24143" y="57894"/>
                        <a:pt x="26976" y="57395"/>
                      </a:cubicBezTo>
                      <a:cubicBezTo>
                        <a:pt x="29816" y="56904"/>
                        <a:pt x="32719" y="56167"/>
                        <a:pt x="35684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2" name="자유형 1201">
                  <a:extLst>
                    <a:ext uri="{FF2B5EF4-FFF2-40B4-BE49-F238E27FC236}">
                      <a16:creationId xmlns:a16="http://schemas.microsoft.com/office/drawing/2014/main" id="{F1737D5B-8641-F057-129B-0DC97A34263B}"/>
                    </a:ext>
                  </a:extLst>
                </p:cNvPr>
                <p:cNvSpPr/>
                <p:nvPr/>
              </p:nvSpPr>
              <p:spPr>
                <a:xfrm flipV="1">
                  <a:off x="23937353" y="12894199"/>
                  <a:ext cx="49003" cy="58257"/>
                </a:xfrm>
                <a:custGeom>
                  <a:avLst/>
                  <a:gdLst>
                    <a:gd name="connsiteX0" fmla="*/ 5531 w 49003"/>
                    <a:gd name="connsiteY0" fmla="*/ 49476 h 58257"/>
                    <a:gd name="connsiteX1" fmla="*/ 5531 w 49003"/>
                    <a:gd name="connsiteY1" fmla="*/ 4178 h 58257"/>
                    <a:gd name="connsiteX2" fmla="*/ 15064 w 49003"/>
                    <a:gd name="connsiteY2" fmla="*/ 4178 h 58257"/>
                    <a:gd name="connsiteX3" fmla="*/ 32731 w 49003"/>
                    <a:gd name="connsiteY3" fmla="*/ 9634 h 58257"/>
                    <a:gd name="connsiteX4" fmla="*/ 38329 w 49003"/>
                    <a:gd name="connsiteY4" fmla="*/ 26889 h 58257"/>
                    <a:gd name="connsiteX5" fmla="*/ 32731 w 49003"/>
                    <a:gd name="connsiteY5" fmla="*/ 44032 h 58257"/>
                    <a:gd name="connsiteX6" fmla="*/ 15064 w 49003"/>
                    <a:gd name="connsiteY6" fmla="*/ 49476 h 58257"/>
                    <a:gd name="connsiteX7" fmla="*/ 5531 w 49003"/>
                    <a:gd name="connsiteY7" fmla="*/ 49476 h 58257"/>
                    <a:gd name="connsiteX8" fmla="*/ -2353 w 49003"/>
                    <a:gd name="connsiteY8" fmla="*/ 55956 h 58257"/>
                    <a:gd name="connsiteX9" fmla="*/ 13852 w 49003"/>
                    <a:gd name="connsiteY9" fmla="*/ 55956 h 58257"/>
                    <a:gd name="connsiteX10" fmla="*/ 38716 w 49003"/>
                    <a:gd name="connsiteY10" fmla="*/ 48914 h 58257"/>
                    <a:gd name="connsiteX11" fmla="*/ 46650 w 49003"/>
                    <a:gd name="connsiteY11" fmla="*/ 26889 h 58257"/>
                    <a:gd name="connsiteX12" fmla="*/ 38679 w 49003"/>
                    <a:gd name="connsiteY12" fmla="*/ 4752 h 58257"/>
                    <a:gd name="connsiteX13" fmla="*/ 13852 w 49003"/>
                    <a:gd name="connsiteY13" fmla="*/ -2302 h 58257"/>
                    <a:gd name="connsiteX14" fmla="*/ -2353 w 49003"/>
                    <a:gd name="connsiteY14" fmla="*/ -2302 h 58257"/>
                    <a:gd name="connsiteX15" fmla="*/ -2353 w 49003"/>
                    <a:gd name="connsiteY15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003" h="58257">
                      <a:moveTo>
                        <a:pt x="5531" y="49476"/>
                      </a:moveTo>
                      <a:lnTo>
                        <a:pt x="5531" y="4178"/>
                      </a:lnTo>
                      <a:lnTo>
                        <a:pt x="15064" y="4178"/>
                      </a:lnTo>
                      <a:cubicBezTo>
                        <a:pt x="23111" y="4178"/>
                        <a:pt x="29000" y="5997"/>
                        <a:pt x="32731" y="9634"/>
                      </a:cubicBezTo>
                      <a:cubicBezTo>
                        <a:pt x="36463" y="13280"/>
                        <a:pt x="38329" y="19032"/>
                        <a:pt x="38329" y="26889"/>
                      </a:cubicBezTo>
                      <a:cubicBezTo>
                        <a:pt x="38329" y="34689"/>
                        <a:pt x="36463" y="40403"/>
                        <a:pt x="32731" y="44032"/>
                      </a:cubicBezTo>
                      <a:cubicBezTo>
                        <a:pt x="29000" y="47661"/>
                        <a:pt x="23111" y="49476"/>
                        <a:pt x="15064" y="49476"/>
                      </a:cubicBezTo>
                      <a:lnTo>
                        <a:pt x="5531" y="49476"/>
                      </a:lnTo>
                      <a:close/>
                      <a:moveTo>
                        <a:pt x="-2353" y="55956"/>
                      </a:moveTo>
                      <a:lnTo>
                        <a:pt x="13852" y="55956"/>
                      </a:lnTo>
                      <a:cubicBezTo>
                        <a:pt x="25147" y="55956"/>
                        <a:pt x="33435" y="53608"/>
                        <a:pt x="38716" y="48914"/>
                      </a:cubicBezTo>
                      <a:cubicBezTo>
                        <a:pt x="44006" y="44219"/>
                        <a:pt x="46650" y="36878"/>
                        <a:pt x="46650" y="26889"/>
                      </a:cubicBezTo>
                      <a:cubicBezTo>
                        <a:pt x="46650" y="16843"/>
                        <a:pt x="43993" y="9464"/>
                        <a:pt x="38679" y="4752"/>
                      </a:cubicBezTo>
                      <a:cubicBezTo>
                        <a:pt x="33373" y="50"/>
                        <a:pt x="25097" y="-2302"/>
                        <a:pt x="13852" y="-2302"/>
                      </a:cubicBezTo>
                      <a:lnTo>
                        <a:pt x="-2353" y="-2302"/>
                      </a:lnTo>
                      <a:lnTo>
                        <a:pt x="-2353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3" name="자유형 1202">
                  <a:extLst>
                    <a:ext uri="{FF2B5EF4-FFF2-40B4-BE49-F238E27FC236}">
                      <a16:creationId xmlns:a16="http://schemas.microsoft.com/office/drawing/2014/main" id="{1660F023-994C-BDC6-88AD-68320999AAA9}"/>
                    </a:ext>
                  </a:extLst>
                </p:cNvPr>
                <p:cNvSpPr/>
                <p:nvPr/>
              </p:nvSpPr>
              <p:spPr>
                <a:xfrm flipV="1">
                  <a:off x="23997254" y="12942543"/>
                  <a:ext cx="11432" cy="19202"/>
                </a:xfrm>
                <a:custGeom>
                  <a:avLst/>
                  <a:gdLst>
                    <a:gd name="connsiteX0" fmla="*/ 2489 w 11432"/>
                    <a:gd name="connsiteY0" fmla="*/ 19213 h 19202"/>
                    <a:gd name="connsiteX1" fmla="*/ 10723 w 11432"/>
                    <a:gd name="connsiteY1" fmla="*/ 19213 h 19202"/>
                    <a:gd name="connsiteX2" fmla="*/ 10723 w 11432"/>
                    <a:gd name="connsiteY2" fmla="*/ 12496 h 19202"/>
                    <a:gd name="connsiteX3" fmla="*/ 4326 w 11432"/>
                    <a:gd name="connsiteY3" fmla="*/ 10 h 19202"/>
                    <a:gd name="connsiteX4" fmla="*/ -710 w 11432"/>
                    <a:gd name="connsiteY4" fmla="*/ 10 h 19202"/>
                    <a:gd name="connsiteX5" fmla="*/ 2489 w 11432"/>
                    <a:gd name="connsiteY5" fmla="*/ 12496 h 19202"/>
                    <a:gd name="connsiteX6" fmla="*/ 2489 w 11432"/>
                    <a:gd name="connsiteY6" fmla="*/ 19213 h 1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2" h="19202">
                      <a:moveTo>
                        <a:pt x="2489" y="19213"/>
                      </a:moveTo>
                      <a:lnTo>
                        <a:pt x="10723" y="19213"/>
                      </a:lnTo>
                      <a:lnTo>
                        <a:pt x="10723" y="12496"/>
                      </a:lnTo>
                      <a:lnTo>
                        <a:pt x="4326" y="10"/>
                      </a:lnTo>
                      <a:lnTo>
                        <a:pt x="-710" y="10"/>
                      </a:lnTo>
                      <a:lnTo>
                        <a:pt x="2489" y="12496"/>
                      </a:lnTo>
                      <a:lnTo>
                        <a:pt x="2489" y="19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4" name="자유형 1203">
                  <a:extLst>
                    <a:ext uri="{FF2B5EF4-FFF2-40B4-BE49-F238E27FC236}">
                      <a16:creationId xmlns:a16="http://schemas.microsoft.com/office/drawing/2014/main" id="{A4111FD2-205D-092A-7807-441EBD82D179}"/>
                    </a:ext>
                  </a:extLst>
                </p:cNvPr>
                <p:cNvSpPr/>
                <p:nvPr/>
              </p:nvSpPr>
              <p:spPr>
                <a:xfrm flipV="1">
                  <a:off x="24021773" y="12893150"/>
                  <a:ext cx="41032" cy="60442"/>
                </a:xfrm>
                <a:custGeom>
                  <a:avLst/>
                  <a:gdLst>
                    <a:gd name="connsiteX0" fmla="*/ 35705 w 41032"/>
                    <a:gd name="connsiteY0" fmla="*/ 55185 h 60442"/>
                    <a:gd name="connsiteX1" fmla="*/ 35705 w 41032"/>
                    <a:gd name="connsiteY1" fmla="*/ 47494 h 60442"/>
                    <a:gd name="connsiteX2" fmla="*/ 27234 w 41032"/>
                    <a:gd name="connsiteY2" fmla="*/ 50690 h 60442"/>
                    <a:gd name="connsiteX3" fmla="*/ 19537 w 41032"/>
                    <a:gd name="connsiteY3" fmla="*/ 51752 h 60442"/>
                    <a:gd name="connsiteX4" fmla="*/ 9604 w 41032"/>
                    <a:gd name="connsiteY4" fmla="*/ 49254 h 60442"/>
                    <a:gd name="connsiteX5" fmla="*/ 6105 w 41032"/>
                    <a:gd name="connsiteY5" fmla="*/ 42150 h 60442"/>
                    <a:gd name="connsiteX6" fmla="*/ 8429 w 41032"/>
                    <a:gd name="connsiteY6" fmla="*/ 36307 h 60442"/>
                    <a:gd name="connsiteX7" fmla="*/ 17238 w 41032"/>
                    <a:gd name="connsiteY7" fmla="*/ 33136 h 60442"/>
                    <a:gd name="connsiteX8" fmla="*/ 21998 w 41032"/>
                    <a:gd name="connsiteY8" fmla="*/ 32162 h 60442"/>
                    <a:gd name="connsiteX9" fmla="*/ 35018 w 41032"/>
                    <a:gd name="connsiteY9" fmla="*/ 26244 h 60442"/>
                    <a:gd name="connsiteX10" fmla="*/ 39216 w 41032"/>
                    <a:gd name="connsiteY10" fmla="*/ 14919 h 60442"/>
                    <a:gd name="connsiteX11" fmla="*/ 33531 w 41032"/>
                    <a:gd name="connsiteY11" fmla="*/ 2072 h 60442"/>
                    <a:gd name="connsiteX12" fmla="*/ 16888 w 41032"/>
                    <a:gd name="connsiteY12" fmla="*/ -2298 h 60442"/>
                    <a:gd name="connsiteX13" fmla="*/ 8079 w 41032"/>
                    <a:gd name="connsiteY13" fmla="*/ -1362 h 60442"/>
                    <a:gd name="connsiteX14" fmla="*/ -1579 w 41032"/>
                    <a:gd name="connsiteY14" fmla="*/ 1410 h 60442"/>
                    <a:gd name="connsiteX15" fmla="*/ -1579 w 41032"/>
                    <a:gd name="connsiteY15" fmla="*/ 9525 h 60442"/>
                    <a:gd name="connsiteX16" fmla="*/ 7829 w 41032"/>
                    <a:gd name="connsiteY16" fmla="*/ 5468 h 60442"/>
                    <a:gd name="connsiteX17" fmla="*/ 16888 w 41032"/>
                    <a:gd name="connsiteY17" fmla="*/ 4107 h 60442"/>
                    <a:gd name="connsiteX18" fmla="*/ 27309 w 41032"/>
                    <a:gd name="connsiteY18" fmla="*/ 6754 h 60442"/>
                    <a:gd name="connsiteX19" fmla="*/ 30982 w 41032"/>
                    <a:gd name="connsiteY19" fmla="*/ 14332 h 60442"/>
                    <a:gd name="connsiteX20" fmla="*/ 28346 w 41032"/>
                    <a:gd name="connsiteY20" fmla="*/ 21037 h 60442"/>
                    <a:gd name="connsiteX21" fmla="*/ 19699 w 41032"/>
                    <a:gd name="connsiteY21" fmla="*/ 24670 h 60442"/>
                    <a:gd name="connsiteX22" fmla="*/ 14889 w 41032"/>
                    <a:gd name="connsiteY22" fmla="*/ 25607 h 60442"/>
                    <a:gd name="connsiteX23" fmla="*/ 2119 w 41032"/>
                    <a:gd name="connsiteY23" fmla="*/ 31100 h 60442"/>
                    <a:gd name="connsiteX24" fmla="*/ -1816 w 41032"/>
                    <a:gd name="connsiteY24" fmla="*/ 41526 h 60442"/>
                    <a:gd name="connsiteX25" fmla="*/ 3631 w 41032"/>
                    <a:gd name="connsiteY25" fmla="*/ 53699 h 60442"/>
                    <a:gd name="connsiteX26" fmla="*/ 18637 w 41032"/>
                    <a:gd name="connsiteY26" fmla="*/ 58144 h 60442"/>
                    <a:gd name="connsiteX27" fmla="*/ 26996 w 41032"/>
                    <a:gd name="connsiteY27" fmla="*/ 57395 h 60442"/>
                    <a:gd name="connsiteX28" fmla="*/ 35705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705" y="55185"/>
                      </a:moveTo>
                      <a:lnTo>
                        <a:pt x="35705" y="47494"/>
                      </a:lnTo>
                      <a:cubicBezTo>
                        <a:pt x="32715" y="48926"/>
                        <a:pt x="29891" y="49991"/>
                        <a:pt x="27234" y="50690"/>
                      </a:cubicBezTo>
                      <a:cubicBezTo>
                        <a:pt x="24576" y="51398"/>
                        <a:pt x="22011" y="51752"/>
                        <a:pt x="19537" y="51752"/>
                      </a:cubicBezTo>
                      <a:cubicBezTo>
                        <a:pt x="15247" y="51752"/>
                        <a:pt x="11936" y="50919"/>
                        <a:pt x="9604" y="49254"/>
                      </a:cubicBezTo>
                      <a:cubicBezTo>
                        <a:pt x="7271" y="47590"/>
                        <a:pt x="6105" y="45222"/>
                        <a:pt x="6105" y="42150"/>
                      </a:cubicBezTo>
                      <a:cubicBezTo>
                        <a:pt x="6105" y="39570"/>
                        <a:pt x="6880" y="37622"/>
                        <a:pt x="8429" y="36307"/>
                      </a:cubicBezTo>
                      <a:cubicBezTo>
                        <a:pt x="9979" y="35000"/>
                        <a:pt x="12915" y="33943"/>
                        <a:pt x="17238" y="33136"/>
                      </a:cubicBezTo>
                      <a:lnTo>
                        <a:pt x="21998" y="32162"/>
                      </a:lnTo>
                      <a:cubicBezTo>
                        <a:pt x="27879" y="31038"/>
                        <a:pt x="32219" y="29065"/>
                        <a:pt x="35018" y="26244"/>
                      </a:cubicBezTo>
                      <a:cubicBezTo>
                        <a:pt x="37816" y="23422"/>
                        <a:pt x="39216" y="19647"/>
                        <a:pt x="39216" y="14919"/>
                      </a:cubicBezTo>
                      <a:cubicBezTo>
                        <a:pt x="39216" y="9267"/>
                        <a:pt x="37321" y="4985"/>
                        <a:pt x="33531" y="2072"/>
                      </a:cubicBezTo>
                      <a:cubicBezTo>
                        <a:pt x="29749" y="-842"/>
                        <a:pt x="24202" y="-2298"/>
                        <a:pt x="16888" y="-2298"/>
                      </a:cubicBezTo>
                      <a:cubicBezTo>
                        <a:pt x="14131" y="-2298"/>
                        <a:pt x="11195" y="-1986"/>
                        <a:pt x="8079" y="-1362"/>
                      </a:cubicBezTo>
                      <a:cubicBezTo>
                        <a:pt x="4972" y="-738"/>
                        <a:pt x="1753" y="186"/>
                        <a:pt x="-1579" y="1410"/>
                      </a:cubicBezTo>
                      <a:lnTo>
                        <a:pt x="-1579" y="9525"/>
                      </a:lnTo>
                      <a:cubicBezTo>
                        <a:pt x="1620" y="7736"/>
                        <a:pt x="4756" y="6383"/>
                        <a:pt x="7829" y="5468"/>
                      </a:cubicBezTo>
                      <a:cubicBezTo>
                        <a:pt x="10903" y="4560"/>
                        <a:pt x="13923" y="4107"/>
                        <a:pt x="16888" y="4107"/>
                      </a:cubicBezTo>
                      <a:cubicBezTo>
                        <a:pt x="21386" y="4107"/>
                        <a:pt x="24860" y="4989"/>
                        <a:pt x="27309" y="6754"/>
                      </a:cubicBezTo>
                      <a:cubicBezTo>
                        <a:pt x="29757" y="8527"/>
                        <a:pt x="30982" y="11053"/>
                        <a:pt x="30982" y="14332"/>
                      </a:cubicBezTo>
                      <a:cubicBezTo>
                        <a:pt x="30982" y="17187"/>
                        <a:pt x="30103" y="19422"/>
                        <a:pt x="28346" y="21037"/>
                      </a:cubicBezTo>
                      <a:cubicBezTo>
                        <a:pt x="26588" y="22652"/>
                        <a:pt x="23706" y="23863"/>
                        <a:pt x="19699" y="24670"/>
                      </a:cubicBezTo>
                      <a:lnTo>
                        <a:pt x="14889" y="25607"/>
                      </a:lnTo>
                      <a:cubicBezTo>
                        <a:pt x="9008" y="26772"/>
                        <a:pt x="4752" y="28603"/>
                        <a:pt x="2119" y="31100"/>
                      </a:cubicBezTo>
                      <a:cubicBezTo>
                        <a:pt x="-504" y="33598"/>
                        <a:pt x="-1816" y="37073"/>
                        <a:pt x="-1816" y="41526"/>
                      </a:cubicBezTo>
                      <a:cubicBezTo>
                        <a:pt x="-1816" y="46678"/>
                        <a:pt x="0" y="50736"/>
                        <a:pt x="3631" y="53699"/>
                      </a:cubicBezTo>
                      <a:cubicBezTo>
                        <a:pt x="7263" y="56662"/>
                        <a:pt x="12265" y="58144"/>
                        <a:pt x="18637" y="58144"/>
                      </a:cubicBezTo>
                      <a:cubicBezTo>
                        <a:pt x="21378" y="58144"/>
                        <a:pt x="24164" y="57894"/>
                        <a:pt x="26996" y="57395"/>
                      </a:cubicBezTo>
                      <a:cubicBezTo>
                        <a:pt x="29837" y="56904"/>
                        <a:pt x="32740" y="56167"/>
                        <a:pt x="35705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5" name="자유형 1204">
                  <a:extLst>
                    <a:ext uri="{FF2B5EF4-FFF2-40B4-BE49-F238E27FC236}">
                      <a16:creationId xmlns:a16="http://schemas.microsoft.com/office/drawing/2014/main" id="{87EA2F03-BB57-06AD-B7D0-E180072B7057}"/>
                    </a:ext>
                  </a:extLst>
                </p:cNvPr>
                <p:cNvSpPr/>
                <p:nvPr/>
              </p:nvSpPr>
              <p:spPr>
                <a:xfrm flipV="1">
                  <a:off x="24075106" y="12894199"/>
                  <a:ext cx="37646" cy="58257"/>
                </a:xfrm>
                <a:custGeom>
                  <a:avLst/>
                  <a:gdLst>
                    <a:gd name="connsiteX0" fmla="*/ 6005 w 37646"/>
                    <a:gd name="connsiteY0" fmla="*/ 49476 h 58257"/>
                    <a:gd name="connsiteX1" fmla="*/ 6005 w 37646"/>
                    <a:gd name="connsiteY1" fmla="*/ 27589 h 58257"/>
                    <a:gd name="connsiteX2" fmla="*/ 15926 w 37646"/>
                    <a:gd name="connsiteY2" fmla="*/ 27589 h 58257"/>
                    <a:gd name="connsiteX3" fmla="*/ 24435 w 37646"/>
                    <a:gd name="connsiteY3" fmla="*/ 30435 h 58257"/>
                    <a:gd name="connsiteX4" fmla="*/ 27446 w 37646"/>
                    <a:gd name="connsiteY4" fmla="*/ 38551 h 58257"/>
                    <a:gd name="connsiteX5" fmla="*/ 24435 w 37646"/>
                    <a:gd name="connsiteY5" fmla="*/ 46629 h 58257"/>
                    <a:gd name="connsiteX6" fmla="*/ 15926 w 37646"/>
                    <a:gd name="connsiteY6" fmla="*/ 49476 h 58257"/>
                    <a:gd name="connsiteX7" fmla="*/ 6005 w 37646"/>
                    <a:gd name="connsiteY7" fmla="*/ 49476 h 58257"/>
                    <a:gd name="connsiteX8" fmla="*/ -1879 w 37646"/>
                    <a:gd name="connsiteY8" fmla="*/ 55956 h 58257"/>
                    <a:gd name="connsiteX9" fmla="*/ 15926 w 37646"/>
                    <a:gd name="connsiteY9" fmla="*/ 55956 h 58257"/>
                    <a:gd name="connsiteX10" fmla="*/ 30744 w 37646"/>
                    <a:gd name="connsiteY10" fmla="*/ 51523 h 58257"/>
                    <a:gd name="connsiteX11" fmla="*/ 35767 w 37646"/>
                    <a:gd name="connsiteY11" fmla="*/ 38551 h 58257"/>
                    <a:gd name="connsiteX12" fmla="*/ 30744 w 37646"/>
                    <a:gd name="connsiteY12" fmla="*/ 25516 h 58257"/>
                    <a:gd name="connsiteX13" fmla="*/ 15926 w 37646"/>
                    <a:gd name="connsiteY13" fmla="*/ 21109 h 58257"/>
                    <a:gd name="connsiteX14" fmla="*/ 6005 w 37646"/>
                    <a:gd name="connsiteY14" fmla="*/ 21109 h 58257"/>
                    <a:gd name="connsiteX15" fmla="*/ 6005 w 37646"/>
                    <a:gd name="connsiteY15" fmla="*/ -2302 h 58257"/>
                    <a:gd name="connsiteX16" fmla="*/ -1879 w 37646"/>
                    <a:gd name="connsiteY16" fmla="*/ -2302 h 58257"/>
                    <a:gd name="connsiteX17" fmla="*/ -1879 w 37646"/>
                    <a:gd name="connsiteY1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646" h="58257">
                      <a:moveTo>
                        <a:pt x="6005" y="49476"/>
                      </a:moveTo>
                      <a:lnTo>
                        <a:pt x="6005" y="27589"/>
                      </a:lnTo>
                      <a:lnTo>
                        <a:pt x="15926" y="27589"/>
                      </a:lnTo>
                      <a:cubicBezTo>
                        <a:pt x="19599" y="27589"/>
                        <a:pt x="22435" y="28537"/>
                        <a:pt x="24435" y="30435"/>
                      </a:cubicBezTo>
                      <a:cubicBezTo>
                        <a:pt x="26442" y="32333"/>
                        <a:pt x="27446" y="35038"/>
                        <a:pt x="27446" y="38551"/>
                      </a:cubicBezTo>
                      <a:cubicBezTo>
                        <a:pt x="27446" y="42038"/>
                        <a:pt x="26442" y="44731"/>
                        <a:pt x="24435" y="46629"/>
                      </a:cubicBezTo>
                      <a:cubicBezTo>
                        <a:pt x="22435" y="48527"/>
                        <a:pt x="19599" y="49476"/>
                        <a:pt x="15926" y="49476"/>
                      </a:cubicBezTo>
                      <a:lnTo>
                        <a:pt x="6005" y="49476"/>
                      </a:lnTo>
                      <a:close/>
                      <a:moveTo>
                        <a:pt x="-1879" y="55956"/>
                      </a:moveTo>
                      <a:lnTo>
                        <a:pt x="15926" y="55956"/>
                      </a:lnTo>
                      <a:cubicBezTo>
                        <a:pt x="22464" y="55956"/>
                        <a:pt x="27404" y="54478"/>
                        <a:pt x="30744" y="51523"/>
                      </a:cubicBezTo>
                      <a:cubicBezTo>
                        <a:pt x="34093" y="48568"/>
                        <a:pt x="35767" y="44244"/>
                        <a:pt x="35767" y="38551"/>
                      </a:cubicBezTo>
                      <a:cubicBezTo>
                        <a:pt x="35767" y="32799"/>
                        <a:pt x="34093" y="28454"/>
                        <a:pt x="30744" y="25516"/>
                      </a:cubicBezTo>
                      <a:cubicBezTo>
                        <a:pt x="27404" y="22578"/>
                        <a:pt x="22464" y="21109"/>
                        <a:pt x="15926" y="21109"/>
                      </a:cubicBezTo>
                      <a:lnTo>
                        <a:pt x="6005" y="21109"/>
                      </a:lnTo>
                      <a:lnTo>
                        <a:pt x="6005" y="-2302"/>
                      </a:lnTo>
                      <a:lnTo>
                        <a:pt x="-1879" y="-2302"/>
                      </a:lnTo>
                      <a:lnTo>
                        <a:pt x="-1879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6" name="자유형 1205">
                  <a:extLst>
                    <a:ext uri="{FF2B5EF4-FFF2-40B4-BE49-F238E27FC236}">
                      <a16:creationId xmlns:a16="http://schemas.microsoft.com/office/drawing/2014/main" id="{81FC51A1-3E6D-33DB-747A-A8F19D63E64A}"/>
                    </a:ext>
                  </a:extLst>
                </p:cNvPr>
                <p:cNvSpPr/>
                <p:nvPr/>
              </p:nvSpPr>
              <p:spPr>
                <a:xfrm flipV="1">
                  <a:off x="24120754" y="12893150"/>
                  <a:ext cx="41032" cy="60442"/>
                </a:xfrm>
                <a:custGeom>
                  <a:avLst/>
                  <a:gdLst>
                    <a:gd name="connsiteX0" fmla="*/ 35720 w 41032"/>
                    <a:gd name="connsiteY0" fmla="*/ 55185 h 60442"/>
                    <a:gd name="connsiteX1" fmla="*/ 35720 w 41032"/>
                    <a:gd name="connsiteY1" fmla="*/ 47494 h 60442"/>
                    <a:gd name="connsiteX2" fmla="*/ 27248 w 41032"/>
                    <a:gd name="connsiteY2" fmla="*/ 50690 h 60442"/>
                    <a:gd name="connsiteX3" fmla="*/ 19552 w 41032"/>
                    <a:gd name="connsiteY3" fmla="*/ 51752 h 60442"/>
                    <a:gd name="connsiteX4" fmla="*/ 9619 w 41032"/>
                    <a:gd name="connsiteY4" fmla="*/ 49254 h 60442"/>
                    <a:gd name="connsiteX5" fmla="*/ 6120 w 41032"/>
                    <a:gd name="connsiteY5" fmla="*/ 42150 h 60442"/>
                    <a:gd name="connsiteX6" fmla="*/ 8444 w 41032"/>
                    <a:gd name="connsiteY6" fmla="*/ 36307 h 60442"/>
                    <a:gd name="connsiteX7" fmla="*/ 17253 w 41032"/>
                    <a:gd name="connsiteY7" fmla="*/ 33136 h 60442"/>
                    <a:gd name="connsiteX8" fmla="*/ 22013 w 41032"/>
                    <a:gd name="connsiteY8" fmla="*/ 32162 h 60442"/>
                    <a:gd name="connsiteX9" fmla="*/ 35033 w 41032"/>
                    <a:gd name="connsiteY9" fmla="*/ 26244 h 60442"/>
                    <a:gd name="connsiteX10" fmla="*/ 39231 w 41032"/>
                    <a:gd name="connsiteY10" fmla="*/ 14919 h 60442"/>
                    <a:gd name="connsiteX11" fmla="*/ 33546 w 41032"/>
                    <a:gd name="connsiteY11" fmla="*/ 2072 h 60442"/>
                    <a:gd name="connsiteX12" fmla="*/ 16903 w 41032"/>
                    <a:gd name="connsiteY12" fmla="*/ -2298 h 60442"/>
                    <a:gd name="connsiteX13" fmla="*/ 8094 w 41032"/>
                    <a:gd name="connsiteY13" fmla="*/ -1362 h 60442"/>
                    <a:gd name="connsiteX14" fmla="*/ -1564 w 41032"/>
                    <a:gd name="connsiteY14" fmla="*/ 1410 h 60442"/>
                    <a:gd name="connsiteX15" fmla="*/ -1564 w 41032"/>
                    <a:gd name="connsiteY15" fmla="*/ 9525 h 60442"/>
                    <a:gd name="connsiteX16" fmla="*/ 7844 w 41032"/>
                    <a:gd name="connsiteY16" fmla="*/ 5468 h 60442"/>
                    <a:gd name="connsiteX17" fmla="*/ 16903 w 41032"/>
                    <a:gd name="connsiteY17" fmla="*/ 4107 h 60442"/>
                    <a:gd name="connsiteX18" fmla="*/ 27323 w 41032"/>
                    <a:gd name="connsiteY18" fmla="*/ 6754 h 60442"/>
                    <a:gd name="connsiteX19" fmla="*/ 30997 w 41032"/>
                    <a:gd name="connsiteY19" fmla="*/ 14332 h 60442"/>
                    <a:gd name="connsiteX20" fmla="*/ 28360 w 41032"/>
                    <a:gd name="connsiteY20" fmla="*/ 21037 h 60442"/>
                    <a:gd name="connsiteX21" fmla="*/ 19714 w 41032"/>
                    <a:gd name="connsiteY21" fmla="*/ 24670 h 60442"/>
                    <a:gd name="connsiteX22" fmla="*/ 14904 w 41032"/>
                    <a:gd name="connsiteY22" fmla="*/ 25607 h 60442"/>
                    <a:gd name="connsiteX23" fmla="*/ 2134 w 41032"/>
                    <a:gd name="connsiteY23" fmla="*/ 31100 h 60442"/>
                    <a:gd name="connsiteX24" fmla="*/ -1801 w 41032"/>
                    <a:gd name="connsiteY24" fmla="*/ 41526 h 60442"/>
                    <a:gd name="connsiteX25" fmla="*/ 3646 w 41032"/>
                    <a:gd name="connsiteY25" fmla="*/ 53699 h 60442"/>
                    <a:gd name="connsiteX26" fmla="*/ 18652 w 41032"/>
                    <a:gd name="connsiteY26" fmla="*/ 58144 h 60442"/>
                    <a:gd name="connsiteX27" fmla="*/ 27011 w 41032"/>
                    <a:gd name="connsiteY27" fmla="*/ 57395 h 60442"/>
                    <a:gd name="connsiteX28" fmla="*/ 35720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720" y="55185"/>
                      </a:moveTo>
                      <a:lnTo>
                        <a:pt x="35720" y="47494"/>
                      </a:lnTo>
                      <a:cubicBezTo>
                        <a:pt x="32729" y="48926"/>
                        <a:pt x="29906" y="49991"/>
                        <a:pt x="27248" y="50690"/>
                      </a:cubicBezTo>
                      <a:cubicBezTo>
                        <a:pt x="24591" y="51398"/>
                        <a:pt x="22026" y="51752"/>
                        <a:pt x="19552" y="51752"/>
                      </a:cubicBezTo>
                      <a:cubicBezTo>
                        <a:pt x="15262" y="51752"/>
                        <a:pt x="11951" y="50919"/>
                        <a:pt x="9619" y="49254"/>
                      </a:cubicBezTo>
                      <a:cubicBezTo>
                        <a:pt x="7286" y="47590"/>
                        <a:pt x="6120" y="45222"/>
                        <a:pt x="6120" y="42150"/>
                      </a:cubicBezTo>
                      <a:cubicBezTo>
                        <a:pt x="6120" y="39570"/>
                        <a:pt x="6895" y="37622"/>
                        <a:pt x="8444" y="36307"/>
                      </a:cubicBezTo>
                      <a:cubicBezTo>
                        <a:pt x="9993" y="35000"/>
                        <a:pt x="12930" y="33943"/>
                        <a:pt x="17253" y="33136"/>
                      </a:cubicBezTo>
                      <a:lnTo>
                        <a:pt x="22013" y="32162"/>
                      </a:lnTo>
                      <a:cubicBezTo>
                        <a:pt x="27894" y="31038"/>
                        <a:pt x="32234" y="29065"/>
                        <a:pt x="35033" y="26244"/>
                      </a:cubicBezTo>
                      <a:cubicBezTo>
                        <a:pt x="37831" y="23422"/>
                        <a:pt x="39231" y="19647"/>
                        <a:pt x="39231" y="14919"/>
                      </a:cubicBezTo>
                      <a:cubicBezTo>
                        <a:pt x="39231" y="9267"/>
                        <a:pt x="37336" y="4985"/>
                        <a:pt x="33546" y="2072"/>
                      </a:cubicBezTo>
                      <a:cubicBezTo>
                        <a:pt x="29764" y="-842"/>
                        <a:pt x="24216" y="-2298"/>
                        <a:pt x="16903" y="-2298"/>
                      </a:cubicBezTo>
                      <a:cubicBezTo>
                        <a:pt x="14146" y="-2298"/>
                        <a:pt x="11210" y="-1986"/>
                        <a:pt x="8094" y="-1362"/>
                      </a:cubicBezTo>
                      <a:cubicBezTo>
                        <a:pt x="4987" y="-738"/>
                        <a:pt x="1768" y="186"/>
                        <a:pt x="-1564" y="1410"/>
                      </a:cubicBezTo>
                      <a:lnTo>
                        <a:pt x="-1564" y="9525"/>
                      </a:lnTo>
                      <a:cubicBezTo>
                        <a:pt x="1635" y="7736"/>
                        <a:pt x="4771" y="6383"/>
                        <a:pt x="7844" y="5468"/>
                      </a:cubicBezTo>
                      <a:cubicBezTo>
                        <a:pt x="10918" y="4560"/>
                        <a:pt x="13938" y="4107"/>
                        <a:pt x="16903" y="4107"/>
                      </a:cubicBezTo>
                      <a:cubicBezTo>
                        <a:pt x="21401" y="4107"/>
                        <a:pt x="24874" y="4989"/>
                        <a:pt x="27323" y="6754"/>
                      </a:cubicBezTo>
                      <a:cubicBezTo>
                        <a:pt x="29772" y="8527"/>
                        <a:pt x="30997" y="11053"/>
                        <a:pt x="30997" y="14332"/>
                      </a:cubicBezTo>
                      <a:cubicBezTo>
                        <a:pt x="30997" y="17187"/>
                        <a:pt x="30118" y="19422"/>
                        <a:pt x="28360" y="21037"/>
                      </a:cubicBezTo>
                      <a:cubicBezTo>
                        <a:pt x="26603" y="22652"/>
                        <a:pt x="23721" y="23863"/>
                        <a:pt x="19714" y="24670"/>
                      </a:cubicBezTo>
                      <a:lnTo>
                        <a:pt x="14904" y="25607"/>
                      </a:lnTo>
                      <a:cubicBezTo>
                        <a:pt x="9023" y="26772"/>
                        <a:pt x="4767" y="28603"/>
                        <a:pt x="2134" y="31100"/>
                      </a:cubicBezTo>
                      <a:cubicBezTo>
                        <a:pt x="-490" y="33598"/>
                        <a:pt x="-1801" y="37073"/>
                        <a:pt x="-1801" y="41526"/>
                      </a:cubicBezTo>
                      <a:cubicBezTo>
                        <a:pt x="-1801" y="46678"/>
                        <a:pt x="14" y="50736"/>
                        <a:pt x="3646" y="53699"/>
                      </a:cubicBezTo>
                      <a:cubicBezTo>
                        <a:pt x="7278" y="56662"/>
                        <a:pt x="12280" y="58144"/>
                        <a:pt x="18652" y="58144"/>
                      </a:cubicBezTo>
                      <a:cubicBezTo>
                        <a:pt x="21393" y="58144"/>
                        <a:pt x="24179" y="57894"/>
                        <a:pt x="27011" y="57395"/>
                      </a:cubicBezTo>
                      <a:cubicBezTo>
                        <a:pt x="29851" y="56904"/>
                        <a:pt x="32754" y="56167"/>
                        <a:pt x="35720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7" name="자유형 1206">
                  <a:extLst>
                    <a:ext uri="{FF2B5EF4-FFF2-40B4-BE49-F238E27FC236}">
                      <a16:creationId xmlns:a16="http://schemas.microsoft.com/office/drawing/2014/main" id="{B19E9D52-32D9-25E5-7136-4A76F39E6517}"/>
                    </a:ext>
                  </a:extLst>
                </p:cNvPr>
                <p:cNvSpPr/>
                <p:nvPr/>
              </p:nvSpPr>
              <p:spPr>
                <a:xfrm flipV="1">
                  <a:off x="24168364" y="12894199"/>
                  <a:ext cx="53414" cy="58257"/>
                </a:xfrm>
                <a:custGeom>
                  <a:avLst/>
                  <a:gdLst>
                    <a:gd name="connsiteX0" fmla="*/ 24797 w 53414"/>
                    <a:gd name="connsiteY0" fmla="*/ 48190 h 58257"/>
                    <a:gd name="connsiteX1" fmla="*/ 14089 w 53414"/>
                    <a:gd name="connsiteY1" fmla="*/ 19198 h 58257"/>
                    <a:gd name="connsiteX2" fmla="*/ 35529 w 53414"/>
                    <a:gd name="connsiteY2" fmla="*/ 19198 h 58257"/>
                    <a:gd name="connsiteX3" fmla="*/ 24797 w 53414"/>
                    <a:gd name="connsiteY3" fmla="*/ 48190 h 58257"/>
                    <a:gd name="connsiteX4" fmla="*/ 20336 w 53414"/>
                    <a:gd name="connsiteY4" fmla="*/ 55956 h 58257"/>
                    <a:gd name="connsiteX5" fmla="*/ 29282 w 53414"/>
                    <a:gd name="connsiteY5" fmla="*/ 55956 h 58257"/>
                    <a:gd name="connsiteX6" fmla="*/ 51497 w 53414"/>
                    <a:gd name="connsiteY6" fmla="*/ -2302 h 58257"/>
                    <a:gd name="connsiteX7" fmla="*/ 43301 w 53414"/>
                    <a:gd name="connsiteY7" fmla="*/ -2302 h 58257"/>
                    <a:gd name="connsiteX8" fmla="*/ 37991 w 53414"/>
                    <a:gd name="connsiteY8" fmla="*/ 12643 h 58257"/>
                    <a:gd name="connsiteX9" fmla="*/ 11715 w 53414"/>
                    <a:gd name="connsiteY9" fmla="*/ 12643 h 58257"/>
                    <a:gd name="connsiteX10" fmla="*/ 6404 w 53414"/>
                    <a:gd name="connsiteY10" fmla="*/ -2302 h 58257"/>
                    <a:gd name="connsiteX11" fmla="*/ -1917 w 53414"/>
                    <a:gd name="connsiteY11" fmla="*/ -2302 h 58257"/>
                    <a:gd name="connsiteX12" fmla="*/ 20336 w 53414"/>
                    <a:gd name="connsiteY12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14" h="58257">
                      <a:moveTo>
                        <a:pt x="24797" y="48190"/>
                      </a:moveTo>
                      <a:lnTo>
                        <a:pt x="14089" y="19198"/>
                      </a:lnTo>
                      <a:lnTo>
                        <a:pt x="35529" y="19198"/>
                      </a:lnTo>
                      <a:lnTo>
                        <a:pt x="24797" y="48190"/>
                      </a:lnTo>
                      <a:close/>
                      <a:moveTo>
                        <a:pt x="20336" y="55956"/>
                      </a:moveTo>
                      <a:lnTo>
                        <a:pt x="29282" y="55956"/>
                      </a:lnTo>
                      <a:lnTo>
                        <a:pt x="51497" y="-2302"/>
                      </a:lnTo>
                      <a:lnTo>
                        <a:pt x="43301" y="-2302"/>
                      </a:lnTo>
                      <a:lnTo>
                        <a:pt x="37991" y="12643"/>
                      </a:lnTo>
                      <a:lnTo>
                        <a:pt x="11715" y="12643"/>
                      </a:lnTo>
                      <a:lnTo>
                        <a:pt x="6404" y="-2302"/>
                      </a:lnTo>
                      <a:lnTo>
                        <a:pt x="-1917" y="-2302"/>
                      </a:lnTo>
                      <a:lnTo>
                        <a:pt x="20336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08" name="그래픽 353">
                <a:extLst>
                  <a:ext uri="{FF2B5EF4-FFF2-40B4-BE49-F238E27FC236}">
                    <a16:creationId xmlns:a16="http://schemas.microsoft.com/office/drawing/2014/main" id="{FC7C0502-4BF9-4F4E-82AF-8B3EB65D38F9}"/>
                  </a:ext>
                </a:extLst>
              </p:cNvPr>
              <p:cNvGrpSpPr/>
              <p:nvPr/>
            </p:nvGrpSpPr>
            <p:grpSpPr>
              <a:xfrm>
                <a:off x="23979757" y="13025705"/>
                <a:ext cx="1142304" cy="117717"/>
                <a:chOff x="23979757" y="13025705"/>
                <a:chExt cx="1142304" cy="117717"/>
              </a:xfrm>
            </p:grpSpPr>
            <p:sp>
              <p:nvSpPr>
                <p:cNvPr id="1209" name="자유형 1208">
                  <a:extLst>
                    <a:ext uri="{FF2B5EF4-FFF2-40B4-BE49-F238E27FC236}">
                      <a16:creationId xmlns:a16="http://schemas.microsoft.com/office/drawing/2014/main" id="{CDD03497-C732-AEC6-D46E-53237243E179}"/>
                    </a:ext>
                  </a:extLst>
                </p:cNvPr>
                <p:cNvSpPr/>
                <p:nvPr/>
              </p:nvSpPr>
              <p:spPr>
                <a:xfrm>
                  <a:off x="23979757" y="13025705"/>
                  <a:ext cx="1142304" cy="117717"/>
                </a:xfrm>
                <a:custGeom>
                  <a:avLst/>
                  <a:gdLst>
                    <a:gd name="connsiteX0" fmla="*/ 13328 w 1142304"/>
                    <a:gd name="connsiteY0" fmla="*/ 117718 h 117717"/>
                    <a:gd name="connsiteX1" fmla="*/ 1128977 w 1142304"/>
                    <a:gd name="connsiteY1" fmla="*/ 117718 h 117717"/>
                    <a:gd name="connsiteX2" fmla="*/ 1142304 w 1142304"/>
                    <a:gd name="connsiteY2" fmla="*/ 104400 h 117717"/>
                    <a:gd name="connsiteX3" fmla="*/ 1142304 w 1142304"/>
                    <a:gd name="connsiteY3" fmla="*/ 13318 h 117717"/>
                    <a:gd name="connsiteX4" fmla="*/ 1128977 w 1142304"/>
                    <a:gd name="connsiteY4" fmla="*/ 0 h 117717"/>
                    <a:gd name="connsiteX5" fmla="*/ 13328 w 1142304"/>
                    <a:gd name="connsiteY5" fmla="*/ 0 h 117717"/>
                    <a:gd name="connsiteX6" fmla="*/ 0 w 1142304"/>
                    <a:gd name="connsiteY6" fmla="*/ 13318 h 117717"/>
                    <a:gd name="connsiteX7" fmla="*/ 0 w 1142304"/>
                    <a:gd name="connsiteY7" fmla="*/ 104400 h 117717"/>
                    <a:gd name="connsiteX8" fmla="*/ 13328 w 1142304"/>
                    <a:gd name="connsiteY8" fmla="*/ 117718 h 11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304" h="117717">
                      <a:moveTo>
                        <a:pt x="13328" y="117718"/>
                      </a:moveTo>
                      <a:lnTo>
                        <a:pt x="1128977" y="117718"/>
                      </a:lnTo>
                      <a:cubicBezTo>
                        <a:pt x="1137860" y="117718"/>
                        <a:pt x="1142304" y="113279"/>
                        <a:pt x="1142304" y="104400"/>
                      </a:cubicBezTo>
                      <a:lnTo>
                        <a:pt x="1142304" y="13318"/>
                      </a:lnTo>
                      <a:cubicBezTo>
                        <a:pt x="1142304" y="4440"/>
                        <a:pt x="1137860" y="0"/>
                        <a:pt x="1128977" y="0"/>
                      </a:cubicBezTo>
                      <a:lnTo>
                        <a:pt x="13328" y="0"/>
                      </a:lnTo>
                      <a:cubicBezTo>
                        <a:pt x="4438" y="0"/>
                        <a:pt x="0" y="4440"/>
                        <a:pt x="0" y="13318"/>
                      </a:cubicBezTo>
                      <a:lnTo>
                        <a:pt x="0" y="104400"/>
                      </a:lnTo>
                      <a:cubicBezTo>
                        <a:pt x="0" y="113279"/>
                        <a:pt x="4438" y="117718"/>
                        <a:pt x="13328" y="11771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653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0" name="자유형 1209">
                  <a:extLst>
                    <a:ext uri="{FF2B5EF4-FFF2-40B4-BE49-F238E27FC236}">
                      <a16:creationId xmlns:a16="http://schemas.microsoft.com/office/drawing/2014/main" id="{337F99DB-210E-F9C7-E945-8662FC8700B6}"/>
                    </a:ext>
                  </a:extLst>
                </p:cNvPr>
                <p:cNvSpPr/>
                <p:nvPr/>
              </p:nvSpPr>
              <p:spPr>
                <a:xfrm>
                  <a:off x="24006412" y="13079632"/>
                  <a:ext cx="133275" cy="6658"/>
                </a:xfrm>
                <a:custGeom>
                  <a:avLst/>
                  <a:gdLst>
                    <a:gd name="connsiteX0" fmla="*/ 0 w 133275"/>
                    <a:gd name="connsiteY0" fmla="*/ 0 h 6658"/>
                    <a:gd name="connsiteX1" fmla="*/ 66638 w 133275"/>
                    <a:gd name="connsiteY1" fmla="*/ 0 h 6658"/>
                    <a:gd name="connsiteX2" fmla="*/ 133275 w 133275"/>
                    <a:gd name="connsiteY2" fmla="*/ 0 h 6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275" h="6658">
                      <a:moveTo>
                        <a:pt x="0" y="0"/>
                      </a:moveTo>
                      <a:lnTo>
                        <a:pt x="66638" y="0"/>
                      </a:lnTo>
                      <a:lnTo>
                        <a:pt x="133275" y="0"/>
                      </a:lnTo>
                    </a:path>
                  </a:pathLst>
                </a:custGeom>
                <a:noFill/>
                <a:ln w="6653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211" name="그래픽 353">
                  <a:extLst>
                    <a:ext uri="{FF2B5EF4-FFF2-40B4-BE49-F238E27FC236}">
                      <a16:creationId xmlns:a16="http://schemas.microsoft.com/office/drawing/2014/main" id="{1CDC217F-25CB-F6D2-08F9-ECC20E442E3B}"/>
                    </a:ext>
                  </a:extLst>
                </p:cNvPr>
                <p:cNvGrpSpPr/>
                <p:nvPr/>
              </p:nvGrpSpPr>
              <p:grpSpPr>
                <a:xfrm>
                  <a:off x="24199537" y="13052340"/>
                  <a:ext cx="893859" cy="64446"/>
                  <a:chOff x="24199537" y="13052340"/>
                  <a:chExt cx="893859" cy="64446"/>
                </a:xfrm>
                <a:solidFill>
                  <a:srgbClr val="000000"/>
                </a:solidFill>
              </p:grpSpPr>
              <p:sp>
                <p:nvSpPr>
                  <p:cNvPr id="1212" name="자유형 1211">
                    <a:extLst>
                      <a:ext uri="{FF2B5EF4-FFF2-40B4-BE49-F238E27FC236}">
                        <a16:creationId xmlns:a16="http://schemas.microsoft.com/office/drawing/2014/main" id="{B4233541-435E-8EFE-2A01-FD7E3625663D}"/>
                      </a:ext>
                    </a:extLst>
                  </p:cNvPr>
                  <p:cNvSpPr/>
                  <p:nvPr/>
                </p:nvSpPr>
                <p:spPr>
                  <a:xfrm flipV="1">
                    <a:off x="24199537" y="13054390"/>
                    <a:ext cx="36765" cy="48547"/>
                  </a:xfrm>
                  <a:custGeom>
                    <a:avLst/>
                    <a:gdLst>
                      <a:gd name="connsiteX0" fmla="*/ -2119 w 36765"/>
                      <a:gd name="connsiteY0" fmla="*/ 46269 h 48547"/>
                      <a:gd name="connsiteX1" fmla="*/ 6731 w 36765"/>
                      <a:gd name="connsiteY1" fmla="*/ 46269 h 48547"/>
                      <a:gd name="connsiteX2" fmla="*/ 28274 w 36765"/>
                      <a:gd name="connsiteY2" fmla="*/ 5660 h 48547"/>
                      <a:gd name="connsiteX3" fmla="*/ 28274 w 36765"/>
                      <a:gd name="connsiteY3" fmla="*/ 46269 h 48547"/>
                      <a:gd name="connsiteX4" fmla="*/ 34646 w 36765"/>
                      <a:gd name="connsiteY4" fmla="*/ 46269 h 48547"/>
                      <a:gd name="connsiteX5" fmla="*/ 34646 w 36765"/>
                      <a:gd name="connsiteY5" fmla="*/ -2279 h 48547"/>
                      <a:gd name="connsiteX6" fmla="*/ 25796 w 36765"/>
                      <a:gd name="connsiteY6" fmla="*/ -2279 h 48547"/>
                      <a:gd name="connsiteX7" fmla="*/ 4263 w 36765"/>
                      <a:gd name="connsiteY7" fmla="*/ 38331 h 48547"/>
                      <a:gd name="connsiteX8" fmla="*/ 4263 w 36765"/>
                      <a:gd name="connsiteY8" fmla="*/ -2279 h 48547"/>
                      <a:gd name="connsiteX9" fmla="*/ -2119 w 36765"/>
                      <a:gd name="connsiteY9" fmla="*/ -2279 h 48547"/>
                      <a:gd name="connsiteX10" fmla="*/ -2119 w 36765"/>
                      <a:gd name="connsiteY10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765" h="48547">
                        <a:moveTo>
                          <a:pt x="-2119" y="46269"/>
                        </a:moveTo>
                        <a:lnTo>
                          <a:pt x="6731" y="46269"/>
                        </a:lnTo>
                        <a:lnTo>
                          <a:pt x="28274" y="5660"/>
                        </a:lnTo>
                        <a:lnTo>
                          <a:pt x="28274" y="46269"/>
                        </a:lnTo>
                        <a:lnTo>
                          <a:pt x="34646" y="46269"/>
                        </a:lnTo>
                        <a:lnTo>
                          <a:pt x="34646" y="-2279"/>
                        </a:lnTo>
                        <a:lnTo>
                          <a:pt x="25796" y="-2279"/>
                        </a:lnTo>
                        <a:lnTo>
                          <a:pt x="4263" y="38331"/>
                        </a:lnTo>
                        <a:lnTo>
                          <a:pt x="4263" y="-2279"/>
                        </a:lnTo>
                        <a:lnTo>
                          <a:pt x="-2119" y="-2279"/>
                        </a:lnTo>
                        <a:lnTo>
                          <a:pt x="-2119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3" name="자유형 1212">
                    <a:extLst>
                      <a:ext uri="{FF2B5EF4-FFF2-40B4-BE49-F238E27FC236}">
                        <a16:creationId xmlns:a16="http://schemas.microsoft.com/office/drawing/2014/main" id="{DEA3B3FE-27E9-1294-71B9-2CCD6A43A863}"/>
                      </a:ext>
                    </a:extLst>
                  </p:cNvPr>
                  <p:cNvSpPr/>
                  <p:nvPr/>
                </p:nvSpPr>
                <p:spPr>
                  <a:xfrm flipV="1">
                    <a:off x="24248510" y="13065648"/>
                    <a:ext cx="30518" cy="38236"/>
                  </a:xfrm>
                  <a:custGeom>
                    <a:avLst/>
                    <a:gdLst>
                      <a:gd name="connsiteX0" fmla="*/ -1729 w 30518"/>
                      <a:gd name="connsiteY0" fmla="*/ 13624 h 38236"/>
                      <a:gd name="connsiteX1" fmla="*/ -1729 w 30518"/>
                      <a:gd name="connsiteY1" fmla="*/ 35672 h 38236"/>
                      <a:gd name="connsiteX2" fmla="*/ 4258 w 30518"/>
                      <a:gd name="connsiteY2" fmla="*/ 35672 h 38236"/>
                      <a:gd name="connsiteX3" fmla="*/ 4258 w 30518"/>
                      <a:gd name="connsiteY3" fmla="*/ 13853 h 38236"/>
                      <a:gd name="connsiteX4" fmla="*/ 6268 w 30518"/>
                      <a:gd name="connsiteY4" fmla="*/ 6092 h 38236"/>
                      <a:gd name="connsiteX5" fmla="*/ 12328 w 30518"/>
                      <a:gd name="connsiteY5" fmla="*/ 3511 h 38236"/>
                      <a:gd name="connsiteX6" fmla="*/ 19981 w 30518"/>
                      <a:gd name="connsiteY6" fmla="*/ 6601 h 38236"/>
                      <a:gd name="connsiteX7" fmla="*/ 22802 w 30518"/>
                      <a:gd name="connsiteY7" fmla="*/ 15029 h 38236"/>
                      <a:gd name="connsiteX8" fmla="*/ 22802 w 30518"/>
                      <a:gd name="connsiteY8" fmla="*/ 35672 h 38236"/>
                      <a:gd name="connsiteX9" fmla="*/ 28789 w 30518"/>
                      <a:gd name="connsiteY9" fmla="*/ 35672 h 38236"/>
                      <a:gd name="connsiteX10" fmla="*/ 28789 w 30518"/>
                      <a:gd name="connsiteY10" fmla="*/ -744 h 38236"/>
                      <a:gd name="connsiteX11" fmla="*/ 22802 w 30518"/>
                      <a:gd name="connsiteY11" fmla="*/ -744 h 38236"/>
                      <a:gd name="connsiteX12" fmla="*/ 22802 w 30518"/>
                      <a:gd name="connsiteY12" fmla="*/ 4853 h 38236"/>
                      <a:gd name="connsiteX13" fmla="*/ 17742 w 30518"/>
                      <a:gd name="connsiteY13" fmla="*/ -78 h 38236"/>
                      <a:gd name="connsiteX14" fmla="*/ 11058 w 30518"/>
                      <a:gd name="connsiteY14" fmla="*/ -1691 h 38236"/>
                      <a:gd name="connsiteX15" fmla="*/ 1520 w 30518"/>
                      <a:gd name="connsiteY15" fmla="*/ 2211 h 38236"/>
                      <a:gd name="connsiteX16" fmla="*/ -1729 w 30518"/>
                      <a:gd name="connsiteY16" fmla="*/ 13624 h 38236"/>
                      <a:gd name="connsiteX17" fmla="*/ 13338 w 30518"/>
                      <a:gd name="connsiteY17" fmla="*/ 36546 h 38236"/>
                      <a:gd name="connsiteX18" fmla="*/ 13338 w 30518"/>
                      <a:gd name="connsiteY18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518" h="38236">
                        <a:moveTo>
                          <a:pt x="-1729" y="13624"/>
                        </a:moveTo>
                        <a:lnTo>
                          <a:pt x="-1729" y="35672"/>
                        </a:lnTo>
                        <a:lnTo>
                          <a:pt x="4258" y="35672"/>
                        </a:lnTo>
                        <a:lnTo>
                          <a:pt x="4258" y="13853"/>
                        </a:lnTo>
                        <a:cubicBezTo>
                          <a:pt x="4258" y="10406"/>
                          <a:pt x="4928" y="7819"/>
                          <a:pt x="6268" y="6092"/>
                        </a:cubicBezTo>
                        <a:cubicBezTo>
                          <a:pt x="7615" y="4371"/>
                          <a:pt x="9635" y="3511"/>
                          <a:pt x="12328" y="3511"/>
                        </a:cubicBezTo>
                        <a:cubicBezTo>
                          <a:pt x="15556" y="3511"/>
                          <a:pt x="18107" y="4541"/>
                          <a:pt x="19981" y="6601"/>
                        </a:cubicBezTo>
                        <a:cubicBezTo>
                          <a:pt x="21862" y="8661"/>
                          <a:pt x="22802" y="11471"/>
                          <a:pt x="22802" y="15029"/>
                        </a:cubicBezTo>
                        <a:lnTo>
                          <a:pt x="22802" y="35672"/>
                        </a:lnTo>
                        <a:lnTo>
                          <a:pt x="28789" y="35672"/>
                        </a:lnTo>
                        <a:lnTo>
                          <a:pt x="28789" y="-744"/>
                        </a:lnTo>
                        <a:lnTo>
                          <a:pt x="22802" y="-744"/>
                        </a:lnTo>
                        <a:lnTo>
                          <a:pt x="22802" y="4853"/>
                        </a:lnTo>
                        <a:cubicBezTo>
                          <a:pt x="21352" y="2641"/>
                          <a:pt x="19665" y="997"/>
                          <a:pt x="17742" y="-78"/>
                        </a:cubicBezTo>
                        <a:cubicBezTo>
                          <a:pt x="15826" y="-1154"/>
                          <a:pt x="13598" y="-1691"/>
                          <a:pt x="11058" y="-1691"/>
                        </a:cubicBezTo>
                        <a:cubicBezTo>
                          <a:pt x="6872" y="-1691"/>
                          <a:pt x="3693" y="-391"/>
                          <a:pt x="1520" y="2211"/>
                        </a:cubicBezTo>
                        <a:cubicBezTo>
                          <a:pt x="-646" y="4812"/>
                          <a:pt x="-1729" y="8616"/>
                          <a:pt x="-1729" y="13624"/>
                        </a:cubicBezTo>
                        <a:close/>
                        <a:moveTo>
                          <a:pt x="13338" y="36546"/>
                        </a:moveTo>
                        <a:lnTo>
                          <a:pt x="13338" y="365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4" name="자유형 1213">
                    <a:extLst>
                      <a:ext uri="{FF2B5EF4-FFF2-40B4-BE49-F238E27FC236}">
                        <a16:creationId xmlns:a16="http://schemas.microsoft.com/office/drawing/2014/main" id="{9B8402A6-2199-7C74-3E0C-2E3A254B3BFA}"/>
                      </a:ext>
                    </a:extLst>
                  </p:cNvPr>
                  <p:cNvSpPr/>
                  <p:nvPr/>
                </p:nvSpPr>
                <p:spPr>
                  <a:xfrm flipV="1">
                    <a:off x="24291130" y="13065648"/>
                    <a:ext cx="53206" cy="37290"/>
                  </a:xfrm>
                  <a:custGeom>
                    <a:avLst/>
                    <a:gdLst>
                      <a:gd name="connsiteX0" fmla="*/ 25755 w 53206"/>
                      <a:gd name="connsiteY0" fmla="*/ 27688 h 37290"/>
                      <a:gd name="connsiteX1" fmla="*/ 31128 w 53206"/>
                      <a:gd name="connsiteY1" fmla="*/ 33639 h 37290"/>
                      <a:gd name="connsiteX2" fmla="*/ 38479 w 53206"/>
                      <a:gd name="connsiteY2" fmla="*/ 35553 h 37290"/>
                      <a:gd name="connsiteX3" fmla="*/ 47267 w 53206"/>
                      <a:gd name="connsiteY3" fmla="*/ 31568 h 37290"/>
                      <a:gd name="connsiteX4" fmla="*/ 50359 w 53206"/>
                      <a:gd name="connsiteY4" fmla="*/ 20248 h 37290"/>
                      <a:gd name="connsiteX5" fmla="*/ 50359 w 53206"/>
                      <a:gd name="connsiteY5" fmla="*/ -1737 h 37290"/>
                      <a:gd name="connsiteX6" fmla="*/ 44341 w 53206"/>
                      <a:gd name="connsiteY6" fmla="*/ -1737 h 37290"/>
                      <a:gd name="connsiteX7" fmla="*/ 44341 w 53206"/>
                      <a:gd name="connsiteY7" fmla="*/ 20051 h 37290"/>
                      <a:gd name="connsiteX8" fmla="*/ 42477 w 53206"/>
                      <a:gd name="connsiteY8" fmla="*/ 27812 h 37290"/>
                      <a:gd name="connsiteX9" fmla="*/ 36823 w 53206"/>
                      <a:gd name="connsiteY9" fmla="*/ 30351 h 37290"/>
                      <a:gd name="connsiteX10" fmla="*/ 29462 w 53206"/>
                      <a:gd name="connsiteY10" fmla="*/ 27261 h 37290"/>
                      <a:gd name="connsiteX11" fmla="*/ 26765 w 53206"/>
                      <a:gd name="connsiteY11" fmla="*/ 18844 h 37290"/>
                      <a:gd name="connsiteX12" fmla="*/ 26765 w 53206"/>
                      <a:gd name="connsiteY12" fmla="*/ -1737 h 37290"/>
                      <a:gd name="connsiteX13" fmla="*/ 20747 w 53206"/>
                      <a:gd name="connsiteY13" fmla="*/ -1737 h 37290"/>
                      <a:gd name="connsiteX14" fmla="*/ 20747 w 53206"/>
                      <a:gd name="connsiteY14" fmla="*/ 20051 h 37290"/>
                      <a:gd name="connsiteX15" fmla="*/ 18894 w 53206"/>
                      <a:gd name="connsiteY15" fmla="*/ 27833 h 37290"/>
                      <a:gd name="connsiteX16" fmla="*/ 13167 w 53206"/>
                      <a:gd name="connsiteY16" fmla="*/ 30351 h 37290"/>
                      <a:gd name="connsiteX17" fmla="*/ 5868 w 53206"/>
                      <a:gd name="connsiteY17" fmla="*/ 27251 h 37290"/>
                      <a:gd name="connsiteX18" fmla="*/ 3171 w 53206"/>
                      <a:gd name="connsiteY18" fmla="*/ 18844 h 37290"/>
                      <a:gd name="connsiteX19" fmla="*/ 3171 w 53206"/>
                      <a:gd name="connsiteY19" fmla="*/ -1737 h 37290"/>
                      <a:gd name="connsiteX20" fmla="*/ -2847 w 53206"/>
                      <a:gd name="connsiteY20" fmla="*/ -1737 h 37290"/>
                      <a:gd name="connsiteX21" fmla="*/ -2847 w 53206"/>
                      <a:gd name="connsiteY21" fmla="*/ 34679 h 37290"/>
                      <a:gd name="connsiteX22" fmla="*/ 3171 w 53206"/>
                      <a:gd name="connsiteY22" fmla="*/ 34679 h 37290"/>
                      <a:gd name="connsiteX23" fmla="*/ 3171 w 53206"/>
                      <a:gd name="connsiteY23" fmla="*/ 29019 h 37290"/>
                      <a:gd name="connsiteX24" fmla="*/ 8086 w 53206"/>
                      <a:gd name="connsiteY24" fmla="*/ 33962 h 37290"/>
                      <a:gd name="connsiteX25" fmla="*/ 14885 w 53206"/>
                      <a:gd name="connsiteY25" fmla="*/ 35553 h 37290"/>
                      <a:gd name="connsiteX26" fmla="*/ 21642 w 53206"/>
                      <a:gd name="connsiteY26" fmla="*/ 33535 h 37290"/>
                      <a:gd name="connsiteX27" fmla="*/ 25755 w 53206"/>
                      <a:gd name="connsiteY27" fmla="*/ 2768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3206" h="37290">
                        <a:moveTo>
                          <a:pt x="25755" y="27688"/>
                        </a:moveTo>
                        <a:cubicBezTo>
                          <a:pt x="27255" y="30379"/>
                          <a:pt x="29045" y="32363"/>
                          <a:pt x="31128" y="33639"/>
                        </a:cubicBezTo>
                        <a:cubicBezTo>
                          <a:pt x="33210" y="34915"/>
                          <a:pt x="35661" y="35553"/>
                          <a:pt x="38479" y="35553"/>
                        </a:cubicBezTo>
                        <a:cubicBezTo>
                          <a:pt x="42276" y="35553"/>
                          <a:pt x="45205" y="34225"/>
                          <a:pt x="47267" y="31568"/>
                        </a:cubicBezTo>
                        <a:cubicBezTo>
                          <a:pt x="49328" y="28919"/>
                          <a:pt x="50359" y="25145"/>
                          <a:pt x="50359" y="20248"/>
                        </a:cubicBezTo>
                        <a:lnTo>
                          <a:pt x="50359" y="-1737"/>
                        </a:lnTo>
                        <a:lnTo>
                          <a:pt x="44341" y="-1737"/>
                        </a:lnTo>
                        <a:lnTo>
                          <a:pt x="44341" y="20051"/>
                        </a:lnTo>
                        <a:cubicBezTo>
                          <a:pt x="44341" y="23540"/>
                          <a:pt x="43720" y="26127"/>
                          <a:pt x="42477" y="27812"/>
                        </a:cubicBezTo>
                        <a:cubicBezTo>
                          <a:pt x="41241" y="29505"/>
                          <a:pt x="39357" y="30351"/>
                          <a:pt x="36823" y="30351"/>
                        </a:cubicBezTo>
                        <a:cubicBezTo>
                          <a:pt x="33720" y="30351"/>
                          <a:pt x="31267" y="29321"/>
                          <a:pt x="29462" y="27261"/>
                        </a:cubicBezTo>
                        <a:cubicBezTo>
                          <a:pt x="27664" y="25208"/>
                          <a:pt x="26765" y="22402"/>
                          <a:pt x="26765" y="18844"/>
                        </a:cubicBezTo>
                        <a:lnTo>
                          <a:pt x="26765" y="-1737"/>
                        </a:lnTo>
                        <a:lnTo>
                          <a:pt x="20747" y="-1737"/>
                        </a:lnTo>
                        <a:lnTo>
                          <a:pt x="20747" y="20051"/>
                        </a:lnTo>
                        <a:cubicBezTo>
                          <a:pt x="20747" y="23560"/>
                          <a:pt x="20129" y="26155"/>
                          <a:pt x="18894" y="27833"/>
                        </a:cubicBezTo>
                        <a:cubicBezTo>
                          <a:pt x="17658" y="29512"/>
                          <a:pt x="15749" y="30351"/>
                          <a:pt x="13167" y="30351"/>
                        </a:cubicBezTo>
                        <a:cubicBezTo>
                          <a:pt x="10106" y="30351"/>
                          <a:pt x="7673" y="29318"/>
                          <a:pt x="5868" y="27251"/>
                        </a:cubicBezTo>
                        <a:cubicBezTo>
                          <a:pt x="4070" y="25183"/>
                          <a:pt x="3171" y="22381"/>
                          <a:pt x="3171" y="18844"/>
                        </a:cubicBezTo>
                        <a:lnTo>
                          <a:pt x="3171" y="-1737"/>
                        </a:lnTo>
                        <a:lnTo>
                          <a:pt x="-2847" y="-1737"/>
                        </a:lnTo>
                        <a:lnTo>
                          <a:pt x="-2847" y="34679"/>
                        </a:lnTo>
                        <a:lnTo>
                          <a:pt x="3171" y="34679"/>
                        </a:lnTo>
                        <a:lnTo>
                          <a:pt x="3171" y="29019"/>
                        </a:lnTo>
                        <a:cubicBezTo>
                          <a:pt x="4539" y="31253"/>
                          <a:pt x="6177" y="32900"/>
                          <a:pt x="8086" y="33962"/>
                        </a:cubicBezTo>
                        <a:cubicBezTo>
                          <a:pt x="9995" y="35023"/>
                          <a:pt x="12261" y="35553"/>
                          <a:pt x="14885" y="35553"/>
                        </a:cubicBezTo>
                        <a:cubicBezTo>
                          <a:pt x="17537" y="35553"/>
                          <a:pt x="19789" y="34881"/>
                          <a:pt x="21642" y="33535"/>
                        </a:cubicBezTo>
                        <a:cubicBezTo>
                          <a:pt x="23496" y="32196"/>
                          <a:pt x="24867" y="30247"/>
                          <a:pt x="25755" y="276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5" name="자유형 1214">
                    <a:extLst>
                      <a:ext uri="{FF2B5EF4-FFF2-40B4-BE49-F238E27FC236}">
                        <a16:creationId xmlns:a16="http://schemas.microsoft.com/office/drawing/2014/main" id="{521302F2-525B-03B4-04A8-9FE9E198ADDB}"/>
                      </a:ext>
                    </a:extLst>
                  </p:cNvPr>
                  <p:cNvSpPr/>
                  <p:nvPr/>
                </p:nvSpPr>
                <p:spPr>
                  <a:xfrm flipV="1">
                    <a:off x="24356043" y="13065648"/>
                    <a:ext cx="32610" cy="51138"/>
                  </a:xfrm>
                  <a:custGeom>
                    <a:avLst/>
                    <a:gdLst>
                      <a:gd name="connsiteX0" fmla="*/ 4168 w 32610"/>
                      <a:gd name="connsiteY0" fmla="*/ 18241 h 51138"/>
                      <a:gd name="connsiteX1" fmla="*/ 4168 w 32610"/>
                      <a:gd name="connsiteY1" fmla="*/ -1070 h 51138"/>
                      <a:gd name="connsiteX2" fmla="*/ -1850 w 32610"/>
                      <a:gd name="connsiteY2" fmla="*/ -1070 h 51138"/>
                      <a:gd name="connsiteX3" fmla="*/ -1850 w 32610"/>
                      <a:gd name="connsiteY3" fmla="*/ 49195 h 51138"/>
                      <a:gd name="connsiteX4" fmla="*/ 4168 w 32610"/>
                      <a:gd name="connsiteY4" fmla="*/ 49195 h 51138"/>
                      <a:gd name="connsiteX5" fmla="*/ 4168 w 32610"/>
                      <a:gd name="connsiteY5" fmla="*/ 43670 h 51138"/>
                      <a:gd name="connsiteX6" fmla="*/ 8937 w 32610"/>
                      <a:gd name="connsiteY6" fmla="*/ 48487 h 51138"/>
                      <a:gd name="connsiteX7" fmla="*/ 15820 w 32610"/>
                      <a:gd name="connsiteY7" fmla="*/ 50069 h 51138"/>
                      <a:gd name="connsiteX8" fmla="*/ 26607 w 32610"/>
                      <a:gd name="connsiteY8" fmla="*/ 44804 h 51138"/>
                      <a:gd name="connsiteX9" fmla="*/ 30761 w 32610"/>
                      <a:gd name="connsiteY9" fmla="*/ 30955 h 51138"/>
                      <a:gd name="connsiteX10" fmla="*/ 26607 w 32610"/>
                      <a:gd name="connsiteY10" fmla="*/ 17096 h 51138"/>
                      <a:gd name="connsiteX11" fmla="*/ 15820 w 32610"/>
                      <a:gd name="connsiteY11" fmla="*/ 11832 h 51138"/>
                      <a:gd name="connsiteX12" fmla="*/ 8937 w 32610"/>
                      <a:gd name="connsiteY12" fmla="*/ 13413 h 51138"/>
                      <a:gd name="connsiteX13" fmla="*/ 4168 w 32610"/>
                      <a:gd name="connsiteY13" fmla="*/ 18241 h 51138"/>
                      <a:gd name="connsiteX14" fmla="*/ 24545 w 32610"/>
                      <a:gd name="connsiteY14" fmla="*/ 30955 h 51138"/>
                      <a:gd name="connsiteX15" fmla="*/ 21827 w 32610"/>
                      <a:gd name="connsiteY15" fmla="*/ 41308 h 51138"/>
                      <a:gd name="connsiteX16" fmla="*/ 14362 w 32610"/>
                      <a:gd name="connsiteY16" fmla="*/ 45064 h 51138"/>
                      <a:gd name="connsiteX17" fmla="*/ 6886 w 32610"/>
                      <a:gd name="connsiteY17" fmla="*/ 41308 h 51138"/>
                      <a:gd name="connsiteX18" fmla="*/ 4168 w 32610"/>
                      <a:gd name="connsiteY18" fmla="*/ 30955 h 51138"/>
                      <a:gd name="connsiteX19" fmla="*/ 6886 w 32610"/>
                      <a:gd name="connsiteY19" fmla="*/ 20603 h 51138"/>
                      <a:gd name="connsiteX20" fmla="*/ 14362 w 32610"/>
                      <a:gd name="connsiteY20" fmla="*/ 16847 h 51138"/>
                      <a:gd name="connsiteX21" fmla="*/ 21827 w 32610"/>
                      <a:gd name="connsiteY21" fmla="*/ 20603 h 51138"/>
                      <a:gd name="connsiteX22" fmla="*/ 24545 w 32610"/>
                      <a:gd name="connsiteY22" fmla="*/ 30955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610" h="51138">
                        <a:moveTo>
                          <a:pt x="4168" y="18241"/>
                        </a:moveTo>
                        <a:lnTo>
                          <a:pt x="4168" y="-1070"/>
                        </a:lnTo>
                        <a:lnTo>
                          <a:pt x="-1850" y="-1070"/>
                        </a:lnTo>
                        <a:lnTo>
                          <a:pt x="-1850" y="49195"/>
                        </a:lnTo>
                        <a:lnTo>
                          <a:pt x="4168" y="49195"/>
                        </a:lnTo>
                        <a:lnTo>
                          <a:pt x="4168" y="43670"/>
                        </a:lnTo>
                        <a:cubicBezTo>
                          <a:pt x="5432" y="45834"/>
                          <a:pt x="7021" y="47440"/>
                          <a:pt x="8937" y="48487"/>
                        </a:cubicBezTo>
                        <a:cubicBezTo>
                          <a:pt x="10860" y="49541"/>
                          <a:pt x="13154" y="50069"/>
                          <a:pt x="15820" y="50069"/>
                        </a:cubicBezTo>
                        <a:cubicBezTo>
                          <a:pt x="20248" y="50069"/>
                          <a:pt x="23844" y="48314"/>
                          <a:pt x="26607" y="44804"/>
                        </a:cubicBezTo>
                        <a:cubicBezTo>
                          <a:pt x="29376" y="41294"/>
                          <a:pt x="30761" y="36678"/>
                          <a:pt x="30761" y="30955"/>
                        </a:cubicBezTo>
                        <a:cubicBezTo>
                          <a:pt x="30761" y="25233"/>
                          <a:pt x="29376" y="20613"/>
                          <a:pt x="26607" y="17096"/>
                        </a:cubicBezTo>
                        <a:cubicBezTo>
                          <a:pt x="23844" y="13586"/>
                          <a:pt x="20248" y="11832"/>
                          <a:pt x="15820" y="11832"/>
                        </a:cubicBezTo>
                        <a:cubicBezTo>
                          <a:pt x="13154" y="11832"/>
                          <a:pt x="10860" y="12359"/>
                          <a:pt x="8937" y="13413"/>
                        </a:cubicBezTo>
                        <a:cubicBezTo>
                          <a:pt x="7021" y="14467"/>
                          <a:pt x="5432" y="16077"/>
                          <a:pt x="4168" y="18241"/>
                        </a:cubicBezTo>
                        <a:close/>
                        <a:moveTo>
                          <a:pt x="24545" y="30955"/>
                        </a:moveTo>
                        <a:cubicBezTo>
                          <a:pt x="24545" y="35353"/>
                          <a:pt x="23639" y="38804"/>
                          <a:pt x="21827" y="41308"/>
                        </a:cubicBezTo>
                        <a:cubicBezTo>
                          <a:pt x="20016" y="43812"/>
                          <a:pt x="17527" y="45064"/>
                          <a:pt x="14362" y="45064"/>
                        </a:cubicBezTo>
                        <a:cubicBezTo>
                          <a:pt x="11190" y="45064"/>
                          <a:pt x="8698" y="43812"/>
                          <a:pt x="6886" y="41308"/>
                        </a:cubicBezTo>
                        <a:cubicBezTo>
                          <a:pt x="5074" y="38804"/>
                          <a:pt x="4168" y="35353"/>
                          <a:pt x="4168" y="30955"/>
                        </a:cubicBezTo>
                        <a:cubicBezTo>
                          <a:pt x="4168" y="26558"/>
                          <a:pt x="5074" y="23107"/>
                          <a:pt x="6886" y="20603"/>
                        </a:cubicBezTo>
                        <a:cubicBezTo>
                          <a:pt x="8698" y="18099"/>
                          <a:pt x="11190" y="16847"/>
                          <a:pt x="14362" y="16847"/>
                        </a:cubicBezTo>
                        <a:cubicBezTo>
                          <a:pt x="17527" y="16847"/>
                          <a:pt x="20016" y="18099"/>
                          <a:pt x="21827" y="20603"/>
                        </a:cubicBezTo>
                        <a:cubicBezTo>
                          <a:pt x="23639" y="23107"/>
                          <a:pt x="24545" y="26558"/>
                          <a:pt x="24545" y="309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6" name="자유형 1215">
                    <a:extLst>
                      <a:ext uri="{FF2B5EF4-FFF2-40B4-BE49-F238E27FC236}">
                        <a16:creationId xmlns:a16="http://schemas.microsoft.com/office/drawing/2014/main" id="{D0D5B5C7-7CEF-A8E9-FBE2-4E467CA7473F}"/>
                      </a:ext>
                    </a:extLst>
                  </p:cNvPr>
                  <p:cNvSpPr/>
                  <p:nvPr/>
                </p:nvSpPr>
                <p:spPr>
                  <a:xfrm flipV="1">
                    <a:off x="24394281" y="13066522"/>
                    <a:ext cx="35463" cy="50264"/>
                  </a:xfrm>
                  <a:custGeom>
                    <a:avLst/>
                    <a:gdLst>
                      <a:gd name="connsiteX0" fmla="*/ 17859 w 35463"/>
                      <a:gd name="connsiteY0" fmla="*/ 9439 h 50264"/>
                      <a:gd name="connsiteX1" fmla="*/ 12913 w 35463"/>
                      <a:gd name="connsiteY1" fmla="*/ 959 h 50264"/>
                      <a:gd name="connsiteX2" fmla="*/ 6479 w 35463"/>
                      <a:gd name="connsiteY2" fmla="*/ -1028 h 50264"/>
                      <a:gd name="connsiteX3" fmla="*/ 1689 w 35463"/>
                      <a:gd name="connsiteY3" fmla="*/ -1028 h 50264"/>
                      <a:gd name="connsiteX4" fmla="*/ 1689 w 35463"/>
                      <a:gd name="connsiteY4" fmla="*/ 3977 h 50264"/>
                      <a:gd name="connsiteX5" fmla="*/ 5208 w 35463"/>
                      <a:gd name="connsiteY5" fmla="*/ 3977 h 50264"/>
                      <a:gd name="connsiteX6" fmla="*/ 9040 w 35463"/>
                      <a:gd name="connsiteY6" fmla="*/ 5152 h 50264"/>
                      <a:gd name="connsiteX7" fmla="*/ 12070 w 35463"/>
                      <a:gd name="connsiteY7" fmla="*/ 10677 h 50264"/>
                      <a:gd name="connsiteX8" fmla="*/ 13142 w 35463"/>
                      <a:gd name="connsiteY8" fmla="*/ 13403 h 50264"/>
                      <a:gd name="connsiteX9" fmla="*/ -1591 w 35463"/>
                      <a:gd name="connsiteY9" fmla="*/ 49237 h 50264"/>
                      <a:gd name="connsiteX10" fmla="*/ 4750 w 35463"/>
                      <a:gd name="connsiteY10" fmla="*/ 49237 h 50264"/>
                      <a:gd name="connsiteX11" fmla="*/ 16141 w 35463"/>
                      <a:gd name="connsiteY11" fmla="*/ 20759 h 50264"/>
                      <a:gd name="connsiteX12" fmla="*/ 27532 w 35463"/>
                      <a:gd name="connsiteY12" fmla="*/ 49237 h 50264"/>
                      <a:gd name="connsiteX13" fmla="*/ 33873 w 35463"/>
                      <a:gd name="connsiteY13" fmla="*/ 49237 h 50264"/>
                      <a:gd name="connsiteX14" fmla="*/ 178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859" y="9439"/>
                        </a:moveTo>
                        <a:cubicBezTo>
                          <a:pt x="16172" y="5104"/>
                          <a:pt x="14524" y="2277"/>
                          <a:pt x="12913" y="959"/>
                        </a:cubicBezTo>
                        <a:cubicBezTo>
                          <a:pt x="11310" y="-366"/>
                          <a:pt x="9165" y="-1028"/>
                          <a:pt x="6479" y="-1028"/>
                        </a:cubicBezTo>
                        <a:lnTo>
                          <a:pt x="1689" y="-1028"/>
                        </a:lnTo>
                        <a:lnTo>
                          <a:pt x="1689" y="3977"/>
                        </a:lnTo>
                        <a:lnTo>
                          <a:pt x="5208" y="3977"/>
                        </a:lnTo>
                        <a:cubicBezTo>
                          <a:pt x="6853" y="3977"/>
                          <a:pt x="8131" y="4368"/>
                          <a:pt x="9040" y="5152"/>
                        </a:cubicBezTo>
                        <a:cubicBezTo>
                          <a:pt x="9956" y="5929"/>
                          <a:pt x="10966" y="7771"/>
                          <a:pt x="12070" y="10677"/>
                        </a:cubicBezTo>
                        <a:lnTo>
                          <a:pt x="13142" y="13403"/>
                        </a:lnTo>
                        <a:lnTo>
                          <a:pt x="-1591" y="49237"/>
                        </a:lnTo>
                        <a:lnTo>
                          <a:pt x="4750" y="49237"/>
                        </a:lnTo>
                        <a:lnTo>
                          <a:pt x="16141" y="20759"/>
                        </a:lnTo>
                        <a:lnTo>
                          <a:pt x="27532" y="49237"/>
                        </a:lnTo>
                        <a:lnTo>
                          <a:pt x="33873" y="49237"/>
                        </a:lnTo>
                        <a:lnTo>
                          <a:pt x="178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7" name="자유형 1216">
                    <a:extLst>
                      <a:ext uri="{FF2B5EF4-FFF2-40B4-BE49-F238E27FC236}">
                        <a16:creationId xmlns:a16="http://schemas.microsoft.com/office/drawing/2014/main" id="{7631577B-2430-7C0F-12B4-6BDF5AB03F0B}"/>
                      </a:ext>
                    </a:extLst>
                  </p:cNvPr>
                  <p:cNvSpPr/>
                  <p:nvPr/>
                </p:nvSpPr>
                <p:spPr>
                  <a:xfrm flipV="1">
                    <a:off x="24431729" y="13102938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8" name="자유형 1217">
                    <a:extLst>
                      <a:ext uri="{FF2B5EF4-FFF2-40B4-BE49-F238E27FC236}">
                        <a16:creationId xmlns:a16="http://schemas.microsoft.com/office/drawing/2014/main" id="{11149B8A-10B4-19AD-2EEA-1DC44603158F}"/>
                      </a:ext>
                    </a:extLst>
                  </p:cNvPr>
                  <p:cNvSpPr/>
                  <p:nvPr/>
                </p:nvSpPr>
                <p:spPr>
                  <a:xfrm flipV="1">
                    <a:off x="24459450" y="13054390"/>
                    <a:ext cx="31298" cy="48547"/>
                  </a:xfrm>
                  <a:custGeom>
                    <a:avLst/>
                    <a:gdLst>
                      <a:gd name="connsiteX0" fmla="*/ -1818 w 31298"/>
                      <a:gd name="connsiteY0" fmla="*/ 46269 h 48547"/>
                      <a:gd name="connsiteX1" fmla="*/ 28897 w 31298"/>
                      <a:gd name="connsiteY1" fmla="*/ 46269 h 48547"/>
                      <a:gd name="connsiteX2" fmla="*/ 28897 w 31298"/>
                      <a:gd name="connsiteY2" fmla="*/ 40734 h 48547"/>
                      <a:gd name="connsiteX3" fmla="*/ 4752 w 31298"/>
                      <a:gd name="connsiteY3" fmla="*/ 40734 h 48547"/>
                      <a:gd name="connsiteX4" fmla="*/ 4752 w 31298"/>
                      <a:gd name="connsiteY4" fmla="*/ 26365 h 48547"/>
                      <a:gd name="connsiteX5" fmla="*/ 27887 w 31298"/>
                      <a:gd name="connsiteY5" fmla="*/ 26365 h 48547"/>
                      <a:gd name="connsiteX6" fmla="*/ 27887 w 31298"/>
                      <a:gd name="connsiteY6" fmla="*/ 20841 h 48547"/>
                      <a:gd name="connsiteX7" fmla="*/ 4752 w 31298"/>
                      <a:gd name="connsiteY7" fmla="*/ 20841 h 48547"/>
                      <a:gd name="connsiteX8" fmla="*/ 4752 w 31298"/>
                      <a:gd name="connsiteY8" fmla="*/ 3246 h 48547"/>
                      <a:gd name="connsiteX9" fmla="*/ 29481 w 31298"/>
                      <a:gd name="connsiteY9" fmla="*/ 3246 h 48547"/>
                      <a:gd name="connsiteX10" fmla="*/ 29481 w 31298"/>
                      <a:gd name="connsiteY10" fmla="*/ -2279 h 48547"/>
                      <a:gd name="connsiteX11" fmla="*/ -1818 w 31298"/>
                      <a:gd name="connsiteY11" fmla="*/ -2279 h 48547"/>
                      <a:gd name="connsiteX12" fmla="*/ -1818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818" y="46269"/>
                        </a:moveTo>
                        <a:lnTo>
                          <a:pt x="28897" y="46269"/>
                        </a:lnTo>
                        <a:lnTo>
                          <a:pt x="28897" y="40734"/>
                        </a:lnTo>
                        <a:lnTo>
                          <a:pt x="4752" y="40734"/>
                        </a:lnTo>
                        <a:lnTo>
                          <a:pt x="4752" y="26365"/>
                        </a:lnTo>
                        <a:lnTo>
                          <a:pt x="27887" y="26365"/>
                        </a:lnTo>
                        <a:lnTo>
                          <a:pt x="27887" y="20841"/>
                        </a:lnTo>
                        <a:lnTo>
                          <a:pt x="4752" y="20841"/>
                        </a:lnTo>
                        <a:lnTo>
                          <a:pt x="4752" y="3246"/>
                        </a:lnTo>
                        <a:lnTo>
                          <a:pt x="29481" y="3246"/>
                        </a:lnTo>
                        <a:lnTo>
                          <a:pt x="29481" y="-2279"/>
                        </a:lnTo>
                        <a:lnTo>
                          <a:pt x="-1818" y="-2279"/>
                        </a:lnTo>
                        <a:lnTo>
                          <a:pt x="-1818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9" name="자유형 1218">
                    <a:extLst>
                      <a:ext uri="{FF2B5EF4-FFF2-40B4-BE49-F238E27FC236}">
                        <a16:creationId xmlns:a16="http://schemas.microsoft.com/office/drawing/2014/main" id="{26F81A22-9CBF-4CB8-D4E2-D25CBDAA0D14}"/>
                      </a:ext>
                    </a:extLst>
                  </p:cNvPr>
                  <p:cNvSpPr/>
                  <p:nvPr/>
                </p:nvSpPr>
                <p:spPr>
                  <a:xfrm flipV="1">
                    <a:off x="24501294" y="13052340"/>
                    <a:ext cx="5986" cy="50597"/>
                  </a:xfrm>
                  <a:custGeom>
                    <a:avLst/>
                    <a:gdLst>
                      <a:gd name="connsiteX0" fmla="*/ -573 w 5986"/>
                      <a:gd name="connsiteY0" fmla="*/ 34039 h 50597"/>
                      <a:gd name="connsiteX1" fmla="*/ 5413 w 5986"/>
                      <a:gd name="connsiteY1" fmla="*/ 34039 h 50597"/>
                      <a:gd name="connsiteX2" fmla="*/ 5413 w 5986"/>
                      <a:gd name="connsiteY2" fmla="*/ -2377 h 50597"/>
                      <a:gd name="connsiteX3" fmla="*/ -573 w 5986"/>
                      <a:gd name="connsiteY3" fmla="*/ -2377 h 50597"/>
                      <a:gd name="connsiteX4" fmla="*/ -573 w 5986"/>
                      <a:gd name="connsiteY4" fmla="*/ 34039 h 50597"/>
                      <a:gd name="connsiteX5" fmla="*/ -573 w 5986"/>
                      <a:gd name="connsiteY5" fmla="*/ 48220 h 50597"/>
                      <a:gd name="connsiteX6" fmla="*/ 5413 w 5986"/>
                      <a:gd name="connsiteY6" fmla="*/ 48220 h 50597"/>
                      <a:gd name="connsiteX7" fmla="*/ 5413 w 5986"/>
                      <a:gd name="connsiteY7" fmla="*/ 40635 h 50597"/>
                      <a:gd name="connsiteX8" fmla="*/ -573 w 5986"/>
                      <a:gd name="connsiteY8" fmla="*/ 40635 h 50597"/>
                      <a:gd name="connsiteX9" fmla="*/ -573 w 5986"/>
                      <a:gd name="connsiteY9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573" y="34039"/>
                        </a:moveTo>
                        <a:lnTo>
                          <a:pt x="5413" y="34039"/>
                        </a:lnTo>
                        <a:lnTo>
                          <a:pt x="5413" y="-2377"/>
                        </a:lnTo>
                        <a:lnTo>
                          <a:pt x="-573" y="-2377"/>
                        </a:lnTo>
                        <a:lnTo>
                          <a:pt x="-573" y="34039"/>
                        </a:lnTo>
                        <a:close/>
                        <a:moveTo>
                          <a:pt x="-573" y="48220"/>
                        </a:moveTo>
                        <a:lnTo>
                          <a:pt x="5413" y="48220"/>
                        </a:lnTo>
                        <a:lnTo>
                          <a:pt x="5413" y="40635"/>
                        </a:lnTo>
                        <a:lnTo>
                          <a:pt x="-573" y="40635"/>
                        </a:lnTo>
                        <a:lnTo>
                          <a:pt x="-573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0" name="자유형 1219">
                    <a:extLst>
                      <a:ext uri="{FF2B5EF4-FFF2-40B4-BE49-F238E27FC236}">
                        <a16:creationId xmlns:a16="http://schemas.microsoft.com/office/drawing/2014/main" id="{02931025-6ACC-BE1F-31FB-2EBBD9304938}"/>
                      </a:ext>
                    </a:extLst>
                  </p:cNvPr>
                  <p:cNvSpPr/>
                  <p:nvPr/>
                </p:nvSpPr>
                <p:spPr>
                  <a:xfrm flipV="1">
                    <a:off x="24517205" y="13065648"/>
                    <a:ext cx="32569" cy="51138"/>
                  </a:xfrm>
                  <a:custGeom>
                    <a:avLst/>
                    <a:gdLst>
                      <a:gd name="connsiteX0" fmla="*/ 24987 w 32569"/>
                      <a:gd name="connsiteY0" fmla="*/ 31413 h 51138"/>
                      <a:gd name="connsiteX1" fmla="*/ 22300 w 32569"/>
                      <a:gd name="connsiteY1" fmla="*/ 41485 h 51138"/>
                      <a:gd name="connsiteX2" fmla="*/ 14772 w 32569"/>
                      <a:gd name="connsiteY2" fmla="*/ 45064 h 51138"/>
                      <a:gd name="connsiteX3" fmla="*/ 7276 w 32569"/>
                      <a:gd name="connsiteY3" fmla="*/ 41485 h 51138"/>
                      <a:gd name="connsiteX4" fmla="*/ 4589 w 32569"/>
                      <a:gd name="connsiteY4" fmla="*/ 31413 h 51138"/>
                      <a:gd name="connsiteX5" fmla="*/ 7276 w 32569"/>
                      <a:gd name="connsiteY5" fmla="*/ 21362 h 51138"/>
                      <a:gd name="connsiteX6" fmla="*/ 14772 w 32569"/>
                      <a:gd name="connsiteY6" fmla="*/ 17783 h 51138"/>
                      <a:gd name="connsiteX7" fmla="*/ 22300 w 32569"/>
                      <a:gd name="connsiteY7" fmla="*/ 21362 h 51138"/>
                      <a:gd name="connsiteX8" fmla="*/ 24987 w 32569"/>
                      <a:gd name="connsiteY8" fmla="*/ 31413 h 51138"/>
                      <a:gd name="connsiteX9" fmla="*/ 30974 w 32569"/>
                      <a:gd name="connsiteY9" fmla="*/ 17294 h 51138"/>
                      <a:gd name="connsiteX10" fmla="*/ 26840 w 32569"/>
                      <a:gd name="connsiteY10" fmla="*/ 3466 h 51138"/>
                      <a:gd name="connsiteX11" fmla="*/ 14189 w 32569"/>
                      <a:gd name="connsiteY11" fmla="*/ -1070 h 51138"/>
                      <a:gd name="connsiteX12" fmla="*/ 8233 w 32569"/>
                      <a:gd name="connsiteY12" fmla="*/ -602 h 51138"/>
                      <a:gd name="connsiteX13" fmla="*/ 2798 w 32569"/>
                      <a:gd name="connsiteY13" fmla="*/ 844 h 51138"/>
                      <a:gd name="connsiteX14" fmla="*/ 2798 w 32569"/>
                      <a:gd name="connsiteY14" fmla="*/ 6660 h 51138"/>
                      <a:gd name="connsiteX15" fmla="*/ 8004 w 32569"/>
                      <a:gd name="connsiteY15" fmla="*/ 4559 h 51138"/>
                      <a:gd name="connsiteX16" fmla="*/ 13242 w 32569"/>
                      <a:gd name="connsiteY16" fmla="*/ 3872 h 51138"/>
                      <a:gd name="connsiteX17" fmla="*/ 22061 w 32569"/>
                      <a:gd name="connsiteY17" fmla="*/ 6941 h 51138"/>
                      <a:gd name="connsiteX18" fmla="*/ 24987 w 32569"/>
                      <a:gd name="connsiteY18" fmla="*/ 16222 h 51138"/>
                      <a:gd name="connsiteX19" fmla="*/ 24987 w 32569"/>
                      <a:gd name="connsiteY19" fmla="*/ 19188 h 51138"/>
                      <a:gd name="connsiteX20" fmla="*/ 20239 w 32569"/>
                      <a:gd name="connsiteY20" fmla="*/ 14370 h 51138"/>
                      <a:gd name="connsiteX21" fmla="*/ 13304 w 32569"/>
                      <a:gd name="connsiteY21" fmla="*/ 12778 h 51138"/>
                      <a:gd name="connsiteX22" fmla="*/ 2507 w 32569"/>
                      <a:gd name="connsiteY22" fmla="*/ 17877 h 51138"/>
                      <a:gd name="connsiteX23" fmla="*/ -1596 w 32569"/>
                      <a:gd name="connsiteY23" fmla="*/ 31413 h 51138"/>
                      <a:gd name="connsiteX24" fmla="*/ 2507 w 32569"/>
                      <a:gd name="connsiteY24" fmla="*/ 44960 h 51138"/>
                      <a:gd name="connsiteX25" fmla="*/ 13304 w 32569"/>
                      <a:gd name="connsiteY25" fmla="*/ 50069 h 51138"/>
                      <a:gd name="connsiteX26" fmla="*/ 20239 w 32569"/>
                      <a:gd name="connsiteY26" fmla="*/ 48477 h 51138"/>
                      <a:gd name="connsiteX27" fmla="*/ 24987 w 32569"/>
                      <a:gd name="connsiteY27" fmla="*/ 43670 h 51138"/>
                      <a:gd name="connsiteX28" fmla="*/ 24987 w 32569"/>
                      <a:gd name="connsiteY28" fmla="*/ 49195 h 51138"/>
                      <a:gd name="connsiteX29" fmla="*/ 30974 w 32569"/>
                      <a:gd name="connsiteY29" fmla="*/ 49195 h 51138"/>
                      <a:gd name="connsiteX30" fmla="*/ 30974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987" y="31413"/>
                        </a:moveTo>
                        <a:cubicBezTo>
                          <a:pt x="24987" y="35748"/>
                          <a:pt x="24091" y="39106"/>
                          <a:pt x="22300" y="41485"/>
                        </a:cubicBezTo>
                        <a:cubicBezTo>
                          <a:pt x="20516" y="43871"/>
                          <a:pt x="18007" y="45064"/>
                          <a:pt x="14772" y="45064"/>
                        </a:cubicBezTo>
                        <a:cubicBezTo>
                          <a:pt x="11565" y="45064"/>
                          <a:pt x="9066" y="43871"/>
                          <a:pt x="7276" y="41485"/>
                        </a:cubicBezTo>
                        <a:cubicBezTo>
                          <a:pt x="5485" y="39106"/>
                          <a:pt x="4589" y="35748"/>
                          <a:pt x="4589" y="31413"/>
                        </a:cubicBezTo>
                        <a:cubicBezTo>
                          <a:pt x="4589" y="27099"/>
                          <a:pt x="5485" y="23748"/>
                          <a:pt x="7276" y="21362"/>
                        </a:cubicBezTo>
                        <a:cubicBezTo>
                          <a:pt x="9066" y="18976"/>
                          <a:pt x="11565" y="17783"/>
                          <a:pt x="14772" y="17783"/>
                        </a:cubicBezTo>
                        <a:cubicBezTo>
                          <a:pt x="18007" y="17783"/>
                          <a:pt x="20516" y="18976"/>
                          <a:pt x="22300" y="21362"/>
                        </a:cubicBezTo>
                        <a:cubicBezTo>
                          <a:pt x="24091" y="23748"/>
                          <a:pt x="24987" y="27099"/>
                          <a:pt x="24987" y="31413"/>
                        </a:cubicBezTo>
                        <a:close/>
                        <a:moveTo>
                          <a:pt x="30974" y="17294"/>
                        </a:moveTo>
                        <a:cubicBezTo>
                          <a:pt x="30974" y="11100"/>
                          <a:pt x="29596" y="6491"/>
                          <a:pt x="26840" y="3466"/>
                        </a:cubicBezTo>
                        <a:cubicBezTo>
                          <a:pt x="24091" y="442"/>
                          <a:pt x="19874" y="-1070"/>
                          <a:pt x="14189" y="-1070"/>
                        </a:cubicBezTo>
                        <a:cubicBezTo>
                          <a:pt x="12086" y="-1070"/>
                          <a:pt x="10101" y="-914"/>
                          <a:pt x="8233" y="-602"/>
                        </a:cubicBezTo>
                        <a:cubicBezTo>
                          <a:pt x="6366" y="-290"/>
                          <a:pt x="4555" y="192"/>
                          <a:pt x="2798" y="844"/>
                        </a:cubicBezTo>
                        <a:lnTo>
                          <a:pt x="2798" y="6660"/>
                        </a:lnTo>
                        <a:cubicBezTo>
                          <a:pt x="4555" y="5710"/>
                          <a:pt x="6290" y="5010"/>
                          <a:pt x="8004" y="4559"/>
                        </a:cubicBezTo>
                        <a:cubicBezTo>
                          <a:pt x="9719" y="4101"/>
                          <a:pt x="11465" y="3872"/>
                          <a:pt x="13242" y="3872"/>
                        </a:cubicBezTo>
                        <a:cubicBezTo>
                          <a:pt x="17171" y="3872"/>
                          <a:pt x="20110" y="4895"/>
                          <a:pt x="22061" y="6941"/>
                        </a:cubicBezTo>
                        <a:cubicBezTo>
                          <a:pt x="24011" y="8988"/>
                          <a:pt x="24987" y="12081"/>
                          <a:pt x="24987" y="16222"/>
                        </a:cubicBezTo>
                        <a:lnTo>
                          <a:pt x="24987" y="19188"/>
                        </a:lnTo>
                        <a:cubicBezTo>
                          <a:pt x="23751" y="17037"/>
                          <a:pt x="22168" y="15432"/>
                          <a:pt x="20239" y="14370"/>
                        </a:cubicBezTo>
                        <a:cubicBezTo>
                          <a:pt x="18309" y="13309"/>
                          <a:pt x="15997" y="12778"/>
                          <a:pt x="13304" y="12778"/>
                        </a:cubicBezTo>
                        <a:cubicBezTo>
                          <a:pt x="8841" y="12778"/>
                          <a:pt x="5242" y="14478"/>
                          <a:pt x="2507" y="17877"/>
                        </a:cubicBezTo>
                        <a:cubicBezTo>
                          <a:pt x="-228" y="21282"/>
                          <a:pt x="-1596" y="25795"/>
                          <a:pt x="-1596" y="31413"/>
                        </a:cubicBezTo>
                        <a:cubicBezTo>
                          <a:pt x="-1596" y="37045"/>
                          <a:pt x="-228" y="41561"/>
                          <a:pt x="2507" y="44960"/>
                        </a:cubicBezTo>
                        <a:cubicBezTo>
                          <a:pt x="5242" y="48366"/>
                          <a:pt x="8841" y="50069"/>
                          <a:pt x="13304" y="50069"/>
                        </a:cubicBezTo>
                        <a:cubicBezTo>
                          <a:pt x="15997" y="50069"/>
                          <a:pt x="18309" y="49538"/>
                          <a:pt x="20239" y="48477"/>
                        </a:cubicBezTo>
                        <a:cubicBezTo>
                          <a:pt x="22168" y="47415"/>
                          <a:pt x="23751" y="45813"/>
                          <a:pt x="24987" y="43670"/>
                        </a:cubicBezTo>
                        <a:lnTo>
                          <a:pt x="24987" y="49195"/>
                        </a:lnTo>
                        <a:lnTo>
                          <a:pt x="30974" y="49195"/>
                        </a:lnTo>
                        <a:lnTo>
                          <a:pt x="30974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1" name="자유형 1220">
                    <a:extLst>
                      <a:ext uri="{FF2B5EF4-FFF2-40B4-BE49-F238E27FC236}">
                        <a16:creationId xmlns:a16="http://schemas.microsoft.com/office/drawing/2014/main" id="{E57C111F-4CF8-869B-90B1-62469CFE79FF}"/>
                      </a:ext>
                    </a:extLst>
                  </p:cNvPr>
                  <p:cNvSpPr/>
                  <p:nvPr/>
                </p:nvSpPr>
                <p:spPr>
                  <a:xfrm flipV="1">
                    <a:off x="24559504" y="13065648"/>
                    <a:ext cx="33777" cy="38236"/>
                  </a:xfrm>
                  <a:custGeom>
                    <a:avLst/>
                    <a:gdLst>
                      <a:gd name="connsiteX0" fmla="*/ 32130 w 33777"/>
                      <a:gd name="connsiteY0" fmla="*/ 18962 h 38236"/>
                      <a:gd name="connsiteX1" fmla="*/ 32130 w 33777"/>
                      <a:gd name="connsiteY1" fmla="*/ 16038 h 38236"/>
                      <a:gd name="connsiteX2" fmla="*/ 4600 w 33777"/>
                      <a:gd name="connsiteY2" fmla="*/ 16038 h 38236"/>
                      <a:gd name="connsiteX3" fmla="*/ 8328 w 33777"/>
                      <a:gd name="connsiteY3" fmla="*/ 6622 h 38236"/>
                      <a:gd name="connsiteX4" fmla="*/ 17615 w 33777"/>
                      <a:gd name="connsiteY4" fmla="*/ 3386 h 38236"/>
                      <a:gd name="connsiteX5" fmla="*/ 24300 w 33777"/>
                      <a:gd name="connsiteY5" fmla="*/ 4229 h 38236"/>
                      <a:gd name="connsiteX6" fmla="*/ 30735 w 33777"/>
                      <a:gd name="connsiteY6" fmla="*/ 6768 h 38236"/>
                      <a:gd name="connsiteX7" fmla="*/ 30735 w 33777"/>
                      <a:gd name="connsiteY7" fmla="*/ 1108 h 38236"/>
                      <a:gd name="connsiteX8" fmla="*/ 24123 w 33777"/>
                      <a:gd name="connsiteY8" fmla="*/ -973 h 38236"/>
                      <a:gd name="connsiteX9" fmla="*/ 17261 w 33777"/>
                      <a:gd name="connsiteY9" fmla="*/ -1691 h 38236"/>
                      <a:gd name="connsiteX10" fmla="*/ 3444 w 33777"/>
                      <a:gd name="connsiteY10" fmla="*/ 3376 h 38236"/>
                      <a:gd name="connsiteX11" fmla="*/ -1647 w 33777"/>
                      <a:gd name="connsiteY11" fmla="*/ 17110 h 38236"/>
                      <a:gd name="connsiteX12" fmla="*/ 3184 w 33777"/>
                      <a:gd name="connsiteY12" fmla="*/ 31292 h 38236"/>
                      <a:gd name="connsiteX13" fmla="*/ 16220 w 33777"/>
                      <a:gd name="connsiteY13" fmla="*/ 36546 h 38236"/>
                      <a:gd name="connsiteX14" fmla="*/ 27850 w 33777"/>
                      <a:gd name="connsiteY14" fmla="*/ 31812 h 38236"/>
                      <a:gd name="connsiteX15" fmla="*/ 32130 w 33777"/>
                      <a:gd name="connsiteY15" fmla="*/ 18962 h 38236"/>
                      <a:gd name="connsiteX16" fmla="*/ 26143 w 33777"/>
                      <a:gd name="connsiteY16" fmla="*/ 20720 h 38236"/>
                      <a:gd name="connsiteX17" fmla="*/ 23394 w 33777"/>
                      <a:gd name="connsiteY17" fmla="*/ 28545 h 38236"/>
                      <a:gd name="connsiteX18" fmla="*/ 16283 w 33777"/>
                      <a:gd name="connsiteY18" fmla="*/ 31479 h 38236"/>
                      <a:gd name="connsiteX19" fmla="*/ 8265 w 33777"/>
                      <a:gd name="connsiteY19" fmla="*/ 28649 h 38236"/>
                      <a:gd name="connsiteX20" fmla="*/ 4798 w 33777"/>
                      <a:gd name="connsiteY20" fmla="*/ 20679 h 38236"/>
                      <a:gd name="connsiteX21" fmla="*/ 26143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30" y="18962"/>
                        </a:moveTo>
                        <a:lnTo>
                          <a:pt x="32130" y="16038"/>
                        </a:lnTo>
                        <a:lnTo>
                          <a:pt x="4600" y="16038"/>
                        </a:lnTo>
                        <a:cubicBezTo>
                          <a:pt x="4864" y="11918"/>
                          <a:pt x="6106" y="8779"/>
                          <a:pt x="8328" y="6622"/>
                        </a:cubicBezTo>
                        <a:cubicBezTo>
                          <a:pt x="10549" y="4465"/>
                          <a:pt x="13645" y="3386"/>
                          <a:pt x="17615" y="3386"/>
                        </a:cubicBezTo>
                        <a:cubicBezTo>
                          <a:pt x="19913" y="3386"/>
                          <a:pt x="22141" y="3667"/>
                          <a:pt x="24300" y="4229"/>
                        </a:cubicBezTo>
                        <a:cubicBezTo>
                          <a:pt x="26459" y="4791"/>
                          <a:pt x="28604" y="5637"/>
                          <a:pt x="30735" y="6768"/>
                        </a:cubicBezTo>
                        <a:lnTo>
                          <a:pt x="30735" y="1108"/>
                        </a:lnTo>
                        <a:cubicBezTo>
                          <a:pt x="28583" y="199"/>
                          <a:pt x="26379" y="-495"/>
                          <a:pt x="24123" y="-973"/>
                        </a:cubicBezTo>
                        <a:cubicBezTo>
                          <a:pt x="21867" y="-1452"/>
                          <a:pt x="19580" y="-1691"/>
                          <a:pt x="17261" y="-1691"/>
                        </a:cubicBezTo>
                        <a:cubicBezTo>
                          <a:pt x="11444" y="-1691"/>
                          <a:pt x="6839" y="-2"/>
                          <a:pt x="3444" y="3376"/>
                        </a:cubicBezTo>
                        <a:cubicBezTo>
                          <a:pt x="50" y="6761"/>
                          <a:pt x="-1647" y="11339"/>
                          <a:pt x="-1647" y="17110"/>
                        </a:cubicBezTo>
                        <a:cubicBezTo>
                          <a:pt x="-1647" y="23068"/>
                          <a:pt x="-37" y="27796"/>
                          <a:pt x="3184" y="31292"/>
                        </a:cubicBezTo>
                        <a:cubicBezTo>
                          <a:pt x="6405" y="34794"/>
                          <a:pt x="10750" y="36546"/>
                          <a:pt x="16220" y="36546"/>
                        </a:cubicBezTo>
                        <a:cubicBezTo>
                          <a:pt x="21121" y="36546"/>
                          <a:pt x="24998" y="34968"/>
                          <a:pt x="27850" y="31812"/>
                        </a:cubicBezTo>
                        <a:cubicBezTo>
                          <a:pt x="30703" y="28663"/>
                          <a:pt x="32130" y="24379"/>
                          <a:pt x="32130" y="18962"/>
                        </a:cubicBezTo>
                        <a:close/>
                        <a:moveTo>
                          <a:pt x="26143" y="20720"/>
                        </a:moveTo>
                        <a:cubicBezTo>
                          <a:pt x="26101" y="23987"/>
                          <a:pt x="25185" y="26596"/>
                          <a:pt x="23394" y="28545"/>
                        </a:cubicBezTo>
                        <a:cubicBezTo>
                          <a:pt x="21603" y="30501"/>
                          <a:pt x="19233" y="31479"/>
                          <a:pt x="16283" y="31479"/>
                        </a:cubicBezTo>
                        <a:cubicBezTo>
                          <a:pt x="12944" y="31479"/>
                          <a:pt x="10271" y="30535"/>
                          <a:pt x="8265" y="28649"/>
                        </a:cubicBezTo>
                        <a:cubicBezTo>
                          <a:pt x="6259" y="26762"/>
                          <a:pt x="5103" y="24105"/>
                          <a:pt x="4798" y="20679"/>
                        </a:cubicBezTo>
                        <a:lnTo>
                          <a:pt x="26143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2" name="자유형 1221">
                    <a:extLst>
                      <a:ext uri="{FF2B5EF4-FFF2-40B4-BE49-F238E27FC236}">
                        <a16:creationId xmlns:a16="http://schemas.microsoft.com/office/drawing/2014/main" id="{AF3AD5D1-4F2B-401A-7B16-F947263D2CB6}"/>
                      </a:ext>
                    </a:extLst>
                  </p:cNvPr>
                  <p:cNvSpPr/>
                  <p:nvPr/>
                </p:nvSpPr>
                <p:spPr>
                  <a:xfrm flipV="1">
                    <a:off x="24602876" y="13065648"/>
                    <a:ext cx="30528" cy="37290"/>
                  </a:xfrm>
                  <a:custGeom>
                    <a:avLst/>
                    <a:gdLst>
                      <a:gd name="connsiteX0" fmla="*/ 28816 w 30528"/>
                      <a:gd name="connsiteY0" fmla="*/ 20248 h 37290"/>
                      <a:gd name="connsiteX1" fmla="*/ 28816 w 30528"/>
                      <a:gd name="connsiteY1" fmla="*/ -1737 h 37290"/>
                      <a:gd name="connsiteX2" fmla="*/ 22829 w 30528"/>
                      <a:gd name="connsiteY2" fmla="*/ -1737 h 37290"/>
                      <a:gd name="connsiteX3" fmla="*/ 22829 w 30528"/>
                      <a:gd name="connsiteY3" fmla="*/ 20051 h 37290"/>
                      <a:gd name="connsiteX4" fmla="*/ 20809 w 30528"/>
                      <a:gd name="connsiteY4" fmla="*/ 27781 h 37290"/>
                      <a:gd name="connsiteX5" fmla="*/ 14759 w 30528"/>
                      <a:gd name="connsiteY5" fmla="*/ 30351 h 37290"/>
                      <a:gd name="connsiteX6" fmla="*/ 7106 w 30528"/>
                      <a:gd name="connsiteY6" fmla="*/ 27261 h 37290"/>
                      <a:gd name="connsiteX7" fmla="*/ 4305 w 30528"/>
                      <a:gd name="connsiteY7" fmla="*/ 18844 h 37290"/>
                      <a:gd name="connsiteX8" fmla="*/ 4305 w 30528"/>
                      <a:gd name="connsiteY8" fmla="*/ -1737 h 37290"/>
                      <a:gd name="connsiteX9" fmla="*/ -1713 w 30528"/>
                      <a:gd name="connsiteY9" fmla="*/ -1737 h 37290"/>
                      <a:gd name="connsiteX10" fmla="*/ -1713 w 30528"/>
                      <a:gd name="connsiteY10" fmla="*/ 34679 h 37290"/>
                      <a:gd name="connsiteX11" fmla="*/ 4305 w 30528"/>
                      <a:gd name="connsiteY11" fmla="*/ 34679 h 37290"/>
                      <a:gd name="connsiteX12" fmla="*/ 4305 w 30528"/>
                      <a:gd name="connsiteY12" fmla="*/ 29019 h 37290"/>
                      <a:gd name="connsiteX13" fmla="*/ 9366 w 30528"/>
                      <a:gd name="connsiteY13" fmla="*/ 33930 h 37290"/>
                      <a:gd name="connsiteX14" fmla="*/ 16092 w 30528"/>
                      <a:gd name="connsiteY14" fmla="*/ 35553 h 37290"/>
                      <a:gd name="connsiteX15" fmla="*/ 25588 w 30528"/>
                      <a:gd name="connsiteY15" fmla="*/ 31673 h 37290"/>
                      <a:gd name="connsiteX16" fmla="*/ 28816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16" y="20248"/>
                        </a:moveTo>
                        <a:lnTo>
                          <a:pt x="28816" y="-1737"/>
                        </a:lnTo>
                        <a:lnTo>
                          <a:pt x="22829" y="-1737"/>
                        </a:lnTo>
                        <a:lnTo>
                          <a:pt x="22829" y="20051"/>
                        </a:lnTo>
                        <a:cubicBezTo>
                          <a:pt x="22829" y="23498"/>
                          <a:pt x="22155" y="26075"/>
                          <a:pt x="20809" y="27781"/>
                        </a:cubicBezTo>
                        <a:cubicBezTo>
                          <a:pt x="19462" y="29495"/>
                          <a:pt x="17445" y="30351"/>
                          <a:pt x="14759" y="30351"/>
                        </a:cubicBezTo>
                        <a:cubicBezTo>
                          <a:pt x="11524" y="30351"/>
                          <a:pt x="8973" y="29321"/>
                          <a:pt x="7106" y="27261"/>
                        </a:cubicBezTo>
                        <a:cubicBezTo>
                          <a:pt x="5239" y="25208"/>
                          <a:pt x="4305" y="22402"/>
                          <a:pt x="4305" y="18844"/>
                        </a:cubicBezTo>
                        <a:lnTo>
                          <a:pt x="4305" y="-1737"/>
                        </a:lnTo>
                        <a:lnTo>
                          <a:pt x="-1713" y="-1737"/>
                        </a:lnTo>
                        <a:lnTo>
                          <a:pt x="-1713" y="34679"/>
                        </a:lnTo>
                        <a:lnTo>
                          <a:pt x="4305" y="34679"/>
                        </a:lnTo>
                        <a:lnTo>
                          <a:pt x="4305" y="29019"/>
                        </a:lnTo>
                        <a:cubicBezTo>
                          <a:pt x="5742" y="31211"/>
                          <a:pt x="7429" y="32848"/>
                          <a:pt x="9366" y="33930"/>
                        </a:cubicBezTo>
                        <a:cubicBezTo>
                          <a:pt x="11309" y="35012"/>
                          <a:pt x="13551" y="35553"/>
                          <a:pt x="16092" y="35553"/>
                        </a:cubicBezTo>
                        <a:cubicBezTo>
                          <a:pt x="20278" y="35553"/>
                          <a:pt x="23443" y="34260"/>
                          <a:pt x="25588" y="31673"/>
                        </a:cubicBezTo>
                        <a:cubicBezTo>
                          <a:pt x="27740" y="29085"/>
                          <a:pt x="28816" y="25277"/>
                          <a:pt x="28816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3" name="자유형 1222">
                    <a:extLst>
                      <a:ext uri="{FF2B5EF4-FFF2-40B4-BE49-F238E27FC236}">
                        <a16:creationId xmlns:a16="http://schemas.microsoft.com/office/drawing/2014/main" id="{CD685321-0834-1FCA-D095-B51284CA2134}"/>
                      </a:ext>
                    </a:extLst>
                  </p:cNvPr>
                  <p:cNvSpPr/>
                  <p:nvPr/>
                </p:nvSpPr>
                <p:spPr>
                  <a:xfrm flipV="1">
                    <a:off x="24642674" y="13065648"/>
                    <a:ext cx="27852" cy="38236"/>
                  </a:xfrm>
                  <a:custGeom>
                    <a:avLst/>
                    <a:gdLst>
                      <a:gd name="connsiteX0" fmla="*/ 24550 w 27852"/>
                      <a:gd name="connsiteY0" fmla="*/ 34600 h 38236"/>
                      <a:gd name="connsiteX1" fmla="*/ 24550 w 27852"/>
                      <a:gd name="connsiteY1" fmla="*/ 28940 h 38236"/>
                      <a:gd name="connsiteX2" fmla="*/ 19282 w 27852"/>
                      <a:gd name="connsiteY2" fmla="*/ 30886 h 38236"/>
                      <a:gd name="connsiteX3" fmla="*/ 13618 w 27852"/>
                      <a:gd name="connsiteY3" fmla="*/ 31541 h 38236"/>
                      <a:gd name="connsiteX4" fmla="*/ 6933 w 27852"/>
                      <a:gd name="connsiteY4" fmla="*/ 30178 h 38236"/>
                      <a:gd name="connsiteX5" fmla="*/ 4705 w 27852"/>
                      <a:gd name="connsiteY5" fmla="*/ 26079 h 38236"/>
                      <a:gd name="connsiteX6" fmla="*/ 6298 w 27852"/>
                      <a:gd name="connsiteY6" fmla="*/ 22812 h 38236"/>
                      <a:gd name="connsiteX7" fmla="*/ 12712 w 27852"/>
                      <a:gd name="connsiteY7" fmla="*/ 20554 h 38236"/>
                      <a:gd name="connsiteX8" fmla="*/ 14763 w 27852"/>
                      <a:gd name="connsiteY8" fmla="*/ 20096 h 38236"/>
                      <a:gd name="connsiteX9" fmla="*/ 23822 w 27852"/>
                      <a:gd name="connsiteY9" fmla="*/ 16246 h 38236"/>
                      <a:gd name="connsiteX10" fmla="*/ 26508 w 27852"/>
                      <a:gd name="connsiteY10" fmla="*/ 9307 h 38236"/>
                      <a:gd name="connsiteX11" fmla="*/ 22489 w 27852"/>
                      <a:gd name="connsiteY11" fmla="*/ 1264 h 38236"/>
                      <a:gd name="connsiteX12" fmla="*/ 11441 w 27852"/>
                      <a:gd name="connsiteY12" fmla="*/ -1691 h 38236"/>
                      <a:gd name="connsiteX13" fmla="*/ 5340 w 27852"/>
                      <a:gd name="connsiteY13" fmla="*/ -1119 h 38236"/>
                      <a:gd name="connsiteX14" fmla="*/ -1345 w 27852"/>
                      <a:gd name="connsiteY14" fmla="*/ 587 h 38236"/>
                      <a:gd name="connsiteX15" fmla="*/ -1345 w 27852"/>
                      <a:gd name="connsiteY15" fmla="*/ 6768 h 38236"/>
                      <a:gd name="connsiteX16" fmla="*/ 5194 w 27852"/>
                      <a:gd name="connsiteY16" fmla="*/ 4177 h 38236"/>
                      <a:gd name="connsiteX17" fmla="*/ 11577 w 27852"/>
                      <a:gd name="connsiteY17" fmla="*/ 3324 h 38236"/>
                      <a:gd name="connsiteX18" fmla="*/ 18074 w 27852"/>
                      <a:gd name="connsiteY18" fmla="*/ 4770 h 38236"/>
                      <a:gd name="connsiteX19" fmla="*/ 20354 w 27852"/>
                      <a:gd name="connsiteY19" fmla="*/ 8849 h 38236"/>
                      <a:gd name="connsiteX20" fmla="*/ 18709 w 27852"/>
                      <a:gd name="connsiteY20" fmla="*/ 12584 h 38236"/>
                      <a:gd name="connsiteX21" fmla="*/ 11504 w 27852"/>
                      <a:gd name="connsiteY21" fmla="*/ 15092 h 38236"/>
                      <a:gd name="connsiteX22" fmla="*/ 9422 w 27852"/>
                      <a:gd name="connsiteY22" fmla="*/ 15581 h 38236"/>
                      <a:gd name="connsiteX23" fmla="*/ 1383 w 27852"/>
                      <a:gd name="connsiteY23" fmla="*/ 19170 h 38236"/>
                      <a:gd name="connsiteX24" fmla="*/ -1084 w 27852"/>
                      <a:gd name="connsiteY24" fmla="*/ 25819 h 38236"/>
                      <a:gd name="connsiteX25" fmla="*/ 2560 w 27852"/>
                      <a:gd name="connsiteY25" fmla="*/ 33747 h 38236"/>
                      <a:gd name="connsiteX26" fmla="*/ 12910 w 27852"/>
                      <a:gd name="connsiteY26" fmla="*/ 36546 h 38236"/>
                      <a:gd name="connsiteX27" fmla="*/ 19146 w 27852"/>
                      <a:gd name="connsiteY27" fmla="*/ 36057 h 38236"/>
                      <a:gd name="connsiteX28" fmla="*/ 24550 w 27852"/>
                      <a:gd name="connsiteY28" fmla="*/ 3460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550" y="34600"/>
                        </a:moveTo>
                        <a:lnTo>
                          <a:pt x="24550" y="28940"/>
                        </a:lnTo>
                        <a:cubicBezTo>
                          <a:pt x="22864" y="29807"/>
                          <a:pt x="21107" y="30456"/>
                          <a:pt x="19282" y="30886"/>
                        </a:cubicBezTo>
                        <a:cubicBezTo>
                          <a:pt x="17463" y="31323"/>
                          <a:pt x="15575" y="31541"/>
                          <a:pt x="13618" y="31541"/>
                        </a:cubicBezTo>
                        <a:cubicBezTo>
                          <a:pt x="10647" y="31541"/>
                          <a:pt x="8419" y="31087"/>
                          <a:pt x="6933" y="30178"/>
                        </a:cubicBezTo>
                        <a:cubicBezTo>
                          <a:pt x="5448" y="29270"/>
                          <a:pt x="4705" y="27903"/>
                          <a:pt x="4705" y="26079"/>
                        </a:cubicBezTo>
                        <a:cubicBezTo>
                          <a:pt x="4705" y="24692"/>
                          <a:pt x="5236" y="23602"/>
                          <a:pt x="6298" y="22812"/>
                        </a:cubicBezTo>
                        <a:cubicBezTo>
                          <a:pt x="7360" y="22021"/>
                          <a:pt x="9498" y="21268"/>
                          <a:pt x="12712" y="20554"/>
                        </a:cubicBezTo>
                        <a:lnTo>
                          <a:pt x="14763" y="20096"/>
                        </a:lnTo>
                        <a:cubicBezTo>
                          <a:pt x="19011" y="19187"/>
                          <a:pt x="22031" y="17904"/>
                          <a:pt x="23822" y="16246"/>
                        </a:cubicBezTo>
                        <a:cubicBezTo>
                          <a:pt x="25612" y="14589"/>
                          <a:pt x="26508" y="12275"/>
                          <a:pt x="26508" y="9307"/>
                        </a:cubicBezTo>
                        <a:cubicBezTo>
                          <a:pt x="26508" y="5922"/>
                          <a:pt x="25168" y="3241"/>
                          <a:pt x="22489" y="1264"/>
                        </a:cubicBezTo>
                        <a:cubicBezTo>
                          <a:pt x="19809" y="-706"/>
                          <a:pt x="16127" y="-1691"/>
                          <a:pt x="11441" y="-1691"/>
                        </a:cubicBezTo>
                        <a:cubicBezTo>
                          <a:pt x="9491" y="-1691"/>
                          <a:pt x="7457" y="-1500"/>
                          <a:pt x="5340" y="-1119"/>
                        </a:cubicBezTo>
                        <a:cubicBezTo>
                          <a:pt x="3223" y="-737"/>
                          <a:pt x="995" y="-169"/>
                          <a:pt x="-1345" y="587"/>
                        </a:cubicBezTo>
                        <a:lnTo>
                          <a:pt x="-1345" y="6768"/>
                        </a:lnTo>
                        <a:cubicBezTo>
                          <a:pt x="870" y="5616"/>
                          <a:pt x="3049" y="4753"/>
                          <a:pt x="5194" y="4177"/>
                        </a:cubicBezTo>
                        <a:cubicBezTo>
                          <a:pt x="7339" y="3608"/>
                          <a:pt x="9467" y="3324"/>
                          <a:pt x="11577" y="3324"/>
                        </a:cubicBezTo>
                        <a:cubicBezTo>
                          <a:pt x="14395" y="3324"/>
                          <a:pt x="16561" y="3806"/>
                          <a:pt x="18074" y="4770"/>
                        </a:cubicBezTo>
                        <a:cubicBezTo>
                          <a:pt x="19594" y="5734"/>
                          <a:pt x="20354" y="7094"/>
                          <a:pt x="20354" y="8849"/>
                        </a:cubicBezTo>
                        <a:cubicBezTo>
                          <a:pt x="20354" y="10472"/>
                          <a:pt x="19806" y="11717"/>
                          <a:pt x="18709" y="12584"/>
                        </a:cubicBezTo>
                        <a:cubicBezTo>
                          <a:pt x="17619" y="13451"/>
                          <a:pt x="15218" y="14287"/>
                          <a:pt x="11504" y="15092"/>
                        </a:cubicBezTo>
                        <a:lnTo>
                          <a:pt x="9422" y="15581"/>
                        </a:lnTo>
                        <a:cubicBezTo>
                          <a:pt x="5715" y="16357"/>
                          <a:pt x="3035" y="17554"/>
                          <a:pt x="1383" y="19170"/>
                        </a:cubicBezTo>
                        <a:cubicBezTo>
                          <a:pt x="-262" y="20786"/>
                          <a:pt x="-1084" y="23002"/>
                          <a:pt x="-1084" y="25819"/>
                        </a:cubicBezTo>
                        <a:cubicBezTo>
                          <a:pt x="-1084" y="29245"/>
                          <a:pt x="130" y="31888"/>
                          <a:pt x="2560" y="33747"/>
                        </a:cubicBezTo>
                        <a:cubicBezTo>
                          <a:pt x="4989" y="35613"/>
                          <a:pt x="8439" y="36546"/>
                          <a:pt x="12910" y="36546"/>
                        </a:cubicBezTo>
                        <a:cubicBezTo>
                          <a:pt x="15117" y="36546"/>
                          <a:pt x="17196" y="36383"/>
                          <a:pt x="19146" y="36057"/>
                        </a:cubicBezTo>
                        <a:cubicBezTo>
                          <a:pt x="21104" y="35738"/>
                          <a:pt x="22905" y="35252"/>
                          <a:pt x="24550" y="34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4" name="자유형 1223">
                    <a:extLst>
                      <a:ext uri="{FF2B5EF4-FFF2-40B4-BE49-F238E27FC236}">
                        <a16:creationId xmlns:a16="http://schemas.microsoft.com/office/drawing/2014/main" id="{B9B169ED-5A52-2BED-F06D-2387A5918195}"/>
                      </a:ext>
                    </a:extLst>
                  </p:cNvPr>
                  <p:cNvSpPr/>
                  <p:nvPr/>
                </p:nvSpPr>
                <p:spPr>
                  <a:xfrm flipV="1">
                    <a:off x="24677454" y="13065648"/>
                    <a:ext cx="33454" cy="38236"/>
                  </a:xfrm>
                  <a:custGeom>
                    <a:avLst/>
                    <a:gdLst>
                      <a:gd name="connsiteX0" fmla="*/ 15108 w 33454"/>
                      <a:gd name="connsiteY0" fmla="*/ 31479 h 38236"/>
                      <a:gd name="connsiteX1" fmla="*/ 7497 w 33454"/>
                      <a:gd name="connsiteY1" fmla="*/ 27723 h 38236"/>
                      <a:gd name="connsiteX2" fmla="*/ 4696 w 33454"/>
                      <a:gd name="connsiteY2" fmla="*/ 17433 h 38236"/>
                      <a:gd name="connsiteX3" fmla="*/ 7476 w 33454"/>
                      <a:gd name="connsiteY3" fmla="*/ 7142 h 38236"/>
                      <a:gd name="connsiteX4" fmla="*/ 15108 w 33454"/>
                      <a:gd name="connsiteY4" fmla="*/ 3386 h 38236"/>
                      <a:gd name="connsiteX5" fmla="*/ 22688 w 33454"/>
                      <a:gd name="connsiteY5" fmla="*/ 7153 h 38236"/>
                      <a:gd name="connsiteX6" fmla="*/ 25489 w 33454"/>
                      <a:gd name="connsiteY6" fmla="*/ 17433 h 38236"/>
                      <a:gd name="connsiteX7" fmla="*/ 22688 w 33454"/>
                      <a:gd name="connsiteY7" fmla="*/ 27692 h 38236"/>
                      <a:gd name="connsiteX8" fmla="*/ 15108 w 33454"/>
                      <a:gd name="connsiteY8" fmla="*/ 31479 h 38236"/>
                      <a:gd name="connsiteX9" fmla="*/ 15108 w 33454"/>
                      <a:gd name="connsiteY9" fmla="*/ 36546 h 38236"/>
                      <a:gd name="connsiteX10" fmla="*/ 27373 w 33454"/>
                      <a:gd name="connsiteY10" fmla="*/ 31468 h 38236"/>
                      <a:gd name="connsiteX11" fmla="*/ 31840 w 33454"/>
                      <a:gd name="connsiteY11" fmla="*/ 17433 h 38236"/>
                      <a:gd name="connsiteX12" fmla="*/ 27373 w 33454"/>
                      <a:gd name="connsiteY12" fmla="*/ 3397 h 38236"/>
                      <a:gd name="connsiteX13" fmla="*/ 15108 w 33454"/>
                      <a:gd name="connsiteY13" fmla="*/ -1691 h 38236"/>
                      <a:gd name="connsiteX14" fmla="*/ 2822 w 33454"/>
                      <a:gd name="connsiteY14" fmla="*/ 3397 h 38236"/>
                      <a:gd name="connsiteX15" fmla="*/ -1614 w 33454"/>
                      <a:gd name="connsiteY15" fmla="*/ 17433 h 38236"/>
                      <a:gd name="connsiteX16" fmla="*/ 2822 w 33454"/>
                      <a:gd name="connsiteY16" fmla="*/ 31468 h 38236"/>
                      <a:gd name="connsiteX17" fmla="*/ 15108 w 33454"/>
                      <a:gd name="connsiteY17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108" y="31479"/>
                        </a:moveTo>
                        <a:cubicBezTo>
                          <a:pt x="11901" y="31479"/>
                          <a:pt x="9364" y="30227"/>
                          <a:pt x="7497" y="27723"/>
                        </a:cubicBezTo>
                        <a:cubicBezTo>
                          <a:pt x="5629" y="25219"/>
                          <a:pt x="4696" y="21789"/>
                          <a:pt x="4696" y="17433"/>
                        </a:cubicBezTo>
                        <a:cubicBezTo>
                          <a:pt x="4696" y="13076"/>
                          <a:pt x="5622" y="9646"/>
                          <a:pt x="7476" y="7142"/>
                        </a:cubicBezTo>
                        <a:cubicBezTo>
                          <a:pt x="9336" y="4638"/>
                          <a:pt x="11880" y="3386"/>
                          <a:pt x="15108" y="3386"/>
                        </a:cubicBezTo>
                        <a:cubicBezTo>
                          <a:pt x="18301" y="3386"/>
                          <a:pt x="20828" y="4642"/>
                          <a:pt x="22688" y="7153"/>
                        </a:cubicBezTo>
                        <a:cubicBezTo>
                          <a:pt x="24555" y="9671"/>
                          <a:pt x="25489" y="13097"/>
                          <a:pt x="25489" y="17433"/>
                        </a:cubicBezTo>
                        <a:cubicBezTo>
                          <a:pt x="25489" y="21747"/>
                          <a:pt x="24555" y="25167"/>
                          <a:pt x="22688" y="27692"/>
                        </a:cubicBezTo>
                        <a:cubicBezTo>
                          <a:pt x="20828" y="30216"/>
                          <a:pt x="18301" y="31479"/>
                          <a:pt x="15108" y="31479"/>
                        </a:cubicBezTo>
                        <a:close/>
                        <a:moveTo>
                          <a:pt x="15108" y="36546"/>
                        </a:moveTo>
                        <a:cubicBezTo>
                          <a:pt x="20314" y="36546"/>
                          <a:pt x="24403" y="34853"/>
                          <a:pt x="27373" y="31468"/>
                        </a:cubicBezTo>
                        <a:cubicBezTo>
                          <a:pt x="30351" y="28090"/>
                          <a:pt x="31840" y="23412"/>
                          <a:pt x="31840" y="17433"/>
                        </a:cubicBezTo>
                        <a:cubicBezTo>
                          <a:pt x="31840" y="11474"/>
                          <a:pt x="30351" y="6796"/>
                          <a:pt x="27373" y="3397"/>
                        </a:cubicBezTo>
                        <a:cubicBezTo>
                          <a:pt x="24403" y="5"/>
                          <a:pt x="20314" y="-1691"/>
                          <a:pt x="15108" y="-1691"/>
                        </a:cubicBezTo>
                        <a:cubicBezTo>
                          <a:pt x="9881" y="-1691"/>
                          <a:pt x="5786" y="5"/>
                          <a:pt x="2822" y="3397"/>
                        </a:cubicBezTo>
                        <a:cubicBezTo>
                          <a:pt x="-135" y="6796"/>
                          <a:pt x="-1614" y="11474"/>
                          <a:pt x="-1614" y="17433"/>
                        </a:cubicBezTo>
                        <a:cubicBezTo>
                          <a:pt x="-1614" y="23412"/>
                          <a:pt x="-135" y="28090"/>
                          <a:pt x="2822" y="31468"/>
                        </a:cubicBezTo>
                        <a:cubicBezTo>
                          <a:pt x="5786" y="34853"/>
                          <a:pt x="9881" y="36546"/>
                          <a:pt x="15108" y="3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5" name="자유형 1224">
                    <a:extLst>
                      <a:ext uri="{FF2B5EF4-FFF2-40B4-BE49-F238E27FC236}">
                        <a16:creationId xmlns:a16="http://schemas.microsoft.com/office/drawing/2014/main" id="{670B8250-2BA1-D06C-AE73-7F608362F9D8}"/>
                      </a:ext>
                    </a:extLst>
                  </p:cNvPr>
                  <p:cNvSpPr/>
                  <p:nvPr/>
                </p:nvSpPr>
                <p:spPr>
                  <a:xfrm flipV="1">
                    <a:off x="24720827" y="13052340"/>
                    <a:ext cx="5986" cy="50597"/>
                  </a:xfrm>
                  <a:custGeom>
                    <a:avLst/>
                    <a:gdLst>
                      <a:gd name="connsiteX0" fmla="*/ -541 w 5986"/>
                      <a:gd name="connsiteY0" fmla="*/ 48220 h 50597"/>
                      <a:gd name="connsiteX1" fmla="*/ 5446 w 5986"/>
                      <a:gd name="connsiteY1" fmla="*/ 48220 h 50597"/>
                      <a:gd name="connsiteX2" fmla="*/ 5446 w 5986"/>
                      <a:gd name="connsiteY2" fmla="*/ -2377 h 50597"/>
                      <a:gd name="connsiteX3" fmla="*/ -541 w 5986"/>
                      <a:gd name="connsiteY3" fmla="*/ -2377 h 50597"/>
                      <a:gd name="connsiteX4" fmla="*/ -541 w 5986"/>
                      <a:gd name="connsiteY4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6" h="50597">
                        <a:moveTo>
                          <a:pt x="-541" y="48220"/>
                        </a:moveTo>
                        <a:lnTo>
                          <a:pt x="5446" y="48220"/>
                        </a:lnTo>
                        <a:lnTo>
                          <a:pt x="5446" y="-2377"/>
                        </a:lnTo>
                        <a:lnTo>
                          <a:pt x="-541" y="-2377"/>
                        </a:lnTo>
                        <a:lnTo>
                          <a:pt x="-541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6" name="자유형 1225">
                    <a:extLst>
                      <a:ext uri="{FF2B5EF4-FFF2-40B4-BE49-F238E27FC236}">
                        <a16:creationId xmlns:a16="http://schemas.microsoft.com/office/drawing/2014/main" id="{44964706-89E1-AB7E-2520-7249805C71D2}"/>
                      </a:ext>
                    </a:extLst>
                  </p:cNvPr>
                  <p:cNvSpPr/>
                  <p:nvPr/>
                </p:nvSpPr>
                <p:spPr>
                  <a:xfrm flipV="1">
                    <a:off x="24735051" y="13066522"/>
                    <a:ext cx="35463" cy="36416"/>
                  </a:xfrm>
                  <a:custGeom>
                    <a:avLst/>
                    <a:gdLst>
                      <a:gd name="connsiteX0" fmla="*/ -1540 w 35463"/>
                      <a:gd name="connsiteY0" fmla="*/ 34722 h 36416"/>
                      <a:gd name="connsiteX1" fmla="*/ 4801 w 35463"/>
                      <a:gd name="connsiteY1" fmla="*/ 34722 h 36416"/>
                      <a:gd name="connsiteX2" fmla="*/ 16192 w 35463"/>
                      <a:gd name="connsiteY2" fmla="*/ 4163 h 36416"/>
                      <a:gd name="connsiteX3" fmla="*/ 27583 w 35463"/>
                      <a:gd name="connsiteY3" fmla="*/ 34722 h 36416"/>
                      <a:gd name="connsiteX4" fmla="*/ 33924 w 35463"/>
                      <a:gd name="connsiteY4" fmla="*/ 34722 h 36416"/>
                      <a:gd name="connsiteX5" fmla="*/ 20253 w 35463"/>
                      <a:gd name="connsiteY5" fmla="*/ -1695 h 36416"/>
                      <a:gd name="connsiteX6" fmla="*/ 12121 w 35463"/>
                      <a:gd name="connsiteY6" fmla="*/ -1695 h 36416"/>
                      <a:gd name="connsiteX7" fmla="*/ -1540 w 35463"/>
                      <a:gd name="connsiteY7" fmla="*/ 34722 h 3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463" h="36416">
                        <a:moveTo>
                          <a:pt x="-1540" y="34722"/>
                        </a:moveTo>
                        <a:lnTo>
                          <a:pt x="4801" y="34722"/>
                        </a:lnTo>
                        <a:lnTo>
                          <a:pt x="16192" y="4163"/>
                        </a:lnTo>
                        <a:lnTo>
                          <a:pt x="27583" y="34722"/>
                        </a:lnTo>
                        <a:lnTo>
                          <a:pt x="33924" y="34722"/>
                        </a:lnTo>
                        <a:lnTo>
                          <a:pt x="20253" y="-1695"/>
                        </a:lnTo>
                        <a:lnTo>
                          <a:pt x="12121" y="-1695"/>
                        </a:lnTo>
                        <a:lnTo>
                          <a:pt x="-1540" y="347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7" name="자유형 1226">
                    <a:extLst>
                      <a:ext uri="{FF2B5EF4-FFF2-40B4-BE49-F238E27FC236}">
                        <a16:creationId xmlns:a16="http://schemas.microsoft.com/office/drawing/2014/main" id="{93485B45-F1A4-E729-F6D8-6DF737ACD121}"/>
                      </a:ext>
                    </a:extLst>
                  </p:cNvPr>
                  <p:cNvSpPr/>
                  <p:nvPr/>
                </p:nvSpPr>
                <p:spPr>
                  <a:xfrm flipV="1">
                    <a:off x="24776174" y="13065648"/>
                    <a:ext cx="33777" cy="38236"/>
                  </a:xfrm>
                  <a:custGeom>
                    <a:avLst/>
                    <a:gdLst>
                      <a:gd name="connsiteX0" fmla="*/ 32162 w 33777"/>
                      <a:gd name="connsiteY0" fmla="*/ 18962 h 38236"/>
                      <a:gd name="connsiteX1" fmla="*/ 32162 w 33777"/>
                      <a:gd name="connsiteY1" fmla="*/ 16038 h 38236"/>
                      <a:gd name="connsiteX2" fmla="*/ 4633 w 33777"/>
                      <a:gd name="connsiteY2" fmla="*/ 16038 h 38236"/>
                      <a:gd name="connsiteX3" fmla="*/ 8360 w 33777"/>
                      <a:gd name="connsiteY3" fmla="*/ 6622 h 38236"/>
                      <a:gd name="connsiteX4" fmla="*/ 17648 w 33777"/>
                      <a:gd name="connsiteY4" fmla="*/ 3386 h 38236"/>
                      <a:gd name="connsiteX5" fmla="*/ 24332 w 33777"/>
                      <a:gd name="connsiteY5" fmla="*/ 4229 h 38236"/>
                      <a:gd name="connsiteX6" fmla="*/ 30767 w 33777"/>
                      <a:gd name="connsiteY6" fmla="*/ 6768 h 38236"/>
                      <a:gd name="connsiteX7" fmla="*/ 30767 w 33777"/>
                      <a:gd name="connsiteY7" fmla="*/ 1108 h 38236"/>
                      <a:gd name="connsiteX8" fmla="*/ 24155 w 33777"/>
                      <a:gd name="connsiteY8" fmla="*/ -973 h 38236"/>
                      <a:gd name="connsiteX9" fmla="*/ 17294 w 33777"/>
                      <a:gd name="connsiteY9" fmla="*/ -1691 h 38236"/>
                      <a:gd name="connsiteX10" fmla="*/ 3477 w 33777"/>
                      <a:gd name="connsiteY10" fmla="*/ 3376 h 38236"/>
                      <a:gd name="connsiteX11" fmla="*/ -1615 w 33777"/>
                      <a:gd name="connsiteY11" fmla="*/ 17110 h 38236"/>
                      <a:gd name="connsiteX12" fmla="*/ 3217 w 33777"/>
                      <a:gd name="connsiteY12" fmla="*/ 31292 h 38236"/>
                      <a:gd name="connsiteX13" fmla="*/ 16253 w 33777"/>
                      <a:gd name="connsiteY13" fmla="*/ 36546 h 38236"/>
                      <a:gd name="connsiteX14" fmla="*/ 27883 w 33777"/>
                      <a:gd name="connsiteY14" fmla="*/ 31812 h 38236"/>
                      <a:gd name="connsiteX15" fmla="*/ 32162 w 33777"/>
                      <a:gd name="connsiteY15" fmla="*/ 18962 h 38236"/>
                      <a:gd name="connsiteX16" fmla="*/ 26175 w 33777"/>
                      <a:gd name="connsiteY16" fmla="*/ 20720 h 38236"/>
                      <a:gd name="connsiteX17" fmla="*/ 23427 w 33777"/>
                      <a:gd name="connsiteY17" fmla="*/ 28545 h 38236"/>
                      <a:gd name="connsiteX18" fmla="*/ 16315 w 33777"/>
                      <a:gd name="connsiteY18" fmla="*/ 31479 h 38236"/>
                      <a:gd name="connsiteX19" fmla="*/ 8298 w 33777"/>
                      <a:gd name="connsiteY19" fmla="*/ 28649 h 38236"/>
                      <a:gd name="connsiteX20" fmla="*/ 4830 w 33777"/>
                      <a:gd name="connsiteY20" fmla="*/ 20679 h 38236"/>
                      <a:gd name="connsiteX21" fmla="*/ 26175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62" y="18962"/>
                        </a:moveTo>
                        <a:lnTo>
                          <a:pt x="32162" y="16038"/>
                        </a:lnTo>
                        <a:lnTo>
                          <a:pt x="4633" y="16038"/>
                        </a:lnTo>
                        <a:cubicBezTo>
                          <a:pt x="4896" y="11918"/>
                          <a:pt x="6139" y="8779"/>
                          <a:pt x="8360" y="6622"/>
                        </a:cubicBezTo>
                        <a:cubicBezTo>
                          <a:pt x="10581" y="4465"/>
                          <a:pt x="13677" y="3386"/>
                          <a:pt x="17648" y="3386"/>
                        </a:cubicBezTo>
                        <a:cubicBezTo>
                          <a:pt x="19945" y="3386"/>
                          <a:pt x="22174" y="3667"/>
                          <a:pt x="24332" y="4229"/>
                        </a:cubicBezTo>
                        <a:cubicBezTo>
                          <a:pt x="26491" y="4791"/>
                          <a:pt x="28636" y="5637"/>
                          <a:pt x="30767" y="6768"/>
                        </a:cubicBezTo>
                        <a:lnTo>
                          <a:pt x="30767" y="1108"/>
                        </a:lnTo>
                        <a:cubicBezTo>
                          <a:pt x="28615" y="199"/>
                          <a:pt x="26411" y="-495"/>
                          <a:pt x="24155" y="-973"/>
                        </a:cubicBezTo>
                        <a:cubicBezTo>
                          <a:pt x="21899" y="-1452"/>
                          <a:pt x="19612" y="-1691"/>
                          <a:pt x="17294" y="-1691"/>
                        </a:cubicBezTo>
                        <a:cubicBezTo>
                          <a:pt x="11477" y="-1691"/>
                          <a:pt x="6871" y="-2"/>
                          <a:pt x="3477" y="3376"/>
                        </a:cubicBezTo>
                        <a:cubicBezTo>
                          <a:pt x="83" y="6761"/>
                          <a:pt x="-1615" y="11339"/>
                          <a:pt x="-1615" y="17110"/>
                        </a:cubicBezTo>
                        <a:cubicBezTo>
                          <a:pt x="-1615" y="23068"/>
                          <a:pt x="-4" y="27796"/>
                          <a:pt x="3217" y="31292"/>
                        </a:cubicBezTo>
                        <a:cubicBezTo>
                          <a:pt x="6437" y="34794"/>
                          <a:pt x="10783" y="36546"/>
                          <a:pt x="16253" y="36546"/>
                        </a:cubicBezTo>
                        <a:cubicBezTo>
                          <a:pt x="21153" y="36546"/>
                          <a:pt x="25030" y="34968"/>
                          <a:pt x="27883" y="31812"/>
                        </a:cubicBezTo>
                        <a:cubicBezTo>
                          <a:pt x="30736" y="28663"/>
                          <a:pt x="32162" y="24379"/>
                          <a:pt x="32162" y="18962"/>
                        </a:cubicBezTo>
                        <a:close/>
                        <a:moveTo>
                          <a:pt x="26175" y="20720"/>
                        </a:moveTo>
                        <a:cubicBezTo>
                          <a:pt x="26134" y="23987"/>
                          <a:pt x="25217" y="26596"/>
                          <a:pt x="23427" y="28545"/>
                        </a:cubicBezTo>
                        <a:cubicBezTo>
                          <a:pt x="21636" y="30501"/>
                          <a:pt x="19265" y="31479"/>
                          <a:pt x="16315" y="31479"/>
                        </a:cubicBezTo>
                        <a:cubicBezTo>
                          <a:pt x="12976" y="31479"/>
                          <a:pt x="10304" y="30535"/>
                          <a:pt x="8298" y="28649"/>
                        </a:cubicBezTo>
                        <a:cubicBezTo>
                          <a:pt x="6292" y="26762"/>
                          <a:pt x="5136" y="24105"/>
                          <a:pt x="4830" y="20679"/>
                        </a:cubicBezTo>
                        <a:lnTo>
                          <a:pt x="26175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8" name="자유형 1227">
                    <a:extLst>
                      <a:ext uri="{FF2B5EF4-FFF2-40B4-BE49-F238E27FC236}">
                        <a16:creationId xmlns:a16="http://schemas.microsoft.com/office/drawing/2014/main" id="{03191274-46EA-9302-3733-2C5ADEB0980C}"/>
                      </a:ext>
                    </a:extLst>
                  </p:cNvPr>
                  <p:cNvSpPr/>
                  <p:nvPr/>
                </p:nvSpPr>
                <p:spPr>
                  <a:xfrm flipV="1">
                    <a:off x="24819546" y="13065648"/>
                    <a:ext cx="21344" cy="37290"/>
                  </a:xfrm>
                  <a:custGeom>
                    <a:avLst/>
                    <a:gdLst>
                      <a:gd name="connsiteX0" fmla="*/ 20105 w 21344"/>
                      <a:gd name="connsiteY0" fmla="*/ 29092 h 37290"/>
                      <a:gd name="connsiteX1" fmla="*/ 17908 w 21344"/>
                      <a:gd name="connsiteY1" fmla="*/ 29945 h 37290"/>
                      <a:gd name="connsiteX2" fmla="*/ 15294 w 21344"/>
                      <a:gd name="connsiteY2" fmla="*/ 30226 h 37290"/>
                      <a:gd name="connsiteX3" fmla="*/ 7496 w 21344"/>
                      <a:gd name="connsiteY3" fmla="*/ 26928 h 37290"/>
                      <a:gd name="connsiteX4" fmla="*/ 4778 w 21344"/>
                      <a:gd name="connsiteY4" fmla="*/ 17449 h 37290"/>
                      <a:gd name="connsiteX5" fmla="*/ 4778 w 21344"/>
                      <a:gd name="connsiteY5" fmla="*/ -1737 h 37290"/>
                      <a:gd name="connsiteX6" fmla="*/ -1240 w 21344"/>
                      <a:gd name="connsiteY6" fmla="*/ -1737 h 37290"/>
                      <a:gd name="connsiteX7" fmla="*/ -1240 w 21344"/>
                      <a:gd name="connsiteY7" fmla="*/ 34679 h 37290"/>
                      <a:gd name="connsiteX8" fmla="*/ 4778 w 21344"/>
                      <a:gd name="connsiteY8" fmla="*/ 34679 h 37290"/>
                      <a:gd name="connsiteX9" fmla="*/ 4778 w 21344"/>
                      <a:gd name="connsiteY9" fmla="*/ 29019 h 37290"/>
                      <a:gd name="connsiteX10" fmla="*/ 9693 w 21344"/>
                      <a:gd name="connsiteY10" fmla="*/ 33941 h 37290"/>
                      <a:gd name="connsiteX11" fmla="*/ 17054 w 21344"/>
                      <a:gd name="connsiteY11" fmla="*/ 35553 h 37290"/>
                      <a:gd name="connsiteX12" fmla="*/ 18418 w 21344"/>
                      <a:gd name="connsiteY12" fmla="*/ 35470 h 37290"/>
                      <a:gd name="connsiteX13" fmla="*/ 20074 w 21344"/>
                      <a:gd name="connsiteY13" fmla="*/ 35231 h 37290"/>
                      <a:gd name="connsiteX14" fmla="*/ 20105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05" y="29092"/>
                        </a:moveTo>
                        <a:cubicBezTo>
                          <a:pt x="19431" y="29481"/>
                          <a:pt x="18699" y="29765"/>
                          <a:pt x="17908" y="29945"/>
                        </a:cubicBezTo>
                        <a:cubicBezTo>
                          <a:pt x="17117" y="30133"/>
                          <a:pt x="16245" y="30226"/>
                          <a:pt x="15294" y="30226"/>
                        </a:cubicBezTo>
                        <a:cubicBezTo>
                          <a:pt x="11907" y="30226"/>
                          <a:pt x="9307" y="29127"/>
                          <a:pt x="7496" y="26928"/>
                        </a:cubicBezTo>
                        <a:cubicBezTo>
                          <a:pt x="5684" y="24729"/>
                          <a:pt x="4778" y="21570"/>
                          <a:pt x="4778" y="17449"/>
                        </a:cubicBezTo>
                        <a:lnTo>
                          <a:pt x="4778" y="-1737"/>
                        </a:lnTo>
                        <a:lnTo>
                          <a:pt x="-1240" y="-1737"/>
                        </a:lnTo>
                        <a:lnTo>
                          <a:pt x="-1240" y="34679"/>
                        </a:lnTo>
                        <a:lnTo>
                          <a:pt x="4778" y="34679"/>
                        </a:lnTo>
                        <a:lnTo>
                          <a:pt x="4778" y="29019"/>
                        </a:lnTo>
                        <a:cubicBezTo>
                          <a:pt x="6041" y="31232"/>
                          <a:pt x="7680" y="32872"/>
                          <a:pt x="9693" y="33941"/>
                        </a:cubicBezTo>
                        <a:cubicBezTo>
                          <a:pt x="11713" y="35016"/>
                          <a:pt x="14166" y="35553"/>
                          <a:pt x="17054" y="35553"/>
                        </a:cubicBezTo>
                        <a:cubicBezTo>
                          <a:pt x="17464" y="35553"/>
                          <a:pt x="17918" y="35526"/>
                          <a:pt x="18418" y="35470"/>
                        </a:cubicBezTo>
                        <a:cubicBezTo>
                          <a:pt x="18918" y="35422"/>
                          <a:pt x="19470" y="35342"/>
                          <a:pt x="20074" y="35231"/>
                        </a:cubicBezTo>
                        <a:lnTo>
                          <a:pt x="20105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9" name="자유형 1228">
                    <a:extLst>
                      <a:ext uri="{FF2B5EF4-FFF2-40B4-BE49-F238E27FC236}">
                        <a16:creationId xmlns:a16="http://schemas.microsoft.com/office/drawing/2014/main" id="{716082B3-2FAF-57E5-AA1E-28AD3BC4E416}"/>
                      </a:ext>
                    </a:extLst>
                  </p:cNvPr>
                  <p:cNvSpPr/>
                  <p:nvPr/>
                </p:nvSpPr>
                <p:spPr>
                  <a:xfrm flipV="1">
                    <a:off x="24840894" y="13102938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0" name="자유형 1229">
                    <a:extLst>
                      <a:ext uri="{FF2B5EF4-FFF2-40B4-BE49-F238E27FC236}">
                        <a16:creationId xmlns:a16="http://schemas.microsoft.com/office/drawing/2014/main" id="{C350D654-F9FD-4975-9C05-BBB2E45B074F}"/>
                      </a:ext>
                    </a:extLst>
                  </p:cNvPr>
                  <p:cNvSpPr/>
                  <p:nvPr/>
                </p:nvSpPr>
                <p:spPr>
                  <a:xfrm flipV="1">
                    <a:off x="24868613" y="13054390"/>
                    <a:ext cx="31298" cy="48547"/>
                  </a:xfrm>
                  <a:custGeom>
                    <a:avLst/>
                    <a:gdLst>
                      <a:gd name="connsiteX0" fmla="*/ -1757 w 31298"/>
                      <a:gd name="connsiteY0" fmla="*/ 46269 h 48547"/>
                      <a:gd name="connsiteX1" fmla="*/ 28959 w 31298"/>
                      <a:gd name="connsiteY1" fmla="*/ 46269 h 48547"/>
                      <a:gd name="connsiteX2" fmla="*/ 28959 w 31298"/>
                      <a:gd name="connsiteY2" fmla="*/ 40734 h 48547"/>
                      <a:gd name="connsiteX3" fmla="*/ 4813 w 31298"/>
                      <a:gd name="connsiteY3" fmla="*/ 40734 h 48547"/>
                      <a:gd name="connsiteX4" fmla="*/ 4813 w 31298"/>
                      <a:gd name="connsiteY4" fmla="*/ 26365 h 48547"/>
                      <a:gd name="connsiteX5" fmla="*/ 27949 w 31298"/>
                      <a:gd name="connsiteY5" fmla="*/ 26365 h 48547"/>
                      <a:gd name="connsiteX6" fmla="*/ 27949 w 31298"/>
                      <a:gd name="connsiteY6" fmla="*/ 20841 h 48547"/>
                      <a:gd name="connsiteX7" fmla="*/ 4813 w 31298"/>
                      <a:gd name="connsiteY7" fmla="*/ 20841 h 48547"/>
                      <a:gd name="connsiteX8" fmla="*/ 4813 w 31298"/>
                      <a:gd name="connsiteY8" fmla="*/ 3246 h 48547"/>
                      <a:gd name="connsiteX9" fmla="*/ 29542 w 31298"/>
                      <a:gd name="connsiteY9" fmla="*/ 3246 h 48547"/>
                      <a:gd name="connsiteX10" fmla="*/ 29542 w 31298"/>
                      <a:gd name="connsiteY10" fmla="*/ -2279 h 48547"/>
                      <a:gd name="connsiteX11" fmla="*/ -1757 w 31298"/>
                      <a:gd name="connsiteY11" fmla="*/ -2279 h 48547"/>
                      <a:gd name="connsiteX12" fmla="*/ -1757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757" y="46269"/>
                        </a:moveTo>
                        <a:lnTo>
                          <a:pt x="28959" y="46269"/>
                        </a:lnTo>
                        <a:lnTo>
                          <a:pt x="28959" y="40734"/>
                        </a:lnTo>
                        <a:lnTo>
                          <a:pt x="4813" y="40734"/>
                        </a:lnTo>
                        <a:lnTo>
                          <a:pt x="4813" y="26365"/>
                        </a:lnTo>
                        <a:lnTo>
                          <a:pt x="27949" y="26365"/>
                        </a:lnTo>
                        <a:lnTo>
                          <a:pt x="27949" y="20841"/>
                        </a:lnTo>
                        <a:lnTo>
                          <a:pt x="4813" y="20841"/>
                        </a:lnTo>
                        <a:lnTo>
                          <a:pt x="4813" y="3246"/>
                        </a:lnTo>
                        <a:lnTo>
                          <a:pt x="29542" y="3246"/>
                        </a:lnTo>
                        <a:lnTo>
                          <a:pt x="29542" y="-2279"/>
                        </a:lnTo>
                        <a:lnTo>
                          <a:pt x="-1757" y="-2279"/>
                        </a:lnTo>
                        <a:lnTo>
                          <a:pt x="-1757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1" name="자유형 1230">
                    <a:extLst>
                      <a:ext uri="{FF2B5EF4-FFF2-40B4-BE49-F238E27FC236}">
                        <a16:creationId xmlns:a16="http://schemas.microsoft.com/office/drawing/2014/main" id="{385A223E-1467-4587-9347-A9FDF59BB426}"/>
                      </a:ext>
                    </a:extLst>
                  </p:cNvPr>
                  <p:cNvSpPr/>
                  <p:nvPr/>
                </p:nvSpPr>
                <p:spPr>
                  <a:xfrm flipV="1">
                    <a:off x="24910232" y="13065648"/>
                    <a:ext cx="30528" cy="37290"/>
                  </a:xfrm>
                  <a:custGeom>
                    <a:avLst/>
                    <a:gdLst>
                      <a:gd name="connsiteX0" fmla="*/ 28862 w 30528"/>
                      <a:gd name="connsiteY0" fmla="*/ 20248 h 37290"/>
                      <a:gd name="connsiteX1" fmla="*/ 28862 w 30528"/>
                      <a:gd name="connsiteY1" fmla="*/ -1737 h 37290"/>
                      <a:gd name="connsiteX2" fmla="*/ 22875 w 30528"/>
                      <a:gd name="connsiteY2" fmla="*/ -1737 h 37290"/>
                      <a:gd name="connsiteX3" fmla="*/ 22875 w 30528"/>
                      <a:gd name="connsiteY3" fmla="*/ 20051 h 37290"/>
                      <a:gd name="connsiteX4" fmla="*/ 20855 w 30528"/>
                      <a:gd name="connsiteY4" fmla="*/ 27781 h 37290"/>
                      <a:gd name="connsiteX5" fmla="*/ 14805 w 30528"/>
                      <a:gd name="connsiteY5" fmla="*/ 30351 h 37290"/>
                      <a:gd name="connsiteX6" fmla="*/ 7152 w 30528"/>
                      <a:gd name="connsiteY6" fmla="*/ 27261 h 37290"/>
                      <a:gd name="connsiteX7" fmla="*/ 4351 w 30528"/>
                      <a:gd name="connsiteY7" fmla="*/ 18844 h 37290"/>
                      <a:gd name="connsiteX8" fmla="*/ 4351 w 30528"/>
                      <a:gd name="connsiteY8" fmla="*/ -1737 h 37290"/>
                      <a:gd name="connsiteX9" fmla="*/ -1667 w 30528"/>
                      <a:gd name="connsiteY9" fmla="*/ -1737 h 37290"/>
                      <a:gd name="connsiteX10" fmla="*/ -1667 w 30528"/>
                      <a:gd name="connsiteY10" fmla="*/ 34679 h 37290"/>
                      <a:gd name="connsiteX11" fmla="*/ 4351 w 30528"/>
                      <a:gd name="connsiteY11" fmla="*/ 34679 h 37290"/>
                      <a:gd name="connsiteX12" fmla="*/ 4351 w 30528"/>
                      <a:gd name="connsiteY12" fmla="*/ 29019 h 37290"/>
                      <a:gd name="connsiteX13" fmla="*/ 9412 w 30528"/>
                      <a:gd name="connsiteY13" fmla="*/ 33930 h 37290"/>
                      <a:gd name="connsiteX14" fmla="*/ 16138 w 30528"/>
                      <a:gd name="connsiteY14" fmla="*/ 35553 h 37290"/>
                      <a:gd name="connsiteX15" fmla="*/ 25634 w 30528"/>
                      <a:gd name="connsiteY15" fmla="*/ 31673 h 37290"/>
                      <a:gd name="connsiteX16" fmla="*/ 28862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62" y="20248"/>
                        </a:moveTo>
                        <a:lnTo>
                          <a:pt x="28862" y="-1737"/>
                        </a:lnTo>
                        <a:lnTo>
                          <a:pt x="22875" y="-1737"/>
                        </a:lnTo>
                        <a:lnTo>
                          <a:pt x="22875" y="20051"/>
                        </a:lnTo>
                        <a:cubicBezTo>
                          <a:pt x="22875" y="23498"/>
                          <a:pt x="22201" y="26075"/>
                          <a:pt x="20855" y="27781"/>
                        </a:cubicBezTo>
                        <a:cubicBezTo>
                          <a:pt x="19508" y="29495"/>
                          <a:pt x="17492" y="30351"/>
                          <a:pt x="14805" y="30351"/>
                        </a:cubicBezTo>
                        <a:cubicBezTo>
                          <a:pt x="11570" y="30351"/>
                          <a:pt x="9020" y="29321"/>
                          <a:pt x="7152" y="27261"/>
                        </a:cubicBezTo>
                        <a:cubicBezTo>
                          <a:pt x="5285" y="25208"/>
                          <a:pt x="4351" y="22402"/>
                          <a:pt x="4351" y="18844"/>
                        </a:cubicBezTo>
                        <a:lnTo>
                          <a:pt x="4351" y="-1737"/>
                        </a:lnTo>
                        <a:lnTo>
                          <a:pt x="-1667" y="-1737"/>
                        </a:lnTo>
                        <a:lnTo>
                          <a:pt x="-1667" y="34679"/>
                        </a:lnTo>
                        <a:lnTo>
                          <a:pt x="4351" y="34679"/>
                        </a:lnTo>
                        <a:lnTo>
                          <a:pt x="4351" y="29019"/>
                        </a:lnTo>
                        <a:cubicBezTo>
                          <a:pt x="5788" y="31211"/>
                          <a:pt x="7475" y="32848"/>
                          <a:pt x="9412" y="33930"/>
                        </a:cubicBezTo>
                        <a:cubicBezTo>
                          <a:pt x="11355" y="35012"/>
                          <a:pt x="13597" y="35553"/>
                          <a:pt x="16138" y="35553"/>
                        </a:cubicBezTo>
                        <a:cubicBezTo>
                          <a:pt x="20324" y="35553"/>
                          <a:pt x="23489" y="34260"/>
                          <a:pt x="25634" y="31673"/>
                        </a:cubicBezTo>
                        <a:cubicBezTo>
                          <a:pt x="27786" y="29085"/>
                          <a:pt x="28862" y="25277"/>
                          <a:pt x="28862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2" name="자유형 1231">
                    <a:extLst>
                      <a:ext uri="{FF2B5EF4-FFF2-40B4-BE49-F238E27FC236}">
                        <a16:creationId xmlns:a16="http://schemas.microsoft.com/office/drawing/2014/main" id="{714F47FC-C8EE-EE4C-EA68-0EB8E50EB8C5}"/>
                      </a:ext>
                    </a:extLst>
                  </p:cNvPr>
                  <p:cNvSpPr/>
                  <p:nvPr/>
                </p:nvSpPr>
                <p:spPr>
                  <a:xfrm flipV="1">
                    <a:off x="24950093" y="13065648"/>
                    <a:ext cx="33777" cy="38236"/>
                  </a:xfrm>
                  <a:custGeom>
                    <a:avLst/>
                    <a:gdLst>
                      <a:gd name="connsiteX0" fmla="*/ 32188 w 33777"/>
                      <a:gd name="connsiteY0" fmla="*/ 18962 h 38236"/>
                      <a:gd name="connsiteX1" fmla="*/ 32188 w 33777"/>
                      <a:gd name="connsiteY1" fmla="*/ 16038 h 38236"/>
                      <a:gd name="connsiteX2" fmla="*/ 4659 w 33777"/>
                      <a:gd name="connsiteY2" fmla="*/ 16038 h 38236"/>
                      <a:gd name="connsiteX3" fmla="*/ 8386 w 33777"/>
                      <a:gd name="connsiteY3" fmla="*/ 6622 h 38236"/>
                      <a:gd name="connsiteX4" fmla="*/ 17674 w 33777"/>
                      <a:gd name="connsiteY4" fmla="*/ 3386 h 38236"/>
                      <a:gd name="connsiteX5" fmla="*/ 24359 w 33777"/>
                      <a:gd name="connsiteY5" fmla="*/ 4229 h 38236"/>
                      <a:gd name="connsiteX6" fmla="*/ 30793 w 33777"/>
                      <a:gd name="connsiteY6" fmla="*/ 6768 h 38236"/>
                      <a:gd name="connsiteX7" fmla="*/ 30793 w 33777"/>
                      <a:gd name="connsiteY7" fmla="*/ 1108 h 38236"/>
                      <a:gd name="connsiteX8" fmla="*/ 24182 w 33777"/>
                      <a:gd name="connsiteY8" fmla="*/ -973 h 38236"/>
                      <a:gd name="connsiteX9" fmla="*/ 17320 w 33777"/>
                      <a:gd name="connsiteY9" fmla="*/ -1691 h 38236"/>
                      <a:gd name="connsiteX10" fmla="*/ 3503 w 33777"/>
                      <a:gd name="connsiteY10" fmla="*/ 3376 h 38236"/>
                      <a:gd name="connsiteX11" fmla="*/ -1589 w 33777"/>
                      <a:gd name="connsiteY11" fmla="*/ 17110 h 38236"/>
                      <a:gd name="connsiteX12" fmla="*/ 3243 w 33777"/>
                      <a:gd name="connsiteY12" fmla="*/ 31292 h 38236"/>
                      <a:gd name="connsiteX13" fmla="*/ 16279 w 33777"/>
                      <a:gd name="connsiteY13" fmla="*/ 36546 h 38236"/>
                      <a:gd name="connsiteX14" fmla="*/ 27909 w 33777"/>
                      <a:gd name="connsiteY14" fmla="*/ 31812 h 38236"/>
                      <a:gd name="connsiteX15" fmla="*/ 32188 w 33777"/>
                      <a:gd name="connsiteY15" fmla="*/ 18962 h 38236"/>
                      <a:gd name="connsiteX16" fmla="*/ 26201 w 33777"/>
                      <a:gd name="connsiteY16" fmla="*/ 20720 h 38236"/>
                      <a:gd name="connsiteX17" fmla="*/ 23453 w 33777"/>
                      <a:gd name="connsiteY17" fmla="*/ 28545 h 38236"/>
                      <a:gd name="connsiteX18" fmla="*/ 16341 w 33777"/>
                      <a:gd name="connsiteY18" fmla="*/ 31479 h 38236"/>
                      <a:gd name="connsiteX19" fmla="*/ 8324 w 33777"/>
                      <a:gd name="connsiteY19" fmla="*/ 28649 h 38236"/>
                      <a:gd name="connsiteX20" fmla="*/ 4857 w 33777"/>
                      <a:gd name="connsiteY20" fmla="*/ 20679 h 38236"/>
                      <a:gd name="connsiteX21" fmla="*/ 26201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88" y="18962"/>
                        </a:moveTo>
                        <a:lnTo>
                          <a:pt x="32188" y="16038"/>
                        </a:lnTo>
                        <a:lnTo>
                          <a:pt x="4659" y="16038"/>
                        </a:lnTo>
                        <a:cubicBezTo>
                          <a:pt x="4923" y="11918"/>
                          <a:pt x="6165" y="8779"/>
                          <a:pt x="8386" y="6622"/>
                        </a:cubicBezTo>
                        <a:cubicBezTo>
                          <a:pt x="10608" y="4465"/>
                          <a:pt x="13703" y="3386"/>
                          <a:pt x="17674" y="3386"/>
                        </a:cubicBezTo>
                        <a:cubicBezTo>
                          <a:pt x="19972" y="3386"/>
                          <a:pt x="22200" y="3667"/>
                          <a:pt x="24359" y="4229"/>
                        </a:cubicBezTo>
                        <a:cubicBezTo>
                          <a:pt x="26517" y="4791"/>
                          <a:pt x="28662" y="5637"/>
                          <a:pt x="30793" y="6768"/>
                        </a:cubicBezTo>
                        <a:lnTo>
                          <a:pt x="30793" y="1108"/>
                        </a:lnTo>
                        <a:cubicBezTo>
                          <a:pt x="28641" y="199"/>
                          <a:pt x="26438" y="-495"/>
                          <a:pt x="24182" y="-973"/>
                        </a:cubicBezTo>
                        <a:cubicBezTo>
                          <a:pt x="21926" y="-1452"/>
                          <a:pt x="19638" y="-1691"/>
                          <a:pt x="17320" y="-1691"/>
                        </a:cubicBezTo>
                        <a:cubicBezTo>
                          <a:pt x="11503" y="-1691"/>
                          <a:pt x="6897" y="-2"/>
                          <a:pt x="3503" y="3376"/>
                        </a:cubicBezTo>
                        <a:cubicBezTo>
                          <a:pt x="109" y="6761"/>
                          <a:pt x="-1589" y="11339"/>
                          <a:pt x="-1589" y="17110"/>
                        </a:cubicBezTo>
                        <a:cubicBezTo>
                          <a:pt x="-1589" y="23068"/>
                          <a:pt x="22" y="27796"/>
                          <a:pt x="3243" y="31292"/>
                        </a:cubicBezTo>
                        <a:cubicBezTo>
                          <a:pt x="6463" y="34794"/>
                          <a:pt x="10809" y="36546"/>
                          <a:pt x="16279" y="36546"/>
                        </a:cubicBezTo>
                        <a:cubicBezTo>
                          <a:pt x="21179" y="36546"/>
                          <a:pt x="25056" y="34968"/>
                          <a:pt x="27909" y="31812"/>
                        </a:cubicBezTo>
                        <a:cubicBezTo>
                          <a:pt x="30762" y="28663"/>
                          <a:pt x="32188" y="24379"/>
                          <a:pt x="32188" y="18962"/>
                        </a:cubicBezTo>
                        <a:close/>
                        <a:moveTo>
                          <a:pt x="26201" y="20720"/>
                        </a:moveTo>
                        <a:cubicBezTo>
                          <a:pt x="26160" y="23987"/>
                          <a:pt x="25244" y="26596"/>
                          <a:pt x="23453" y="28545"/>
                        </a:cubicBezTo>
                        <a:cubicBezTo>
                          <a:pt x="21662" y="30501"/>
                          <a:pt x="19291" y="31479"/>
                          <a:pt x="16341" y="31479"/>
                        </a:cubicBezTo>
                        <a:cubicBezTo>
                          <a:pt x="13002" y="31479"/>
                          <a:pt x="10330" y="30535"/>
                          <a:pt x="8324" y="28649"/>
                        </a:cubicBezTo>
                        <a:cubicBezTo>
                          <a:pt x="6318" y="26762"/>
                          <a:pt x="5162" y="24105"/>
                          <a:pt x="4857" y="20679"/>
                        </a:cubicBezTo>
                        <a:lnTo>
                          <a:pt x="26201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3" name="자유형 1232">
                    <a:extLst>
                      <a:ext uri="{FF2B5EF4-FFF2-40B4-BE49-F238E27FC236}">
                        <a16:creationId xmlns:a16="http://schemas.microsoft.com/office/drawing/2014/main" id="{EBF5A9CA-C760-2122-C8B6-F6AC63C5E52F}"/>
                      </a:ext>
                    </a:extLst>
                  </p:cNvPr>
                  <p:cNvSpPr/>
                  <p:nvPr/>
                </p:nvSpPr>
                <p:spPr>
                  <a:xfrm flipV="1">
                    <a:off x="24993462" y="13065648"/>
                    <a:ext cx="21344" cy="37290"/>
                  </a:xfrm>
                  <a:custGeom>
                    <a:avLst/>
                    <a:gdLst>
                      <a:gd name="connsiteX0" fmla="*/ 20131 w 21344"/>
                      <a:gd name="connsiteY0" fmla="*/ 29092 h 37290"/>
                      <a:gd name="connsiteX1" fmla="*/ 17934 w 21344"/>
                      <a:gd name="connsiteY1" fmla="*/ 29945 h 37290"/>
                      <a:gd name="connsiteX2" fmla="*/ 15321 w 21344"/>
                      <a:gd name="connsiteY2" fmla="*/ 30226 h 37290"/>
                      <a:gd name="connsiteX3" fmla="*/ 7522 w 21344"/>
                      <a:gd name="connsiteY3" fmla="*/ 26928 h 37290"/>
                      <a:gd name="connsiteX4" fmla="*/ 4804 w 21344"/>
                      <a:gd name="connsiteY4" fmla="*/ 17449 h 37290"/>
                      <a:gd name="connsiteX5" fmla="*/ 4804 w 21344"/>
                      <a:gd name="connsiteY5" fmla="*/ -1737 h 37290"/>
                      <a:gd name="connsiteX6" fmla="*/ -1214 w 21344"/>
                      <a:gd name="connsiteY6" fmla="*/ -1737 h 37290"/>
                      <a:gd name="connsiteX7" fmla="*/ -1214 w 21344"/>
                      <a:gd name="connsiteY7" fmla="*/ 34679 h 37290"/>
                      <a:gd name="connsiteX8" fmla="*/ 4804 w 21344"/>
                      <a:gd name="connsiteY8" fmla="*/ 34679 h 37290"/>
                      <a:gd name="connsiteX9" fmla="*/ 4804 w 21344"/>
                      <a:gd name="connsiteY9" fmla="*/ 29019 h 37290"/>
                      <a:gd name="connsiteX10" fmla="*/ 9719 w 21344"/>
                      <a:gd name="connsiteY10" fmla="*/ 33941 h 37290"/>
                      <a:gd name="connsiteX11" fmla="*/ 17080 w 21344"/>
                      <a:gd name="connsiteY11" fmla="*/ 35553 h 37290"/>
                      <a:gd name="connsiteX12" fmla="*/ 18444 w 21344"/>
                      <a:gd name="connsiteY12" fmla="*/ 35470 h 37290"/>
                      <a:gd name="connsiteX13" fmla="*/ 20100 w 21344"/>
                      <a:gd name="connsiteY13" fmla="*/ 35231 h 37290"/>
                      <a:gd name="connsiteX14" fmla="*/ 20131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31" y="29092"/>
                        </a:moveTo>
                        <a:cubicBezTo>
                          <a:pt x="19458" y="29481"/>
                          <a:pt x="18725" y="29765"/>
                          <a:pt x="17934" y="29945"/>
                        </a:cubicBezTo>
                        <a:cubicBezTo>
                          <a:pt x="17143" y="30133"/>
                          <a:pt x="16271" y="30226"/>
                          <a:pt x="15321" y="30226"/>
                        </a:cubicBezTo>
                        <a:cubicBezTo>
                          <a:pt x="11933" y="30226"/>
                          <a:pt x="9334" y="29127"/>
                          <a:pt x="7522" y="26928"/>
                        </a:cubicBezTo>
                        <a:cubicBezTo>
                          <a:pt x="5710" y="24729"/>
                          <a:pt x="4804" y="21570"/>
                          <a:pt x="4804" y="17449"/>
                        </a:cubicBezTo>
                        <a:lnTo>
                          <a:pt x="4804" y="-1737"/>
                        </a:lnTo>
                        <a:lnTo>
                          <a:pt x="-1214" y="-1737"/>
                        </a:lnTo>
                        <a:lnTo>
                          <a:pt x="-1214" y="34679"/>
                        </a:lnTo>
                        <a:lnTo>
                          <a:pt x="4804" y="34679"/>
                        </a:lnTo>
                        <a:lnTo>
                          <a:pt x="4804" y="29019"/>
                        </a:lnTo>
                        <a:cubicBezTo>
                          <a:pt x="6068" y="31232"/>
                          <a:pt x="7706" y="32872"/>
                          <a:pt x="9719" y="33941"/>
                        </a:cubicBezTo>
                        <a:cubicBezTo>
                          <a:pt x="11739" y="35016"/>
                          <a:pt x="14193" y="35553"/>
                          <a:pt x="17080" y="35553"/>
                        </a:cubicBezTo>
                        <a:cubicBezTo>
                          <a:pt x="17490" y="35553"/>
                          <a:pt x="17944" y="35526"/>
                          <a:pt x="18444" y="35470"/>
                        </a:cubicBezTo>
                        <a:cubicBezTo>
                          <a:pt x="18944" y="35422"/>
                          <a:pt x="19496" y="35342"/>
                          <a:pt x="20100" y="35231"/>
                        </a:cubicBezTo>
                        <a:lnTo>
                          <a:pt x="20131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4" name="자유형 1233">
                    <a:extLst>
                      <a:ext uri="{FF2B5EF4-FFF2-40B4-BE49-F238E27FC236}">
                        <a16:creationId xmlns:a16="http://schemas.microsoft.com/office/drawing/2014/main" id="{A02FA92D-1439-4325-B5A1-8534C07C248A}"/>
                      </a:ext>
                    </a:extLst>
                  </p:cNvPr>
                  <p:cNvSpPr/>
                  <p:nvPr/>
                </p:nvSpPr>
                <p:spPr>
                  <a:xfrm flipV="1">
                    <a:off x="25017317" y="13065648"/>
                    <a:ext cx="32569" cy="51138"/>
                  </a:xfrm>
                  <a:custGeom>
                    <a:avLst/>
                    <a:gdLst>
                      <a:gd name="connsiteX0" fmla="*/ 25062 w 32569"/>
                      <a:gd name="connsiteY0" fmla="*/ 31413 h 51138"/>
                      <a:gd name="connsiteX1" fmla="*/ 22375 w 32569"/>
                      <a:gd name="connsiteY1" fmla="*/ 41485 h 51138"/>
                      <a:gd name="connsiteX2" fmla="*/ 14847 w 32569"/>
                      <a:gd name="connsiteY2" fmla="*/ 45064 h 51138"/>
                      <a:gd name="connsiteX3" fmla="*/ 7351 w 32569"/>
                      <a:gd name="connsiteY3" fmla="*/ 41485 h 51138"/>
                      <a:gd name="connsiteX4" fmla="*/ 4664 w 32569"/>
                      <a:gd name="connsiteY4" fmla="*/ 31413 h 51138"/>
                      <a:gd name="connsiteX5" fmla="*/ 7351 w 32569"/>
                      <a:gd name="connsiteY5" fmla="*/ 21362 h 51138"/>
                      <a:gd name="connsiteX6" fmla="*/ 14847 w 32569"/>
                      <a:gd name="connsiteY6" fmla="*/ 17783 h 51138"/>
                      <a:gd name="connsiteX7" fmla="*/ 22375 w 32569"/>
                      <a:gd name="connsiteY7" fmla="*/ 21362 h 51138"/>
                      <a:gd name="connsiteX8" fmla="*/ 25062 w 32569"/>
                      <a:gd name="connsiteY8" fmla="*/ 31413 h 51138"/>
                      <a:gd name="connsiteX9" fmla="*/ 31049 w 32569"/>
                      <a:gd name="connsiteY9" fmla="*/ 17294 h 51138"/>
                      <a:gd name="connsiteX10" fmla="*/ 26915 w 32569"/>
                      <a:gd name="connsiteY10" fmla="*/ 3466 h 51138"/>
                      <a:gd name="connsiteX11" fmla="*/ 14264 w 32569"/>
                      <a:gd name="connsiteY11" fmla="*/ -1070 h 51138"/>
                      <a:gd name="connsiteX12" fmla="*/ 8309 w 32569"/>
                      <a:gd name="connsiteY12" fmla="*/ -602 h 51138"/>
                      <a:gd name="connsiteX13" fmla="*/ 2873 w 32569"/>
                      <a:gd name="connsiteY13" fmla="*/ 844 h 51138"/>
                      <a:gd name="connsiteX14" fmla="*/ 2873 w 32569"/>
                      <a:gd name="connsiteY14" fmla="*/ 6660 h 51138"/>
                      <a:gd name="connsiteX15" fmla="*/ 8079 w 32569"/>
                      <a:gd name="connsiteY15" fmla="*/ 4559 h 51138"/>
                      <a:gd name="connsiteX16" fmla="*/ 13317 w 32569"/>
                      <a:gd name="connsiteY16" fmla="*/ 3872 h 51138"/>
                      <a:gd name="connsiteX17" fmla="*/ 22136 w 32569"/>
                      <a:gd name="connsiteY17" fmla="*/ 6941 h 51138"/>
                      <a:gd name="connsiteX18" fmla="*/ 25062 w 32569"/>
                      <a:gd name="connsiteY18" fmla="*/ 16222 h 51138"/>
                      <a:gd name="connsiteX19" fmla="*/ 25062 w 32569"/>
                      <a:gd name="connsiteY19" fmla="*/ 19188 h 51138"/>
                      <a:gd name="connsiteX20" fmla="*/ 20314 w 32569"/>
                      <a:gd name="connsiteY20" fmla="*/ 14370 h 51138"/>
                      <a:gd name="connsiteX21" fmla="*/ 13379 w 32569"/>
                      <a:gd name="connsiteY21" fmla="*/ 12778 h 51138"/>
                      <a:gd name="connsiteX22" fmla="*/ 2582 w 32569"/>
                      <a:gd name="connsiteY22" fmla="*/ 17877 h 51138"/>
                      <a:gd name="connsiteX23" fmla="*/ -1521 w 32569"/>
                      <a:gd name="connsiteY23" fmla="*/ 31413 h 51138"/>
                      <a:gd name="connsiteX24" fmla="*/ 2582 w 32569"/>
                      <a:gd name="connsiteY24" fmla="*/ 44960 h 51138"/>
                      <a:gd name="connsiteX25" fmla="*/ 13379 w 32569"/>
                      <a:gd name="connsiteY25" fmla="*/ 50069 h 51138"/>
                      <a:gd name="connsiteX26" fmla="*/ 20314 w 32569"/>
                      <a:gd name="connsiteY26" fmla="*/ 48477 h 51138"/>
                      <a:gd name="connsiteX27" fmla="*/ 25062 w 32569"/>
                      <a:gd name="connsiteY27" fmla="*/ 43670 h 51138"/>
                      <a:gd name="connsiteX28" fmla="*/ 25062 w 32569"/>
                      <a:gd name="connsiteY28" fmla="*/ 49195 h 51138"/>
                      <a:gd name="connsiteX29" fmla="*/ 31049 w 32569"/>
                      <a:gd name="connsiteY29" fmla="*/ 49195 h 51138"/>
                      <a:gd name="connsiteX30" fmla="*/ 31049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5062" y="31413"/>
                        </a:moveTo>
                        <a:cubicBezTo>
                          <a:pt x="25062" y="35748"/>
                          <a:pt x="24166" y="39106"/>
                          <a:pt x="22375" y="41485"/>
                        </a:cubicBezTo>
                        <a:cubicBezTo>
                          <a:pt x="20591" y="43871"/>
                          <a:pt x="18082" y="45064"/>
                          <a:pt x="14847" y="45064"/>
                        </a:cubicBezTo>
                        <a:cubicBezTo>
                          <a:pt x="11640" y="45064"/>
                          <a:pt x="9141" y="43871"/>
                          <a:pt x="7351" y="41485"/>
                        </a:cubicBezTo>
                        <a:cubicBezTo>
                          <a:pt x="5560" y="39106"/>
                          <a:pt x="4664" y="35748"/>
                          <a:pt x="4664" y="31413"/>
                        </a:cubicBezTo>
                        <a:cubicBezTo>
                          <a:pt x="4664" y="27099"/>
                          <a:pt x="5560" y="23748"/>
                          <a:pt x="7351" y="21362"/>
                        </a:cubicBezTo>
                        <a:cubicBezTo>
                          <a:pt x="9141" y="18976"/>
                          <a:pt x="11640" y="17783"/>
                          <a:pt x="14847" y="17783"/>
                        </a:cubicBezTo>
                        <a:cubicBezTo>
                          <a:pt x="18082" y="17783"/>
                          <a:pt x="20591" y="18976"/>
                          <a:pt x="22375" y="21362"/>
                        </a:cubicBezTo>
                        <a:cubicBezTo>
                          <a:pt x="24166" y="23748"/>
                          <a:pt x="25062" y="27099"/>
                          <a:pt x="25062" y="31413"/>
                        </a:cubicBezTo>
                        <a:close/>
                        <a:moveTo>
                          <a:pt x="31049" y="17294"/>
                        </a:moveTo>
                        <a:cubicBezTo>
                          <a:pt x="31049" y="11100"/>
                          <a:pt x="29671" y="6491"/>
                          <a:pt x="26915" y="3466"/>
                        </a:cubicBezTo>
                        <a:cubicBezTo>
                          <a:pt x="24166" y="442"/>
                          <a:pt x="19949" y="-1070"/>
                          <a:pt x="14264" y="-1070"/>
                        </a:cubicBezTo>
                        <a:cubicBezTo>
                          <a:pt x="12161" y="-1070"/>
                          <a:pt x="10176" y="-914"/>
                          <a:pt x="8309" y="-602"/>
                        </a:cubicBezTo>
                        <a:cubicBezTo>
                          <a:pt x="6441" y="-290"/>
                          <a:pt x="4630" y="192"/>
                          <a:pt x="2873" y="844"/>
                        </a:cubicBezTo>
                        <a:lnTo>
                          <a:pt x="2873" y="6660"/>
                        </a:lnTo>
                        <a:cubicBezTo>
                          <a:pt x="4630" y="5710"/>
                          <a:pt x="6365" y="5010"/>
                          <a:pt x="8079" y="4559"/>
                        </a:cubicBezTo>
                        <a:cubicBezTo>
                          <a:pt x="9794" y="4101"/>
                          <a:pt x="11540" y="3872"/>
                          <a:pt x="13317" y="3872"/>
                        </a:cubicBezTo>
                        <a:cubicBezTo>
                          <a:pt x="17246" y="3872"/>
                          <a:pt x="20185" y="4895"/>
                          <a:pt x="22136" y="6941"/>
                        </a:cubicBezTo>
                        <a:cubicBezTo>
                          <a:pt x="24086" y="8988"/>
                          <a:pt x="25062" y="12081"/>
                          <a:pt x="25062" y="16222"/>
                        </a:cubicBezTo>
                        <a:lnTo>
                          <a:pt x="25062" y="19188"/>
                        </a:lnTo>
                        <a:cubicBezTo>
                          <a:pt x="23826" y="17037"/>
                          <a:pt x="22243" y="15432"/>
                          <a:pt x="20314" y="14370"/>
                        </a:cubicBezTo>
                        <a:cubicBezTo>
                          <a:pt x="18384" y="13309"/>
                          <a:pt x="16073" y="12778"/>
                          <a:pt x="13379" y="12778"/>
                        </a:cubicBezTo>
                        <a:cubicBezTo>
                          <a:pt x="8916" y="12778"/>
                          <a:pt x="5317" y="14478"/>
                          <a:pt x="2582" y="17877"/>
                        </a:cubicBezTo>
                        <a:cubicBezTo>
                          <a:pt x="-153" y="21282"/>
                          <a:pt x="-1521" y="25795"/>
                          <a:pt x="-1521" y="31413"/>
                        </a:cubicBezTo>
                        <a:cubicBezTo>
                          <a:pt x="-1521" y="37045"/>
                          <a:pt x="-153" y="41561"/>
                          <a:pt x="2582" y="44960"/>
                        </a:cubicBezTo>
                        <a:cubicBezTo>
                          <a:pt x="5317" y="48366"/>
                          <a:pt x="8916" y="50069"/>
                          <a:pt x="13379" y="50069"/>
                        </a:cubicBezTo>
                        <a:cubicBezTo>
                          <a:pt x="16073" y="50069"/>
                          <a:pt x="18384" y="49538"/>
                          <a:pt x="20314" y="48477"/>
                        </a:cubicBezTo>
                        <a:cubicBezTo>
                          <a:pt x="22243" y="47415"/>
                          <a:pt x="23826" y="45813"/>
                          <a:pt x="25062" y="43670"/>
                        </a:cubicBezTo>
                        <a:lnTo>
                          <a:pt x="25062" y="49195"/>
                        </a:lnTo>
                        <a:lnTo>
                          <a:pt x="31049" y="49195"/>
                        </a:lnTo>
                        <a:lnTo>
                          <a:pt x="31049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35" name="자유형 1234">
                    <a:extLst>
                      <a:ext uri="{FF2B5EF4-FFF2-40B4-BE49-F238E27FC236}">
                        <a16:creationId xmlns:a16="http://schemas.microsoft.com/office/drawing/2014/main" id="{CC13730F-B389-7A7B-C755-C8F6FE1A14A8}"/>
                      </a:ext>
                    </a:extLst>
                  </p:cNvPr>
                  <p:cNvSpPr/>
                  <p:nvPr/>
                </p:nvSpPr>
                <p:spPr>
                  <a:xfrm flipV="1">
                    <a:off x="25057932" y="13066522"/>
                    <a:ext cx="35463" cy="50264"/>
                  </a:xfrm>
                  <a:custGeom>
                    <a:avLst/>
                    <a:gdLst>
                      <a:gd name="connsiteX0" fmla="*/ 17959 w 35463"/>
                      <a:gd name="connsiteY0" fmla="*/ 9439 h 50264"/>
                      <a:gd name="connsiteX1" fmla="*/ 13013 w 35463"/>
                      <a:gd name="connsiteY1" fmla="*/ 959 h 50264"/>
                      <a:gd name="connsiteX2" fmla="*/ 6578 w 35463"/>
                      <a:gd name="connsiteY2" fmla="*/ -1028 h 50264"/>
                      <a:gd name="connsiteX3" fmla="*/ 1789 w 35463"/>
                      <a:gd name="connsiteY3" fmla="*/ -1028 h 50264"/>
                      <a:gd name="connsiteX4" fmla="*/ 1789 w 35463"/>
                      <a:gd name="connsiteY4" fmla="*/ 3977 h 50264"/>
                      <a:gd name="connsiteX5" fmla="*/ 5308 w 35463"/>
                      <a:gd name="connsiteY5" fmla="*/ 3977 h 50264"/>
                      <a:gd name="connsiteX6" fmla="*/ 9140 w 35463"/>
                      <a:gd name="connsiteY6" fmla="*/ 5152 h 50264"/>
                      <a:gd name="connsiteX7" fmla="*/ 12169 w 35463"/>
                      <a:gd name="connsiteY7" fmla="*/ 10677 h 50264"/>
                      <a:gd name="connsiteX8" fmla="*/ 13242 w 35463"/>
                      <a:gd name="connsiteY8" fmla="*/ 13403 h 50264"/>
                      <a:gd name="connsiteX9" fmla="*/ -1491 w 35463"/>
                      <a:gd name="connsiteY9" fmla="*/ 49237 h 50264"/>
                      <a:gd name="connsiteX10" fmla="*/ 4850 w 35463"/>
                      <a:gd name="connsiteY10" fmla="*/ 49237 h 50264"/>
                      <a:gd name="connsiteX11" fmla="*/ 16241 w 35463"/>
                      <a:gd name="connsiteY11" fmla="*/ 20759 h 50264"/>
                      <a:gd name="connsiteX12" fmla="*/ 27632 w 35463"/>
                      <a:gd name="connsiteY12" fmla="*/ 49237 h 50264"/>
                      <a:gd name="connsiteX13" fmla="*/ 33973 w 35463"/>
                      <a:gd name="connsiteY13" fmla="*/ 49237 h 50264"/>
                      <a:gd name="connsiteX14" fmla="*/ 179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959" y="9439"/>
                        </a:moveTo>
                        <a:cubicBezTo>
                          <a:pt x="16272" y="5104"/>
                          <a:pt x="14623" y="2277"/>
                          <a:pt x="13013" y="959"/>
                        </a:cubicBezTo>
                        <a:cubicBezTo>
                          <a:pt x="11409" y="-366"/>
                          <a:pt x="9265" y="-1028"/>
                          <a:pt x="6578" y="-1028"/>
                        </a:cubicBezTo>
                        <a:lnTo>
                          <a:pt x="1789" y="-1028"/>
                        </a:lnTo>
                        <a:lnTo>
                          <a:pt x="1789" y="3977"/>
                        </a:lnTo>
                        <a:lnTo>
                          <a:pt x="5308" y="3977"/>
                        </a:lnTo>
                        <a:cubicBezTo>
                          <a:pt x="6953" y="3977"/>
                          <a:pt x="8230" y="4368"/>
                          <a:pt x="9140" y="5152"/>
                        </a:cubicBezTo>
                        <a:cubicBezTo>
                          <a:pt x="10056" y="5929"/>
                          <a:pt x="11066" y="7771"/>
                          <a:pt x="12169" y="10677"/>
                        </a:cubicBezTo>
                        <a:lnTo>
                          <a:pt x="13242" y="13403"/>
                        </a:lnTo>
                        <a:lnTo>
                          <a:pt x="-1491" y="49237"/>
                        </a:lnTo>
                        <a:lnTo>
                          <a:pt x="4850" y="49237"/>
                        </a:lnTo>
                        <a:lnTo>
                          <a:pt x="16241" y="20759"/>
                        </a:lnTo>
                        <a:lnTo>
                          <a:pt x="27632" y="49237"/>
                        </a:lnTo>
                        <a:lnTo>
                          <a:pt x="33973" y="49237"/>
                        </a:lnTo>
                        <a:lnTo>
                          <a:pt x="179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236" name="그래픽 354">
            <a:extLst>
              <a:ext uri="{FF2B5EF4-FFF2-40B4-BE49-F238E27FC236}">
                <a16:creationId xmlns:a16="http://schemas.microsoft.com/office/drawing/2014/main" id="{A543D2E6-20F6-CB76-84E4-4F83F1691A85}"/>
              </a:ext>
            </a:extLst>
          </p:cNvPr>
          <p:cNvGrpSpPr/>
          <p:nvPr/>
        </p:nvGrpSpPr>
        <p:grpSpPr>
          <a:xfrm>
            <a:off x="25914329" y="13070690"/>
            <a:ext cx="3070667" cy="2301336"/>
            <a:chOff x="26069675" y="12718011"/>
            <a:chExt cx="3070667" cy="2301336"/>
          </a:xfrm>
        </p:grpSpPr>
        <p:sp>
          <p:nvSpPr>
            <p:cNvPr id="1237" name="자유형 1236">
              <a:extLst>
                <a:ext uri="{FF2B5EF4-FFF2-40B4-BE49-F238E27FC236}">
                  <a16:creationId xmlns:a16="http://schemas.microsoft.com/office/drawing/2014/main" id="{2E6E66F6-71F6-2F20-EE8E-B31C1D68FC00}"/>
                </a:ext>
              </a:extLst>
            </p:cNvPr>
            <p:cNvSpPr/>
            <p:nvPr/>
          </p:nvSpPr>
          <p:spPr>
            <a:xfrm>
              <a:off x="26069675" y="12718011"/>
              <a:ext cx="3070667" cy="2301336"/>
            </a:xfrm>
            <a:custGeom>
              <a:avLst/>
              <a:gdLst>
                <a:gd name="connsiteX0" fmla="*/ 0 w 3070667"/>
                <a:gd name="connsiteY0" fmla="*/ 2301337 h 2301336"/>
                <a:gd name="connsiteX1" fmla="*/ 3070667 w 3070667"/>
                <a:gd name="connsiteY1" fmla="*/ 2301337 h 2301336"/>
                <a:gd name="connsiteX2" fmla="*/ 3070667 w 3070667"/>
                <a:gd name="connsiteY2" fmla="*/ 0 h 2301336"/>
                <a:gd name="connsiteX3" fmla="*/ 0 w 3070667"/>
                <a:gd name="connsiteY3" fmla="*/ 0 h 23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667" h="2301336">
                  <a:moveTo>
                    <a:pt x="0" y="2301337"/>
                  </a:moveTo>
                  <a:lnTo>
                    <a:pt x="3070667" y="2301337"/>
                  </a:lnTo>
                  <a:lnTo>
                    <a:pt x="3070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38" name="그래픽 354">
              <a:extLst>
                <a:ext uri="{FF2B5EF4-FFF2-40B4-BE49-F238E27FC236}">
                  <a16:creationId xmlns:a16="http://schemas.microsoft.com/office/drawing/2014/main" id="{E422EA43-BB42-0E01-F2DA-41D92484D2CE}"/>
                </a:ext>
              </a:extLst>
            </p:cNvPr>
            <p:cNvGrpSpPr/>
            <p:nvPr/>
          </p:nvGrpSpPr>
          <p:grpSpPr>
            <a:xfrm>
              <a:off x="26071153" y="12894911"/>
              <a:ext cx="2762122" cy="2068168"/>
              <a:chOff x="26071153" y="12894911"/>
              <a:chExt cx="2762122" cy="2068168"/>
            </a:xfrm>
          </p:grpSpPr>
          <p:sp>
            <p:nvSpPr>
              <p:cNvPr id="1239" name="자유형 1238">
                <a:extLst>
                  <a:ext uri="{FF2B5EF4-FFF2-40B4-BE49-F238E27FC236}">
                    <a16:creationId xmlns:a16="http://schemas.microsoft.com/office/drawing/2014/main" id="{46CAD73F-7276-EE43-293B-454C3FB0FB09}"/>
                  </a:ext>
                </a:extLst>
              </p:cNvPr>
              <p:cNvSpPr/>
              <p:nvPr/>
            </p:nvSpPr>
            <p:spPr>
              <a:xfrm>
                <a:off x="26453508" y="12994171"/>
                <a:ext cx="2379767" cy="1772029"/>
              </a:xfrm>
              <a:custGeom>
                <a:avLst/>
                <a:gdLst>
                  <a:gd name="connsiteX0" fmla="*/ 0 w 2379767"/>
                  <a:gd name="connsiteY0" fmla="*/ 1772029 h 1772029"/>
                  <a:gd name="connsiteX1" fmla="*/ 2379767 w 2379767"/>
                  <a:gd name="connsiteY1" fmla="*/ 1772029 h 1772029"/>
                  <a:gd name="connsiteX2" fmla="*/ 2379767 w 2379767"/>
                  <a:gd name="connsiteY2" fmla="*/ 0 h 1772029"/>
                  <a:gd name="connsiteX3" fmla="*/ 0 w 2379767"/>
                  <a:gd name="connsiteY3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767" h="1772029">
                    <a:moveTo>
                      <a:pt x="0" y="1772029"/>
                    </a:moveTo>
                    <a:lnTo>
                      <a:pt x="2379767" y="1772029"/>
                    </a:lnTo>
                    <a:lnTo>
                      <a:pt x="23797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240" name="그래픽 354">
                <a:extLst>
                  <a:ext uri="{FF2B5EF4-FFF2-40B4-BE49-F238E27FC236}">
                    <a16:creationId xmlns:a16="http://schemas.microsoft.com/office/drawing/2014/main" id="{9A0CEBF0-82B5-A48D-EC48-74896B786D51}"/>
                  </a:ext>
                </a:extLst>
              </p:cNvPr>
              <p:cNvGrpSpPr/>
              <p:nvPr/>
            </p:nvGrpSpPr>
            <p:grpSpPr>
              <a:xfrm>
                <a:off x="26544874" y="12994171"/>
                <a:ext cx="2116653" cy="1968908"/>
                <a:chOff x="26544874" y="12994171"/>
                <a:chExt cx="2116653" cy="1968908"/>
              </a:xfrm>
            </p:grpSpPr>
            <p:grpSp>
              <p:nvGrpSpPr>
                <p:cNvPr id="1241" name="그래픽 354">
                  <a:extLst>
                    <a:ext uri="{FF2B5EF4-FFF2-40B4-BE49-F238E27FC236}">
                      <a16:creationId xmlns:a16="http://schemas.microsoft.com/office/drawing/2014/main" id="{4221D6EC-2EA7-7CFA-DF52-CF94773A1613}"/>
                    </a:ext>
                  </a:extLst>
                </p:cNvPr>
                <p:cNvGrpSpPr/>
                <p:nvPr/>
              </p:nvGrpSpPr>
              <p:grpSpPr>
                <a:xfrm>
                  <a:off x="26544874" y="12994171"/>
                  <a:ext cx="33579" cy="1870183"/>
                  <a:chOff x="26544874" y="12994171"/>
                  <a:chExt cx="33579" cy="1870183"/>
                </a:xfrm>
              </p:grpSpPr>
              <p:sp>
                <p:nvSpPr>
                  <p:cNvPr id="1242" name="자유형 1241">
                    <a:extLst>
                      <a:ext uri="{FF2B5EF4-FFF2-40B4-BE49-F238E27FC236}">
                        <a16:creationId xmlns:a16="http://schemas.microsoft.com/office/drawing/2014/main" id="{E01FD259-0B98-663A-543E-FE60CF2FEB22}"/>
                      </a:ext>
                    </a:extLst>
                  </p:cNvPr>
                  <p:cNvSpPr/>
                  <p:nvPr/>
                </p:nvSpPr>
                <p:spPr>
                  <a:xfrm>
                    <a:off x="26561679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3" name="자유형 1242">
                    <a:extLst>
                      <a:ext uri="{FF2B5EF4-FFF2-40B4-BE49-F238E27FC236}">
                        <a16:creationId xmlns:a16="http://schemas.microsoft.com/office/drawing/2014/main" id="{8452FB84-7CD4-594C-5611-7E88216504B4}"/>
                      </a:ext>
                    </a:extLst>
                  </p:cNvPr>
                  <p:cNvSpPr/>
                  <p:nvPr/>
                </p:nvSpPr>
                <p:spPr>
                  <a:xfrm>
                    <a:off x="26561679" y="14766200"/>
                    <a:ext cx="6663" cy="23306"/>
                  </a:xfrm>
                  <a:custGeom>
                    <a:avLst/>
                    <a:gdLst>
                      <a:gd name="connsiteX0" fmla="*/ 74 w 6663"/>
                      <a:gd name="connsiteY0" fmla="*/ 308 h 23306"/>
                      <a:gd name="connsiteX1" fmla="*/ 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74" y="308"/>
                        </a:moveTo>
                        <a:lnTo>
                          <a:pt x="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4" name="자유형 1243">
                    <a:extLst>
                      <a:ext uri="{FF2B5EF4-FFF2-40B4-BE49-F238E27FC236}">
                        <a16:creationId xmlns:a16="http://schemas.microsoft.com/office/drawing/2014/main" id="{6780E11C-F326-AE74-1931-15E5F9F4BE92}"/>
                      </a:ext>
                    </a:extLst>
                  </p:cNvPr>
                  <p:cNvSpPr/>
                  <p:nvPr/>
                </p:nvSpPr>
                <p:spPr>
                  <a:xfrm flipV="1">
                    <a:off x="26544874" y="14813985"/>
                    <a:ext cx="33579" cy="50368"/>
                  </a:xfrm>
                  <a:custGeom>
                    <a:avLst/>
                    <a:gdLst>
                      <a:gd name="connsiteX0" fmla="*/ 14824 w 33579"/>
                      <a:gd name="connsiteY0" fmla="*/ 43156 h 50368"/>
                      <a:gd name="connsiteX1" fmla="*/ 7192 w 33579"/>
                      <a:gd name="connsiteY1" fmla="*/ 38161 h 50368"/>
                      <a:gd name="connsiteX2" fmla="*/ 4641 w 33579"/>
                      <a:gd name="connsiteY2" fmla="*/ 23158 h 50368"/>
                      <a:gd name="connsiteX3" fmla="*/ 7192 w 33579"/>
                      <a:gd name="connsiteY3" fmla="*/ 8186 h 50368"/>
                      <a:gd name="connsiteX4" fmla="*/ 14824 w 33579"/>
                      <a:gd name="connsiteY4" fmla="*/ 3191 h 50368"/>
                      <a:gd name="connsiteX5" fmla="*/ 22487 w 33579"/>
                      <a:gd name="connsiteY5" fmla="*/ 8186 h 50368"/>
                      <a:gd name="connsiteX6" fmla="*/ 25048 w 33579"/>
                      <a:gd name="connsiteY6" fmla="*/ 23158 h 50368"/>
                      <a:gd name="connsiteX7" fmla="*/ 22487 w 33579"/>
                      <a:gd name="connsiteY7" fmla="*/ 38161 h 50368"/>
                      <a:gd name="connsiteX8" fmla="*/ 14824 w 33579"/>
                      <a:gd name="connsiteY8" fmla="*/ 43156 h 50368"/>
                      <a:gd name="connsiteX9" fmla="*/ 14824 w 33579"/>
                      <a:gd name="connsiteY9" fmla="*/ 48358 h 50368"/>
                      <a:gd name="connsiteX10" fmla="*/ 27308 w 33579"/>
                      <a:gd name="connsiteY10" fmla="*/ 41897 h 50368"/>
                      <a:gd name="connsiteX11" fmla="*/ 31619 w 33579"/>
                      <a:gd name="connsiteY11" fmla="*/ 23158 h 50368"/>
                      <a:gd name="connsiteX12" fmla="*/ 27308 w 33579"/>
                      <a:gd name="connsiteY12" fmla="*/ 4440 h 50368"/>
                      <a:gd name="connsiteX13" fmla="*/ 14824 w 33579"/>
                      <a:gd name="connsiteY13" fmla="*/ -2011 h 50368"/>
                      <a:gd name="connsiteX14" fmla="*/ 2350 w 33579"/>
                      <a:gd name="connsiteY14" fmla="*/ 4440 h 50368"/>
                      <a:gd name="connsiteX15" fmla="*/ -1961 w 33579"/>
                      <a:gd name="connsiteY15" fmla="*/ 23158 h 50368"/>
                      <a:gd name="connsiteX16" fmla="*/ 2350 w 33579"/>
                      <a:gd name="connsiteY16" fmla="*/ 41897 h 50368"/>
                      <a:gd name="connsiteX17" fmla="*/ 14824 w 33579"/>
                      <a:gd name="connsiteY17" fmla="*/ 48358 h 50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579" h="50368">
                        <a:moveTo>
                          <a:pt x="14824" y="43156"/>
                        </a:moveTo>
                        <a:cubicBezTo>
                          <a:pt x="11443" y="43156"/>
                          <a:pt x="8899" y="41491"/>
                          <a:pt x="7192" y="38161"/>
                        </a:cubicBezTo>
                        <a:cubicBezTo>
                          <a:pt x="5491" y="34839"/>
                          <a:pt x="4641" y="29838"/>
                          <a:pt x="4641" y="23158"/>
                        </a:cubicBezTo>
                        <a:cubicBezTo>
                          <a:pt x="4641" y="16506"/>
                          <a:pt x="5491" y="11515"/>
                          <a:pt x="7192" y="8186"/>
                        </a:cubicBezTo>
                        <a:cubicBezTo>
                          <a:pt x="8899" y="4856"/>
                          <a:pt x="11443" y="3191"/>
                          <a:pt x="14824" y="3191"/>
                        </a:cubicBezTo>
                        <a:cubicBezTo>
                          <a:pt x="18232" y="3191"/>
                          <a:pt x="20786" y="4856"/>
                          <a:pt x="22487" y="8186"/>
                        </a:cubicBezTo>
                        <a:cubicBezTo>
                          <a:pt x="24195" y="11515"/>
                          <a:pt x="25048" y="16506"/>
                          <a:pt x="25048" y="23158"/>
                        </a:cubicBezTo>
                        <a:cubicBezTo>
                          <a:pt x="25048" y="29838"/>
                          <a:pt x="24195" y="34839"/>
                          <a:pt x="22487" y="38161"/>
                        </a:cubicBezTo>
                        <a:cubicBezTo>
                          <a:pt x="20786" y="41491"/>
                          <a:pt x="18232" y="43156"/>
                          <a:pt x="14824" y="43156"/>
                        </a:cubicBezTo>
                        <a:close/>
                        <a:moveTo>
                          <a:pt x="14824" y="48358"/>
                        </a:moveTo>
                        <a:cubicBezTo>
                          <a:pt x="20273" y="48358"/>
                          <a:pt x="24434" y="46204"/>
                          <a:pt x="27308" y="41897"/>
                        </a:cubicBezTo>
                        <a:cubicBezTo>
                          <a:pt x="30182" y="37596"/>
                          <a:pt x="31619" y="31350"/>
                          <a:pt x="31619" y="23158"/>
                        </a:cubicBezTo>
                        <a:cubicBezTo>
                          <a:pt x="31619" y="14987"/>
                          <a:pt x="30182" y="8747"/>
                          <a:pt x="27308" y="4440"/>
                        </a:cubicBezTo>
                        <a:cubicBezTo>
                          <a:pt x="24434" y="139"/>
                          <a:pt x="20273" y="-2011"/>
                          <a:pt x="14824" y="-2011"/>
                        </a:cubicBezTo>
                        <a:cubicBezTo>
                          <a:pt x="9382" y="-2011"/>
                          <a:pt x="5224" y="139"/>
                          <a:pt x="2350" y="4440"/>
                        </a:cubicBezTo>
                        <a:cubicBezTo>
                          <a:pt x="-524" y="8747"/>
                          <a:pt x="-1961" y="14987"/>
                          <a:pt x="-1961" y="23158"/>
                        </a:cubicBezTo>
                        <a:cubicBezTo>
                          <a:pt x="-1961" y="31350"/>
                          <a:pt x="-524" y="37596"/>
                          <a:pt x="2350" y="41897"/>
                        </a:cubicBezTo>
                        <a:cubicBezTo>
                          <a:pt x="5224" y="46204"/>
                          <a:pt x="9382" y="48358"/>
                          <a:pt x="14824" y="48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245" name="그래픽 354">
                  <a:extLst>
                    <a:ext uri="{FF2B5EF4-FFF2-40B4-BE49-F238E27FC236}">
                      <a16:creationId xmlns:a16="http://schemas.microsoft.com/office/drawing/2014/main" id="{1307C9DC-CF81-F76E-33F5-FF66EF7BCB67}"/>
                    </a:ext>
                  </a:extLst>
                </p:cNvPr>
                <p:cNvGrpSpPr/>
                <p:nvPr/>
              </p:nvGrpSpPr>
              <p:grpSpPr>
                <a:xfrm>
                  <a:off x="26767237" y="12994171"/>
                  <a:ext cx="160280" cy="1870183"/>
                  <a:chOff x="26767237" y="12994171"/>
                  <a:chExt cx="160280" cy="1870183"/>
                </a:xfrm>
              </p:grpSpPr>
              <p:sp>
                <p:nvSpPr>
                  <p:cNvPr id="1246" name="자유형 1245">
                    <a:extLst>
                      <a:ext uri="{FF2B5EF4-FFF2-40B4-BE49-F238E27FC236}">
                        <a16:creationId xmlns:a16="http://schemas.microsoft.com/office/drawing/2014/main" id="{07D62653-3E21-9DF5-5246-DEE30CBEEE32}"/>
                      </a:ext>
                    </a:extLst>
                  </p:cNvPr>
                  <p:cNvSpPr/>
                  <p:nvPr/>
                </p:nvSpPr>
                <p:spPr>
                  <a:xfrm>
                    <a:off x="26847150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7" name="자유형 1246">
                    <a:extLst>
                      <a:ext uri="{FF2B5EF4-FFF2-40B4-BE49-F238E27FC236}">
                        <a16:creationId xmlns:a16="http://schemas.microsoft.com/office/drawing/2014/main" id="{15B507DD-3C89-C01F-AF97-C8DA04DFB965}"/>
                      </a:ext>
                    </a:extLst>
                  </p:cNvPr>
                  <p:cNvSpPr/>
                  <p:nvPr/>
                </p:nvSpPr>
                <p:spPr>
                  <a:xfrm>
                    <a:off x="26847150" y="14766200"/>
                    <a:ext cx="6663" cy="23306"/>
                  </a:xfrm>
                  <a:custGeom>
                    <a:avLst/>
                    <a:gdLst>
                      <a:gd name="connsiteX0" fmla="*/ 117 w 6663"/>
                      <a:gd name="connsiteY0" fmla="*/ 308 h 23306"/>
                      <a:gd name="connsiteX1" fmla="*/ 117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17" y="308"/>
                        </a:moveTo>
                        <a:lnTo>
                          <a:pt x="117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48" name="그래픽 354">
                    <a:extLst>
                      <a:ext uri="{FF2B5EF4-FFF2-40B4-BE49-F238E27FC236}">
                        <a16:creationId xmlns:a16="http://schemas.microsoft.com/office/drawing/2014/main" id="{8201956C-E690-C7BC-46AF-9A8FB983A308}"/>
                      </a:ext>
                    </a:extLst>
                  </p:cNvPr>
                  <p:cNvGrpSpPr/>
                  <p:nvPr/>
                </p:nvGrpSpPr>
                <p:grpSpPr>
                  <a:xfrm>
                    <a:off x="26767237" y="14813985"/>
                    <a:ext cx="160280" cy="50368"/>
                    <a:chOff x="26767237" y="14813985"/>
                    <a:chExt cx="160280" cy="50368"/>
                  </a:xfrm>
                  <a:solidFill>
                    <a:srgbClr val="000000"/>
                  </a:solidFill>
                </p:grpSpPr>
                <p:sp>
                  <p:nvSpPr>
                    <p:cNvPr id="1249" name="자유형 1248">
                      <a:extLst>
                        <a:ext uri="{FF2B5EF4-FFF2-40B4-BE49-F238E27FC236}">
                          <a16:creationId xmlns:a16="http://schemas.microsoft.com/office/drawing/2014/main" id="{3A4CD60E-C7CF-442B-4304-FEB33CB809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767237" y="14813985"/>
                      <a:ext cx="30840" cy="49421"/>
                    </a:xfrm>
                    <a:custGeom>
                      <a:avLst/>
                      <a:gdLst>
                        <a:gd name="connsiteX0" fmla="*/ 6060 w 30840"/>
                        <a:gd name="connsiteY0" fmla="*/ 3468 h 49421"/>
                        <a:gd name="connsiteX1" fmla="*/ 28998 w 30840"/>
                        <a:gd name="connsiteY1" fmla="*/ 3468 h 49421"/>
                        <a:gd name="connsiteX2" fmla="*/ 28998 w 30840"/>
                        <a:gd name="connsiteY2" fmla="*/ -2057 h 49421"/>
                        <a:gd name="connsiteX3" fmla="*/ -1843 w 30840"/>
                        <a:gd name="connsiteY3" fmla="*/ -2057 h 49421"/>
                        <a:gd name="connsiteX4" fmla="*/ -1843 w 30840"/>
                        <a:gd name="connsiteY4" fmla="*/ 3468 h 49421"/>
                        <a:gd name="connsiteX5" fmla="*/ 8350 w 30840"/>
                        <a:gd name="connsiteY5" fmla="*/ 13852 h 49421"/>
                        <a:gd name="connsiteX6" fmla="*/ 16472 w 30840"/>
                        <a:gd name="connsiteY6" fmla="*/ 22269 h 49421"/>
                        <a:gd name="connsiteX7" fmla="*/ 20876 w 30840"/>
                        <a:gd name="connsiteY7" fmla="*/ 28263 h 49421"/>
                        <a:gd name="connsiteX8" fmla="*/ 22136 w 30840"/>
                        <a:gd name="connsiteY8" fmla="*/ 33090 h 49421"/>
                        <a:gd name="connsiteX9" fmla="*/ 19419 w 30840"/>
                        <a:gd name="connsiteY9" fmla="*/ 39395 h 49421"/>
                        <a:gd name="connsiteX10" fmla="*/ 12338 w 30840"/>
                        <a:gd name="connsiteY10" fmla="*/ 41841 h 49421"/>
                        <a:gd name="connsiteX11" fmla="*/ 5810 w 30840"/>
                        <a:gd name="connsiteY11" fmla="*/ 40769 h 49421"/>
                        <a:gd name="connsiteX12" fmla="*/ -1520 w 30840"/>
                        <a:gd name="connsiteY12" fmla="*/ 37512 h 49421"/>
                        <a:gd name="connsiteX13" fmla="*/ -1520 w 30840"/>
                        <a:gd name="connsiteY13" fmla="*/ 44150 h 49421"/>
                        <a:gd name="connsiteX14" fmla="*/ 5893 w 30840"/>
                        <a:gd name="connsiteY14" fmla="*/ 46554 h 49421"/>
                        <a:gd name="connsiteX15" fmla="*/ 12213 w 30840"/>
                        <a:gd name="connsiteY15" fmla="*/ 47365 h 49421"/>
                        <a:gd name="connsiteX16" fmla="*/ 24250 w 30840"/>
                        <a:gd name="connsiteY16" fmla="*/ 43589 h 49421"/>
                        <a:gd name="connsiteX17" fmla="*/ 28737 w 30840"/>
                        <a:gd name="connsiteY17" fmla="*/ 33517 h 49421"/>
                        <a:gd name="connsiteX18" fmla="*/ 27613 w 30840"/>
                        <a:gd name="connsiteY18" fmla="*/ 27836 h 49421"/>
                        <a:gd name="connsiteX19" fmla="*/ 23531 w 30840"/>
                        <a:gd name="connsiteY19" fmla="*/ 21520 h 49421"/>
                        <a:gd name="connsiteX20" fmla="*/ 18357 w 30840"/>
                        <a:gd name="connsiteY20" fmla="*/ 16068 h 49421"/>
                        <a:gd name="connsiteX21" fmla="*/ 6060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060" y="3468"/>
                          </a:moveTo>
                          <a:lnTo>
                            <a:pt x="28998" y="3468"/>
                          </a:lnTo>
                          <a:lnTo>
                            <a:pt x="28998" y="-2057"/>
                          </a:lnTo>
                          <a:lnTo>
                            <a:pt x="-1843" y="-2057"/>
                          </a:lnTo>
                          <a:lnTo>
                            <a:pt x="-1843" y="3468"/>
                          </a:lnTo>
                          <a:cubicBezTo>
                            <a:pt x="649" y="6049"/>
                            <a:pt x="4047" y="9510"/>
                            <a:pt x="8350" y="13852"/>
                          </a:cubicBezTo>
                          <a:cubicBezTo>
                            <a:pt x="12661" y="18201"/>
                            <a:pt x="15368" y="21007"/>
                            <a:pt x="16472" y="22269"/>
                          </a:cubicBezTo>
                          <a:cubicBezTo>
                            <a:pt x="18575" y="24628"/>
                            <a:pt x="20043" y="26626"/>
                            <a:pt x="20876" y="28263"/>
                          </a:cubicBezTo>
                          <a:cubicBezTo>
                            <a:pt x="21716" y="29900"/>
                            <a:pt x="22136" y="31509"/>
                            <a:pt x="22136" y="33090"/>
                          </a:cubicBezTo>
                          <a:cubicBezTo>
                            <a:pt x="22136" y="35671"/>
                            <a:pt x="21230" y="37772"/>
                            <a:pt x="19419" y="39395"/>
                          </a:cubicBezTo>
                          <a:cubicBezTo>
                            <a:pt x="17607" y="41026"/>
                            <a:pt x="15247" y="41841"/>
                            <a:pt x="12338" y="41841"/>
                          </a:cubicBezTo>
                          <a:cubicBezTo>
                            <a:pt x="10277" y="41841"/>
                            <a:pt x="8101" y="41483"/>
                            <a:pt x="5810" y="40769"/>
                          </a:cubicBezTo>
                          <a:cubicBezTo>
                            <a:pt x="3526" y="40054"/>
                            <a:pt x="1083" y="38969"/>
                            <a:pt x="-1520" y="37512"/>
                          </a:cubicBezTo>
                          <a:lnTo>
                            <a:pt x="-1520" y="44150"/>
                          </a:lnTo>
                          <a:cubicBezTo>
                            <a:pt x="1124" y="45212"/>
                            <a:pt x="3596" y="46013"/>
                            <a:pt x="5893" y="46554"/>
                          </a:cubicBezTo>
                          <a:cubicBezTo>
                            <a:pt x="8198" y="47095"/>
                            <a:pt x="10305" y="47365"/>
                            <a:pt x="12213" y="47365"/>
                          </a:cubicBezTo>
                          <a:cubicBezTo>
                            <a:pt x="17246" y="47365"/>
                            <a:pt x="21258" y="46106"/>
                            <a:pt x="24250" y="43589"/>
                          </a:cubicBezTo>
                          <a:cubicBezTo>
                            <a:pt x="27242" y="41078"/>
                            <a:pt x="28737" y="37720"/>
                            <a:pt x="28737" y="33517"/>
                          </a:cubicBezTo>
                          <a:cubicBezTo>
                            <a:pt x="28737" y="31519"/>
                            <a:pt x="28363" y="29626"/>
                            <a:pt x="27613" y="27836"/>
                          </a:cubicBezTo>
                          <a:cubicBezTo>
                            <a:pt x="26870" y="26053"/>
                            <a:pt x="25510" y="23948"/>
                            <a:pt x="23531" y="21520"/>
                          </a:cubicBezTo>
                          <a:cubicBezTo>
                            <a:pt x="22990" y="20889"/>
                            <a:pt x="21265" y="19072"/>
                            <a:pt x="18357" y="16068"/>
                          </a:cubicBezTo>
                          <a:cubicBezTo>
                            <a:pt x="15455" y="13065"/>
                            <a:pt x="11356" y="8865"/>
                            <a:pt x="6060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0" name="자유형 1249">
                      <a:extLst>
                        <a:ext uri="{FF2B5EF4-FFF2-40B4-BE49-F238E27FC236}">
                          <a16:creationId xmlns:a16="http://schemas.microsoft.com/office/drawing/2014/main" id="{99421AEC-E78C-54F6-DDDC-87B7F1071E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09145" y="14813985"/>
                      <a:ext cx="33579" cy="50368"/>
                    </a:xfrm>
                    <a:custGeom>
                      <a:avLst/>
                      <a:gdLst>
                        <a:gd name="connsiteX0" fmla="*/ 14863 w 33579"/>
                        <a:gd name="connsiteY0" fmla="*/ 43156 h 50368"/>
                        <a:gd name="connsiteX1" fmla="*/ 7231 w 33579"/>
                        <a:gd name="connsiteY1" fmla="*/ 38161 h 50368"/>
                        <a:gd name="connsiteX2" fmla="*/ 4680 w 33579"/>
                        <a:gd name="connsiteY2" fmla="*/ 23158 h 50368"/>
                        <a:gd name="connsiteX3" fmla="*/ 7231 w 33579"/>
                        <a:gd name="connsiteY3" fmla="*/ 8186 h 50368"/>
                        <a:gd name="connsiteX4" fmla="*/ 14863 w 33579"/>
                        <a:gd name="connsiteY4" fmla="*/ 3191 h 50368"/>
                        <a:gd name="connsiteX5" fmla="*/ 22527 w 33579"/>
                        <a:gd name="connsiteY5" fmla="*/ 8186 h 50368"/>
                        <a:gd name="connsiteX6" fmla="*/ 25088 w 33579"/>
                        <a:gd name="connsiteY6" fmla="*/ 23158 h 50368"/>
                        <a:gd name="connsiteX7" fmla="*/ 22527 w 33579"/>
                        <a:gd name="connsiteY7" fmla="*/ 38161 h 50368"/>
                        <a:gd name="connsiteX8" fmla="*/ 14863 w 33579"/>
                        <a:gd name="connsiteY8" fmla="*/ 43156 h 50368"/>
                        <a:gd name="connsiteX9" fmla="*/ 14863 w 33579"/>
                        <a:gd name="connsiteY9" fmla="*/ 48358 h 50368"/>
                        <a:gd name="connsiteX10" fmla="*/ 27348 w 33579"/>
                        <a:gd name="connsiteY10" fmla="*/ 41897 h 50368"/>
                        <a:gd name="connsiteX11" fmla="*/ 31658 w 33579"/>
                        <a:gd name="connsiteY11" fmla="*/ 23158 h 50368"/>
                        <a:gd name="connsiteX12" fmla="*/ 27348 w 33579"/>
                        <a:gd name="connsiteY12" fmla="*/ 4440 h 50368"/>
                        <a:gd name="connsiteX13" fmla="*/ 14863 w 33579"/>
                        <a:gd name="connsiteY13" fmla="*/ -2011 h 50368"/>
                        <a:gd name="connsiteX14" fmla="*/ 2390 w 33579"/>
                        <a:gd name="connsiteY14" fmla="*/ 4440 h 50368"/>
                        <a:gd name="connsiteX15" fmla="*/ -1921 w 33579"/>
                        <a:gd name="connsiteY15" fmla="*/ 23158 h 50368"/>
                        <a:gd name="connsiteX16" fmla="*/ 2390 w 33579"/>
                        <a:gd name="connsiteY16" fmla="*/ 41897 h 50368"/>
                        <a:gd name="connsiteX17" fmla="*/ 14863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63" y="43156"/>
                          </a:moveTo>
                          <a:cubicBezTo>
                            <a:pt x="11483" y="43156"/>
                            <a:pt x="8939" y="41491"/>
                            <a:pt x="7231" y="38161"/>
                          </a:cubicBezTo>
                          <a:cubicBezTo>
                            <a:pt x="5531" y="34839"/>
                            <a:pt x="4680" y="29838"/>
                            <a:pt x="4680" y="23158"/>
                          </a:cubicBezTo>
                          <a:cubicBezTo>
                            <a:pt x="4680" y="16506"/>
                            <a:pt x="5531" y="11515"/>
                            <a:pt x="7231" y="8186"/>
                          </a:cubicBezTo>
                          <a:cubicBezTo>
                            <a:pt x="8939" y="4856"/>
                            <a:pt x="11483" y="3191"/>
                            <a:pt x="14863" y="3191"/>
                          </a:cubicBezTo>
                          <a:cubicBezTo>
                            <a:pt x="18272" y="3191"/>
                            <a:pt x="20826" y="4856"/>
                            <a:pt x="22527" y="8186"/>
                          </a:cubicBezTo>
                          <a:cubicBezTo>
                            <a:pt x="24234" y="11515"/>
                            <a:pt x="25088" y="16506"/>
                            <a:pt x="25088" y="23158"/>
                          </a:cubicBezTo>
                          <a:cubicBezTo>
                            <a:pt x="25088" y="29838"/>
                            <a:pt x="24234" y="34839"/>
                            <a:pt x="22527" y="38161"/>
                          </a:cubicBezTo>
                          <a:cubicBezTo>
                            <a:pt x="20826" y="41491"/>
                            <a:pt x="18272" y="43156"/>
                            <a:pt x="14863" y="43156"/>
                          </a:cubicBezTo>
                          <a:close/>
                          <a:moveTo>
                            <a:pt x="14863" y="48358"/>
                          </a:moveTo>
                          <a:cubicBezTo>
                            <a:pt x="20312" y="48358"/>
                            <a:pt x="24474" y="46204"/>
                            <a:pt x="27348" y="41897"/>
                          </a:cubicBezTo>
                          <a:cubicBezTo>
                            <a:pt x="30221" y="37596"/>
                            <a:pt x="31658" y="31350"/>
                            <a:pt x="31658" y="23158"/>
                          </a:cubicBezTo>
                          <a:cubicBezTo>
                            <a:pt x="31658" y="14987"/>
                            <a:pt x="30221" y="8747"/>
                            <a:pt x="27348" y="4440"/>
                          </a:cubicBezTo>
                          <a:cubicBezTo>
                            <a:pt x="24474" y="139"/>
                            <a:pt x="20312" y="-2011"/>
                            <a:pt x="14863" y="-2011"/>
                          </a:cubicBezTo>
                          <a:cubicBezTo>
                            <a:pt x="9421" y="-2011"/>
                            <a:pt x="5263" y="139"/>
                            <a:pt x="2390" y="4440"/>
                          </a:cubicBezTo>
                          <a:cubicBezTo>
                            <a:pt x="-484" y="8747"/>
                            <a:pt x="-1921" y="14987"/>
                            <a:pt x="-1921" y="23158"/>
                          </a:cubicBezTo>
                          <a:cubicBezTo>
                            <a:pt x="-1921" y="31350"/>
                            <a:pt x="-484" y="37596"/>
                            <a:pt x="2390" y="41897"/>
                          </a:cubicBezTo>
                          <a:cubicBezTo>
                            <a:pt x="5263" y="46204"/>
                            <a:pt x="9421" y="48358"/>
                            <a:pt x="14863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1" name="자유형 1250">
                      <a:extLst>
                        <a:ext uri="{FF2B5EF4-FFF2-40B4-BE49-F238E27FC236}">
                          <a16:creationId xmlns:a16="http://schemas.microsoft.com/office/drawing/2014/main" id="{F68D687F-9444-3BD2-7343-5A8F03A646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51542" y="14813985"/>
                      <a:ext cx="33579" cy="50368"/>
                    </a:xfrm>
                    <a:custGeom>
                      <a:avLst/>
                      <a:gdLst>
                        <a:gd name="connsiteX0" fmla="*/ 14870 w 33579"/>
                        <a:gd name="connsiteY0" fmla="*/ 43156 h 50368"/>
                        <a:gd name="connsiteX1" fmla="*/ 7238 w 33579"/>
                        <a:gd name="connsiteY1" fmla="*/ 38161 h 50368"/>
                        <a:gd name="connsiteX2" fmla="*/ 4687 w 33579"/>
                        <a:gd name="connsiteY2" fmla="*/ 23158 h 50368"/>
                        <a:gd name="connsiteX3" fmla="*/ 7238 w 33579"/>
                        <a:gd name="connsiteY3" fmla="*/ 8186 h 50368"/>
                        <a:gd name="connsiteX4" fmla="*/ 14870 w 33579"/>
                        <a:gd name="connsiteY4" fmla="*/ 3191 h 50368"/>
                        <a:gd name="connsiteX5" fmla="*/ 22533 w 33579"/>
                        <a:gd name="connsiteY5" fmla="*/ 8186 h 50368"/>
                        <a:gd name="connsiteX6" fmla="*/ 25094 w 33579"/>
                        <a:gd name="connsiteY6" fmla="*/ 23158 h 50368"/>
                        <a:gd name="connsiteX7" fmla="*/ 22533 w 33579"/>
                        <a:gd name="connsiteY7" fmla="*/ 38161 h 50368"/>
                        <a:gd name="connsiteX8" fmla="*/ 14870 w 33579"/>
                        <a:gd name="connsiteY8" fmla="*/ 43156 h 50368"/>
                        <a:gd name="connsiteX9" fmla="*/ 14870 w 33579"/>
                        <a:gd name="connsiteY9" fmla="*/ 48358 h 50368"/>
                        <a:gd name="connsiteX10" fmla="*/ 27354 w 33579"/>
                        <a:gd name="connsiteY10" fmla="*/ 41897 h 50368"/>
                        <a:gd name="connsiteX11" fmla="*/ 31665 w 33579"/>
                        <a:gd name="connsiteY11" fmla="*/ 23158 h 50368"/>
                        <a:gd name="connsiteX12" fmla="*/ 27354 w 33579"/>
                        <a:gd name="connsiteY12" fmla="*/ 4440 h 50368"/>
                        <a:gd name="connsiteX13" fmla="*/ 14870 w 33579"/>
                        <a:gd name="connsiteY13" fmla="*/ -2011 h 50368"/>
                        <a:gd name="connsiteX14" fmla="*/ 2396 w 33579"/>
                        <a:gd name="connsiteY14" fmla="*/ 4440 h 50368"/>
                        <a:gd name="connsiteX15" fmla="*/ -1915 w 33579"/>
                        <a:gd name="connsiteY15" fmla="*/ 23158 h 50368"/>
                        <a:gd name="connsiteX16" fmla="*/ 2396 w 33579"/>
                        <a:gd name="connsiteY16" fmla="*/ 41897 h 50368"/>
                        <a:gd name="connsiteX17" fmla="*/ 1487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70" y="43156"/>
                          </a:moveTo>
                          <a:cubicBezTo>
                            <a:pt x="11489" y="43156"/>
                            <a:pt x="8945" y="41491"/>
                            <a:pt x="7238" y="38161"/>
                          </a:cubicBezTo>
                          <a:cubicBezTo>
                            <a:pt x="5537" y="34839"/>
                            <a:pt x="4687" y="29838"/>
                            <a:pt x="4687" y="23158"/>
                          </a:cubicBezTo>
                          <a:cubicBezTo>
                            <a:pt x="4687" y="16506"/>
                            <a:pt x="5537" y="11515"/>
                            <a:pt x="7238" y="8186"/>
                          </a:cubicBezTo>
                          <a:cubicBezTo>
                            <a:pt x="8945" y="4856"/>
                            <a:pt x="11489" y="3191"/>
                            <a:pt x="14870" y="3191"/>
                          </a:cubicBezTo>
                          <a:cubicBezTo>
                            <a:pt x="18278" y="3191"/>
                            <a:pt x="20832" y="4856"/>
                            <a:pt x="22533" y="8186"/>
                          </a:cubicBezTo>
                          <a:cubicBezTo>
                            <a:pt x="24241" y="11515"/>
                            <a:pt x="25094" y="16506"/>
                            <a:pt x="25094" y="23158"/>
                          </a:cubicBezTo>
                          <a:cubicBezTo>
                            <a:pt x="25094" y="29838"/>
                            <a:pt x="24241" y="34839"/>
                            <a:pt x="22533" y="38161"/>
                          </a:cubicBezTo>
                          <a:cubicBezTo>
                            <a:pt x="20832" y="41491"/>
                            <a:pt x="18278" y="43156"/>
                            <a:pt x="14870" y="43156"/>
                          </a:cubicBezTo>
                          <a:close/>
                          <a:moveTo>
                            <a:pt x="14870" y="48358"/>
                          </a:moveTo>
                          <a:cubicBezTo>
                            <a:pt x="20319" y="48358"/>
                            <a:pt x="24480" y="46204"/>
                            <a:pt x="27354" y="41897"/>
                          </a:cubicBezTo>
                          <a:cubicBezTo>
                            <a:pt x="30228" y="37596"/>
                            <a:pt x="31665" y="31350"/>
                            <a:pt x="31665" y="23158"/>
                          </a:cubicBezTo>
                          <a:cubicBezTo>
                            <a:pt x="31665" y="14987"/>
                            <a:pt x="30228" y="8747"/>
                            <a:pt x="27354" y="4440"/>
                          </a:cubicBezTo>
                          <a:cubicBezTo>
                            <a:pt x="24480" y="139"/>
                            <a:pt x="20319" y="-2011"/>
                            <a:pt x="14870" y="-2011"/>
                          </a:cubicBezTo>
                          <a:cubicBezTo>
                            <a:pt x="9428" y="-2011"/>
                            <a:pt x="5270" y="139"/>
                            <a:pt x="2396" y="4440"/>
                          </a:cubicBezTo>
                          <a:cubicBezTo>
                            <a:pt x="-478" y="8747"/>
                            <a:pt x="-1915" y="14987"/>
                            <a:pt x="-1915" y="23158"/>
                          </a:cubicBezTo>
                          <a:cubicBezTo>
                            <a:pt x="-1915" y="31350"/>
                            <a:pt x="-478" y="37596"/>
                            <a:pt x="2396" y="41897"/>
                          </a:cubicBezTo>
                          <a:cubicBezTo>
                            <a:pt x="5270" y="46204"/>
                            <a:pt x="9428" y="48358"/>
                            <a:pt x="1487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2" name="자유형 1251">
                      <a:extLst>
                        <a:ext uri="{FF2B5EF4-FFF2-40B4-BE49-F238E27FC236}">
                          <a16:creationId xmlns:a16="http://schemas.microsoft.com/office/drawing/2014/main" id="{AB7E631B-8086-5892-2CF0-E3B50CF4C9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93939" y="14813985"/>
                      <a:ext cx="33579" cy="50368"/>
                    </a:xfrm>
                    <a:custGeom>
                      <a:avLst/>
                      <a:gdLst>
                        <a:gd name="connsiteX0" fmla="*/ 14876 w 33579"/>
                        <a:gd name="connsiteY0" fmla="*/ 43156 h 50368"/>
                        <a:gd name="connsiteX1" fmla="*/ 7244 w 33579"/>
                        <a:gd name="connsiteY1" fmla="*/ 38161 h 50368"/>
                        <a:gd name="connsiteX2" fmla="*/ 4693 w 33579"/>
                        <a:gd name="connsiteY2" fmla="*/ 23158 h 50368"/>
                        <a:gd name="connsiteX3" fmla="*/ 7244 w 33579"/>
                        <a:gd name="connsiteY3" fmla="*/ 8186 h 50368"/>
                        <a:gd name="connsiteX4" fmla="*/ 14876 w 33579"/>
                        <a:gd name="connsiteY4" fmla="*/ 3191 h 50368"/>
                        <a:gd name="connsiteX5" fmla="*/ 22539 w 33579"/>
                        <a:gd name="connsiteY5" fmla="*/ 8186 h 50368"/>
                        <a:gd name="connsiteX6" fmla="*/ 25101 w 33579"/>
                        <a:gd name="connsiteY6" fmla="*/ 23158 h 50368"/>
                        <a:gd name="connsiteX7" fmla="*/ 22539 w 33579"/>
                        <a:gd name="connsiteY7" fmla="*/ 38161 h 50368"/>
                        <a:gd name="connsiteX8" fmla="*/ 14876 w 33579"/>
                        <a:gd name="connsiteY8" fmla="*/ 43156 h 50368"/>
                        <a:gd name="connsiteX9" fmla="*/ 14876 w 33579"/>
                        <a:gd name="connsiteY9" fmla="*/ 48358 h 50368"/>
                        <a:gd name="connsiteX10" fmla="*/ 27360 w 33579"/>
                        <a:gd name="connsiteY10" fmla="*/ 41897 h 50368"/>
                        <a:gd name="connsiteX11" fmla="*/ 31671 w 33579"/>
                        <a:gd name="connsiteY11" fmla="*/ 23158 h 50368"/>
                        <a:gd name="connsiteX12" fmla="*/ 27360 w 33579"/>
                        <a:gd name="connsiteY12" fmla="*/ 4440 h 50368"/>
                        <a:gd name="connsiteX13" fmla="*/ 14876 w 33579"/>
                        <a:gd name="connsiteY13" fmla="*/ -2011 h 50368"/>
                        <a:gd name="connsiteX14" fmla="*/ 2402 w 33579"/>
                        <a:gd name="connsiteY14" fmla="*/ 4440 h 50368"/>
                        <a:gd name="connsiteX15" fmla="*/ -1908 w 33579"/>
                        <a:gd name="connsiteY15" fmla="*/ 23158 h 50368"/>
                        <a:gd name="connsiteX16" fmla="*/ 2402 w 33579"/>
                        <a:gd name="connsiteY16" fmla="*/ 41897 h 50368"/>
                        <a:gd name="connsiteX17" fmla="*/ 1487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76" y="43156"/>
                          </a:moveTo>
                          <a:cubicBezTo>
                            <a:pt x="11496" y="43156"/>
                            <a:pt x="8952" y="41491"/>
                            <a:pt x="7244" y="38161"/>
                          </a:cubicBezTo>
                          <a:cubicBezTo>
                            <a:pt x="5543" y="34839"/>
                            <a:pt x="4693" y="29838"/>
                            <a:pt x="4693" y="23158"/>
                          </a:cubicBezTo>
                          <a:cubicBezTo>
                            <a:pt x="4693" y="16506"/>
                            <a:pt x="5543" y="11515"/>
                            <a:pt x="7244" y="8186"/>
                          </a:cubicBezTo>
                          <a:cubicBezTo>
                            <a:pt x="8952" y="4856"/>
                            <a:pt x="11496" y="3191"/>
                            <a:pt x="14876" y="3191"/>
                          </a:cubicBezTo>
                          <a:cubicBezTo>
                            <a:pt x="18284" y="3191"/>
                            <a:pt x="20839" y="4856"/>
                            <a:pt x="22539" y="8186"/>
                          </a:cubicBezTo>
                          <a:cubicBezTo>
                            <a:pt x="24247" y="11515"/>
                            <a:pt x="25101" y="16506"/>
                            <a:pt x="25101" y="23158"/>
                          </a:cubicBezTo>
                          <a:cubicBezTo>
                            <a:pt x="25101" y="29838"/>
                            <a:pt x="24247" y="34839"/>
                            <a:pt x="22539" y="38161"/>
                          </a:cubicBezTo>
                          <a:cubicBezTo>
                            <a:pt x="20839" y="41491"/>
                            <a:pt x="18284" y="43156"/>
                            <a:pt x="14876" y="43156"/>
                          </a:cubicBezTo>
                          <a:close/>
                          <a:moveTo>
                            <a:pt x="14876" y="48358"/>
                          </a:moveTo>
                          <a:cubicBezTo>
                            <a:pt x="20325" y="48358"/>
                            <a:pt x="24487" y="46204"/>
                            <a:pt x="27360" y="41897"/>
                          </a:cubicBezTo>
                          <a:cubicBezTo>
                            <a:pt x="30234" y="37596"/>
                            <a:pt x="31671" y="31350"/>
                            <a:pt x="31671" y="23158"/>
                          </a:cubicBezTo>
                          <a:cubicBezTo>
                            <a:pt x="31671" y="14987"/>
                            <a:pt x="30234" y="8747"/>
                            <a:pt x="27360" y="4440"/>
                          </a:cubicBezTo>
                          <a:cubicBezTo>
                            <a:pt x="24487" y="139"/>
                            <a:pt x="20325" y="-2011"/>
                            <a:pt x="14876" y="-2011"/>
                          </a:cubicBezTo>
                          <a:cubicBezTo>
                            <a:pt x="9434" y="-2011"/>
                            <a:pt x="5276" y="139"/>
                            <a:pt x="2402" y="4440"/>
                          </a:cubicBezTo>
                          <a:cubicBezTo>
                            <a:pt x="-471" y="8747"/>
                            <a:pt x="-1908" y="14987"/>
                            <a:pt x="-1908" y="23158"/>
                          </a:cubicBezTo>
                          <a:cubicBezTo>
                            <a:pt x="-1908" y="31350"/>
                            <a:pt x="-471" y="37596"/>
                            <a:pt x="2402" y="41897"/>
                          </a:cubicBezTo>
                          <a:cubicBezTo>
                            <a:pt x="5276" y="46204"/>
                            <a:pt x="9434" y="48358"/>
                            <a:pt x="1487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53" name="그래픽 354">
                  <a:extLst>
                    <a:ext uri="{FF2B5EF4-FFF2-40B4-BE49-F238E27FC236}">
                      <a16:creationId xmlns:a16="http://schemas.microsoft.com/office/drawing/2014/main" id="{7D4D06B7-634A-E7F8-3F7C-77A0B9D7EE90}"/>
                    </a:ext>
                  </a:extLst>
                </p:cNvPr>
                <p:cNvGrpSpPr/>
                <p:nvPr/>
              </p:nvGrpSpPr>
              <p:grpSpPr>
                <a:xfrm>
                  <a:off x="27051082" y="12994171"/>
                  <a:ext cx="161904" cy="1870183"/>
                  <a:chOff x="27051082" y="12994171"/>
                  <a:chExt cx="161904" cy="1870183"/>
                </a:xfrm>
              </p:grpSpPr>
              <p:sp>
                <p:nvSpPr>
                  <p:cNvPr id="1254" name="자유형 1253">
                    <a:extLst>
                      <a:ext uri="{FF2B5EF4-FFF2-40B4-BE49-F238E27FC236}">
                        <a16:creationId xmlns:a16="http://schemas.microsoft.com/office/drawing/2014/main" id="{AAD20E8C-5018-9F6E-E598-85E47ACC4DF0}"/>
                      </a:ext>
                    </a:extLst>
                  </p:cNvPr>
                  <p:cNvSpPr/>
                  <p:nvPr/>
                </p:nvSpPr>
                <p:spPr>
                  <a:xfrm>
                    <a:off x="27132620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5" name="자유형 1254">
                    <a:extLst>
                      <a:ext uri="{FF2B5EF4-FFF2-40B4-BE49-F238E27FC236}">
                        <a16:creationId xmlns:a16="http://schemas.microsoft.com/office/drawing/2014/main" id="{653AF677-304E-DE96-CEDD-0CC31EDAD19A}"/>
                      </a:ext>
                    </a:extLst>
                  </p:cNvPr>
                  <p:cNvSpPr/>
                  <p:nvPr/>
                </p:nvSpPr>
                <p:spPr>
                  <a:xfrm>
                    <a:off x="27132620" y="14766200"/>
                    <a:ext cx="6663" cy="23306"/>
                  </a:xfrm>
                  <a:custGeom>
                    <a:avLst/>
                    <a:gdLst>
                      <a:gd name="connsiteX0" fmla="*/ 160 w 6663"/>
                      <a:gd name="connsiteY0" fmla="*/ 308 h 23306"/>
                      <a:gd name="connsiteX1" fmla="*/ 160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60" y="308"/>
                        </a:moveTo>
                        <a:lnTo>
                          <a:pt x="160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56" name="그래픽 354">
                    <a:extLst>
                      <a:ext uri="{FF2B5EF4-FFF2-40B4-BE49-F238E27FC236}">
                        <a16:creationId xmlns:a16="http://schemas.microsoft.com/office/drawing/2014/main" id="{6FE149A1-F147-5573-157D-A008DFC8C327}"/>
                      </a:ext>
                    </a:extLst>
                  </p:cNvPr>
                  <p:cNvGrpSpPr/>
                  <p:nvPr/>
                </p:nvGrpSpPr>
                <p:grpSpPr>
                  <a:xfrm>
                    <a:off x="27051082" y="14813985"/>
                    <a:ext cx="161904" cy="50368"/>
                    <a:chOff x="27051082" y="14813985"/>
                    <a:chExt cx="161904" cy="50368"/>
                  </a:xfrm>
                  <a:solidFill>
                    <a:srgbClr val="000000"/>
                  </a:solidFill>
                </p:grpSpPr>
                <p:sp>
                  <p:nvSpPr>
                    <p:cNvPr id="1257" name="자유형 1256">
                      <a:extLst>
                        <a:ext uri="{FF2B5EF4-FFF2-40B4-BE49-F238E27FC236}">
                          <a16:creationId xmlns:a16="http://schemas.microsoft.com/office/drawing/2014/main" id="{50BF5E8E-6F51-CBF9-9966-520C819AA9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051082" y="14814859"/>
                      <a:ext cx="35401" cy="48547"/>
                    </a:xfrm>
                    <a:custGeom>
                      <a:avLst/>
                      <a:gdLst>
                        <a:gd name="connsiteX0" fmla="*/ 20065 w 35401"/>
                        <a:gd name="connsiteY0" fmla="*/ 40811 h 48547"/>
                        <a:gd name="connsiteX1" fmla="*/ 3468 w 35401"/>
                        <a:gd name="connsiteY1" fmla="*/ 14893 h 48547"/>
                        <a:gd name="connsiteX2" fmla="*/ 20065 w 35401"/>
                        <a:gd name="connsiteY2" fmla="*/ 14893 h 48547"/>
                        <a:gd name="connsiteX3" fmla="*/ 20065 w 35401"/>
                        <a:gd name="connsiteY3" fmla="*/ 40811 h 48547"/>
                        <a:gd name="connsiteX4" fmla="*/ 18336 w 35401"/>
                        <a:gd name="connsiteY4" fmla="*/ 46534 h 48547"/>
                        <a:gd name="connsiteX5" fmla="*/ 26604 w 35401"/>
                        <a:gd name="connsiteY5" fmla="*/ 46534 h 48547"/>
                        <a:gd name="connsiteX6" fmla="*/ 26604 w 35401"/>
                        <a:gd name="connsiteY6" fmla="*/ 14893 h 48547"/>
                        <a:gd name="connsiteX7" fmla="*/ 33538 w 35401"/>
                        <a:gd name="connsiteY7" fmla="*/ 14893 h 48547"/>
                        <a:gd name="connsiteX8" fmla="*/ 33538 w 35401"/>
                        <a:gd name="connsiteY8" fmla="*/ 9431 h 48547"/>
                        <a:gd name="connsiteX9" fmla="*/ 26604 w 35401"/>
                        <a:gd name="connsiteY9" fmla="*/ 9431 h 48547"/>
                        <a:gd name="connsiteX10" fmla="*/ 26604 w 35401"/>
                        <a:gd name="connsiteY10" fmla="*/ -2014 h 48547"/>
                        <a:gd name="connsiteX11" fmla="*/ 20065 w 35401"/>
                        <a:gd name="connsiteY11" fmla="*/ -2014 h 48547"/>
                        <a:gd name="connsiteX12" fmla="*/ 20065 w 35401"/>
                        <a:gd name="connsiteY12" fmla="*/ 9431 h 48547"/>
                        <a:gd name="connsiteX13" fmla="*/ -1863 w 35401"/>
                        <a:gd name="connsiteY13" fmla="*/ 9431 h 48547"/>
                        <a:gd name="connsiteX14" fmla="*/ -1863 w 35401"/>
                        <a:gd name="connsiteY14" fmla="*/ 15767 h 48547"/>
                        <a:gd name="connsiteX15" fmla="*/ 18336 w 35401"/>
                        <a:gd name="connsiteY15" fmla="*/ 4653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20065" y="40811"/>
                          </a:moveTo>
                          <a:lnTo>
                            <a:pt x="3468" y="14893"/>
                          </a:lnTo>
                          <a:lnTo>
                            <a:pt x="20065" y="14893"/>
                          </a:lnTo>
                          <a:lnTo>
                            <a:pt x="20065" y="40811"/>
                          </a:lnTo>
                          <a:close/>
                          <a:moveTo>
                            <a:pt x="18336" y="46534"/>
                          </a:moveTo>
                          <a:lnTo>
                            <a:pt x="26604" y="46534"/>
                          </a:lnTo>
                          <a:lnTo>
                            <a:pt x="26604" y="14893"/>
                          </a:lnTo>
                          <a:lnTo>
                            <a:pt x="33538" y="14893"/>
                          </a:lnTo>
                          <a:lnTo>
                            <a:pt x="33538" y="9431"/>
                          </a:lnTo>
                          <a:lnTo>
                            <a:pt x="26604" y="9431"/>
                          </a:lnTo>
                          <a:lnTo>
                            <a:pt x="26604" y="-2014"/>
                          </a:lnTo>
                          <a:lnTo>
                            <a:pt x="20065" y="-2014"/>
                          </a:lnTo>
                          <a:lnTo>
                            <a:pt x="20065" y="9431"/>
                          </a:lnTo>
                          <a:lnTo>
                            <a:pt x="-1863" y="9431"/>
                          </a:lnTo>
                          <a:lnTo>
                            <a:pt x="-1863" y="15767"/>
                          </a:lnTo>
                          <a:lnTo>
                            <a:pt x="18336" y="465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8" name="자유형 1257">
                      <a:extLst>
                        <a:ext uri="{FF2B5EF4-FFF2-40B4-BE49-F238E27FC236}">
                          <a16:creationId xmlns:a16="http://schemas.microsoft.com/office/drawing/2014/main" id="{C97EE31D-4CB5-5620-732B-0B1730BE54E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094614" y="14813985"/>
                      <a:ext cx="33579" cy="50368"/>
                    </a:xfrm>
                    <a:custGeom>
                      <a:avLst/>
                      <a:gdLst>
                        <a:gd name="connsiteX0" fmla="*/ 14906 w 33579"/>
                        <a:gd name="connsiteY0" fmla="*/ 43156 h 50368"/>
                        <a:gd name="connsiteX1" fmla="*/ 7274 w 33579"/>
                        <a:gd name="connsiteY1" fmla="*/ 38161 h 50368"/>
                        <a:gd name="connsiteX2" fmla="*/ 4723 w 33579"/>
                        <a:gd name="connsiteY2" fmla="*/ 23158 h 50368"/>
                        <a:gd name="connsiteX3" fmla="*/ 7274 w 33579"/>
                        <a:gd name="connsiteY3" fmla="*/ 8186 h 50368"/>
                        <a:gd name="connsiteX4" fmla="*/ 14906 w 33579"/>
                        <a:gd name="connsiteY4" fmla="*/ 3191 h 50368"/>
                        <a:gd name="connsiteX5" fmla="*/ 22570 w 33579"/>
                        <a:gd name="connsiteY5" fmla="*/ 8186 h 50368"/>
                        <a:gd name="connsiteX6" fmla="*/ 25131 w 33579"/>
                        <a:gd name="connsiteY6" fmla="*/ 23158 h 50368"/>
                        <a:gd name="connsiteX7" fmla="*/ 22570 w 33579"/>
                        <a:gd name="connsiteY7" fmla="*/ 38161 h 50368"/>
                        <a:gd name="connsiteX8" fmla="*/ 14906 w 33579"/>
                        <a:gd name="connsiteY8" fmla="*/ 43156 h 50368"/>
                        <a:gd name="connsiteX9" fmla="*/ 14906 w 33579"/>
                        <a:gd name="connsiteY9" fmla="*/ 48358 h 50368"/>
                        <a:gd name="connsiteX10" fmla="*/ 27390 w 33579"/>
                        <a:gd name="connsiteY10" fmla="*/ 41897 h 50368"/>
                        <a:gd name="connsiteX11" fmla="*/ 31701 w 33579"/>
                        <a:gd name="connsiteY11" fmla="*/ 23158 h 50368"/>
                        <a:gd name="connsiteX12" fmla="*/ 27390 w 33579"/>
                        <a:gd name="connsiteY12" fmla="*/ 4440 h 50368"/>
                        <a:gd name="connsiteX13" fmla="*/ 14906 w 33579"/>
                        <a:gd name="connsiteY13" fmla="*/ -2011 h 50368"/>
                        <a:gd name="connsiteX14" fmla="*/ 2432 w 33579"/>
                        <a:gd name="connsiteY14" fmla="*/ 4440 h 50368"/>
                        <a:gd name="connsiteX15" fmla="*/ -1878 w 33579"/>
                        <a:gd name="connsiteY15" fmla="*/ 23158 h 50368"/>
                        <a:gd name="connsiteX16" fmla="*/ 2432 w 33579"/>
                        <a:gd name="connsiteY16" fmla="*/ 41897 h 50368"/>
                        <a:gd name="connsiteX17" fmla="*/ 1490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06" y="43156"/>
                          </a:moveTo>
                          <a:cubicBezTo>
                            <a:pt x="11526" y="43156"/>
                            <a:pt x="8982" y="41491"/>
                            <a:pt x="7274" y="38161"/>
                          </a:cubicBezTo>
                          <a:cubicBezTo>
                            <a:pt x="5573" y="34839"/>
                            <a:pt x="4723" y="29838"/>
                            <a:pt x="4723" y="23158"/>
                          </a:cubicBezTo>
                          <a:cubicBezTo>
                            <a:pt x="4723" y="16506"/>
                            <a:pt x="5573" y="11515"/>
                            <a:pt x="7274" y="8186"/>
                          </a:cubicBezTo>
                          <a:cubicBezTo>
                            <a:pt x="8982" y="4856"/>
                            <a:pt x="11526" y="3191"/>
                            <a:pt x="14906" y="3191"/>
                          </a:cubicBezTo>
                          <a:cubicBezTo>
                            <a:pt x="18314" y="3191"/>
                            <a:pt x="20869" y="4856"/>
                            <a:pt x="22570" y="8186"/>
                          </a:cubicBezTo>
                          <a:cubicBezTo>
                            <a:pt x="24277" y="11515"/>
                            <a:pt x="25131" y="16506"/>
                            <a:pt x="25131" y="23158"/>
                          </a:cubicBezTo>
                          <a:cubicBezTo>
                            <a:pt x="25131" y="29838"/>
                            <a:pt x="24277" y="34839"/>
                            <a:pt x="22570" y="38161"/>
                          </a:cubicBezTo>
                          <a:cubicBezTo>
                            <a:pt x="20869" y="41491"/>
                            <a:pt x="18314" y="43156"/>
                            <a:pt x="14906" y="43156"/>
                          </a:cubicBezTo>
                          <a:close/>
                          <a:moveTo>
                            <a:pt x="14906" y="48358"/>
                          </a:moveTo>
                          <a:cubicBezTo>
                            <a:pt x="20355" y="48358"/>
                            <a:pt x="24517" y="46204"/>
                            <a:pt x="27390" y="41897"/>
                          </a:cubicBezTo>
                          <a:cubicBezTo>
                            <a:pt x="30264" y="37596"/>
                            <a:pt x="31701" y="31350"/>
                            <a:pt x="31701" y="23158"/>
                          </a:cubicBezTo>
                          <a:cubicBezTo>
                            <a:pt x="31701" y="14987"/>
                            <a:pt x="30264" y="8747"/>
                            <a:pt x="27390" y="4440"/>
                          </a:cubicBezTo>
                          <a:cubicBezTo>
                            <a:pt x="24517" y="139"/>
                            <a:pt x="20355" y="-2011"/>
                            <a:pt x="14906" y="-2011"/>
                          </a:cubicBezTo>
                          <a:cubicBezTo>
                            <a:pt x="9464" y="-2011"/>
                            <a:pt x="5306" y="139"/>
                            <a:pt x="2432" y="4440"/>
                          </a:cubicBezTo>
                          <a:cubicBezTo>
                            <a:pt x="-441" y="8747"/>
                            <a:pt x="-1878" y="14987"/>
                            <a:pt x="-1878" y="23158"/>
                          </a:cubicBezTo>
                          <a:cubicBezTo>
                            <a:pt x="-1878" y="31350"/>
                            <a:pt x="-441" y="37596"/>
                            <a:pt x="2432" y="41897"/>
                          </a:cubicBezTo>
                          <a:cubicBezTo>
                            <a:pt x="5306" y="46204"/>
                            <a:pt x="9464" y="48358"/>
                            <a:pt x="1490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9" name="자유형 1258">
                      <a:extLst>
                        <a:ext uri="{FF2B5EF4-FFF2-40B4-BE49-F238E27FC236}">
                          <a16:creationId xmlns:a16="http://schemas.microsoft.com/office/drawing/2014/main" id="{EE597A5F-9C7B-4647-C700-DEED4A6421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137011" y="14813985"/>
                      <a:ext cx="33579" cy="50368"/>
                    </a:xfrm>
                    <a:custGeom>
                      <a:avLst/>
                      <a:gdLst>
                        <a:gd name="connsiteX0" fmla="*/ 14913 w 33579"/>
                        <a:gd name="connsiteY0" fmla="*/ 43156 h 50368"/>
                        <a:gd name="connsiteX1" fmla="*/ 7280 w 33579"/>
                        <a:gd name="connsiteY1" fmla="*/ 38161 h 50368"/>
                        <a:gd name="connsiteX2" fmla="*/ 4729 w 33579"/>
                        <a:gd name="connsiteY2" fmla="*/ 23158 h 50368"/>
                        <a:gd name="connsiteX3" fmla="*/ 7280 w 33579"/>
                        <a:gd name="connsiteY3" fmla="*/ 8186 h 50368"/>
                        <a:gd name="connsiteX4" fmla="*/ 14913 w 33579"/>
                        <a:gd name="connsiteY4" fmla="*/ 3191 h 50368"/>
                        <a:gd name="connsiteX5" fmla="*/ 22576 w 33579"/>
                        <a:gd name="connsiteY5" fmla="*/ 8186 h 50368"/>
                        <a:gd name="connsiteX6" fmla="*/ 25137 w 33579"/>
                        <a:gd name="connsiteY6" fmla="*/ 23158 h 50368"/>
                        <a:gd name="connsiteX7" fmla="*/ 22576 w 33579"/>
                        <a:gd name="connsiteY7" fmla="*/ 38161 h 50368"/>
                        <a:gd name="connsiteX8" fmla="*/ 14913 w 33579"/>
                        <a:gd name="connsiteY8" fmla="*/ 43156 h 50368"/>
                        <a:gd name="connsiteX9" fmla="*/ 14913 w 33579"/>
                        <a:gd name="connsiteY9" fmla="*/ 48358 h 50368"/>
                        <a:gd name="connsiteX10" fmla="*/ 27397 w 33579"/>
                        <a:gd name="connsiteY10" fmla="*/ 41897 h 50368"/>
                        <a:gd name="connsiteX11" fmla="*/ 31707 w 33579"/>
                        <a:gd name="connsiteY11" fmla="*/ 23158 h 50368"/>
                        <a:gd name="connsiteX12" fmla="*/ 27397 w 33579"/>
                        <a:gd name="connsiteY12" fmla="*/ 4440 h 50368"/>
                        <a:gd name="connsiteX13" fmla="*/ 14913 w 33579"/>
                        <a:gd name="connsiteY13" fmla="*/ -2011 h 50368"/>
                        <a:gd name="connsiteX14" fmla="*/ 2439 w 33579"/>
                        <a:gd name="connsiteY14" fmla="*/ 4440 h 50368"/>
                        <a:gd name="connsiteX15" fmla="*/ -1872 w 33579"/>
                        <a:gd name="connsiteY15" fmla="*/ 23158 h 50368"/>
                        <a:gd name="connsiteX16" fmla="*/ 2439 w 33579"/>
                        <a:gd name="connsiteY16" fmla="*/ 41897 h 50368"/>
                        <a:gd name="connsiteX17" fmla="*/ 14913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13" y="43156"/>
                          </a:moveTo>
                          <a:cubicBezTo>
                            <a:pt x="11532" y="43156"/>
                            <a:pt x="8988" y="41491"/>
                            <a:pt x="7280" y="38161"/>
                          </a:cubicBezTo>
                          <a:cubicBezTo>
                            <a:pt x="5580" y="34839"/>
                            <a:pt x="4729" y="29838"/>
                            <a:pt x="4729" y="23158"/>
                          </a:cubicBezTo>
                          <a:cubicBezTo>
                            <a:pt x="4729" y="16506"/>
                            <a:pt x="5580" y="11515"/>
                            <a:pt x="7280" y="8186"/>
                          </a:cubicBezTo>
                          <a:cubicBezTo>
                            <a:pt x="8988" y="4856"/>
                            <a:pt x="11532" y="3191"/>
                            <a:pt x="14913" y="3191"/>
                          </a:cubicBezTo>
                          <a:cubicBezTo>
                            <a:pt x="18321" y="3191"/>
                            <a:pt x="20875" y="4856"/>
                            <a:pt x="22576" y="8186"/>
                          </a:cubicBezTo>
                          <a:cubicBezTo>
                            <a:pt x="24284" y="11515"/>
                            <a:pt x="25137" y="16506"/>
                            <a:pt x="25137" y="23158"/>
                          </a:cubicBezTo>
                          <a:cubicBezTo>
                            <a:pt x="25137" y="29838"/>
                            <a:pt x="24284" y="34839"/>
                            <a:pt x="22576" y="38161"/>
                          </a:cubicBezTo>
                          <a:cubicBezTo>
                            <a:pt x="20875" y="41491"/>
                            <a:pt x="18321" y="43156"/>
                            <a:pt x="14913" y="43156"/>
                          </a:cubicBezTo>
                          <a:close/>
                          <a:moveTo>
                            <a:pt x="14913" y="48358"/>
                          </a:moveTo>
                          <a:cubicBezTo>
                            <a:pt x="20362" y="48358"/>
                            <a:pt x="24523" y="46204"/>
                            <a:pt x="27397" y="41897"/>
                          </a:cubicBezTo>
                          <a:cubicBezTo>
                            <a:pt x="30270" y="37596"/>
                            <a:pt x="31707" y="31350"/>
                            <a:pt x="31707" y="23158"/>
                          </a:cubicBezTo>
                          <a:cubicBezTo>
                            <a:pt x="31707" y="14987"/>
                            <a:pt x="30270" y="8747"/>
                            <a:pt x="27397" y="4440"/>
                          </a:cubicBezTo>
                          <a:cubicBezTo>
                            <a:pt x="24523" y="139"/>
                            <a:pt x="20362" y="-2011"/>
                            <a:pt x="14913" y="-2011"/>
                          </a:cubicBezTo>
                          <a:cubicBezTo>
                            <a:pt x="9470" y="-2011"/>
                            <a:pt x="5313" y="139"/>
                            <a:pt x="2439" y="4440"/>
                          </a:cubicBezTo>
                          <a:cubicBezTo>
                            <a:pt x="-435" y="8747"/>
                            <a:pt x="-1872" y="14987"/>
                            <a:pt x="-1872" y="23158"/>
                          </a:cubicBezTo>
                          <a:cubicBezTo>
                            <a:pt x="-1872" y="31350"/>
                            <a:pt x="-435" y="37596"/>
                            <a:pt x="2439" y="41897"/>
                          </a:cubicBezTo>
                          <a:cubicBezTo>
                            <a:pt x="5313" y="46204"/>
                            <a:pt x="9470" y="48358"/>
                            <a:pt x="14913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60" name="자유형 1259">
                      <a:extLst>
                        <a:ext uri="{FF2B5EF4-FFF2-40B4-BE49-F238E27FC236}">
                          <a16:creationId xmlns:a16="http://schemas.microsoft.com/office/drawing/2014/main" id="{A3B3851E-BC37-56DA-80C7-5F856F01DF9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179408" y="14813985"/>
                      <a:ext cx="33579" cy="50368"/>
                    </a:xfrm>
                    <a:custGeom>
                      <a:avLst/>
                      <a:gdLst>
                        <a:gd name="connsiteX0" fmla="*/ 14919 w 33579"/>
                        <a:gd name="connsiteY0" fmla="*/ 43156 h 50368"/>
                        <a:gd name="connsiteX1" fmla="*/ 7287 w 33579"/>
                        <a:gd name="connsiteY1" fmla="*/ 38161 h 50368"/>
                        <a:gd name="connsiteX2" fmla="*/ 4736 w 33579"/>
                        <a:gd name="connsiteY2" fmla="*/ 23158 h 50368"/>
                        <a:gd name="connsiteX3" fmla="*/ 7287 w 33579"/>
                        <a:gd name="connsiteY3" fmla="*/ 8186 h 50368"/>
                        <a:gd name="connsiteX4" fmla="*/ 14919 w 33579"/>
                        <a:gd name="connsiteY4" fmla="*/ 3191 h 50368"/>
                        <a:gd name="connsiteX5" fmla="*/ 22582 w 33579"/>
                        <a:gd name="connsiteY5" fmla="*/ 8186 h 50368"/>
                        <a:gd name="connsiteX6" fmla="*/ 25144 w 33579"/>
                        <a:gd name="connsiteY6" fmla="*/ 23158 h 50368"/>
                        <a:gd name="connsiteX7" fmla="*/ 22582 w 33579"/>
                        <a:gd name="connsiteY7" fmla="*/ 38161 h 50368"/>
                        <a:gd name="connsiteX8" fmla="*/ 14919 w 33579"/>
                        <a:gd name="connsiteY8" fmla="*/ 43156 h 50368"/>
                        <a:gd name="connsiteX9" fmla="*/ 14919 w 33579"/>
                        <a:gd name="connsiteY9" fmla="*/ 48358 h 50368"/>
                        <a:gd name="connsiteX10" fmla="*/ 27403 w 33579"/>
                        <a:gd name="connsiteY10" fmla="*/ 41897 h 50368"/>
                        <a:gd name="connsiteX11" fmla="*/ 31714 w 33579"/>
                        <a:gd name="connsiteY11" fmla="*/ 23158 h 50368"/>
                        <a:gd name="connsiteX12" fmla="*/ 27403 w 33579"/>
                        <a:gd name="connsiteY12" fmla="*/ 4440 h 50368"/>
                        <a:gd name="connsiteX13" fmla="*/ 14919 w 33579"/>
                        <a:gd name="connsiteY13" fmla="*/ -2011 h 50368"/>
                        <a:gd name="connsiteX14" fmla="*/ 2445 w 33579"/>
                        <a:gd name="connsiteY14" fmla="*/ 4440 h 50368"/>
                        <a:gd name="connsiteX15" fmla="*/ -1865 w 33579"/>
                        <a:gd name="connsiteY15" fmla="*/ 23158 h 50368"/>
                        <a:gd name="connsiteX16" fmla="*/ 2445 w 33579"/>
                        <a:gd name="connsiteY16" fmla="*/ 41897 h 50368"/>
                        <a:gd name="connsiteX17" fmla="*/ 1491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19" y="43156"/>
                          </a:moveTo>
                          <a:cubicBezTo>
                            <a:pt x="11538" y="43156"/>
                            <a:pt x="8994" y="41491"/>
                            <a:pt x="7287" y="38161"/>
                          </a:cubicBezTo>
                          <a:cubicBezTo>
                            <a:pt x="5586" y="34839"/>
                            <a:pt x="4736" y="29838"/>
                            <a:pt x="4736" y="23158"/>
                          </a:cubicBezTo>
                          <a:cubicBezTo>
                            <a:pt x="4736" y="16506"/>
                            <a:pt x="5586" y="11515"/>
                            <a:pt x="7287" y="8186"/>
                          </a:cubicBezTo>
                          <a:cubicBezTo>
                            <a:pt x="8994" y="4856"/>
                            <a:pt x="11538" y="3191"/>
                            <a:pt x="14919" y="3191"/>
                          </a:cubicBezTo>
                          <a:cubicBezTo>
                            <a:pt x="18327" y="3191"/>
                            <a:pt x="20882" y="4856"/>
                            <a:pt x="22582" y="8186"/>
                          </a:cubicBezTo>
                          <a:cubicBezTo>
                            <a:pt x="24290" y="11515"/>
                            <a:pt x="25144" y="16506"/>
                            <a:pt x="25144" y="23158"/>
                          </a:cubicBezTo>
                          <a:cubicBezTo>
                            <a:pt x="25144" y="29838"/>
                            <a:pt x="24290" y="34839"/>
                            <a:pt x="22582" y="38161"/>
                          </a:cubicBezTo>
                          <a:cubicBezTo>
                            <a:pt x="20882" y="41491"/>
                            <a:pt x="18327" y="43156"/>
                            <a:pt x="14919" y="43156"/>
                          </a:cubicBezTo>
                          <a:close/>
                          <a:moveTo>
                            <a:pt x="14919" y="48358"/>
                          </a:moveTo>
                          <a:cubicBezTo>
                            <a:pt x="20368" y="48358"/>
                            <a:pt x="24529" y="46204"/>
                            <a:pt x="27403" y="41897"/>
                          </a:cubicBezTo>
                          <a:cubicBezTo>
                            <a:pt x="30277" y="37596"/>
                            <a:pt x="31714" y="31350"/>
                            <a:pt x="31714" y="23158"/>
                          </a:cubicBezTo>
                          <a:cubicBezTo>
                            <a:pt x="31714" y="14987"/>
                            <a:pt x="30277" y="8747"/>
                            <a:pt x="27403" y="4440"/>
                          </a:cubicBezTo>
                          <a:cubicBezTo>
                            <a:pt x="24529" y="139"/>
                            <a:pt x="20368" y="-2011"/>
                            <a:pt x="14919" y="-2011"/>
                          </a:cubicBezTo>
                          <a:cubicBezTo>
                            <a:pt x="9477" y="-2011"/>
                            <a:pt x="5319" y="139"/>
                            <a:pt x="2445" y="4440"/>
                          </a:cubicBezTo>
                          <a:cubicBezTo>
                            <a:pt x="-429" y="8747"/>
                            <a:pt x="-1865" y="14987"/>
                            <a:pt x="-1865" y="23158"/>
                          </a:cubicBezTo>
                          <a:cubicBezTo>
                            <a:pt x="-1865" y="31350"/>
                            <a:pt x="-429" y="37596"/>
                            <a:pt x="2445" y="41897"/>
                          </a:cubicBezTo>
                          <a:cubicBezTo>
                            <a:pt x="5319" y="46204"/>
                            <a:pt x="9477" y="48358"/>
                            <a:pt x="1491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61" name="그래픽 354">
                  <a:extLst>
                    <a:ext uri="{FF2B5EF4-FFF2-40B4-BE49-F238E27FC236}">
                      <a16:creationId xmlns:a16="http://schemas.microsoft.com/office/drawing/2014/main" id="{764FF0D9-90E8-3441-A697-F2108EEE47E2}"/>
                    </a:ext>
                  </a:extLst>
                </p:cNvPr>
                <p:cNvGrpSpPr/>
                <p:nvPr/>
              </p:nvGrpSpPr>
              <p:grpSpPr>
                <a:xfrm>
                  <a:off x="27337940" y="12994171"/>
                  <a:ext cx="160509" cy="1870183"/>
                  <a:chOff x="27337940" y="12994171"/>
                  <a:chExt cx="160509" cy="1870183"/>
                </a:xfrm>
              </p:grpSpPr>
              <p:sp>
                <p:nvSpPr>
                  <p:cNvPr id="1262" name="자유형 1261">
                    <a:extLst>
                      <a:ext uri="{FF2B5EF4-FFF2-40B4-BE49-F238E27FC236}">
                        <a16:creationId xmlns:a16="http://schemas.microsoft.com/office/drawing/2014/main" id="{678E842A-A2C3-8629-5920-2A29EDBC8306}"/>
                      </a:ext>
                    </a:extLst>
                  </p:cNvPr>
                  <p:cNvSpPr/>
                  <p:nvPr/>
                </p:nvSpPr>
                <p:spPr>
                  <a:xfrm>
                    <a:off x="27418083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63" name="자유형 1262">
                    <a:extLst>
                      <a:ext uri="{FF2B5EF4-FFF2-40B4-BE49-F238E27FC236}">
                        <a16:creationId xmlns:a16="http://schemas.microsoft.com/office/drawing/2014/main" id="{E584B1BE-6CC8-F0AF-FC59-8AB916687DA1}"/>
                      </a:ext>
                    </a:extLst>
                  </p:cNvPr>
                  <p:cNvSpPr/>
                  <p:nvPr/>
                </p:nvSpPr>
                <p:spPr>
                  <a:xfrm>
                    <a:off x="27418083" y="14766200"/>
                    <a:ext cx="6663" cy="23306"/>
                  </a:xfrm>
                  <a:custGeom>
                    <a:avLst/>
                    <a:gdLst>
                      <a:gd name="connsiteX0" fmla="*/ 202 w 6663"/>
                      <a:gd name="connsiteY0" fmla="*/ 308 h 23306"/>
                      <a:gd name="connsiteX1" fmla="*/ 202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02" y="308"/>
                        </a:moveTo>
                        <a:lnTo>
                          <a:pt x="202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64" name="그래픽 354">
                    <a:extLst>
                      <a:ext uri="{FF2B5EF4-FFF2-40B4-BE49-F238E27FC236}">
                        <a16:creationId xmlns:a16="http://schemas.microsoft.com/office/drawing/2014/main" id="{BAB45197-17C4-DA22-5971-016915E5DEE7}"/>
                      </a:ext>
                    </a:extLst>
                  </p:cNvPr>
                  <p:cNvGrpSpPr/>
                  <p:nvPr/>
                </p:nvGrpSpPr>
                <p:grpSpPr>
                  <a:xfrm>
                    <a:off x="27337940" y="14813985"/>
                    <a:ext cx="160509" cy="50368"/>
                    <a:chOff x="27337940" y="14813985"/>
                    <a:chExt cx="160509" cy="50368"/>
                  </a:xfrm>
                  <a:solidFill>
                    <a:srgbClr val="000000"/>
                  </a:solidFill>
                </p:grpSpPr>
                <p:sp>
                  <p:nvSpPr>
                    <p:cNvPr id="1265" name="자유형 1264">
                      <a:extLst>
                        <a:ext uri="{FF2B5EF4-FFF2-40B4-BE49-F238E27FC236}">
                          <a16:creationId xmlns:a16="http://schemas.microsoft.com/office/drawing/2014/main" id="{3102B4B6-38DE-D330-D32C-8C2CBD2D85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337940" y="14813985"/>
                      <a:ext cx="33547" cy="50368"/>
                    </a:xfrm>
                    <a:custGeom>
                      <a:avLst/>
                      <a:gdLst>
                        <a:gd name="connsiteX0" fmla="*/ 15481 w 33547"/>
                        <a:gd name="connsiteY0" fmla="*/ 25821 h 50368"/>
                        <a:gd name="connsiteX1" fmla="*/ 8464 w 33547"/>
                        <a:gd name="connsiteY1" fmla="*/ 22794 h 50368"/>
                        <a:gd name="connsiteX2" fmla="*/ 5881 w 33547"/>
                        <a:gd name="connsiteY2" fmla="*/ 14512 h 50368"/>
                        <a:gd name="connsiteX3" fmla="*/ 8464 w 33547"/>
                        <a:gd name="connsiteY3" fmla="*/ 6230 h 50368"/>
                        <a:gd name="connsiteX4" fmla="*/ 15481 w 33547"/>
                        <a:gd name="connsiteY4" fmla="*/ 3191 h 50368"/>
                        <a:gd name="connsiteX5" fmla="*/ 22489 w 33547"/>
                        <a:gd name="connsiteY5" fmla="*/ 6230 h 50368"/>
                        <a:gd name="connsiteX6" fmla="*/ 25071 w 33547"/>
                        <a:gd name="connsiteY6" fmla="*/ 14512 h 50368"/>
                        <a:gd name="connsiteX7" fmla="*/ 22489 w 33547"/>
                        <a:gd name="connsiteY7" fmla="*/ 22794 h 50368"/>
                        <a:gd name="connsiteX8" fmla="*/ 15481 w 33547"/>
                        <a:gd name="connsiteY8" fmla="*/ 25821 h 50368"/>
                        <a:gd name="connsiteX9" fmla="*/ 28528 w 33547"/>
                        <a:gd name="connsiteY9" fmla="*/ 46412 h 50368"/>
                        <a:gd name="connsiteX10" fmla="*/ 28528 w 33547"/>
                        <a:gd name="connsiteY10" fmla="*/ 40430 h 50368"/>
                        <a:gd name="connsiteX11" fmla="*/ 23530 w 33547"/>
                        <a:gd name="connsiteY11" fmla="*/ 42209 h 50368"/>
                        <a:gd name="connsiteX12" fmla="*/ 18532 w 33547"/>
                        <a:gd name="connsiteY12" fmla="*/ 42833 h 50368"/>
                        <a:gd name="connsiteX13" fmla="*/ 8589 w 33547"/>
                        <a:gd name="connsiteY13" fmla="*/ 38442 h 50368"/>
                        <a:gd name="connsiteX14" fmla="*/ 4674 w 33547"/>
                        <a:gd name="connsiteY14" fmla="*/ 25176 h 50368"/>
                        <a:gd name="connsiteX15" fmla="*/ 9484 w 33547"/>
                        <a:gd name="connsiteY15" fmla="*/ 29515 h 50368"/>
                        <a:gd name="connsiteX16" fmla="*/ 15867 w 33547"/>
                        <a:gd name="connsiteY16" fmla="*/ 31024 h 50368"/>
                        <a:gd name="connsiteX17" fmla="*/ 27435 w 33547"/>
                        <a:gd name="connsiteY17" fmla="*/ 26581 h 50368"/>
                        <a:gd name="connsiteX18" fmla="*/ 31683 w 33547"/>
                        <a:gd name="connsiteY18" fmla="*/ 14512 h 50368"/>
                        <a:gd name="connsiteX19" fmla="*/ 27258 w 33547"/>
                        <a:gd name="connsiteY19" fmla="*/ 2505 h 50368"/>
                        <a:gd name="connsiteX20" fmla="*/ 15481 w 33547"/>
                        <a:gd name="connsiteY20" fmla="*/ -2011 h 50368"/>
                        <a:gd name="connsiteX21" fmla="*/ 2591 w 33547"/>
                        <a:gd name="connsiteY21" fmla="*/ 4440 h 50368"/>
                        <a:gd name="connsiteX22" fmla="*/ -1865 w 33547"/>
                        <a:gd name="connsiteY22" fmla="*/ 23158 h 50368"/>
                        <a:gd name="connsiteX23" fmla="*/ 3601 w 33547"/>
                        <a:gd name="connsiteY23" fmla="*/ 41512 h 50368"/>
                        <a:gd name="connsiteX24" fmla="*/ 18272 w 33547"/>
                        <a:gd name="connsiteY24" fmla="*/ 48358 h 50368"/>
                        <a:gd name="connsiteX25" fmla="*/ 23270 w 33547"/>
                        <a:gd name="connsiteY25" fmla="*/ 47869 h 50368"/>
                        <a:gd name="connsiteX26" fmla="*/ 28528 w 33547"/>
                        <a:gd name="connsiteY26" fmla="*/ 4641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47" h="50368">
                          <a:moveTo>
                            <a:pt x="15481" y="25821"/>
                          </a:moveTo>
                          <a:cubicBezTo>
                            <a:pt x="12531" y="25821"/>
                            <a:pt x="10192" y="24812"/>
                            <a:pt x="8464" y="22794"/>
                          </a:cubicBezTo>
                          <a:cubicBezTo>
                            <a:pt x="6742" y="20782"/>
                            <a:pt x="5881" y="18021"/>
                            <a:pt x="5881" y="14512"/>
                          </a:cubicBezTo>
                          <a:cubicBezTo>
                            <a:pt x="5881" y="11023"/>
                            <a:pt x="6742" y="8262"/>
                            <a:pt x="8464" y="6230"/>
                          </a:cubicBezTo>
                          <a:cubicBezTo>
                            <a:pt x="10192" y="4204"/>
                            <a:pt x="12531" y="3191"/>
                            <a:pt x="15481" y="3191"/>
                          </a:cubicBezTo>
                          <a:cubicBezTo>
                            <a:pt x="18432" y="3191"/>
                            <a:pt x="20767" y="4204"/>
                            <a:pt x="22489" y="6230"/>
                          </a:cubicBezTo>
                          <a:cubicBezTo>
                            <a:pt x="24210" y="8262"/>
                            <a:pt x="25071" y="11023"/>
                            <a:pt x="25071" y="14512"/>
                          </a:cubicBezTo>
                          <a:cubicBezTo>
                            <a:pt x="25071" y="18021"/>
                            <a:pt x="24210" y="20782"/>
                            <a:pt x="22489" y="22794"/>
                          </a:cubicBezTo>
                          <a:cubicBezTo>
                            <a:pt x="20767" y="24812"/>
                            <a:pt x="18432" y="25821"/>
                            <a:pt x="15481" y="25821"/>
                          </a:cubicBezTo>
                          <a:close/>
                          <a:moveTo>
                            <a:pt x="28528" y="46412"/>
                          </a:moveTo>
                          <a:lnTo>
                            <a:pt x="28528" y="40430"/>
                          </a:lnTo>
                          <a:cubicBezTo>
                            <a:pt x="26876" y="41206"/>
                            <a:pt x="25210" y="41799"/>
                            <a:pt x="23530" y="42209"/>
                          </a:cubicBezTo>
                          <a:cubicBezTo>
                            <a:pt x="21850" y="42625"/>
                            <a:pt x="20184" y="42833"/>
                            <a:pt x="18532" y="42833"/>
                          </a:cubicBezTo>
                          <a:cubicBezTo>
                            <a:pt x="14194" y="42833"/>
                            <a:pt x="10879" y="41369"/>
                            <a:pt x="8589" y="38442"/>
                          </a:cubicBezTo>
                          <a:cubicBezTo>
                            <a:pt x="6305" y="35515"/>
                            <a:pt x="5000" y="31093"/>
                            <a:pt x="4674" y="25176"/>
                          </a:cubicBezTo>
                          <a:cubicBezTo>
                            <a:pt x="5951" y="27063"/>
                            <a:pt x="7554" y="28509"/>
                            <a:pt x="9484" y="29515"/>
                          </a:cubicBezTo>
                          <a:cubicBezTo>
                            <a:pt x="11421" y="30521"/>
                            <a:pt x="13548" y="31024"/>
                            <a:pt x="15867" y="31024"/>
                          </a:cubicBezTo>
                          <a:cubicBezTo>
                            <a:pt x="20747" y="31024"/>
                            <a:pt x="24603" y="29543"/>
                            <a:pt x="27435" y="26581"/>
                          </a:cubicBezTo>
                          <a:cubicBezTo>
                            <a:pt x="30267" y="23626"/>
                            <a:pt x="31683" y="19603"/>
                            <a:pt x="31683" y="14512"/>
                          </a:cubicBezTo>
                          <a:cubicBezTo>
                            <a:pt x="31683" y="9524"/>
                            <a:pt x="30208" y="5522"/>
                            <a:pt x="27258" y="2505"/>
                          </a:cubicBezTo>
                          <a:cubicBezTo>
                            <a:pt x="24308" y="-506"/>
                            <a:pt x="20382" y="-2011"/>
                            <a:pt x="15481" y="-2011"/>
                          </a:cubicBezTo>
                          <a:cubicBezTo>
                            <a:pt x="9859" y="-2011"/>
                            <a:pt x="5562" y="139"/>
                            <a:pt x="2591" y="4440"/>
                          </a:cubicBezTo>
                          <a:cubicBezTo>
                            <a:pt x="-380" y="8747"/>
                            <a:pt x="-1865" y="14987"/>
                            <a:pt x="-1865" y="23158"/>
                          </a:cubicBezTo>
                          <a:cubicBezTo>
                            <a:pt x="-1865" y="30829"/>
                            <a:pt x="-43" y="36947"/>
                            <a:pt x="3601" y="41512"/>
                          </a:cubicBezTo>
                          <a:cubicBezTo>
                            <a:pt x="7245" y="46076"/>
                            <a:pt x="12136" y="48358"/>
                            <a:pt x="18272" y="48358"/>
                          </a:cubicBezTo>
                          <a:cubicBezTo>
                            <a:pt x="19924" y="48358"/>
                            <a:pt x="21590" y="48195"/>
                            <a:pt x="23270" y="47869"/>
                          </a:cubicBezTo>
                          <a:cubicBezTo>
                            <a:pt x="24950" y="47543"/>
                            <a:pt x="26702" y="47057"/>
                            <a:pt x="28528" y="464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66" name="자유형 1265">
                      <a:extLst>
                        <a:ext uri="{FF2B5EF4-FFF2-40B4-BE49-F238E27FC236}">
                          <a16:creationId xmlns:a16="http://schemas.microsoft.com/office/drawing/2014/main" id="{3474B958-8C97-DD53-AB8D-68A00143DB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380077" y="14813985"/>
                      <a:ext cx="33579" cy="50368"/>
                    </a:xfrm>
                    <a:custGeom>
                      <a:avLst/>
                      <a:gdLst>
                        <a:gd name="connsiteX0" fmla="*/ 14949 w 33579"/>
                        <a:gd name="connsiteY0" fmla="*/ 43156 h 50368"/>
                        <a:gd name="connsiteX1" fmla="*/ 7317 w 33579"/>
                        <a:gd name="connsiteY1" fmla="*/ 38161 h 50368"/>
                        <a:gd name="connsiteX2" fmla="*/ 4766 w 33579"/>
                        <a:gd name="connsiteY2" fmla="*/ 23158 h 50368"/>
                        <a:gd name="connsiteX3" fmla="*/ 7317 w 33579"/>
                        <a:gd name="connsiteY3" fmla="*/ 8186 h 50368"/>
                        <a:gd name="connsiteX4" fmla="*/ 14949 w 33579"/>
                        <a:gd name="connsiteY4" fmla="*/ 3191 h 50368"/>
                        <a:gd name="connsiteX5" fmla="*/ 22612 w 33579"/>
                        <a:gd name="connsiteY5" fmla="*/ 8186 h 50368"/>
                        <a:gd name="connsiteX6" fmla="*/ 25174 w 33579"/>
                        <a:gd name="connsiteY6" fmla="*/ 23158 h 50368"/>
                        <a:gd name="connsiteX7" fmla="*/ 22612 w 33579"/>
                        <a:gd name="connsiteY7" fmla="*/ 38161 h 50368"/>
                        <a:gd name="connsiteX8" fmla="*/ 14949 w 33579"/>
                        <a:gd name="connsiteY8" fmla="*/ 43156 h 50368"/>
                        <a:gd name="connsiteX9" fmla="*/ 14949 w 33579"/>
                        <a:gd name="connsiteY9" fmla="*/ 48358 h 50368"/>
                        <a:gd name="connsiteX10" fmla="*/ 27433 w 33579"/>
                        <a:gd name="connsiteY10" fmla="*/ 41897 h 50368"/>
                        <a:gd name="connsiteX11" fmla="*/ 31744 w 33579"/>
                        <a:gd name="connsiteY11" fmla="*/ 23158 h 50368"/>
                        <a:gd name="connsiteX12" fmla="*/ 27433 w 33579"/>
                        <a:gd name="connsiteY12" fmla="*/ 4440 h 50368"/>
                        <a:gd name="connsiteX13" fmla="*/ 14949 w 33579"/>
                        <a:gd name="connsiteY13" fmla="*/ -2011 h 50368"/>
                        <a:gd name="connsiteX14" fmla="*/ 2475 w 33579"/>
                        <a:gd name="connsiteY14" fmla="*/ 4440 h 50368"/>
                        <a:gd name="connsiteX15" fmla="*/ -1835 w 33579"/>
                        <a:gd name="connsiteY15" fmla="*/ 23158 h 50368"/>
                        <a:gd name="connsiteX16" fmla="*/ 2475 w 33579"/>
                        <a:gd name="connsiteY16" fmla="*/ 41897 h 50368"/>
                        <a:gd name="connsiteX17" fmla="*/ 1494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49" y="43156"/>
                          </a:moveTo>
                          <a:cubicBezTo>
                            <a:pt x="11569" y="43156"/>
                            <a:pt x="9025" y="41491"/>
                            <a:pt x="7317" y="38161"/>
                          </a:cubicBezTo>
                          <a:cubicBezTo>
                            <a:pt x="5616" y="34839"/>
                            <a:pt x="4766" y="29838"/>
                            <a:pt x="4766" y="23158"/>
                          </a:cubicBezTo>
                          <a:cubicBezTo>
                            <a:pt x="4766" y="16506"/>
                            <a:pt x="5616" y="11515"/>
                            <a:pt x="7317" y="8186"/>
                          </a:cubicBezTo>
                          <a:cubicBezTo>
                            <a:pt x="9025" y="4856"/>
                            <a:pt x="11569" y="3191"/>
                            <a:pt x="14949" y="3191"/>
                          </a:cubicBezTo>
                          <a:cubicBezTo>
                            <a:pt x="18357" y="3191"/>
                            <a:pt x="20912" y="4856"/>
                            <a:pt x="22612" y="8186"/>
                          </a:cubicBezTo>
                          <a:cubicBezTo>
                            <a:pt x="24320" y="11515"/>
                            <a:pt x="25174" y="16506"/>
                            <a:pt x="25174" y="23158"/>
                          </a:cubicBezTo>
                          <a:cubicBezTo>
                            <a:pt x="25174" y="29838"/>
                            <a:pt x="24320" y="34839"/>
                            <a:pt x="22612" y="38161"/>
                          </a:cubicBezTo>
                          <a:cubicBezTo>
                            <a:pt x="20912" y="41491"/>
                            <a:pt x="18357" y="43156"/>
                            <a:pt x="14949" y="43156"/>
                          </a:cubicBezTo>
                          <a:close/>
                          <a:moveTo>
                            <a:pt x="14949" y="48358"/>
                          </a:moveTo>
                          <a:cubicBezTo>
                            <a:pt x="20398" y="48358"/>
                            <a:pt x="24559" y="46204"/>
                            <a:pt x="27433" y="41897"/>
                          </a:cubicBezTo>
                          <a:cubicBezTo>
                            <a:pt x="30307" y="37596"/>
                            <a:pt x="31744" y="31350"/>
                            <a:pt x="31744" y="23158"/>
                          </a:cubicBezTo>
                          <a:cubicBezTo>
                            <a:pt x="31744" y="14987"/>
                            <a:pt x="30307" y="8747"/>
                            <a:pt x="27433" y="4440"/>
                          </a:cubicBezTo>
                          <a:cubicBezTo>
                            <a:pt x="24559" y="139"/>
                            <a:pt x="20398" y="-2011"/>
                            <a:pt x="14949" y="-2011"/>
                          </a:cubicBezTo>
                          <a:cubicBezTo>
                            <a:pt x="9507" y="-2011"/>
                            <a:pt x="5349" y="139"/>
                            <a:pt x="2475" y="4440"/>
                          </a:cubicBezTo>
                          <a:cubicBezTo>
                            <a:pt x="-398" y="8747"/>
                            <a:pt x="-1835" y="14987"/>
                            <a:pt x="-1835" y="23158"/>
                          </a:cubicBezTo>
                          <a:cubicBezTo>
                            <a:pt x="-1835" y="31350"/>
                            <a:pt x="-398" y="37596"/>
                            <a:pt x="2475" y="41897"/>
                          </a:cubicBezTo>
                          <a:cubicBezTo>
                            <a:pt x="5349" y="46204"/>
                            <a:pt x="9507" y="48358"/>
                            <a:pt x="1494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67" name="자유형 1266">
                      <a:extLst>
                        <a:ext uri="{FF2B5EF4-FFF2-40B4-BE49-F238E27FC236}">
                          <a16:creationId xmlns:a16="http://schemas.microsoft.com/office/drawing/2014/main" id="{BFDA02AB-A764-994A-681A-A4B8604034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22474" y="14813985"/>
                      <a:ext cx="33579" cy="50368"/>
                    </a:xfrm>
                    <a:custGeom>
                      <a:avLst/>
                      <a:gdLst>
                        <a:gd name="connsiteX0" fmla="*/ 14955 w 33579"/>
                        <a:gd name="connsiteY0" fmla="*/ 43156 h 50368"/>
                        <a:gd name="connsiteX1" fmla="*/ 7323 w 33579"/>
                        <a:gd name="connsiteY1" fmla="*/ 38161 h 50368"/>
                        <a:gd name="connsiteX2" fmla="*/ 4772 w 33579"/>
                        <a:gd name="connsiteY2" fmla="*/ 23158 h 50368"/>
                        <a:gd name="connsiteX3" fmla="*/ 7323 w 33579"/>
                        <a:gd name="connsiteY3" fmla="*/ 8186 h 50368"/>
                        <a:gd name="connsiteX4" fmla="*/ 14955 w 33579"/>
                        <a:gd name="connsiteY4" fmla="*/ 3191 h 50368"/>
                        <a:gd name="connsiteX5" fmla="*/ 22619 w 33579"/>
                        <a:gd name="connsiteY5" fmla="*/ 8186 h 50368"/>
                        <a:gd name="connsiteX6" fmla="*/ 25180 w 33579"/>
                        <a:gd name="connsiteY6" fmla="*/ 23158 h 50368"/>
                        <a:gd name="connsiteX7" fmla="*/ 22619 w 33579"/>
                        <a:gd name="connsiteY7" fmla="*/ 38161 h 50368"/>
                        <a:gd name="connsiteX8" fmla="*/ 14955 w 33579"/>
                        <a:gd name="connsiteY8" fmla="*/ 43156 h 50368"/>
                        <a:gd name="connsiteX9" fmla="*/ 14955 w 33579"/>
                        <a:gd name="connsiteY9" fmla="*/ 48358 h 50368"/>
                        <a:gd name="connsiteX10" fmla="*/ 27440 w 33579"/>
                        <a:gd name="connsiteY10" fmla="*/ 41897 h 50368"/>
                        <a:gd name="connsiteX11" fmla="*/ 31750 w 33579"/>
                        <a:gd name="connsiteY11" fmla="*/ 23158 h 50368"/>
                        <a:gd name="connsiteX12" fmla="*/ 27440 w 33579"/>
                        <a:gd name="connsiteY12" fmla="*/ 4440 h 50368"/>
                        <a:gd name="connsiteX13" fmla="*/ 14955 w 33579"/>
                        <a:gd name="connsiteY13" fmla="*/ -2011 h 50368"/>
                        <a:gd name="connsiteX14" fmla="*/ 2482 w 33579"/>
                        <a:gd name="connsiteY14" fmla="*/ 4440 h 50368"/>
                        <a:gd name="connsiteX15" fmla="*/ -1829 w 33579"/>
                        <a:gd name="connsiteY15" fmla="*/ 23158 h 50368"/>
                        <a:gd name="connsiteX16" fmla="*/ 2482 w 33579"/>
                        <a:gd name="connsiteY16" fmla="*/ 41897 h 50368"/>
                        <a:gd name="connsiteX17" fmla="*/ 1495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55" y="43156"/>
                          </a:moveTo>
                          <a:cubicBezTo>
                            <a:pt x="11575" y="43156"/>
                            <a:pt x="9031" y="41491"/>
                            <a:pt x="7323" y="38161"/>
                          </a:cubicBezTo>
                          <a:cubicBezTo>
                            <a:pt x="5623" y="34839"/>
                            <a:pt x="4772" y="29838"/>
                            <a:pt x="4772" y="23158"/>
                          </a:cubicBezTo>
                          <a:cubicBezTo>
                            <a:pt x="4772" y="16506"/>
                            <a:pt x="5623" y="11515"/>
                            <a:pt x="7323" y="8186"/>
                          </a:cubicBezTo>
                          <a:cubicBezTo>
                            <a:pt x="9031" y="4856"/>
                            <a:pt x="11575" y="3191"/>
                            <a:pt x="14955" y="3191"/>
                          </a:cubicBezTo>
                          <a:cubicBezTo>
                            <a:pt x="18364" y="3191"/>
                            <a:pt x="20918" y="4856"/>
                            <a:pt x="22619" y="8186"/>
                          </a:cubicBezTo>
                          <a:cubicBezTo>
                            <a:pt x="24326" y="11515"/>
                            <a:pt x="25180" y="16506"/>
                            <a:pt x="25180" y="23158"/>
                          </a:cubicBezTo>
                          <a:cubicBezTo>
                            <a:pt x="25180" y="29838"/>
                            <a:pt x="24326" y="34839"/>
                            <a:pt x="22619" y="38161"/>
                          </a:cubicBezTo>
                          <a:cubicBezTo>
                            <a:pt x="20918" y="41491"/>
                            <a:pt x="18364" y="43156"/>
                            <a:pt x="14955" y="43156"/>
                          </a:cubicBezTo>
                          <a:close/>
                          <a:moveTo>
                            <a:pt x="14955" y="48358"/>
                          </a:moveTo>
                          <a:cubicBezTo>
                            <a:pt x="20404" y="48358"/>
                            <a:pt x="24566" y="46204"/>
                            <a:pt x="27440" y="41897"/>
                          </a:cubicBezTo>
                          <a:cubicBezTo>
                            <a:pt x="30313" y="37596"/>
                            <a:pt x="31750" y="31350"/>
                            <a:pt x="31750" y="23158"/>
                          </a:cubicBezTo>
                          <a:cubicBezTo>
                            <a:pt x="31750" y="14987"/>
                            <a:pt x="30313" y="8747"/>
                            <a:pt x="27440" y="4440"/>
                          </a:cubicBezTo>
                          <a:cubicBezTo>
                            <a:pt x="24566" y="139"/>
                            <a:pt x="20404" y="-2011"/>
                            <a:pt x="14955" y="-2011"/>
                          </a:cubicBezTo>
                          <a:cubicBezTo>
                            <a:pt x="9513" y="-2011"/>
                            <a:pt x="5355" y="139"/>
                            <a:pt x="2482" y="4440"/>
                          </a:cubicBezTo>
                          <a:cubicBezTo>
                            <a:pt x="-392" y="8747"/>
                            <a:pt x="-1829" y="14987"/>
                            <a:pt x="-1829" y="23158"/>
                          </a:cubicBezTo>
                          <a:cubicBezTo>
                            <a:pt x="-1829" y="31350"/>
                            <a:pt x="-392" y="37596"/>
                            <a:pt x="2482" y="41897"/>
                          </a:cubicBezTo>
                          <a:cubicBezTo>
                            <a:pt x="5355" y="46204"/>
                            <a:pt x="9513" y="48358"/>
                            <a:pt x="1495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68" name="자유형 1267">
                      <a:extLst>
                        <a:ext uri="{FF2B5EF4-FFF2-40B4-BE49-F238E27FC236}">
                          <a16:creationId xmlns:a16="http://schemas.microsoft.com/office/drawing/2014/main" id="{18D20530-73A9-5590-AFDF-710F139817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64871" y="14813985"/>
                      <a:ext cx="33579" cy="50368"/>
                    </a:xfrm>
                    <a:custGeom>
                      <a:avLst/>
                      <a:gdLst>
                        <a:gd name="connsiteX0" fmla="*/ 14962 w 33579"/>
                        <a:gd name="connsiteY0" fmla="*/ 43156 h 50368"/>
                        <a:gd name="connsiteX1" fmla="*/ 7330 w 33579"/>
                        <a:gd name="connsiteY1" fmla="*/ 38161 h 50368"/>
                        <a:gd name="connsiteX2" fmla="*/ 4779 w 33579"/>
                        <a:gd name="connsiteY2" fmla="*/ 23158 h 50368"/>
                        <a:gd name="connsiteX3" fmla="*/ 7330 w 33579"/>
                        <a:gd name="connsiteY3" fmla="*/ 8186 h 50368"/>
                        <a:gd name="connsiteX4" fmla="*/ 14962 w 33579"/>
                        <a:gd name="connsiteY4" fmla="*/ 3191 h 50368"/>
                        <a:gd name="connsiteX5" fmla="*/ 22625 w 33579"/>
                        <a:gd name="connsiteY5" fmla="*/ 8186 h 50368"/>
                        <a:gd name="connsiteX6" fmla="*/ 25187 w 33579"/>
                        <a:gd name="connsiteY6" fmla="*/ 23158 h 50368"/>
                        <a:gd name="connsiteX7" fmla="*/ 22625 w 33579"/>
                        <a:gd name="connsiteY7" fmla="*/ 38161 h 50368"/>
                        <a:gd name="connsiteX8" fmla="*/ 14962 w 33579"/>
                        <a:gd name="connsiteY8" fmla="*/ 43156 h 50368"/>
                        <a:gd name="connsiteX9" fmla="*/ 14962 w 33579"/>
                        <a:gd name="connsiteY9" fmla="*/ 48358 h 50368"/>
                        <a:gd name="connsiteX10" fmla="*/ 27446 w 33579"/>
                        <a:gd name="connsiteY10" fmla="*/ 41897 h 50368"/>
                        <a:gd name="connsiteX11" fmla="*/ 31757 w 33579"/>
                        <a:gd name="connsiteY11" fmla="*/ 23158 h 50368"/>
                        <a:gd name="connsiteX12" fmla="*/ 27446 w 33579"/>
                        <a:gd name="connsiteY12" fmla="*/ 4440 h 50368"/>
                        <a:gd name="connsiteX13" fmla="*/ 14962 w 33579"/>
                        <a:gd name="connsiteY13" fmla="*/ -2011 h 50368"/>
                        <a:gd name="connsiteX14" fmla="*/ 2488 w 33579"/>
                        <a:gd name="connsiteY14" fmla="*/ 4440 h 50368"/>
                        <a:gd name="connsiteX15" fmla="*/ -1823 w 33579"/>
                        <a:gd name="connsiteY15" fmla="*/ 23158 h 50368"/>
                        <a:gd name="connsiteX16" fmla="*/ 2488 w 33579"/>
                        <a:gd name="connsiteY16" fmla="*/ 41897 h 50368"/>
                        <a:gd name="connsiteX17" fmla="*/ 1496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62" y="43156"/>
                          </a:moveTo>
                          <a:cubicBezTo>
                            <a:pt x="11581" y="43156"/>
                            <a:pt x="9037" y="41491"/>
                            <a:pt x="7330" y="38161"/>
                          </a:cubicBezTo>
                          <a:cubicBezTo>
                            <a:pt x="5629" y="34839"/>
                            <a:pt x="4779" y="29838"/>
                            <a:pt x="4779" y="23158"/>
                          </a:cubicBezTo>
                          <a:cubicBezTo>
                            <a:pt x="4779" y="16506"/>
                            <a:pt x="5629" y="11515"/>
                            <a:pt x="7330" y="8186"/>
                          </a:cubicBezTo>
                          <a:cubicBezTo>
                            <a:pt x="9037" y="4856"/>
                            <a:pt x="11581" y="3191"/>
                            <a:pt x="14962" y="3191"/>
                          </a:cubicBezTo>
                          <a:cubicBezTo>
                            <a:pt x="18370" y="3191"/>
                            <a:pt x="20924" y="4856"/>
                            <a:pt x="22625" y="8186"/>
                          </a:cubicBezTo>
                          <a:cubicBezTo>
                            <a:pt x="24333" y="11515"/>
                            <a:pt x="25187" y="16506"/>
                            <a:pt x="25187" y="23158"/>
                          </a:cubicBezTo>
                          <a:cubicBezTo>
                            <a:pt x="25187" y="29838"/>
                            <a:pt x="24333" y="34839"/>
                            <a:pt x="22625" y="38161"/>
                          </a:cubicBezTo>
                          <a:cubicBezTo>
                            <a:pt x="20924" y="41491"/>
                            <a:pt x="18370" y="43156"/>
                            <a:pt x="14962" y="43156"/>
                          </a:cubicBezTo>
                          <a:close/>
                          <a:moveTo>
                            <a:pt x="14962" y="48358"/>
                          </a:moveTo>
                          <a:cubicBezTo>
                            <a:pt x="20411" y="48358"/>
                            <a:pt x="24572" y="46204"/>
                            <a:pt x="27446" y="41897"/>
                          </a:cubicBezTo>
                          <a:cubicBezTo>
                            <a:pt x="30320" y="37596"/>
                            <a:pt x="31757" y="31350"/>
                            <a:pt x="31757" y="23158"/>
                          </a:cubicBezTo>
                          <a:cubicBezTo>
                            <a:pt x="31757" y="14987"/>
                            <a:pt x="30320" y="8747"/>
                            <a:pt x="27446" y="4440"/>
                          </a:cubicBezTo>
                          <a:cubicBezTo>
                            <a:pt x="24572" y="139"/>
                            <a:pt x="20411" y="-2011"/>
                            <a:pt x="14962" y="-2011"/>
                          </a:cubicBezTo>
                          <a:cubicBezTo>
                            <a:pt x="9520" y="-2011"/>
                            <a:pt x="5362" y="139"/>
                            <a:pt x="2488" y="4440"/>
                          </a:cubicBezTo>
                          <a:cubicBezTo>
                            <a:pt x="-386" y="8747"/>
                            <a:pt x="-1823" y="14987"/>
                            <a:pt x="-1823" y="23158"/>
                          </a:cubicBezTo>
                          <a:cubicBezTo>
                            <a:pt x="-1823" y="31350"/>
                            <a:pt x="-386" y="37596"/>
                            <a:pt x="2488" y="41897"/>
                          </a:cubicBezTo>
                          <a:cubicBezTo>
                            <a:pt x="5362" y="46204"/>
                            <a:pt x="9520" y="48358"/>
                            <a:pt x="1496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69" name="그래픽 354">
                  <a:extLst>
                    <a:ext uri="{FF2B5EF4-FFF2-40B4-BE49-F238E27FC236}">
                      <a16:creationId xmlns:a16="http://schemas.microsoft.com/office/drawing/2014/main" id="{391FF894-C644-06AD-7EB8-1E6A3E87512A}"/>
                    </a:ext>
                  </a:extLst>
                </p:cNvPr>
                <p:cNvGrpSpPr/>
                <p:nvPr/>
              </p:nvGrpSpPr>
              <p:grpSpPr>
                <a:xfrm>
                  <a:off x="27623274" y="12994171"/>
                  <a:ext cx="160645" cy="1870183"/>
                  <a:chOff x="27623274" y="12994171"/>
                  <a:chExt cx="160645" cy="1870183"/>
                </a:xfrm>
              </p:grpSpPr>
              <p:sp>
                <p:nvSpPr>
                  <p:cNvPr id="1270" name="자유형 1269">
                    <a:extLst>
                      <a:ext uri="{FF2B5EF4-FFF2-40B4-BE49-F238E27FC236}">
                        <a16:creationId xmlns:a16="http://schemas.microsoft.com/office/drawing/2014/main" id="{BDF81D1A-401A-AB01-CB12-D3AC4B66C62D}"/>
                      </a:ext>
                    </a:extLst>
                  </p:cNvPr>
                  <p:cNvSpPr/>
                  <p:nvPr/>
                </p:nvSpPr>
                <p:spPr>
                  <a:xfrm>
                    <a:off x="27703552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1" name="자유형 1270">
                    <a:extLst>
                      <a:ext uri="{FF2B5EF4-FFF2-40B4-BE49-F238E27FC236}">
                        <a16:creationId xmlns:a16="http://schemas.microsoft.com/office/drawing/2014/main" id="{08E28153-D519-7118-F6C1-87C0B8669E28}"/>
                      </a:ext>
                    </a:extLst>
                  </p:cNvPr>
                  <p:cNvSpPr/>
                  <p:nvPr/>
                </p:nvSpPr>
                <p:spPr>
                  <a:xfrm>
                    <a:off x="27703552" y="14766200"/>
                    <a:ext cx="6663" cy="23306"/>
                  </a:xfrm>
                  <a:custGeom>
                    <a:avLst/>
                    <a:gdLst>
                      <a:gd name="connsiteX0" fmla="*/ 245 w 6663"/>
                      <a:gd name="connsiteY0" fmla="*/ 308 h 23306"/>
                      <a:gd name="connsiteX1" fmla="*/ 245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45" y="308"/>
                        </a:moveTo>
                        <a:lnTo>
                          <a:pt x="245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72" name="그래픽 354">
                    <a:extLst>
                      <a:ext uri="{FF2B5EF4-FFF2-40B4-BE49-F238E27FC236}">
                        <a16:creationId xmlns:a16="http://schemas.microsoft.com/office/drawing/2014/main" id="{A3752A34-E2E3-3D09-586D-E11A97C15788}"/>
                      </a:ext>
                    </a:extLst>
                  </p:cNvPr>
                  <p:cNvGrpSpPr/>
                  <p:nvPr/>
                </p:nvGrpSpPr>
                <p:grpSpPr>
                  <a:xfrm>
                    <a:off x="27623274" y="14813985"/>
                    <a:ext cx="160645" cy="50368"/>
                    <a:chOff x="27623274" y="14813985"/>
                    <a:chExt cx="160645" cy="50368"/>
                  </a:xfrm>
                  <a:solidFill>
                    <a:srgbClr val="000000"/>
                  </a:solidFill>
                </p:grpSpPr>
                <p:sp>
                  <p:nvSpPr>
                    <p:cNvPr id="1273" name="자유형 1272">
                      <a:extLst>
                        <a:ext uri="{FF2B5EF4-FFF2-40B4-BE49-F238E27FC236}">
                          <a16:creationId xmlns:a16="http://schemas.microsoft.com/office/drawing/2014/main" id="{4DA1104B-CA24-DD86-7F5B-EB11C9A1A7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623274" y="14813985"/>
                      <a:ext cx="33318" cy="50368"/>
                    </a:xfrm>
                    <a:custGeom>
                      <a:avLst/>
                      <a:gdLst>
                        <a:gd name="connsiteX0" fmla="*/ 14861 w 33318"/>
                        <a:gd name="connsiteY0" fmla="*/ 21993 h 50368"/>
                        <a:gd name="connsiteX1" fmla="*/ 7489 w 33318"/>
                        <a:gd name="connsiteY1" fmla="*/ 19485 h 50368"/>
                        <a:gd name="connsiteX2" fmla="*/ 4813 w 33318"/>
                        <a:gd name="connsiteY2" fmla="*/ 12597 h 50368"/>
                        <a:gd name="connsiteX3" fmla="*/ 7489 w 33318"/>
                        <a:gd name="connsiteY3" fmla="*/ 5699 h 50368"/>
                        <a:gd name="connsiteX4" fmla="*/ 14861 w 33318"/>
                        <a:gd name="connsiteY4" fmla="*/ 3191 h 50368"/>
                        <a:gd name="connsiteX5" fmla="*/ 22243 w 33318"/>
                        <a:gd name="connsiteY5" fmla="*/ 5709 h 50368"/>
                        <a:gd name="connsiteX6" fmla="*/ 24950 w 33318"/>
                        <a:gd name="connsiteY6" fmla="*/ 12597 h 50368"/>
                        <a:gd name="connsiteX7" fmla="*/ 22264 w 33318"/>
                        <a:gd name="connsiteY7" fmla="*/ 19485 h 50368"/>
                        <a:gd name="connsiteX8" fmla="*/ 14861 w 33318"/>
                        <a:gd name="connsiteY8" fmla="*/ 21993 h 50368"/>
                        <a:gd name="connsiteX9" fmla="*/ 8291 w 33318"/>
                        <a:gd name="connsiteY9" fmla="*/ 24781 h 50368"/>
                        <a:gd name="connsiteX10" fmla="*/ 1700 w 33318"/>
                        <a:gd name="connsiteY10" fmla="*/ 28714 h 50368"/>
                        <a:gd name="connsiteX11" fmla="*/ -653 w 33318"/>
                        <a:gd name="connsiteY11" fmla="*/ 35779 h 50368"/>
                        <a:gd name="connsiteX12" fmla="*/ 3491 w 33318"/>
                        <a:gd name="connsiteY12" fmla="*/ 44976 h 50368"/>
                        <a:gd name="connsiteX13" fmla="*/ 14861 w 33318"/>
                        <a:gd name="connsiteY13" fmla="*/ 48358 h 50368"/>
                        <a:gd name="connsiteX14" fmla="*/ 26252 w 33318"/>
                        <a:gd name="connsiteY14" fmla="*/ 44976 h 50368"/>
                        <a:gd name="connsiteX15" fmla="*/ 30386 w 33318"/>
                        <a:gd name="connsiteY15" fmla="*/ 35779 h 50368"/>
                        <a:gd name="connsiteX16" fmla="*/ 28022 w 33318"/>
                        <a:gd name="connsiteY16" fmla="*/ 28714 h 50368"/>
                        <a:gd name="connsiteX17" fmla="*/ 21473 w 33318"/>
                        <a:gd name="connsiteY17" fmla="*/ 24781 h 50368"/>
                        <a:gd name="connsiteX18" fmla="*/ 28865 w 33318"/>
                        <a:gd name="connsiteY18" fmla="*/ 20453 h 50368"/>
                        <a:gd name="connsiteX19" fmla="*/ 31521 w 33318"/>
                        <a:gd name="connsiteY19" fmla="*/ 12597 h 50368"/>
                        <a:gd name="connsiteX20" fmla="*/ 27210 w 33318"/>
                        <a:gd name="connsiteY20" fmla="*/ 1756 h 50368"/>
                        <a:gd name="connsiteX21" fmla="*/ 14861 w 33318"/>
                        <a:gd name="connsiteY21" fmla="*/ -2011 h 50368"/>
                        <a:gd name="connsiteX22" fmla="*/ 2512 w 33318"/>
                        <a:gd name="connsiteY22" fmla="*/ 1756 h 50368"/>
                        <a:gd name="connsiteX23" fmla="*/ -1798 w 33318"/>
                        <a:gd name="connsiteY23" fmla="*/ 12597 h 50368"/>
                        <a:gd name="connsiteX24" fmla="*/ 867 w 33318"/>
                        <a:gd name="connsiteY24" fmla="*/ 20453 h 50368"/>
                        <a:gd name="connsiteX25" fmla="*/ 8291 w 33318"/>
                        <a:gd name="connsiteY25" fmla="*/ 24781 h 50368"/>
                        <a:gd name="connsiteX26" fmla="*/ 5886 w 33318"/>
                        <a:gd name="connsiteY26" fmla="*/ 35154 h 50368"/>
                        <a:gd name="connsiteX27" fmla="*/ 8239 w 33318"/>
                        <a:gd name="connsiteY27" fmla="*/ 29276 h 50368"/>
                        <a:gd name="connsiteX28" fmla="*/ 14861 w 33318"/>
                        <a:gd name="connsiteY28" fmla="*/ 27164 h 50368"/>
                        <a:gd name="connsiteX29" fmla="*/ 21483 w 33318"/>
                        <a:gd name="connsiteY29" fmla="*/ 29276 h 50368"/>
                        <a:gd name="connsiteX30" fmla="*/ 23878 w 33318"/>
                        <a:gd name="connsiteY30" fmla="*/ 35154 h 50368"/>
                        <a:gd name="connsiteX31" fmla="*/ 21483 w 33318"/>
                        <a:gd name="connsiteY31" fmla="*/ 41043 h 50368"/>
                        <a:gd name="connsiteX32" fmla="*/ 14861 w 33318"/>
                        <a:gd name="connsiteY32" fmla="*/ 43156 h 50368"/>
                        <a:gd name="connsiteX33" fmla="*/ 8239 w 33318"/>
                        <a:gd name="connsiteY33" fmla="*/ 41043 h 50368"/>
                        <a:gd name="connsiteX34" fmla="*/ 5886 w 33318"/>
                        <a:gd name="connsiteY34" fmla="*/ 3515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861" y="21993"/>
                          </a:moveTo>
                          <a:cubicBezTo>
                            <a:pt x="11737" y="21993"/>
                            <a:pt x="9280" y="21157"/>
                            <a:pt x="7489" y="19485"/>
                          </a:cubicBezTo>
                          <a:cubicBezTo>
                            <a:pt x="5705" y="17813"/>
                            <a:pt x="4813" y="15517"/>
                            <a:pt x="4813" y="12597"/>
                          </a:cubicBezTo>
                          <a:cubicBezTo>
                            <a:pt x="4813" y="9670"/>
                            <a:pt x="5705" y="7371"/>
                            <a:pt x="7489" y="5699"/>
                          </a:cubicBezTo>
                          <a:cubicBezTo>
                            <a:pt x="9280" y="4027"/>
                            <a:pt x="11737" y="3191"/>
                            <a:pt x="14861" y="3191"/>
                          </a:cubicBezTo>
                          <a:cubicBezTo>
                            <a:pt x="17985" y="3191"/>
                            <a:pt x="20445" y="4031"/>
                            <a:pt x="22243" y="5709"/>
                          </a:cubicBezTo>
                          <a:cubicBezTo>
                            <a:pt x="24048" y="7395"/>
                            <a:pt x="24950" y="9691"/>
                            <a:pt x="24950" y="12597"/>
                          </a:cubicBezTo>
                          <a:cubicBezTo>
                            <a:pt x="24950" y="15517"/>
                            <a:pt x="24055" y="17813"/>
                            <a:pt x="22264" y="19485"/>
                          </a:cubicBezTo>
                          <a:cubicBezTo>
                            <a:pt x="20480" y="21157"/>
                            <a:pt x="18013" y="21993"/>
                            <a:pt x="14861" y="21993"/>
                          </a:cubicBezTo>
                          <a:close/>
                          <a:moveTo>
                            <a:pt x="8291" y="24781"/>
                          </a:moveTo>
                          <a:cubicBezTo>
                            <a:pt x="5473" y="25475"/>
                            <a:pt x="3276" y="26786"/>
                            <a:pt x="1700" y="28714"/>
                          </a:cubicBezTo>
                          <a:cubicBezTo>
                            <a:pt x="131" y="30649"/>
                            <a:pt x="-653" y="33004"/>
                            <a:pt x="-653" y="35779"/>
                          </a:cubicBezTo>
                          <a:cubicBezTo>
                            <a:pt x="-653" y="39656"/>
                            <a:pt x="728" y="42722"/>
                            <a:pt x="3491" y="44976"/>
                          </a:cubicBezTo>
                          <a:cubicBezTo>
                            <a:pt x="6261" y="47231"/>
                            <a:pt x="10051" y="48358"/>
                            <a:pt x="14861" y="48358"/>
                          </a:cubicBezTo>
                          <a:cubicBezTo>
                            <a:pt x="19699" y="48358"/>
                            <a:pt x="23496" y="47231"/>
                            <a:pt x="26252" y="44976"/>
                          </a:cubicBezTo>
                          <a:cubicBezTo>
                            <a:pt x="29008" y="42722"/>
                            <a:pt x="30386" y="39656"/>
                            <a:pt x="30386" y="35779"/>
                          </a:cubicBezTo>
                          <a:cubicBezTo>
                            <a:pt x="30386" y="33004"/>
                            <a:pt x="29598" y="30649"/>
                            <a:pt x="28022" y="28714"/>
                          </a:cubicBezTo>
                          <a:cubicBezTo>
                            <a:pt x="26453" y="26786"/>
                            <a:pt x="24270" y="25475"/>
                            <a:pt x="21473" y="24781"/>
                          </a:cubicBezTo>
                          <a:cubicBezTo>
                            <a:pt x="24638" y="24046"/>
                            <a:pt x="27102" y="22603"/>
                            <a:pt x="28865" y="20453"/>
                          </a:cubicBezTo>
                          <a:cubicBezTo>
                            <a:pt x="30635" y="18309"/>
                            <a:pt x="31521" y="15691"/>
                            <a:pt x="31521" y="12597"/>
                          </a:cubicBezTo>
                          <a:cubicBezTo>
                            <a:pt x="31521" y="7887"/>
                            <a:pt x="30084" y="4273"/>
                            <a:pt x="27210" y="1756"/>
                          </a:cubicBezTo>
                          <a:cubicBezTo>
                            <a:pt x="24336" y="-755"/>
                            <a:pt x="20220" y="-2011"/>
                            <a:pt x="14861" y="-2011"/>
                          </a:cubicBezTo>
                          <a:cubicBezTo>
                            <a:pt x="9509" y="-2011"/>
                            <a:pt x="5393" y="-755"/>
                            <a:pt x="2512" y="1756"/>
                          </a:cubicBezTo>
                          <a:cubicBezTo>
                            <a:pt x="-361" y="4273"/>
                            <a:pt x="-1798" y="7887"/>
                            <a:pt x="-1798" y="12597"/>
                          </a:cubicBezTo>
                          <a:cubicBezTo>
                            <a:pt x="-1798" y="15691"/>
                            <a:pt x="-910" y="18309"/>
                            <a:pt x="867" y="20453"/>
                          </a:cubicBezTo>
                          <a:cubicBezTo>
                            <a:pt x="2651" y="22603"/>
                            <a:pt x="5126" y="24046"/>
                            <a:pt x="8291" y="24781"/>
                          </a:cubicBezTo>
                          <a:close/>
                          <a:moveTo>
                            <a:pt x="5886" y="35154"/>
                          </a:moveTo>
                          <a:cubicBezTo>
                            <a:pt x="5886" y="32643"/>
                            <a:pt x="6670" y="30684"/>
                            <a:pt x="8239" y="29276"/>
                          </a:cubicBezTo>
                          <a:cubicBezTo>
                            <a:pt x="9815" y="27868"/>
                            <a:pt x="12022" y="27164"/>
                            <a:pt x="14861" y="27164"/>
                          </a:cubicBezTo>
                          <a:cubicBezTo>
                            <a:pt x="17686" y="27164"/>
                            <a:pt x="19894" y="27868"/>
                            <a:pt x="21483" y="29276"/>
                          </a:cubicBezTo>
                          <a:cubicBezTo>
                            <a:pt x="23080" y="30684"/>
                            <a:pt x="23878" y="32643"/>
                            <a:pt x="23878" y="35154"/>
                          </a:cubicBezTo>
                          <a:cubicBezTo>
                            <a:pt x="23878" y="37672"/>
                            <a:pt x="23080" y="39635"/>
                            <a:pt x="21483" y="41043"/>
                          </a:cubicBezTo>
                          <a:cubicBezTo>
                            <a:pt x="19894" y="42451"/>
                            <a:pt x="17686" y="43156"/>
                            <a:pt x="14861" y="43156"/>
                          </a:cubicBezTo>
                          <a:cubicBezTo>
                            <a:pt x="12022" y="43156"/>
                            <a:pt x="9815" y="42451"/>
                            <a:pt x="8239" y="41043"/>
                          </a:cubicBezTo>
                          <a:cubicBezTo>
                            <a:pt x="6670" y="39635"/>
                            <a:pt x="5886" y="37672"/>
                            <a:pt x="5886" y="3515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74" name="자유형 1273">
                      <a:extLst>
                        <a:ext uri="{FF2B5EF4-FFF2-40B4-BE49-F238E27FC236}">
                          <a16:creationId xmlns:a16="http://schemas.microsoft.com/office/drawing/2014/main" id="{AA8C94C7-4AAF-80D4-92EE-078C0EEB25B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665546" y="14813985"/>
                      <a:ext cx="33579" cy="50368"/>
                    </a:xfrm>
                    <a:custGeom>
                      <a:avLst/>
                      <a:gdLst>
                        <a:gd name="connsiteX0" fmla="*/ 14992 w 33579"/>
                        <a:gd name="connsiteY0" fmla="*/ 43156 h 50368"/>
                        <a:gd name="connsiteX1" fmla="*/ 7360 w 33579"/>
                        <a:gd name="connsiteY1" fmla="*/ 38161 h 50368"/>
                        <a:gd name="connsiteX2" fmla="*/ 4809 w 33579"/>
                        <a:gd name="connsiteY2" fmla="*/ 23158 h 50368"/>
                        <a:gd name="connsiteX3" fmla="*/ 7360 w 33579"/>
                        <a:gd name="connsiteY3" fmla="*/ 8186 h 50368"/>
                        <a:gd name="connsiteX4" fmla="*/ 14992 w 33579"/>
                        <a:gd name="connsiteY4" fmla="*/ 3191 h 50368"/>
                        <a:gd name="connsiteX5" fmla="*/ 22655 w 33579"/>
                        <a:gd name="connsiteY5" fmla="*/ 8186 h 50368"/>
                        <a:gd name="connsiteX6" fmla="*/ 25217 w 33579"/>
                        <a:gd name="connsiteY6" fmla="*/ 23158 h 50368"/>
                        <a:gd name="connsiteX7" fmla="*/ 22655 w 33579"/>
                        <a:gd name="connsiteY7" fmla="*/ 38161 h 50368"/>
                        <a:gd name="connsiteX8" fmla="*/ 14992 w 33579"/>
                        <a:gd name="connsiteY8" fmla="*/ 43156 h 50368"/>
                        <a:gd name="connsiteX9" fmla="*/ 14992 w 33579"/>
                        <a:gd name="connsiteY9" fmla="*/ 48358 h 50368"/>
                        <a:gd name="connsiteX10" fmla="*/ 27476 w 33579"/>
                        <a:gd name="connsiteY10" fmla="*/ 41897 h 50368"/>
                        <a:gd name="connsiteX11" fmla="*/ 31787 w 33579"/>
                        <a:gd name="connsiteY11" fmla="*/ 23158 h 50368"/>
                        <a:gd name="connsiteX12" fmla="*/ 27476 w 33579"/>
                        <a:gd name="connsiteY12" fmla="*/ 4440 h 50368"/>
                        <a:gd name="connsiteX13" fmla="*/ 14992 w 33579"/>
                        <a:gd name="connsiteY13" fmla="*/ -2011 h 50368"/>
                        <a:gd name="connsiteX14" fmla="*/ 2518 w 33579"/>
                        <a:gd name="connsiteY14" fmla="*/ 4440 h 50368"/>
                        <a:gd name="connsiteX15" fmla="*/ -1792 w 33579"/>
                        <a:gd name="connsiteY15" fmla="*/ 23158 h 50368"/>
                        <a:gd name="connsiteX16" fmla="*/ 2518 w 33579"/>
                        <a:gd name="connsiteY16" fmla="*/ 41897 h 50368"/>
                        <a:gd name="connsiteX17" fmla="*/ 1499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92" y="43156"/>
                          </a:moveTo>
                          <a:cubicBezTo>
                            <a:pt x="11611" y="43156"/>
                            <a:pt x="9067" y="41491"/>
                            <a:pt x="7360" y="38161"/>
                          </a:cubicBezTo>
                          <a:cubicBezTo>
                            <a:pt x="5659" y="34839"/>
                            <a:pt x="4809" y="29838"/>
                            <a:pt x="4809" y="23158"/>
                          </a:cubicBezTo>
                          <a:cubicBezTo>
                            <a:pt x="4809" y="16506"/>
                            <a:pt x="5659" y="11515"/>
                            <a:pt x="7360" y="8186"/>
                          </a:cubicBezTo>
                          <a:cubicBezTo>
                            <a:pt x="9067" y="4856"/>
                            <a:pt x="11611" y="3191"/>
                            <a:pt x="14992" y="3191"/>
                          </a:cubicBezTo>
                          <a:cubicBezTo>
                            <a:pt x="18400" y="3191"/>
                            <a:pt x="20955" y="4856"/>
                            <a:pt x="22655" y="8186"/>
                          </a:cubicBezTo>
                          <a:cubicBezTo>
                            <a:pt x="24363" y="11515"/>
                            <a:pt x="25217" y="16506"/>
                            <a:pt x="25217" y="23158"/>
                          </a:cubicBezTo>
                          <a:cubicBezTo>
                            <a:pt x="25217" y="29838"/>
                            <a:pt x="24363" y="34839"/>
                            <a:pt x="22655" y="38161"/>
                          </a:cubicBezTo>
                          <a:cubicBezTo>
                            <a:pt x="20955" y="41491"/>
                            <a:pt x="18400" y="43156"/>
                            <a:pt x="14992" y="43156"/>
                          </a:cubicBezTo>
                          <a:close/>
                          <a:moveTo>
                            <a:pt x="14992" y="48358"/>
                          </a:moveTo>
                          <a:cubicBezTo>
                            <a:pt x="20441" y="48358"/>
                            <a:pt x="24602" y="46204"/>
                            <a:pt x="27476" y="41897"/>
                          </a:cubicBezTo>
                          <a:cubicBezTo>
                            <a:pt x="30350" y="37596"/>
                            <a:pt x="31787" y="31350"/>
                            <a:pt x="31787" y="23158"/>
                          </a:cubicBezTo>
                          <a:cubicBezTo>
                            <a:pt x="31787" y="14987"/>
                            <a:pt x="30350" y="8747"/>
                            <a:pt x="27476" y="4440"/>
                          </a:cubicBezTo>
                          <a:cubicBezTo>
                            <a:pt x="24602" y="139"/>
                            <a:pt x="20441" y="-2011"/>
                            <a:pt x="14992" y="-2011"/>
                          </a:cubicBezTo>
                          <a:cubicBezTo>
                            <a:pt x="9550" y="-2011"/>
                            <a:pt x="5392" y="139"/>
                            <a:pt x="2518" y="4440"/>
                          </a:cubicBezTo>
                          <a:cubicBezTo>
                            <a:pt x="-356" y="8747"/>
                            <a:pt x="-1792" y="14987"/>
                            <a:pt x="-1792" y="23158"/>
                          </a:cubicBezTo>
                          <a:cubicBezTo>
                            <a:pt x="-1792" y="31350"/>
                            <a:pt x="-356" y="37596"/>
                            <a:pt x="2518" y="41897"/>
                          </a:cubicBezTo>
                          <a:cubicBezTo>
                            <a:pt x="5392" y="46204"/>
                            <a:pt x="9550" y="48358"/>
                            <a:pt x="1499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75" name="자유형 1274">
                      <a:extLst>
                        <a:ext uri="{FF2B5EF4-FFF2-40B4-BE49-F238E27FC236}">
                          <a16:creationId xmlns:a16="http://schemas.microsoft.com/office/drawing/2014/main" id="{EAE6C8D0-260C-0737-5A4E-BDB7D70A81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707943" y="14813985"/>
                      <a:ext cx="33579" cy="50368"/>
                    </a:xfrm>
                    <a:custGeom>
                      <a:avLst/>
                      <a:gdLst>
                        <a:gd name="connsiteX0" fmla="*/ 14998 w 33579"/>
                        <a:gd name="connsiteY0" fmla="*/ 43156 h 50368"/>
                        <a:gd name="connsiteX1" fmla="*/ 7366 w 33579"/>
                        <a:gd name="connsiteY1" fmla="*/ 38161 h 50368"/>
                        <a:gd name="connsiteX2" fmla="*/ 4815 w 33579"/>
                        <a:gd name="connsiteY2" fmla="*/ 23158 h 50368"/>
                        <a:gd name="connsiteX3" fmla="*/ 7366 w 33579"/>
                        <a:gd name="connsiteY3" fmla="*/ 8186 h 50368"/>
                        <a:gd name="connsiteX4" fmla="*/ 14998 w 33579"/>
                        <a:gd name="connsiteY4" fmla="*/ 3191 h 50368"/>
                        <a:gd name="connsiteX5" fmla="*/ 22662 w 33579"/>
                        <a:gd name="connsiteY5" fmla="*/ 8186 h 50368"/>
                        <a:gd name="connsiteX6" fmla="*/ 25223 w 33579"/>
                        <a:gd name="connsiteY6" fmla="*/ 23158 h 50368"/>
                        <a:gd name="connsiteX7" fmla="*/ 22662 w 33579"/>
                        <a:gd name="connsiteY7" fmla="*/ 38161 h 50368"/>
                        <a:gd name="connsiteX8" fmla="*/ 14998 w 33579"/>
                        <a:gd name="connsiteY8" fmla="*/ 43156 h 50368"/>
                        <a:gd name="connsiteX9" fmla="*/ 14998 w 33579"/>
                        <a:gd name="connsiteY9" fmla="*/ 48358 h 50368"/>
                        <a:gd name="connsiteX10" fmla="*/ 27482 w 33579"/>
                        <a:gd name="connsiteY10" fmla="*/ 41897 h 50368"/>
                        <a:gd name="connsiteX11" fmla="*/ 31793 w 33579"/>
                        <a:gd name="connsiteY11" fmla="*/ 23158 h 50368"/>
                        <a:gd name="connsiteX12" fmla="*/ 27482 w 33579"/>
                        <a:gd name="connsiteY12" fmla="*/ 4440 h 50368"/>
                        <a:gd name="connsiteX13" fmla="*/ 14998 w 33579"/>
                        <a:gd name="connsiteY13" fmla="*/ -2011 h 50368"/>
                        <a:gd name="connsiteX14" fmla="*/ 2524 w 33579"/>
                        <a:gd name="connsiteY14" fmla="*/ 4440 h 50368"/>
                        <a:gd name="connsiteX15" fmla="*/ -1786 w 33579"/>
                        <a:gd name="connsiteY15" fmla="*/ 23158 h 50368"/>
                        <a:gd name="connsiteX16" fmla="*/ 2524 w 33579"/>
                        <a:gd name="connsiteY16" fmla="*/ 41897 h 50368"/>
                        <a:gd name="connsiteX17" fmla="*/ 14998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98" y="43156"/>
                          </a:moveTo>
                          <a:cubicBezTo>
                            <a:pt x="11618" y="43156"/>
                            <a:pt x="9074" y="41491"/>
                            <a:pt x="7366" y="38161"/>
                          </a:cubicBezTo>
                          <a:cubicBezTo>
                            <a:pt x="5666" y="34839"/>
                            <a:pt x="4815" y="29838"/>
                            <a:pt x="4815" y="23158"/>
                          </a:cubicBezTo>
                          <a:cubicBezTo>
                            <a:pt x="4815" y="16506"/>
                            <a:pt x="5666" y="11515"/>
                            <a:pt x="7366" y="8186"/>
                          </a:cubicBezTo>
                          <a:cubicBezTo>
                            <a:pt x="9074" y="4856"/>
                            <a:pt x="11618" y="3191"/>
                            <a:pt x="14998" y="3191"/>
                          </a:cubicBezTo>
                          <a:cubicBezTo>
                            <a:pt x="18406" y="3191"/>
                            <a:pt x="20961" y="4856"/>
                            <a:pt x="22662" y="8186"/>
                          </a:cubicBezTo>
                          <a:cubicBezTo>
                            <a:pt x="24369" y="11515"/>
                            <a:pt x="25223" y="16506"/>
                            <a:pt x="25223" y="23158"/>
                          </a:cubicBezTo>
                          <a:cubicBezTo>
                            <a:pt x="25223" y="29838"/>
                            <a:pt x="24369" y="34839"/>
                            <a:pt x="22662" y="38161"/>
                          </a:cubicBezTo>
                          <a:cubicBezTo>
                            <a:pt x="20961" y="41491"/>
                            <a:pt x="18406" y="43156"/>
                            <a:pt x="14998" y="43156"/>
                          </a:cubicBezTo>
                          <a:close/>
                          <a:moveTo>
                            <a:pt x="14998" y="48358"/>
                          </a:moveTo>
                          <a:cubicBezTo>
                            <a:pt x="20447" y="48358"/>
                            <a:pt x="24609" y="46204"/>
                            <a:pt x="27482" y="41897"/>
                          </a:cubicBezTo>
                          <a:cubicBezTo>
                            <a:pt x="30356" y="37596"/>
                            <a:pt x="31793" y="31350"/>
                            <a:pt x="31793" y="23158"/>
                          </a:cubicBezTo>
                          <a:cubicBezTo>
                            <a:pt x="31793" y="14987"/>
                            <a:pt x="30356" y="8747"/>
                            <a:pt x="27482" y="4440"/>
                          </a:cubicBezTo>
                          <a:cubicBezTo>
                            <a:pt x="24609" y="139"/>
                            <a:pt x="20447" y="-2011"/>
                            <a:pt x="14998" y="-2011"/>
                          </a:cubicBezTo>
                          <a:cubicBezTo>
                            <a:pt x="9556" y="-2011"/>
                            <a:pt x="5398" y="139"/>
                            <a:pt x="2524" y="4440"/>
                          </a:cubicBezTo>
                          <a:cubicBezTo>
                            <a:pt x="-349" y="8747"/>
                            <a:pt x="-1786" y="14987"/>
                            <a:pt x="-1786" y="23158"/>
                          </a:cubicBezTo>
                          <a:cubicBezTo>
                            <a:pt x="-1786" y="31350"/>
                            <a:pt x="-349" y="37596"/>
                            <a:pt x="2524" y="41897"/>
                          </a:cubicBezTo>
                          <a:cubicBezTo>
                            <a:pt x="5398" y="46204"/>
                            <a:pt x="9556" y="48358"/>
                            <a:pt x="14998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76" name="자유형 1275">
                      <a:extLst>
                        <a:ext uri="{FF2B5EF4-FFF2-40B4-BE49-F238E27FC236}">
                          <a16:creationId xmlns:a16="http://schemas.microsoft.com/office/drawing/2014/main" id="{6AB276C5-814C-3FC9-A8C3-0F18F3662BB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750340" y="14813985"/>
                      <a:ext cx="33579" cy="50368"/>
                    </a:xfrm>
                    <a:custGeom>
                      <a:avLst/>
                      <a:gdLst>
                        <a:gd name="connsiteX0" fmla="*/ 15005 w 33579"/>
                        <a:gd name="connsiteY0" fmla="*/ 43156 h 50368"/>
                        <a:gd name="connsiteX1" fmla="*/ 7373 w 33579"/>
                        <a:gd name="connsiteY1" fmla="*/ 38161 h 50368"/>
                        <a:gd name="connsiteX2" fmla="*/ 4822 w 33579"/>
                        <a:gd name="connsiteY2" fmla="*/ 23158 h 50368"/>
                        <a:gd name="connsiteX3" fmla="*/ 7373 w 33579"/>
                        <a:gd name="connsiteY3" fmla="*/ 8186 h 50368"/>
                        <a:gd name="connsiteX4" fmla="*/ 15005 w 33579"/>
                        <a:gd name="connsiteY4" fmla="*/ 3191 h 50368"/>
                        <a:gd name="connsiteX5" fmla="*/ 22668 w 33579"/>
                        <a:gd name="connsiteY5" fmla="*/ 8186 h 50368"/>
                        <a:gd name="connsiteX6" fmla="*/ 25229 w 33579"/>
                        <a:gd name="connsiteY6" fmla="*/ 23158 h 50368"/>
                        <a:gd name="connsiteX7" fmla="*/ 22668 w 33579"/>
                        <a:gd name="connsiteY7" fmla="*/ 38161 h 50368"/>
                        <a:gd name="connsiteX8" fmla="*/ 15005 w 33579"/>
                        <a:gd name="connsiteY8" fmla="*/ 43156 h 50368"/>
                        <a:gd name="connsiteX9" fmla="*/ 15005 w 33579"/>
                        <a:gd name="connsiteY9" fmla="*/ 48358 h 50368"/>
                        <a:gd name="connsiteX10" fmla="*/ 27489 w 33579"/>
                        <a:gd name="connsiteY10" fmla="*/ 41897 h 50368"/>
                        <a:gd name="connsiteX11" fmla="*/ 31799 w 33579"/>
                        <a:gd name="connsiteY11" fmla="*/ 23158 h 50368"/>
                        <a:gd name="connsiteX12" fmla="*/ 27489 w 33579"/>
                        <a:gd name="connsiteY12" fmla="*/ 4440 h 50368"/>
                        <a:gd name="connsiteX13" fmla="*/ 15005 w 33579"/>
                        <a:gd name="connsiteY13" fmla="*/ -2011 h 50368"/>
                        <a:gd name="connsiteX14" fmla="*/ 2531 w 33579"/>
                        <a:gd name="connsiteY14" fmla="*/ 4440 h 50368"/>
                        <a:gd name="connsiteX15" fmla="*/ -1780 w 33579"/>
                        <a:gd name="connsiteY15" fmla="*/ 23158 h 50368"/>
                        <a:gd name="connsiteX16" fmla="*/ 2531 w 33579"/>
                        <a:gd name="connsiteY16" fmla="*/ 41897 h 50368"/>
                        <a:gd name="connsiteX17" fmla="*/ 1500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05" y="43156"/>
                          </a:moveTo>
                          <a:cubicBezTo>
                            <a:pt x="11624" y="43156"/>
                            <a:pt x="9080" y="41491"/>
                            <a:pt x="7373" y="38161"/>
                          </a:cubicBezTo>
                          <a:cubicBezTo>
                            <a:pt x="5672" y="34839"/>
                            <a:pt x="4822" y="29838"/>
                            <a:pt x="4822" y="23158"/>
                          </a:cubicBezTo>
                          <a:cubicBezTo>
                            <a:pt x="4822" y="16506"/>
                            <a:pt x="5672" y="11515"/>
                            <a:pt x="7373" y="8186"/>
                          </a:cubicBezTo>
                          <a:cubicBezTo>
                            <a:pt x="9080" y="4856"/>
                            <a:pt x="11624" y="3191"/>
                            <a:pt x="15005" y="3191"/>
                          </a:cubicBezTo>
                          <a:cubicBezTo>
                            <a:pt x="18413" y="3191"/>
                            <a:pt x="20967" y="4856"/>
                            <a:pt x="22668" y="8186"/>
                          </a:cubicBezTo>
                          <a:cubicBezTo>
                            <a:pt x="24376" y="11515"/>
                            <a:pt x="25229" y="16506"/>
                            <a:pt x="25229" y="23158"/>
                          </a:cubicBezTo>
                          <a:cubicBezTo>
                            <a:pt x="25229" y="29838"/>
                            <a:pt x="24376" y="34839"/>
                            <a:pt x="22668" y="38161"/>
                          </a:cubicBezTo>
                          <a:cubicBezTo>
                            <a:pt x="20967" y="41491"/>
                            <a:pt x="18413" y="43156"/>
                            <a:pt x="15005" y="43156"/>
                          </a:cubicBezTo>
                          <a:close/>
                          <a:moveTo>
                            <a:pt x="15005" y="48358"/>
                          </a:moveTo>
                          <a:cubicBezTo>
                            <a:pt x="20454" y="48358"/>
                            <a:pt x="24615" y="46204"/>
                            <a:pt x="27489" y="41897"/>
                          </a:cubicBezTo>
                          <a:cubicBezTo>
                            <a:pt x="30363" y="37596"/>
                            <a:pt x="31799" y="31350"/>
                            <a:pt x="31799" y="23158"/>
                          </a:cubicBezTo>
                          <a:cubicBezTo>
                            <a:pt x="31799" y="14987"/>
                            <a:pt x="30363" y="8747"/>
                            <a:pt x="27489" y="4440"/>
                          </a:cubicBezTo>
                          <a:cubicBezTo>
                            <a:pt x="24615" y="139"/>
                            <a:pt x="20454" y="-2011"/>
                            <a:pt x="15005" y="-2011"/>
                          </a:cubicBezTo>
                          <a:cubicBezTo>
                            <a:pt x="9562" y="-2011"/>
                            <a:pt x="5405" y="139"/>
                            <a:pt x="2531" y="4440"/>
                          </a:cubicBezTo>
                          <a:cubicBezTo>
                            <a:pt x="-343" y="8747"/>
                            <a:pt x="-1780" y="14987"/>
                            <a:pt x="-1780" y="23158"/>
                          </a:cubicBezTo>
                          <a:cubicBezTo>
                            <a:pt x="-1780" y="31350"/>
                            <a:pt x="-343" y="37596"/>
                            <a:pt x="2531" y="41897"/>
                          </a:cubicBezTo>
                          <a:cubicBezTo>
                            <a:pt x="5405" y="46204"/>
                            <a:pt x="9562" y="48358"/>
                            <a:pt x="1500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77" name="그래픽 354">
                  <a:extLst>
                    <a:ext uri="{FF2B5EF4-FFF2-40B4-BE49-F238E27FC236}">
                      <a16:creationId xmlns:a16="http://schemas.microsoft.com/office/drawing/2014/main" id="{CA1018F9-4BED-8C2F-B21B-E99D8B186632}"/>
                    </a:ext>
                  </a:extLst>
                </p:cNvPr>
                <p:cNvGrpSpPr/>
                <p:nvPr/>
              </p:nvGrpSpPr>
              <p:grpSpPr>
                <a:xfrm>
                  <a:off x="27890347" y="12994171"/>
                  <a:ext cx="200241" cy="1870183"/>
                  <a:chOff x="27890347" y="12994171"/>
                  <a:chExt cx="200241" cy="1870183"/>
                </a:xfrm>
              </p:grpSpPr>
              <p:sp>
                <p:nvSpPr>
                  <p:cNvPr id="1278" name="자유형 1277">
                    <a:extLst>
                      <a:ext uri="{FF2B5EF4-FFF2-40B4-BE49-F238E27FC236}">
                        <a16:creationId xmlns:a16="http://schemas.microsoft.com/office/drawing/2014/main" id="{16F09BDF-2011-1EAF-950C-39709A0797A9}"/>
                      </a:ext>
                    </a:extLst>
                  </p:cNvPr>
                  <p:cNvSpPr/>
                  <p:nvPr/>
                </p:nvSpPr>
                <p:spPr>
                  <a:xfrm>
                    <a:off x="27989022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9" name="자유형 1278">
                    <a:extLst>
                      <a:ext uri="{FF2B5EF4-FFF2-40B4-BE49-F238E27FC236}">
                        <a16:creationId xmlns:a16="http://schemas.microsoft.com/office/drawing/2014/main" id="{20822C69-D0F4-6A5A-16B6-5F8F153F0349}"/>
                      </a:ext>
                    </a:extLst>
                  </p:cNvPr>
                  <p:cNvSpPr/>
                  <p:nvPr/>
                </p:nvSpPr>
                <p:spPr>
                  <a:xfrm>
                    <a:off x="27989021" y="14766200"/>
                    <a:ext cx="6663" cy="23306"/>
                  </a:xfrm>
                  <a:custGeom>
                    <a:avLst/>
                    <a:gdLst>
                      <a:gd name="connsiteX0" fmla="*/ 288 w 6663"/>
                      <a:gd name="connsiteY0" fmla="*/ 308 h 23306"/>
                      <a:gd name="connsiteX1" fmla="*/ 288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88" y="308"/>
                        </a:moveTo>
                        <a:lnTo>
                          <a:pt x="288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80" name="그래픽 354">
                    <a:extLst>
                      <a:ext uri="{FF2B5EF4-FFF2-40B4-BE49-F238E27FC236}">
                        <a16:creationId xmlns:a16="http://schemas.microsoft.com/office/drawing/2014/main" id="{0FDDD4EC-B646-C344-D453-20B873918F62}"/>
                      </a:ext>
                    </a:extLst>
                  </p:cNvPr>
                  <p:cNvGrpSpPr/>
                  <p:nvPr/>
                </p:nvGrpSpPr>
                <p:grpSpPr>
                  <a:xfrm>
                    <a:off x="27890347" y="14813985"/>
                    <a:ext cx="200241" cy="50368"/>
                    <a:chOff x="27890347" y="14813985"/>
                    <a:chExt cx="200241" cy="50368"/>
                  </a:xfrm>
                  <a:solidFill>
                    <a:srgbClr val="000000"/>
                  </a:solidFill>
                </p:grpSpPr>
                <p:sp>
                  <p:nvSpPr>
                    <p:cNvPr id="1281" name="자유형 1280">
                      <a:extLst>
                        <a:ext uri="{FF2B5EF4-FFF2-40B4-BE49-F238E27FC236}">
                          <a16:creationId xmlns:a16="http://schemas.microsoft.com/office/drawing/2014/main" id="{AF6C02F1-6F2F-B9DC-0E6B-6040EF7B8F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890347" y="14814859"/>
                      <a:ext cx="28924" cy="48547"/>
                    </a:xfrm>
                    <a:custGeom>
                      <a:avLst/>
                      <a:gdLst>
                        <a:gd name="connsiteX0" fmla="*/ -869 w 28924"/>
                        <a:gd name="connsiteY0" fmla="*/ 3510 h 48547"/>
                        <a:gd name="connsiteX1" fmla="*/ 9866 w 28924"/>
                        <a:gd name="connsiteY1" fmla="*/ 3510 h 48547"/>
                        <a:gd name="connsiteX2" fmla="*/ 9866 w 28924"/>
                        <a:gd name="connsiteY2" fmla="*/ 40551 h 48547"/>
                        <a:gd name="connsiteX3" fmla="*/ -1817 w 28924"/>
                        <a:gd name="connsiteY3" fmla="*/ 38210 h 48547"/>
                        <a:gd name="connsiteX4" fmla="*/ -1817 w 28924"/>
                        <a:gd name="connsiteY4" fmla="*/ 44192 h 48547"/>
                        <a:gd name="connsiteX5" fmla="*/ 9803 w 28924"/>
                        <a:gd name="connsiteY5" fmla="*/ 46534 h 48547"/>
                        <a:gd name="connsiteX6" fmla="*/ 16373 w 28924"/>
                        <a:gd name="connsiteY6" fmla="*/ 46534 h 48547"/>
                        <a:gd name="connsiteX7" fmla="*/ 16373 w 28924"/>
                        <a:gd name="connsiteY7" fmla="*/ 3510 h 48547"/>
                        <a:gd name="connsiteX8" fmla="*/ 27108 w 28924"/>
                        <a:gd name="connsiteY8" fmla="*/ 3510 h 48547"/>
                        <a:gd name="connsiteX9" fmla="*/ 27108 w 28924"/>
                        <a:gd name="connsiteY9" fmla="*/ -2014 h 48547"/>
                        <a:gd name="connsiteX10" fmla="*/ -869 w 28924"/>
                        <a:gd name="connsiteY10" fmla="*/ -2014 h 48547"/>
                        <a:gd name="connsiteX11" fmla="*/ -869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869" y="3510"/>
                          </a:moveTo>
                          <a:lnTo>
                            <a:pt x="9866" y="3510"/>
                          </a:lnTo>
                          <a:lnTo>
                            <a:pt x="9866" y="40551"/>
                          </a:lnTo>
                          <a:lnTo>
                            <a:pt x="-1817" y="38210"/>
                          </a:lnTo>
                          <a:lnTo>
                            <a:pt x="-1817" y="44192"/>
                          </a:lnTo>
                          <a:lnTo>
                            <a:pt x="9803" y="46534"/>
                          </a:lnTo>
                          <a:lnTo>
                            <a:pt x="16373" y="46534"/>
                          </a:lnTo>
                          <a:lnTo>
                            <a:pt x="16373" y="3510"/>
                          </a:lnTo>
                          <a:lnTo>
                            <a:pt x="27108" y="3510"/>
                          </a:lnTo>
                          <a:lnTo>
                            <a:pt x="27108" y="-2014"/>
                          </a:lnTo>
                          <a:lnTo>
                            <a:pt x="-869" y="-2014"/>
                          </a:lnTo>
                          <a:lnTo>
                            <a:pt x="-869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82" name="자유형 1281">
                      <a:extLst>
                        <a:ext uri="{FF2B5EF4-FFF2-40B4-BE49-F238E27FC236}">
                          <a16:creationId xmlns:a16="http://schemas.microsoft.com/office/drawing/2014/main" id="{EE9E6B1A-C49B-4C92-EC1A-1ADCE35462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929818" y="14813985"/>
                      <a:ext cx="33579" cy="50368"/>
                    </a:xfrm>
                    <a:custGeom>
                      <a:avLst/>
                      <a:gdLst>
                        <a:gd name="connsiteX0" fmla="*/ 15032 w 33579"/>
                        <a:gd name="connsiteY0" fmla="*/ 43156 h 50368"/>
                        <a:gd name="connsiteX1" fmla="*/ 7399 w 33579"/>
                        <a:gd name="connsiteY1" fmla="*/ 38161 h 50368"/>
                        <a:gd name="connsiteX2" fmla="*/ 4848 w 33579"/>
                        <a:gd name="connsiteY2" fmla="*/ 23158 h 50368"/>
                        <a:gd name="connsiteX3" fmla="*/ 7399 w 33579"/>
                        <a:gd name="connsiteY3" fmla="*/ 8186 h 50368"/>
                        <a:gd name="connsiteX4" fmla="*/ 15032 w 33579"/>
                        <a:gd name="connsiteY4" fmla="*/ 3191 h 50368"/>
                        <a:gd name="connsiteX5" fmla="*/ 22695 w 33579"/>
                        <a:gd name="connsiteY5" fmla="*/ 8186 h 50368"/>
                        <a:gd name="connsiteX6" fmla="*/ 25256 w 33579"/>
                        <a:gd name="connsiteY6" fmla="*/ 23158 h 50368"/>
                        <a:gd name="connsiteX7" fmla="*/ 22695 w 33579"/>
                        <a:gd name="connsiteY7" fmla="*/ 38161 h 50368"/>
                        <a:gd name="connsiteX8" fmla="*/ 15032 w 33579"/>
                        <a:gd name="connsiteY8" fmla="*/ 43156 h 50368"/>
                        <a:gd name="connsiteX9" fmla="*/ 15032 w 33579"/>
                        <a:gd name="connsiteY9" fmla="*/ 48358 h 50368"/>
                        <a:gd name="connsiteX10" fmla="*/ 27516 w 33579"/>
                        <a:gd name="connsiteY10" fmla="*/ 41897 h 50368"/>
                        <a:gd name="connsiteX11" fmla="*/ 31826 w 33579"/>
                        <a:gd name="connsiteY11" fmla="*/ 23158 h 50368"/>
                        <a:gd name="connsiteX12" fmla="*/ 27516 w 33579"/>
                        <a:gd name="connsiteY12" fmla="*/ 4440 h 50368"/>
                        <a:gd name="connsiteX13" fmla="*/ 15032 w 33579"/>
                        <a:gd name="connsiteY13" fmla="*/ -2011 h 50368"/>
                        <a:gd name="connsiteX14" fmla="*/ 2558 w 33579"/>
                        <a:gd name="connsiteY14" fmla="*/ 4440 h 50368"/>
                        <a:gd name="connsiteX15" fmla="*/ -1753 w 33579"/>
                        <a:gd name="connsiteY15" fmla="*/ 23158 h 50368"/>
                        <a:gd name="connsiteX16" fmla="*/ 2558 w 33579"/>
                        <a:gd name="connsiteY16" fmla="*/ 41897 h 50368"/>
                        <a:gd name="connsiteX17" fmla="*/ 1503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32" y="43156"/>
                          </a:moveTo>
                          <a:cubicBezTo>
                            <a:pt x="11651" y="43156"/>
                            <a:pt x="9107" y="41491"/>
                            <a:pt x="7399" y="38161"/>
                          </a:cubicBezTo>
                          <a:cubicBezTo>
                            <a:pt x="5699" y="34839"/>
                            <a:pt x="4848" y="29838"/>
                            <a:pt x="4848" y="23158"/>
                          </a:cubicBezTo>
                          <a:cubicBezTo>
                            <a:pt x="4848" y="16506"/>
                            <a:pt x="5699" y="11515"/>
                            <a:pt x="7399" y="8186"/>
                          </a:cubicBezTo>
                          <a:cubicBezTo>
                            <a:pt x="9107" y="4856"/>
                            <a:pt x="11651" y="3191"/>
                            <a:pt x="15032" y="3191"/>
                          </a:cubicBezTo>
                          <a:cubicBezTo>
                            <a:pt x="18440" y="3191"/>
                            <a:pt x="20994" y="4856"/>
                            <a:pt x="22695" y="8186"/>
                          </a:cubicBezTo>
                          <a:cubicBezTo>
                            <a:pt x="24402" y="11515"/>
                            <a:pt x="25256" y="16506"/>
                            <a:pt x="25256" y="23158"/>
                          </a:cubicBezTo>
                          <a:cubicBezTo>
                            <a:pt x="25256" y="29838"/>
                            <a:pt x="24402" y="34839"/>
                            <a:pt x="22695" y="38161"/>
                          </a:cubicBezTo>
                          <a:cubicBezTo>
                            <a:pt x="20994" y="41491"/>
                            <a:pt x="18440" y="43156"/>
                            <a:pt x="15032" y="43156"/>
                          </a:cubicBezTo>
                          <a:close/>
                          <a:moveTo>
                            <a:pt x="15032" y="48358"/>
                          </a:moveTo>
                          <a:cubicBezTo>
                            <a:pt x="20481" y="48358"/>
                            <a:pt x="24642" y="46204"/>
                            <a:pt x="27516" y="41897"/>
                          </a:cubicBezTo>
                          <a:cubicBezTo>
                            <a:pt x="30389" y="37596"/>
                            <a:pt x="31826" y="31350"/>
                            <a:pt x="31826" y="23158"/>
                          </a:cubicBezTo>
                          <a:cubicBezTo>
                            <a:pt x="31826" y="14987"/>
                            <a:pt x="30389" y="8747"/>
                            <a:pt x="27516" y="4440"/>
                          </a:cubicBezTo>
                          <a:cubicBezTo>
                            <a:pt x="24642" y="139"/>
                            <a:pt x="20481" y="-2011"/>
                            <a:pt x="15032" y="-2011"/>
                          </a:cubicBezTo>
                          <a:cubicBezTo>
                            <a:pt x="9589" y="-2011"/>
                            <a:pt x="5432" y="139"/>
                            <a:pt x="2558" y="4440"/>
                          </a:cubicBezTo>
                          <a:cubicBezTo>
                            <a:pt x="-316" y="8747"/>
                            <a:pt x="-1753" y="14987"/>
                            <a:pt x="-1753" y="23158"/>
                          </a:cubicBezTo>
                          <a:cubicBezTo>
                            <a:pt x="-1753" y="31350"/>
                            <a:pt x="-316" y="37596"/>
                            <a:pt x="2558" y="41897"/>
                          </a:cubicBezTo>
                          <a:cubicBezTo>
                            <a:pt x="5432" y="46204"/>
                            <a:pt x="9589" y="48358"/>
                            <a:pt x="1503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83" name="자유형 1282">
                      <a:extLst>
                        <a:ext uri="{FF2B5EF4-FFF2-40B4-BE49-F238E27FC236}">
                          <a16:creationId xmlns:a16="http://schemas.microsoft.com/office/drawing/2014/main" id="{278D1353-FD7C-285A-CB94-1B1069D78F9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972215" y="14813985"/>
                      <a:ext cx="33579" cy="50368"/>
                    </a:xfrm>
                    <a:custGeom>
                      <a:avLst/>
                      <a:gdLst>
                        <a:gd name="connsiteX0" fmla="*/ 15038 w 33579"/>
                        <a:gd name="connsiteY0" fmla="*/ 43156 h 50368"/>
                        <a:gd name="connsiteX1" fmla="*/ 7406 w 33579"/>
                        <a:gd name="connsiteY1" fmla="*/ 38161 h 50368"/>
                        <a:gd name="connsiteX2" fmla="*/ 4855 w 33579"/>
                        <a:gd name="connsiteY2" fmla="*/ 23158 h 50368"/>
                        <a:gd name="connsiteX3" fmla="*/ 7406 w 33579"/>
                        <a:gd name="connsiteY3" fmla="*/ 8186 h 50368"/>
                        <a:gd name="connsiteX4" fmla="*/ 15038 w 33579"/>
                        <a:gd name="connsiteY4" fmla="*/ 3191 h 50368"/>
                        <a:gd name="connsiteX5" fmla="*/ 22701 w 33579"/>
                        <a:gd name="connsiteY5" fmla="*/ 8186 h 50368"/>
                        <a:gd name="connsiteX6" fmla="*/ 25263 w 33579"/>
                        <a:gd name="connsiteY6" fmla="*/ 23158 h 50368"/>
                        <a:gd name="connsiteX7" fmla="*/ 22701 w 33579"/>
                        <a:gd name="connsiteY7" fmla="*/ 38161 h 50368"/>
                        <a:gd name="connsiteX8" fmla="*/ 15038 w 33579"/>
                        <a:gd name="connsiteY8" fmla="*/ 43156 h 50368"/>
                        <a:gd name="connsiteX9" fmla="*/ 15038 w 33579"/>
                        <a:gd name="connsiteY9" fmla="*/ 48358 h 50368"/>
                        <a:gd name="connsiteX10" fmla="*/ 27522 w 33579"/>
                        <a:gd name="connsiteY10" fmla="*/ 41897 h 50368"/>
                        <a:gd name="connsiteX11" fmla="*/ 31833 w 33579"/>
                        <a:gd name="connsiteY11" fmla="*/ 23158 h 50368"/>
                        <a:gd name="connsiteX12" fmla="*/ 27522 w 33579"/>
                        <a:gd name="connsiteY12" fmla="*/ 4440 h 50368"/>
                        <a:gd name="connsiteX13" fmla="*/ 15038 w 33579"/>
                        <a:gd name="connsiteY13" fmla="*/ -2011 h 50368"/>
                        <a:gd name="connsiteX14" fmla="*/ 2564 w 33579"/>
                        <a:gd name="connsiteY14" fmla="*/ 4440 h 50368"/>
                        <a:gd name="connsiteX15" fmla="*/ -1746 w 33579"/>
                        <a:gd name="connsiteY15" fmla="*/ 23158 h 50368"/>
                        <a:gd name="connsiteX16" fmla="*/ 2564 w 33579"/>
                        <a:gd name="connsiteY16" fmla="*/ 41897 h 50368"/>
                        <a:gd name="connsiteX17" fmla="*/ 15038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38" y="43156"/>
                          </a:moveTo>
                          <a:cubicBezTo>
                            <a:pt x="11657" y="43156"/>
                            <a:pt x="9113" y="41491"/>
                            <a:pt x="7406" y="38161"/>
                          </a:cubicBezTo>
                          <a:cubicBezTo>
                            <a:pt x="5705" y="34839"/>
                            <a:pt x="4855" y="29838"/>
                            <a:pt x="4855" y="23158"/>
                          </a:cubicBezTo>
                          <a:cubicBezTo>
                            <a:pt x="4855" y="16506"/>
                            <a:pt x="5705" y="11515"/>
                            <a:pt x="7406" y="8186"/>
                          </a:cubicBezTo>
                          <a:cubicBezTo>
                            <a:pt x="9113" y="4856"/>
                            <a:pt x="11657" y="3191"/>
                            <a:pt x="15038" y="3191"/>
                          </a:cubicBezTo>
                          <a:cubicBezTo>
                            <a:pt x="18446" y="3191"/>
                            <a:pt x="21001" y="4856"/>
                            <a:pt x="22701" y="8186"/>
                          </a:cubicBezTo>
                          <a:cubicBezTo>
                            <a:pt x="24409" y="11515"/>
                            <a:pt x="25263" y="16506"/>
                            <a:pt x="25263" y="23158"/>
                          </a:cubicBezTo>
                          <a:cubicBezTo>
                            <a:pt x="25263" y="29838"/>
                            <a:pt x="24409" y="34839"/>
                            <a:pt x="22701" y="38161"/>
                          </a:cubicBezTo>
                          <a:cubicBezTo>
                            <a:pt x="21001" y="41491"/>
                            <a:pt x="18446" y="43156"/>
                            <a:pt x="15038" y="43156"/>
                          </a:cubicBezTo>
                          <a:close/>
                          <a:moveTo>
                            <a:pt x="15038" y="48358"/>
                          </a:moveTo>
                          <a:cubicBezTo>
                            <a:pt x="20487" y="48358"/>
                            <a:pt x="24648" y="46204"/>
                            <a:pt x="27522" y="41897"/>
                          </a:cubicBezTo>
                          <a:cubicBezTo>
                            <a:pt x="30396" y="37596"/>
                            <a:pt x="31833" y="31350"/>
                            <a:pt x="31833" y="23158"/>
                          </a:cubicBezTo>
                          <a:cubicBezTo>
                            <a:pt x="31833" y="14987"/>
                            <a:pt x="30396" y="8747"/>
                            <a:pt x="27522" y="4440"/>
                          </a:cubicBezTo>
                          <a:cubicBezTo>
                            <a:pt x="24648" y="139"/>
                            <a:pt x="20487" y="-2011"/>
                            <a:pt x="15038" y="-2011"/>
                          </a:cubicBezTo>
                          <a:cubicBezTo>
                            <a:pt x="9596" y="-2011"/>
                            <a:pt x="5438" y="139"/>
                            <a:pt x="2564" y="4440"/>
                          </a:cubicBezTo>
                          <a:cubicBezTo>
                            <a:pt x="-310" y="8747"/>
                            <a:pt x="-1746" y="14987"/>
                            <a:pt x="-1746" y="23158"/>
                          </a:cubicBezTo>
                          <a:cubicBezTo>
                            <a:pt x="-1746" y="31350"/>
                            <a:pt x="-310" y="37596"/>
                            <a:pt x="2564" y="41897"/>
                          </a:cubicBezTo>
                          <a:cubicBezTo>
                            <a:pt x="5438" y="46204"/>
                            <a:pt x="9596" y="48358"/>
                            <a:pt x="15038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84" name="자유형 1283">
                      <a:extLst>
                        <a:ext uri="{FF2B5EF4-FFF2-40B4-BE49-F238E27FC236}">
                          <a16:creationId xmlns:a16="http://schemas.microsoft.com/office/drawing/2014/main" id="{4BD63C18-CE84-A114-BDCA-85ABC82A55B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014612" y="14813985"/>
                      <a:ext cx="33579" cy="50368"/>
                    </a:xfrm>
                    <a:custGeom>
                      <a:avLst/>
                      <a:gdLst>
                        <a:gd name="connsiteX0" fmla="*/ 15044 w 33579"/>
                        <a:gd name="connsiteY0" fmla="*/ 43156 h 50368"/>
                        <a:gd name="connsiteX1" fmla="*/ 7412 w 33579"/>
                        <a:gd name="connsiteY1" fmla="*/ 38161 h 50368"/>
                        <a:gd name="connsiteX2" fmla="*/ 4861 w 33579"/>
                        <a:gd name="connsiteY2" fmla="*/ 23158 h 50368"/>
                        <a:gd name="connsiteX3" fmla="*/ 7412 w 33579"/>
                        <a:gd name="connsiteY3" fmla="*/ 8186 h 50368"/>
                        <a:gd name="connsiteX4" fmla="*/ 15044 w 33579"/>
                        <a:gd name="connsiteY4" fmla="*/ 3191 h 50368"/>
                        <a:gd name="connsiteX5" fmla="*/ 22708 w 33579"/>
                        <a:gd name="connsiteY5" fmla="*/ 8186 h 50368"/>
                        <a:gd name="connsiteX6" fmla="*/ 25269 w 33579"/>
                        <a:gd name="connsiteY6" fmla="*/ 23158 h 50368"/>
                        <a:gd name="connsiteX7" fmla="*/ 22708 w 33579"/>
                        <a:gd name="connsiteY7" fmla="*/ 38161 h 50368"/>
                        <a:gd name="connsiteX8" fmla="*/ 15044 w 33579"/>
                        <a:gd name="connsiteY8" fmla="*/ 43156 h 50368"/>
                        <a:gd name="connsiteX9" fmla="*/ 15044 w 33579"/>
                        <a:gd name="connsiteY9" fmla="*/ 48358 h 50368"/>
                        <a:gd name="connsiteX10" fmla="*/ 27528 w 33579"/>
                        <a:gd name="connsiteY10" fmla="*/ 41897 h 50368"/>
                        <a:gd name="connsiteX11" fmla="*/ 31839 w 33579"/>
                        <a:gd name="connsiteY11" fmla="*/ 23158 h 50368"/>
                        <a:gd name="connsiteX12" fmla="*/ 27528 w 33579"/>
                        <a:gd name="connsiteY12" fmla="*/ 4440 h 50368"/>
                        <a:gd name="connsiteX13" fmla="*/ 15044 w 33579"/>
                        <a:gd name="connsiteY13" fmla="*/ -2011 h 50368"/>
                        <a:gd name="connsiteX14" fmla="*/ 2571 w 33579"/>
                        <a:gd name="connsiteY14" fmla="*/ 4440 h 50368"/>
                        <a:gd name="connsiteX15" fmla="*/ -1740 w 33579"/>
                        <a:gd name="connsiteY15" fmla="*/ 23158 h 50368"/>
                        <a:gd name="connsiteX16" fmla="*/ 2571 w 33579"/>
                        <a:gd name="connsiteY16" fmla="*/ 41897 h 50368"/>
                        <a:gd name="connsiteX17" fmla="*/ 1504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44" y="43156"/>
                          </a:moveTo>
                          <a:cubicBezTo>
                            <a:pt x="11664" y="43156"/>
                            <a:pt x="9120" y="41491"/>
                            <a:pt x="7412" y="38161"/>
                          </a:cubicBezTo>
                          <a:cubicBezTo>
                            <a:pt x="5712" y="34839"/>
                            <a:pt x="4861" y="29838"/>
                            <a:pt x="4861" y="23158"/>
                          </a:cubicBezTo>
                          <a:cubicBezTo>
                            <a:pt x="4861" y="16506"/>
                            <a:pt x="5712" y="11515"/>
                            <a:pt x="7412" y="8186"/>
                          </a:cubicBezTo>
                          <a:cubicBezTo>
                            <a:pt x="9120" y="4856"/>
                            <a:pt x="11664" y="3191"/>
                            <a:pt x="15044" y="3191"/>
                          </a:cubicBezTo>
                          <a:cubicBezTo>
                            <a:pt x="18452" y="3191"/>
                            <a:pt x="21007" y="4856"/>
                            <a:pt x="22708" y="8186"/>
                          </a:cubicBezTo>
                          <a:cubicBezTo>
                            <a:pt x="24415" y="11515"/>
                            <a:pt x="25269" y="16506"/>
                            <a:pt x="25269" y="23158"/>
                          </a:cubicBezTo>
                          <a:cubicBezTo>
                            <a:pt x="25269" y="29838"/>
                            <a:pt x="24415" y="34839"/>
                            <a:pt x="22708" y="38161"/>
                          </a:cubicBezTo>
                          <a:cubicBezTo>
                            <a:pt x="21007" y="41491"/>
                            <a:pt x="18452" y="43156"/>
                            <a:pt x="15044" y="43156"/>
                          </a:cubicBezTo>
                          <a:close/>
                          <a:moveTo>
                            <a:pt x="15044" y="48358"/>
                          </a:moveTo>
                          <a:cubicBezTo>
                            <a:pt x="20493" y="48358"/>
                            <a:pt x="24655" y="46204"/>
                            <a:pt x="27528" y="41897"/>
                          </a:cubicBezTo>
                          <a:cubicBezTo>
                            <a:pt x="30402" y="37596"/>
                            <a:pt x="31839" y="31350"/>
                            <a:pt x="31839" y="23158"/>
                          </a:cubicBezTo>
                          <a:cubicBezTo>
                            <a:pt x="31839" y="14987"/>
                            <a:pt x="30402" y="8747"/>
                            <a:pt x="27528" y="4440"/>
                          </a:cubicBezTo>
                          <a:cubicBezTo>
                            <a:pt x="24655" y="139"/>
                            <a:pt x="20493" y="-2011"/>
                            <a:pt x="15044" y="-2011"/>
                          </a:cubicBezTo>
                          <a:cubicBezTo>
                            <a:pt x="9602" y="-2011"/>
                            <a:pt x="5444" y="139"/>
                            <a:pt x="2571" y="4440"/>
                          </a:cubicBezTo>
                          <a:cubicBezTo>
                            <a:pt x="-303" y="8747"/>
                            <a:pt x="-1740" y="14987"/>
                            <a:pt x="-1740" y="23158"/>
                          </a:cubicBezTo>
                          <a:cubicBezTo>
                            <a:pt x="-1740" y="31350"/>
                            <a:pt x="-303" y="37596"/>
                            <a:pt x="2571" y="41897"/>
                          </a:cubicBezTo>
                          <a:cubicBezTo>
                            <a:pt x="5444" y="46204"/>
                            <a:pt x="9602" y="48358"/>
                            <a:pt x="1504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85" name="자유형 1284">
                      <a:extLst>
                        <a:ext uri="{FF2B5EF4-FFF2-40B4-BE49-F238E27FC236}">
                          <a16:creationId xmlns:a16="http://schemas.microsoft.com/office/drawing/2014/main" id="{A7A63EF2-96B6-D6F6-48B6-C09652CD640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057009" y="14813985"/>
                      <a:ext cx="33579" cy="50368"/>
                    </a:xfrm>
                    <a:custGeom>
                      <a:avLst/>
                      <a:gdLst>
                        <a:gd name="connsiteX0" fmla="*/ 15051 w 33579"/>
                        <a:gd name="connsiteY0" fmla="*/ 43156 h 50368"/>
                        <a:gd name="connsiteX1" fmla="*/ 7419 w 33579"/>
                        <a:gd name="connsiteY1" fmla="*/ 38161 h 50368"/>
                        <a:gd name="connsiteX2" fmla="*/ 4868 w 33579"/>
                        <a:gd name="connsiteY2" fmla="*/ 23158 h 50368"/>
                        <a:gd name="connsiteX3" fmla="*/ 7419 w 33579"/>
                        <a:gd name="connsiteY3" fmla="*/ 8186 h 50368"/>
                        <a:gd name="connsiteX4" fmla="*/ 15051 w 33579"/>
                        <a:gd name="connsiteY4" fmla="*/ 3191 h 50368"/>
                        <a:gd name="connsiteX5" fmla="*/ 22714 w 33579"/>
                        <a:gd name="connsiteY5" fmla="*/ 8186 h 50368"/>
                        <a:gd name="connsiteX6" fmla="*/ 25275 w 33579"/>
                        <a:gd name="connsiteY6" fmla="*/ 23158 h 50368"/>
                        <a:gd name="connsiteX7" fmla="*/ 22714 w 33579"/>
                        <a:gd name="connsiteY7" fmla="*/ 38161 h 50368"/>
                        <a:gd name="connsiteX8" fmla="*/ 15051 w 33579"/>
                        <a:gd name="connsiteY8" fmla="*/ 43156 h 50368"/>
                        <a:gd name="connsiteX9" fmla="*/ 15051 w 33579"/>
                        <a:gd name="connsiteY9" fmla="*/ 48358 h 50368"/>
                        <a:gd name="connsiteX10" fmla="*/ 27535 w 33579"/>
                        <a:gd name="connsiteY10" fmla="*/ 41897 h 50368"/>
                        <a:gd name="connsiteX11" fmla="*/ 31845 w 33579"/>
                        <a:gd name="connsiteY11" fmla="*/ 23158 h 50368"/>
                        <a:gd name="connsiteX12" fmla="*/ 27535 w 33579"/>
                        <a:gd name="connsiteY12" fmla="*/ 4440 h 50368"/>
                        <a:gd name="connsiteX13" fmla="*/ 15051 w 33579"/>
                        <a:gd name="connsiteY13" fmla="*/ -2011 h 50368"/>
                        <a:gd name="connsiteX14" fmla="*/ 2577 w 33579"/>
                        <a:gd name="connsiteY14" fmla="*/ 4440 h 50368"/>
                        <a:gd name="connsiteX15" fmla="*/ -1734 w 33579"/>
                        <a:gd name="connsiteY15" fmla="*/ 23158 h 50368"/>
                        <a:gd name="connsiteX16" fmla="*/ 2577 w 33579"/>
                        <a:gd name="connsiteY16" fmla="*/ 41897 h 50368"/>
                        <a:gd name="connsiteX17" fmla="*/ 15051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51" y="43156"/>
                          </a:moveTo>
                          <a:cubicBezTo>
                            <a:pt x="11670" y="43156"/>
                            <a:pt x="9126" y="41491"/>
                            <a:pt x="7419" y="38161"/>
                          </a:cubicBezTo>
                          <a:cubicBezTo>
                            <a:pt x="5718" y="34839"/>
                            <a:pt x="4868" y="29838"/>
                            <a:pt x="4868" y="23158"/>
                          </a:cubicBezTo>
                          <a:cubicBezTo>
                            <a:pt x="4868" y="16506"/>
                            <a:pt x="5718" y="11515"/>
                            <a:pt x="7419" y="8186"/>
                          </a:cubicBezTo>
                          <a:cubicBezTo>
                            <a:pt x="9126" y="4856"/>
                            <a:pt x="11670" y="3191"/>
                            <a:pt x="15051" y="3191"/>
                          </a:cubicBezTo>
                          <a:cubicBezTo>
                            <a:pt x="18459" y="3191"/>
                            <a:pt x="21013" y="4856"/>
                            <a:pt x="22714" y="8186"/>
                          </a:cubicBezTo>
                          <a:cubicBezTo>
                            <a:pt x="24422" y="11515"/>
                            <a:pt x="25275" y="16506"/>
                            <a:pt x="25275" y="23158"/>
                          </a:cubicBezTo>
                          <a:cubicBezTo>
                            <a:pt x="25275" y="29838"/>
                            <a:pt x="24422" y="34839"/>
                            <a:pt x="22714" y="38161"/>
                          </a:cubicBezTo>
                          <a:cubicBezTo>
                            <a:pt x="21013" y="41491"/>
                            <a:pt x="18459" y="43156"/>
                            <a:pt x="15051" y="43156"/>
                          </a:cubicBezTo>
                          <a:close/>
                          <a:moveTo>
                            <a:pt x="15051" y="48358"/>
                          </a:moveTo>
                          <a:cubicBezTo>
                            <a:pt x="20500" y="48358"/>
                            <a:pt x="24661" y="46204"/>
                            <a:pt x="27535" y="41897"/>
                          </a:cubicBezTo>
                          <a:cubicBezTo>
                            <a:pt x="30409" y="37596"/>
                            <a:pt x="31845" y="31350"/>
                            <a:pt x="31845" y="23158"/>
                          </a:cubicBezTo>
                          <a:cubicBezTo>
                            <a:pt x="31845" y="14987"/>
                            <a:pt x="30409" y="8747"/>
                            <a:pt x="27535" y="4440"/>
                          </a:cubicBezTo>
                          <a:cubicBezTo>
                            <a:pt x="24661" y="139"/>
                            <a:pt x="20500" y="-2011"/>
                            <a:pt x="15051" y="-2011"/>
                          </a:cubicBezTo>
                          <a:cubicBezTo>
                            <a:pt x="9609" y="-2011"/>
                            <a:pt x="5451" y="139"/>
                            <a:pt x="2577" y="4440"/>
                          </a:cubicBezTo>
                          <a:cubicBezTo>
                            <a:pt x="-297" y="8747"/>
                            <a:pt x="-1734" y="14987"/>
                            <a:pt x="-1734" y="23158"/>
                          </a:cubicBezTo>
                          <a:cubicBezTo>
                            <a:pt x="-1734" y="31350"/>
                            <a:pt x="-297" y="37596"/>
                            <a:pt x="2577" y="41897"/>
                          </a:cubicBezTo>
                          <a:cubicBezTo>
                            <a:pt x="5451" y="46204"/>
                            <a:pt x="9609" y="48358"/>
                            <a:pt x="15051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86" name="그래픽 354">
                  <a:extLst>
                    <a:ext uri="{FF2B5EF4-FFF2-40B4-BE49-F238E27FC236}">
                      <a16:creationId xmlns:a16="http://schemas.microsoft.com/office/drawing/2014/main" id="{B86AE87F-CB0D-5A7D-7AF3-8C1448FF6FB7}"/>
                    </a:ext>
                  </a:extLst>
                </p:cNvPr>
                <p:cNvGrpSpPr/>
                <p:nvPr/>
              </p:nvGrpSpPr>
              <p:grpSpPr>
                <a:xfrm>
                  <a:off x="28175817" y="12994171"/>
                  <a:ext cx="200241" cy="1870183"/>
                  <a:chOff x="28175817" y="12994171"/>
                  <a:chExt cx="200241" cy="1870183"/>
                </a:xfrm>
              </p:grpSpPr>
              <p:sp>
                <p:nvSpPr>
                  <p:cNvPr id="1287" name="자유형 1286">
                    <a:extLst>
                      <a:ext uri="{FF2B5EF4-FFF2-40B4-BE49-F238E27FC236}">
                        <a16:creationId xmlns:a16="http://schemas.microsoft.com/office/drawing/2014/main" id="{C3675D29-D7B0-6F74-879D-5860A491F532}"/>
                      </a:ext>
                    </a:extLst>
                  </p:cNvPr>
                  <p:cNvSpPr/>
                  <p:nvPr/>
                </p:nvSpPr>
                <p:spPr>
                  <a:xfrm>
                    <a:off x="28274491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88" name="자유형 1287">
                    <a:extLst>
                      <a:ext uri="{FF2B5EF4-FFF2-40B4-BE49-F238E27FC236}">
                        <a16:creationId xmlns:a16="http://schemas.microsoft.com/office/drawing/2014/main" id="{379626F2-616F-A3F5-2D21-83CD22DFEB97}"/>
                      </a:ext>
                    </a:extLst>
                  </p:cNvPr>
                  <p:cNvSpPr/>
                  <p:nvPr/>
                </p:nvSpPr>
                <p:spPr>
                  <a:xfrm>
                    <a:off x="28274491" y="14766200"/>
                    <a:ext cx="6663" cy="23306"/>
                  </a:xfrm>
                  <a:custGeom>
                    <a:avLst/>
                    <a:gdLst>
                      <a:gd name="connsiteX0" fmla="*/ 331 w 6663"/>
                      <a:gd name="connsiteY0" fmla="*/ 308 h 23306"/>
                      <a:gd name="connsiteX1" fmla="*/ 331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31" y="308"/>
                        </a:moveTo>
                        <a:lnTo>
                          <a:pt x="331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89" name="그래픽 354">
                    <a:extLst>
                      <a:ext uri="{FF2B5EF4-FFF2-40B4-BE49-F238E27FC236}">
                        <a16:creationId xmlns:a16="http://schemas.microsoft.com/office/drawing/2014/main" id="{5E46A8AF-3088-3099-AAE9-AA6BFE27A38D}"/>
                      </a:ext>
                    </a:extLst>
                  </p:cNvPr>
                  <p:cNvGrpSpPr/>
                  <p:nvPr/>
                </p:nvGrpSpPr>
                <p:grpSpPr>
                  <a:xfrm>
                    <a:off x="28175817" y="14813985"/>
                    <a:ext cx="200241" cy="50368"/>
                    <a:chOff x="28175817" y="14813985"/>
                    <a:chExt cx="200241" cy="50368"/>
                  </a:xfrm>
                  <a:solidFill>
                    <a:srgbClr val="000000"/>
                  </a:solidFill>
                </p:grpSpPr>
                <p:sp>
                  <p:nvSpPr>
                    <p:cNvPr id="1290" name="자유형 1289">
                      <a:extLst>
                        <a:ext uri="{FF2B5EF4-FFF2-40B4-BE49-F238E27FC236}">
                          <a16:creationId xmlns:a16="http://schemas.microsoft.com/office/drawing/2014/main" id="{8D3FF516-A636-FC4D-34EB-8E9DC4562D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175817" y="14814859"/>
                      <a:ext cx="28924" cy="48547"/>
                    </a:xfrm>
                    <a:custGeom>
                      <a:avLst/>
                      <a:gdLst>
                        <a:gd name="connsiteX0" fmla="*/ -826 w 28924"/>
                        <a:gd name="connsiteY0" fmla="*/ 3510 h 48547"/>
                        <a:gd name="connsiteX1" fmla="*/ 9909 w 28924"/>
                        <a:gd name="connsiteY1" fmla="*/ 3510 h 48547"/>
                        <a:gd name="connsiteX2" fmla="*/ 9909 w 28924"/>
                        <a:gd name="connsiteY2" fmla="*/ 40551 h 48547"/>
                        <a:gd name="connsiteX3" fmla="*/ -1774 w 28924"/>
                        <a:gd name="connsiteY3" fmla="*/ 38210 h 48547"/>
                        <a:gd name="connsiteX4" fmla="*/ -1774 w 28924"/>
                        <a:gd name="connsiteY4" fmla="*/ 44192 h 48547"/>
                        <a:gd name="connsiteX5" fmla="*/ 9846 w 28924"/>
                        <a:gd name="connsiteY5" fmla="*/ 46534 h 48547"/>
                        <a:gd name="connsiteX6" fmla="*/ 16416 w 28924"/>
                        <a:gd name="connsiteY6" fmla="*/ 46534 h 48547"/>
                        <a:gd name="connsiteX7" fmla="*/ 16416 w 28924"/>
                        <a:gd name="connsiteY7" fmla="*/ 3510 h 48547"/>
                        <a:gd name="connsiteX8" fmla="*/ 27151 w 28924"/>
                        <a:gd name="connsiteY8" fmla="*/ 3510 h 48547"/>
                        <a:gd name="connsiteX9" fmla="*/ 27151 w 28924"/>
                        <a:gd name="connsiteY9" fmla="*/ -2014 h 48547"/>
                        <a:gd name="connsiteX10" fmla="*/ -826 w 28924"/>
                        <a:gd name="connsiteY10" fmla="*/ -2014 h 48547"/>
                        <a:gd name="connsiteX11" fmla="*/ -826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826" y="3510"/>
                          </a:moveTo>
                          <a:lnTo>
                            <a:pt x="9909" y="3510"/>
                          </a:lnTo>
                          <a:lnTo>
                            <a:pt x="9909" y="40551"/>
                          </a:lnTo>
                          <a:lnTo>
                            <a:pt x="-1774" y="38210"/>
                          </a:lnTo>
                          <a:lnTo>
                            <a:pt x="-1774" y="44192"/>
                          </a:lnTo>
                          <a:lnTo>
                            <a:pt x="9846" y="46534"/>
                          </a:lnTo>
                          <a:lnTo>
                            <a:pt x="16416" y="46534"/>
                          </a:lnTo>
                          <a:lnTo>
                            <a:pt x="16416" y="3510"/>
                          </a:lnTo>
                          <a:lnTo>
                            <a:pt x="27151" y="3510"/>
                          </a:lnTo>
                          <a:lnTo>
                            <a:pt x="27151" y="-2014"/>
                          </a:lnTo>
                          <a:lnTo>
                            <a:pt x="-826" y="-2014"/>
                          </a:lnTo>
                          <a:lnTo>
                            <a:pt x="-826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91" name="자유형 1290">
                      <a:extLst>
                        <a:ext uri="{FF2B5EF4-FFF2-40B4-BE49-F238E27FC236}">
                          <a16:creationId xmlns:a16="http://schemas.microsoft.com/office/drawing/2014/main" id="{0CC5C471-1860-D5EB-88A7-7CC828E19F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215777" y="14813985"/>
                      <a:ext cx="30840" cy="49421"/>
                    </a:xfrm>
                    <a:custGeom>
                      <a:avLst/>
                      <a:gdLst>
                        <a:gd name="connsiteX0" fmla="*/ 6277 w 30840"/>
                        <a:gd name="connsiteY0" fmla="*/ 3468 h 49421"/>
                        <a:gd name="connsiteX1" fmla="*/ 29215 w 30840"/>
                        <a:gd name="connsiteY1" fmla="*/ 3468 h 49421"/>
                        <a:gd name="connsiteX2" fmla="*/ 29215 w 30840"/>
                        <a:gd name="connsiteY2" fmla="*/ -2057 h 49421"/>
                        <a:gd name="connsiteX3" fmla="*/ -1626 w 30840"/>
                        <a:gd name="connsiteY3" fmla="*/ -2057 h 49421"/>
                        <a:gd name="connsiteX4" fmla="*/ -1626 w 30840"/>
                        <a:gd name="connsiteY4" fmla="*/ 3468 h 49421"/>
                        <a:gd name="connsiteX5" fmla="*/ 8568 w 30840"/>
                        <a:gd name="connsiteY5" fmla="*/ 13852 h 49421"/>
                        <a:gd name="connsiteX6" fmla="*/ 16689 w 30840"/>
                        <a:gd name="connsiteY6" fmla="*/ 22269 h 49421"/>
                        <a:gd name="connsiteX7" fmla="*/ 21094 w 30840"/>
                        <a:gd name="connsiteY7" fmla="*/ 28263 h 49421"/>
                        <a:gd name="connsiteX8" fmla="*/ 22354 w 30840"/>
                        <a:gd name="connsiteY8" fmla="*/ 33090 h 49421"/>
                        <a:gd name="connsiteX9" fmla="*/ 19636 w 30840"/>
                        <a:gd name="connsiteY9" fmla="*/ 39395 h 49421"/>
                        <a:gd name="connsiteX10" fmla="*/ 12556 w 30840"/>
                        <a:gd name="connsiteY10" fmla="*/ 41841 h 49421"/>
                        <a:gd name="connsiteX11" fmla="*/ 6027 w 30840"/>
                        <a:gd name="connsiteY11" fmla="*/ 40769 h 49421"/>
                        <a:gd name="connsiteX12" fmla="*/ -1303 w 30840"/>
                        <a:gd name="connsiteY12" fmla="*/ 37512 h 49421"/>
                        <a:gd name="connsiteX13" fmla="*/ -1303 w 30840"/>
                        <a:gd name="connsiteY13" fmla="*/ 44150 h 49421"/>
                        <a:gd name="connsiteX14" fmla="*/ 6111 w 30840"/>
                        <a:gd name="connsiteY14" fmla="*/ 46554 h 49421"/>
                        <a:gd name="connsiteX15" fmla="*/ 12431 w 30840"/>
                        <a:gd name="connsiteY15" fmla="*/ 47365 h 49421"/>
                        <a:gd name="connsiteX16" fmla="*/ 24467 w 30840"/>
                        <a:gd name="connsiteY16" fmla="*/ 43589 h 49421"/>
                        <a:gd name="connsiteX17" fmla="*/ 28955 w 30840"/>
                        <a:gd name="connsiteY17" fmla="*/ 33517 h 49421"/>
                        <a:gd name="connsiteX18" fmla="*/ 27830 w 30840"/>
                        <a:gd name="connsiteY18" fmla="*/ 27836 h 49421"/>
                        <a:gd name="connsiteX19" fmla="*/ 23749 w 30840"/>
                        <a:gd name="connsiteY19" fmla="*/ 21520 h 49421"/>
                        <a:gd name="connsiteX20" fmla="*/ 18574 w 30840"/>
                        <a:gd name="connsiteY20" fmla="*/ 16068 h 49421"/>
                        <a:gd name="connsiteX21" fmla="*/ 6277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277" y="3468"/>
                          </a:moveTo>
                          <a:lnTo>
                            <a:pt x="29215" y="3468"/>
                          </a:lnTo>
                          <a:lnTo>
                            <a:pt x="29215" y="-2057"/>
                          </a:lnTo>
                          <a:lnTo>
                            <a:pt x="-1626" y="-2057"/>
                          </a:lnTo>
                          <a:lnTo>
                            <a:pt x="-1626" y="3468"/>
                          </a:lnTo>
                          <a:cubicBezTo>
                            <a:pt x="866" y="6049"/>
                            <a:pt x="4264" y="9510"/>
                            <a:pt x="8568" y="13852"/>
                          </a:cubicBezTo>
                          <a:cubicBezTo>
                            <a:pt x="12878" y="18201"/>
                            <a:pt x="15586" y="21007"/>
                            <a:pt x="16689" y="22269"/>
                          </a:cubicBezTo>
                          <a:cubicBezTo>
                            <a:pt x="18793" y="24628"/>
                            <a:pt x="20261" y="26626"/>
                            <a:pt x="21094" y="28263"/>
                          </a:cubicBezTo>
                          <a:cubicBezTo>
                            <a:pt x="21934" y="29900"/>
                            <a:pt x="22354" y="31509"/>
                            <a:pt x="22354" y="33090"/>
                          </a:cubicBezTo>
                          <a:cubicBezTo>
                            <a:pt x="22354" y="35671"/>
                            <a:pt x="21448" y="37772"/>
                            <a:pt x="19636" y="39395"/>
                          </a:cubicBezTo>
                          <a:cubicBezTo>
                            <a:pt x="17824" y="41026"/>
                            <a:pt x="15464" y="41841"/>
                            <a:pt x="12556" y="41841"/>
                          </a:cubicBezTo>
                          <a:cubicBezTo>
                            <a:pt x="10494" y="41841"/>
                            <a:pt x="8318" y="41483"/>
                            <a:pt x="6027" y="40769"/>
                          </a:cubicBezTo>
                          <a:cubicBezTo>
                            <a:pt x="3744" y="40054"/>
                            <a:pt x="1300" y="38969"/>
                            <a:pt x="-1303" y="37512"/>
                          </a:cubicBezTo>
                          <a:lnTo>
                            <a:pt x="-1303" y="44150"/>
                          </a:lnTo>
                          <a:cubicBezTo>
                            <a:pt x="1342" y="45212"/>
                            <a:pt x="3813" y="46013"/>
                            <a:pt x="6111" y="46554"/>
                          </a:cubicBezTo>
                          <a:cubicBezTo>
                            <a:pt x="8415" y="47095"/>
                            <a:pt x="10522" y="47365"/>
                            <a:pt x="12431" y="47365"/>
                          </a:cubicBezTo>
                          <a:cubicBezTo>
                            <a:pt x="17463" y="47365"/>
                            <a:pt x="21475" y="46106"/>
                            <a:pt x="24467" y="43589"/>
                          </a:cubicBezTo>
                          <a:cubicBezTo>
                            <a:pt x="27459" y="41078"/>
                            <a:pt x="28955" y="37720"/>
                            <a:pt x="28955" y="33517"/>
                          </a:cubicBezTo>
                          <a:cubicBezTo>
                            <a:pt x="28955" y="31519"/>
                            <a:pt x="28580" y="29626"/>
                            <a:pt x="27830" y="27836"/>
                          </a:cubicBezTo>
                          <a:cubicBezTo>
                            <a:pt x="27088" y="26053"/>
                            <a:pt x="25727" y="23948"/>
                            <a:pt x="23749" y="21520"/>
                          </a:cubicBezTo>
                          <a:cubicBezTo>
                            <a:pt x="23207" y="20889"/>
                            <a:pt x="21482" y="19072"/>
                            <a:pt x="18574" y="16068"/>
                          </a:cubicBezTo>
                          <a:cubicBezTo>
                            <a:pt x="15672" y="13065"/>
                            <a:pt x="11574" y="8865"/>
                            <a:pt x="6277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92" name="자유형 1291">
                      <a:extLst>
                        <a:ext uri="{FF2B5EF4-FFF2-40B4-BE49-F238E27FC236}">
                          <a16:creationId xmlns:a16="http://schemas.microsoft.com/office/drawing/2014/main" id="{6C98B0A8-5163-E44A-36B2-A2EE805B70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257685" y="14813985"/>
                      <a:ext cx="33579" cy="50368"/>
                    </a:xfrm>
                    <a:custGeom>
                      <a:avLst/>
                      <a:gdLst>
                        <a:gd name="connsiteX0" fmla="*/ 15081 w 33579"/>
                        <a:gd name="connsiteY0" fmla="*/ 43156 h 50368"/>
                        <a:gd name="connsiteX1" fmla="*/ 7449 w 33579"/>
                        <a:gd name="connsiteY1" fmla="*/ 38161 h 50368"/>
                        <a:gd name="connsiteX2" fmla="*/ 4898 w 33579"/>
                        <a:gd name="connsiteY2" fmla="*/ 23158 h 50368"/>
                        <a:gd name="connsiteX3" fmla="*/ 7449 w 33579"/>
                        <a:gd name="connsiteY3" fmla="*/ 8186 h 50368"/>
                        <a:gd name="connsiteX4" fmla="*/ 15081 w 33579"/>
                        <a:gd name="connsiteY4" fmla="*/ 3191 h 50368"/>
                        <a:gd name="connsiteX5" fmla="*/ 22744 w 33579"/>
                        <a:gd name="connsiteY5" fmla="*/ 8186 h 50368"/>
                        <a:gd name="connsiteX6" fmla="*/ 25305 w 33579"/>
                        <a:gd name="connsiteY6" fmla="*/ 23158 h 50368"/>
                        <a:gd name="connsiteX7" fmla="*/ 22744 w 33579"/>
                        <a:gd name="connsiteY7" fmla="*/ 38161 h 50368"/>
                        <a:gd name="connsiteX8" fmla="*/ 15081 w 33579"/>
                        <a:gd name="connsiteY8" fmla="*/ 43156 h 50368"/>
                        <a:gd name="connsiteX9" fmla="*/ 15081 w 33579"/>
                        <a:gd name="connsiteY9" fmla="*/ 48358 h 50368"/>
                        <a:gd name="connsiteX10" fmla="*/ 27565 w 33579"/>
                        <a:gd name="connsiteY10" fmla="*/ 41897 h 50368"/>
                        <a:gd name="connsiteX11" fmla="*/ 31876 w 33579"/>
                        <a:gd name="connsiteY11" fmla="*/ 23158 h 50368"/>
                        <a:gd name="connsiteX12" fmla="*/ 27565 w 33579"/>
                        <a:gd name="connsiteY12" fmla="*/ 4440 h 50368"/>
                        <a:gd name="connsiteX13" fmla="*/ 15081 w 33579"/>
                        <a:gd name="connsiteY13" fmla="*/ -2011 h 50368"/>
                        <a:gd name="connsiteX14" fmla="*/ 2607 w 33579"/>
                        <a:gd name="connsiteY14" fmla="*/ 4440 h 50368"/>
                        <a:gd name="connsiteX15" fmla="*/ -1704 w 33579"/>
                        <a:gd name="connsiteY15" fmla="*/ 23158 h 50368"/>
                        <a:gd name="connsiteX16" fmla="*/ 2607 w 33579"/>
                        <a:gd name="connsiteY16" fmla="*/ 41897 h 50368"/>
                        <a:gd name="connsiteX17" fmla="*/ 15081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81" y="43156"/>
                          </a:moveTo>
                          <a:cubicBezTo>
                            <a:pt x="11700" y="43156"/>
                            <a:pt x="9156" y="41491"/>
                            <a:pt x="7449" y="38161"/>
                          </a:cubicBezTo>
                          <a:cubicBezTo>
                            <a:pt x="5748" y="34839"/>
                            <a:pt x="4898" y="29838"/>
                            <a:pt x="4898" y="23158"/>
                          </a:cubicBezTo>
                          <a:cubicBezTo>
                            <a:pt x="4898" y="16506"/>
                            <a:pt x="5748" y="11515"/>
                            <a:pt x="7449" y="8186"/>
                          </a:cubicBezTo>
                          <a:cubicBezTo>
                            <a:pt x="9156" y="4856"/>
                            <a:pt x="11700" y="3191"/>
                            <a:pt x="15081" y="3191"/>
                          </a:cubicBezTo>
                          <a:cubicBezTo>
                            <a:pt x="18489" y="3191"/>
                            <a:pt x="21043" y="4856"/>
                            <a:pt x="22744" y="8186"/>
                          </a:cubicBezTo>
                          <a:cubicBezTo>
                            <a:pt x="24452" y="11515"/>
                            <a:pt x="25305" y="16506"/>
                            <a:pt x="25305" y="23158"/>
                          </a:cubicBezTo>
                          <a:cubicBezTo>
                            <a:pt x="25305" y="29838"/>
                            <a:pt x="24452" y="34839"/>
                            <a:pt x="22744" y="38161"/>
                          </a:cubicBezTo>
                          <a:cubicBezTo>
                            <a:pt x="21043" y="41491"/>
                            <a:pt x="18489" y="43156"/>
                            <a:pt x="15081" y="43156"/>
                          </a:cubicBezTo>
                          <a:close/>
                          <a:moveTo>
                            <a:pt x="15081" y="48358"/>
                          </a:moveTo>
                          <a:cubicBezTo>
                            <a:pt x="20530" y="48358"/>
                            <a:pt x="24691" y="46204"/>
                            <a:pt x="27565" y="41897"/>
                          </a:cubicBezTo>
                          <a:cubicBezTo>
                            <a:pt x="30439" y="37596"/>
                            <a:pt x="31876" y="31350"/>
                            <a:pt x="31876" y="23158"/>
                          </a:cubicBezTo>
                          <a:cubicBezTo>
                            <a:pt x="31876" y="14987"/>
                            <a:pt x="30439" y="8747"/>
                            <a:pt x="27565" y="4440"/>
                          </a:cubicBezTo>
                          <a:cubicBezTo>
                            <a:pt x="24691" y="139"/>
                            <a:pt x="20530" y="-2011"/>
                            <a:pt x="15081" y="-2011"/>
                          </a:cubicBezTo>
                          <a:cubicBezTo>
                            <a:pt x="9639" y="-2011"/>
                            <a:pt x="5481" y="139"/>
                            <a:pt x="2607" y="4440"/>
                          </a:cubicBezTo>
                          <a:cubicBezTo>
                            <a:pt x="-267" y="8747"/>
                            <a:pt x="-1704" y="14987"/>
                            <a:pt x="-1704" y="23158"/>
                          </a:cubicBezTo>
                          <a:cubicBezTo>
                            <a:pt x="-1704" y="31350"/>
                            <a:pt x="-267" y="37596"/>
                            <a:pt x="2607" y="41897"/>
                          </a:cubicBezTo>
                          <a:cubicBezTo>
                            <a:pt x="5481" y="46204"/>
                            <a:pt x="9639" y="48358"/>
                            <a:pt x="15081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93" name="자유형 1292">
                      <a:extLst>
                        <a:ext uri="{FF2B5EF4-FFF2-40B4-BE49-F238E27FC236}">
                          <a16:creationId xmlns:a16="http://schemas.microsoft.com/office/drawing/2014/main" id="{78A90BF0-402C-2A2C-975C-44CC70E7B8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00082" y="14813985"/>
                      <a:ext cx="33579" cy="50368"/>
                    </a:xfrm>
                    <a:custGeom>
                      <a:avLst/>
                      <a:gdLst>
                        <a:gd name="connsiteX0" fmla="*/ 15087 w 33579"/>
                        <a:gd name="connsiteY0" fmla="*/ 43156 h 50368"/>
                        <a:gd name="connsiteX1" fmla="*/ 7455 w 33579"/>
                        <a:gd name="connsiteY1" fmla="*/ 38161 h 50368"/>
                        <a:gd name="connsiteX2" fmla="*/ 4904 w 33579"/>
                        <a:gd name="connsiteY2" fmla="*/ 23158 h 50368"/>
                        <a:gd name="connsiteX3" fmla="*/ 7455 w 33579"/>
                        <a:gd name="connsiteY3" fmla="*/ 8186 h 50368"/>
                        <a:gd name="connsiteX4" fmla="*/ 15087 w 33579"/>
                        <a:gd name="connsiteY4" fmla="*/ 3191 h 50368"/>
                        <a:gd name="connsiteX5" fmla="*/ 22750 w 33579"/>
                        <a:gd name="connsiteY5" fmla="*/ 8186 h 50368"/>
                        <a:gd name="connsiteX6" fmla="*/ 25312 w 33579"/>
                        <a:gd name="connsiteY6" fmla="*/ 23158 h 50368"/>
                        <a:gd name="connsiteX7" fmla="*/ 22750 w 33579"/>
                        <a:gd name="connsiteY7" fmla="*/ 38161 h 50368"/>
                        <a:gd name="connsiteX8" fmla="*/ 15087 w 33579"/>
                        <a:gd name="connsiteY8" fmla="*/ 43156 h 50368"/>
                        <a:gd name="connsiteX9" fmla="*/ 15087 w 33579"/>
                        <a:gd name="connsiteY9" fmla="*/ 48358 h 50368"/>
                        <a:gd name="connsiteX10" fmla="*/ 27571 w 33579"/>
                        <a:gd name="connsiteY10" fmla="*/ 41897 h 50368"/>
                        <a:gd name="connsiteX11" fmla="*/ 31882 w 33579"/>
                        <a:gd name="connsiteY11" fmla="*/ 23158 h 50368"/>
                        <a:gd name="connsiteX12" fmla="*/ 27571 w 33579"/>
                        <a:gd name="connsiteY12" fmla="*/ 4440 h 50368"/>
                        <a:gd name="connsiteX13" fmla="*/ 15087 w 33579"/>
                        <a:gd name="connsiteY13" fmla="*/ -2011 h 50368"/>
                        <a:gd name="connsiteX14" fmla="*/ 2613 w 33579"/>
                        <a:gd name="connsiteY14" fmla="*/ 4440 h 50368"/>
                        <a:gd name="connsiteX15" fmla="*/ -1697 w 33579"/>
                        <a:gd name="connsiteY15" fmla="*/ 23158 h 50368"/>
                        <a:gd name="connsiteX16" fmla="*/ 2613 w 33579"/>
                        <a:gd name="connsiteY16" fmla="*/ 41897 h 50368"/>
                        <a:gd name="connsiteX17" fmla="*/ 15087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87" y="43156"/>
                          </a:moveTo>
                          <a:cubicBezTo>
                            <a:pt x="11707" y="43156"/>
                            <a:pt x="9163" y="41491"/>
                            <a:pt x="7455" y="38161"/>
                          </a:cubicBezTo>
                          <a:cubicBezTo>
                            <a:pt x="5754" y="34839"/>
                            <a:pt x="4904" y="29838"/>
                            <a:pt x="4904" y="23158"/>
                          </a:cubicBezTo>
                          <a:cubicBezTo>
                            <a:pt x="4904" y="16506"/>
                            <a:pt x="5754" y="11515"/>
                            <a:pt x="7455" y="8186"/>
                          </a:cubicBezTo>
                          <a:cubicBezTo>
                            <a:pt x="9163" y="4856"/>
                            <a:pt x="11707" y="3191"/>
                            <a:pt x="15087" y="3191"/>
                          </a:cubicBezTo>
                          <a:cubicBezTo>
                            <a:pt x="18495" y="3191"/>
                            <a:pt x="21050" y="4856"/>
                            <a:pt x="22750" y="8186"/>
                          </a:cubicBezTo>
                          <a:cubicBezTo>
                            <a:pt x="24458" y="11515"/>
                            <a:pt x="25312" y="16506"/>
                            <a:pt x="25312" y="23158"/>
                          </a:cubicBezTo>
                          <a:cubicBezTo>
                            <a:pt x="25312" y="29838"/>
                            <a:pt x="24458" y="34839"/>
                            <a:pt x="22750" y="38161"/>
                          </a:cubicBezTo>
                          <a:cubicBezTo>
                            <a:pt x="21050" y="41491"/>
                            <a:pt x="18495" y="43156"/>
                            <a:pt x="15087" y="43156"/>
                          </a:cubicBezTo>
                          <a:close/>
                          <a:moveTo>
                            <a:pt x="15087" y="48358"/>
                          </a:moveTo>
                          <a:cubicBezTo>
                            <a:pt x="20536" y="48358"/>
                            <a:pt x="24698" y="46204"/>
                            <a:pt x="27571" y="41897"/>
                          </a:cubicBezTo>
                          <a:cubicBezTo>
                            <a:pt x="30445" y="37596"/>
                            <a:pt x="31882" y="31350"/>
                            <a:pt x="31882" y="23158"/>
                          </a:cubicBezTo>
                          <a:cubicBezTo>
                            <a:pt x="31882" y="14987"/>
                            <a:pt x="30445" y="8747"/>
                            <a:pt x="27571" y="4440"/>
                          </a:cubicBezTo>
                          <a:cubicBezTo>
                            <a:pt x="24698" y="139"/>
                            <a:pt x="20536" y="-2011"/>
                            <a:pt x="15087" y="-2011"/>
                          </a:cubicBezTo>
                          <a:cubicBezTo>
                            <a:pt x="9645" y="-2011"/>
                            <a:pt x="5487" y="139"/>
                            <a:pt x="2613" y="4440"/>
                          </a:cubicBezTo>
                          <a:cubicBezTo>
                            <a:pt x="-260" y="8747"/>
                            <a:pt x="-1697" y="14987"/>
                            <a:pt x="-1697" y="23158"/>
                          </a:cubicBezTo>
                          <a:cubicBezTo>
                            <a:pt x="-1697" y="31350"/>
                            <a:pt x="-260" y="37596"/>
                            <a:pt x="2613" y="41897"/>
                          </a:cubicBezTo>
                          <a:cubicBezTo>
                            <a:pt x="5487" y="46204"/>
                            <a:pt x="9645" y="48358"/>
                            <a:pt x="15087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94" name="자유형 1293">
                      <a:extLst>
                        <a:ext uri="{FF2B5EF4-FFF2-40B4-BE49-F238E27FC236}">
                          <a16:creationId xmlns:a16="http://schemas.microsoft.com/office/drawing/2014/main" id="{3D9C63F2-F51D-7A32-AE30-7C34240555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42479" y="14813985"/>
                      <a:ext cx="33579" cy="50368"/>
                    </a:xfrm>
                    <a:custGeom>
                      <a:avLst/>
                      <a:gdLst>
                        <a:gd name="connsiteX0" fmla="*/ 15093 w 33579"/>
                        <a:gd name="connsiteY0" fmla="*/ 43156 h 50368"/>
                        <a:gd name="connsiteX1" fmla="*/ 7461 w 33579"/>
                        <a:gd name="connsiteY1" fmla="*/ 38161 h 50368"/>
                        <a:gd name="connsiteX2" fmla="*/ 4910 w 33579"/>
                        <a:gd name="connsiteY2" fmla="*/ 23158 h 50368"/>
                        <a:gd name="connsiteX3" fmla="*/ 7461 w 33579"/>
                        <a:gd name="connsiteY3" fmla="*/ 8186 h 50368"/>
                        <a:gd name="connsiteX4" fmla="*/ 15093 w 33579"/>
                        <a:gd name="connsiteY4" fmla="*/ 3191 h 50368"/>
                        <a:gd name="connsiteX5" fmla="*/ 22757 w 33579"/>
                        <a:gd name="connsiteY5" fmla="*/ 8186 h 50368"/>
                        <a:gd name="connsiteX6" fmla="*/ 25318 w 33579"/>
                        <a:gd name="connsiteY6" fmla="*/ 23158 h 50368"/>
                        <a:gd name="connsiteX7" fmla="*/ 22757 w 33579"/>
                        <a:gd name="connsiteY7" fmla="*/ 38161 h 50368"/>
                        <a:gd name="connsiteX8" fmla="*/ 15093 w 33579"/>
                        <a:gd name="connsiteY8" fmla="*/ 43156 h 50368"/>
                        <a:gd name="connsiteX9" fmla="*/ 15093 w 33579"/>
                        <a:gd name="connsiteY9" fmla="*/ 48358 h 50368"/>
                        <a:gd name="connsiteX10" fmla="*/ 27578 w 33579"/>
                        <a:gd name="connsiteY10" fmla="*/ 41897 h 50368"/>
                        <a:gd name="connsiteX11" fmla="*/ 31888 w 33579"/>
                        <a:gd name="connsiteY11" fmla="*/ 23158 h 50368"/>
                        <a:gd name="connsiteX12" fmla="*/ 27578 w 33579"/>
                        <a:gd name="connsiteY12" fmla="*/ 4440 h 50368"/>
                        <a:gd name="connsiteX13" fmla="*/ 15093 w 33579"/>
                        <a:gd name="connsiteY13" fmla="*/ -2011 h 50368"/>
                        <a:gd name="connsiteX14" fmla="*/ 2620 w 33579"/>
                        <a:gd name="connsiteY14" fmla="*/ 4440 h 50368"/>
                        <a:gd name="connsiteX15" fmla="*/ -1691 w 33579"/>
                        <a:gd name="connsiteY15" fmla="*/ 23158 h 50368"/>
                        <a:gd name="connsiteX16" fmla="*/ 2620 w 33579"/>
                        <a:gd name="connsiteY16" fmla="*/ 41897 h 50368"/>
                        <a:gd name="connsiteX17" fmla="*/ 15093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93" y="43156"/>
                          </a:moveTo>
                          <a:cubicBezTo>
                            <a:pt x="11713" y="43156"/>
                            <a:pt x="9169" y="41491"/>
                            <a:pt x="7461" y="38161"/>
                          </a:cubicBezTo>
                          <a:cubicBezTo>
                            <a:pt x="5761" y="34839"/>
                            <a:pt x="4910" y="29838"/>
                            <a:pt x="4910" y="23158"/>
                          </a:cubicBezTo>
                          <a:cubicBezTo>
                            <a:pt x="4910" y="16506"/>
                            <a:pt x="5761" y="11515"/>
                            <a:pt x="7461" y="8186"/>
                          </a:cubicBezTo>
                          <a:cubicBezTo>
                            <a:pt x="9169" y="4856"/>
                            <a:pt x="11713" y="3191"/>
                            <a:pt x="15093" y="3191"/>
                          </a:cubicBezTo>
                          <a:cubicBezTo>
                            <a:pt x="18502" y="3191"/>
                            <a:pt x="21056" y="4856"/>
                            <a:pt x="22757" y="8186"/>
                          </a:cubicBezTo>
                          <a:cubicBezTo>
                            <a:pt x="24464" y="11515"/>
                            <a:pt x="25318" y="16506"/>
                            <a:pt x="25318" y="23158"/>
                          </a:cubicBezTo>
                          <a:cubicBezTo>
                            <a:pt x="25318" y="29838"/>
                            <a:pt x="24464" y="34839"/>
                            <a:pt x="22757" y="38161"/>
                          </a:cubicBezTo>
                          <a:cubicBezTo>
                            <a:pt x="21056" y="41491"/>
                            <a:pt x="18502" y="43156"/>
                            <a:pt x="15093" y="43156"/>
                          </a:cubicBezTo>
                          <a:close/>
                          <a:moveTo>
                            <a:pt x="15093" y="48358"/>
                          </a:moveTo>
                          <a:cubicBezTo>
                            <a:pt x="20542" y="48358"/>
                            <a:pt x="24704" y="46204"/>
                            <a:pt x="27578" y="41897"/>
                          </a:cubicBezTo>
                          <a:cubicBezTo>
                            <a:pt x="30451" y="37596"/>
                            <a:pt x="31888" y="31350"/>
                            <a:pt x="31888" y="23158"/>
                          </a:cubicBezTo>
                          <a:cubicBezTo>
                            <a:pt x="31888" y="14987"/>
                            <a:pt x="30451" y="8747"/>
                            <a:pt x="27578" y="4440"/>
                          </a:cubicBezTo>
                          <a:cubicBezTo>
                            <a:pt x="24704" y="139"/>
                            <a:pt x="20542" y="-2011"/>
                            <a:pt x="15093" y="-2011"/>
                          </a:cubicBezTo>
                          <a:cubicBezTo>
                            <a:pt x="9651" y="-2011"/>
                            <a:pt x="5493" y="139"/>
                            <a:pt x="2620" y="4440"/>
                          </a:cubicBezTo>
                          <a:cubicBezTo>
                            <a:pt x="-254" y="8747"/>
                            <a:pt x="-1691" y="14987"/>
                            <a:pt x="-1691" y="23158"/>
                          </a:cubicBezTo>
                          <a:cubicBezTo>
                            <a:pt x="-1691" y="31350"/>
                            <a:pt x="-254" y="37596"/>
                            <a:pt x="2620" y="41897"/>
                          </a:cubicBezTo>
                          <a:cubicBezTo>
                            <a:pt x="5493" y="46204"/>
                            <a:pt x="9651" y="48358"/>
                            <a:pt x="15093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295" name="그래픽 354">
                  <a:extLst>
                    <a:ext uri="{FF2B5EF4-FFF2-40B4-BE49-F238E27FC236}">
                      <a16:creationId xmlns:a16="http://schemas.microsoft.com/office/drawing/2014/main" id="{1FDDB51A-BEFB-1794-AC9E-FA2286A04A55}"/>
                    </a:ext>
                  </a:extLst>
                </p:cNvPr>
                <p:cNvGrpSpPr/>
                <p:nvPr/>
              </p:nvGrpSpPr>
              <p:grpSpPr>
                <a:xfrm>
                  <a:off x="28461286" y="12994171"/>
                  <a:ext cx="200241" cy="1870183"/>
                  <a:chOff x="28461286" y="12994171"/>
                  <a:chExt cx="200241" cy="1870183"/>
                </a:xfrm>
              </p:grpSpPr>
              <p:sp>
                <p:nvSpPr>
                  <p:cNvPr id="1296" name="자유형 1295">
                    <a:extLst>
                      <a:ext uri="{FF2B5EF4-FFF2-40B4-BE49-F238E27FC236}">
                        <a16:creationId xmlns:a16="http://schemas.microsoft.com/office/drawing/2014/main" id="{2DF50827-9E26-5765-03E3-ABF10A10F4FF}"/>
                      </a:ext>
                    </a:extLst>
                  </p:cNvPr>
                  <p:cNvSpPr/>
                  <p:nvPr/>
                </p:nvSpPr>
                <p:spPr>
                  <a:xfrm>
                    <a:off x="28559960" y="12994171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97" name="자유형 1296">
                    <a:extLst>
                      <a:ext uri="{FF2B5EF4-FFF2-40B4-BE49-F238E27FC236}">
                        <a16:creationId xmlns:a16="http://schemas.microsoft.com/office/drawing/2014/main" id="{988A806B-5EA3-56FB-D09F-4A1B1F3B4420}"/>
                      </a:ext>
                    </a:extLst>
                  </p:cNvPr>
                  <p:cNvSpPr/>
                  <p:nvPr/>
                </p:nvSpPr>
                <p:spPr>
                  <a:xfrm>
                    <a:off x="28559960" y="14766200"/>
                    <a:ext cx="6663" cy="23306"/>
                  </a:xfrm>
                  <a:custGeom>
                    <a:avLst/>
                    <a:gdLst>
                      <a:gd name="connsiteX0" fmla="*/ 374 w 6663"/>
                      <a:gd name="connsiteY0" fmla="*/ 308 h 23306"/>
                      <a:gd name="connsiteX1" fmla="*/ 3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74" y="308"/>
                        </a:moveTo>
                        <a:lnTo>
                          <a:pt x="3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98" name="그래픽 354">
                    <a:extLst>
                      <a:ext uri="{FF2B5EF4-FFF2-40B4-BE49-F238E27FC236}">
                        <a16:creationId xmlns:a16="http://schemas.microsoft.com/office/drawing/2014/main" id="{96B15647-F583-9FCA-52A4-A88A153028BF}"/>
                      </a:ext>
                    </a:extLst>
                  </p:cNvPr>
                  <p:cNvGrpSpPr/>
                  <p:nvPr/>
                </p:nvGrpSpPr>
                <p:grpSpPr>
                  <a:xfrm>
                    <a:off x="28461286" y="14813985"/>
                    <a:ext cx="200241" cy="50368"/>
                    <a:chOff x="28461286" y="14813985"/>
                    <a:chExt cx="200241" cy="50368"/>
                  </a:xfrm>
                  <a:solidFill>
                    <a:srgbClr val="000000"/>
                  </a:solidFill>
                </p:grpSpPr>
                <p:sp>
                  <p:nvSpPr>
                    <p:cNvPr id="1299" name="자유형 1298">
                      <a:extLst>
                        <a:ext uri="{FF2B5EF4-FFF2-40B4-BE49-F238E27FC236}">
                          <a16:creationId xmlns:a16="http://schemas.microsoft.com/office/drawing/2014/main" id="{46810938-DE49-B6C1-F62F-D9F68DE084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461286" y="14814859"/>
                      <a:ext cx="28924" cy="48547"/>
                    </a:xfrm>
                    <a:custGeom>
                      <a:avLst/>
                      <a:gdLst>
                        <a:gd name="connsiteX0" fmla="*/ -783 w 28924"/>
                        <a:gd name="connsiteY0" fmla="*/ 3510 h 48547"/>
                        <a:gd name="connsiteX1" fmla="*/ 9951 w 28924"/>
                        <a:gd name="connsiteY1" fmla="*/ 3510 h 48547"/>
                        <a:gd name="connsiteX2" fmla="*/ 9951 w 28924"/>
                        <a:gd name="connsiteY2" fmla="*/ 40551 h 48547"/>
                        <a:gd name="connsiteX3" fmla="*/ -1731 w 28924"/>
                        <a:gd name="connsiteY3" fmla="*/ 38210 h 48547"/>
                        <a:gd name="connsiteX4" fmla="*/ -1731 w 28924"/>
                        <a:gd name="connsiteY4" fmla="*/ 44192 h 48547"/>
                        <a:gd name="connsiteX5" fmla="*/ 9889 w 28924"/>
                        <a:gd name="connsiteY5" fmla="*/ 46534 h 48547"/>
                        <a:gd name="connsiteX6" fmla="*/ 16459 w 28924"/>
                        <a:gd name="connsiteY6" fmla="*/ 46534 h 48547"/>
                        <a:gd name="connsiteX7" fmla="*/ 16459 w 28924"/>
                        <a:gd name="connsiteY7" fmla="*/ 3510 h 48547"/>
                        <a:gd name="connsiteX8" fmla="*/ 27194 w 28924"/>
                        <a:gd name="connsiteY8" fmla="*/ 3510 h 48547"/>
                        <a:gd name="connsiteX9" fmla="*/ 27194 w 28924"/>
                        <a:gd name="connsiteY9" fmla="*/ -2014 h 48547"/>
                        <a:gd name="connsiteX10" fmla="*/ -783 w 28924"/>
                        <a:gd name="connsiteY10" fmla="*/ -2014 h 48547"/>
                        <a:gd name="connsiteX11" fmla="*/ -783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783" y="3510"/>
                          </a:moveTo>
                          <a:lnTo>
                            <a:pt x="9951" y="3510"/>
                          </a:lnTo>
                          <a:lnTo>
                            <a:pt x="9951" y="40551"/>
                          </a:lnTo>
                          <a:lnTo>
                            <a:pt x="-1731" y="38210"/>
                          </a:lnTo>
                          <a:lnTo>
                            <a:pt x="-1731" y="44192"/>
                          </a:lnTo>
                          <a:lnTo>
                            <a:pt x="9889" y="46534"/>
                          </a:lnTo>
                          <a:lnTo>
                            <a:pt x="16459" y="46534"/>
                          </a:lnTo>
                          <a:lnTo>
                            <a:pt x="16459" y="3510"/>
                          </a:lnTo>
                          <a:lnTo>
                            <a:pt x="27194" y="3510"/>
                          </a:lnTo>
                          <a:lnTo>
                            <a:pt x="27194" y="-2014"/>
                          </a:lnTo>
                          <a:lnTo>
                            <a:pt x="-783" y="-2014"/>
                          </a:lnTo>
                          <a:lnTo>
                            <a:pt x="-783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00" name="자유형 1299">
                      <a:extLst>
                        <a:ext uri="{FF2B5EF4-FFF2-40B4-BE49-F238E27FC236}">
                          <a16:creationId xmlns:a16="http://schemas.microsoft.com/office/drawing/2014/main" id="{0CAFC1A1-9D0C-0232-FC95-474A0A1FBB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499622" y="14814859"/>
                      <a:ext cx="35401" cy="48547"/>
                    </a:xfrm>
                    <a:custGeom>
                      <a:avLst/>
                      <a:gdLst>
                        <a:gd name="connsiteX0" fmla="*/ 20282 w 35401"/>
                        <a:gd name="connsiteY0" fmla="*/ 40811 h 48547"/>
                        <a:gd name="connsiteX1" fmla="*/ 3685 w 35401"/>
                        <a:gd name="connsiteY1" fmla="*/ 14893 h 48547"/>
                        <a:gd name="connsiteX2" fmla="*/ 20282 w 35401"/>
                        <a:gd name="connsiteY2" fmla="*/ 14893 h 48547"/>
                        <a:gd name="connsiteX3" fmla="*/ 20282 w 35401"/>
                        <a:gd name="connsiteY3" fmla="*/ 40811 h 48547"/>
                        <a:gd name="connsiteX4" fmla="*/ 18554 w 35401"/>
                        <a:gd name="connsiteY4" fmla="*/ 46534 h 48547"/>
                        <a:gd name="connsiteX5" fmla="*/ 26821 w 35401"/>
                        <a:gd name="connsiteY5" fmla="*/ 46534 h 48547"/>
                        <a:gd name="connsiteX6" fmla="*/ 26821 w 35401"/>
                        <a:gd name="connsiteY6" fmla="*/ 14893 h 48547"/>
                        <a:gd name="connsiteX7" fmla="*/ 33756 w 35401"/>
                        <a:gd name="connsiteY7" fmla="*/ 14893 h 48547"/>
                        <a:gd name="connsiteX8" fmla="*/ 33756 w 35401"/>
                        <a:gd name="connsiteY8" fmla="*/ 9431 h 48547"/>
                        <a:gd name="connsiteX9" fmla="*/ 26821 w 35401"/>
                        <a:gd name="connsiteY9" fmla="*/ 9431 h 48547"/>
                        <a:gd name="connsiteX10" fmla="*/ 26821 w 35401"/>
                        <a:gd name="connsiteY10" fmla="*/ -2014 h 48547"/>
                        <a:gd name="connsiteX11" fmla="*/ 20282 w 35401"/>
                        <a:gd name="connsiteY11" fmla="*/ -2014 h 48547"/>
                        <a:gd name="connsiteX12" fmla="*/ 20282 w 35401"/>
                        <a:gd name="connsiteY12" fmla="*/ 9431 h 48547"/>
                        <a:gd name="connsiteX13" fmla="*/ -1646 w 35401"/>
                        <a:gd name="connsiteY13" fmla="*/ 9431 h 48547"/>
                        <a:gd name="connsiteX14" fmla="*/ -1646 w 35401"/>
                        <a:gd name="connsiteY14" fmla="*/ 15767 h 48547"/>
                        <a:gd name="connsiteX15" fmla="*/ 18554 w 35401"/>
                        <a:gd name="connsiteY15" fmla="*/ 4653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20282" y="40811"/>
                          </a:moveTo>
                          <a:lnTo>
                            <a:pt x="3685" y="14893"/>
                          </a:lnTo>
                          <a:lnTo>
                            <a:pt x="20282" y="14893"/>
                          </a:lnTo>
                          <a:lnTo>
                            <a:pt x="20282" y="40811"/>
                          </a:lnTo>
                          <a:close/>
                          <a:moveTo>
                            <a:pt x="18554" y="46534"/>
                          </a:moveTo>
                          <a:lnTo>
                            <a:pt x="26821" y="46534"/>
                          </a:lnTo>
                          <a:lnTo>
                            <a:pt x="26821" y="14893"/>
                          </a:lnTo>
                          <a:lnTo>
                            <a:pt x="33756" y="14893"/>
                          </a:lnTo>
                          <a:lnTo>
                            <a:pt x="33756" y="9431"/>
                          </a:lnTo>
                          <a:lnTo>
                            <a:pt x="26821" y="9431"/>
                          </a:lnTo>
                          <a:lnTo>
                            <a:pt x="26821" y="-2014"/>
                          </a:lnTo>
                          <a:lnTo>
                            <a:pt x="20282" y="-2014"/>
                          </a:lnTo>
                          <a:lnTo>
                            <a:pt x="20282" y="9431"/>
                          </a:lnTo>
                          <a:lnTo>
                            <a:pt x="-1646" y="9431"/>
                          </a:lnTo>
                          <a:lnTo>
                            <a:pt x="-1646" y="15767"/>
                          </a:lnTo>
                          <a:lnTo>
                            <a:pt x="18554" y="465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01" name="자유형 1300">
                      <a:extLst>
                        <a:ext uri="{FF2B5EF4-FFF2-40B4-BE49-F238E27FC236}">
                          <a16:creationId xmlns:a16="http://schemas.microsoft.com/office/drawing/2014/main" id="{B873EBE2-04A6-12D0-CC0C-6BB66ACFF3E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543154" y="14813985"/>
                      <a:ext cx="33579" cy="50368"/>
                    </a:xfrm>
                    <a:custGeom>
                      <a:avLst/>
                      <a:gdLst>
                        <a:gd name="connsiteX0" fmla="*/ 15124 w 33579"/>
                        <a:gd name="connsiteY0" fmla="*/ 43156 h 50368"/>
                        <a:gd name="connsiteX1" fmla="*/ 7491 w 33579"/>
                        <a:gd name="connsiteY1" fmla="*/ 38161 h 50368"/>
                        <a:gd name="connsiteX2" fmla="*/ 4941 w 33579"/>
                        <a:gd name="connsiteY2" fmla="*/ 23158 h 50368"/>
                        <a:gd name="connsiteX3" fmla="*/ 7491 w 33579"/>
                        <a:gd name="connsiteY3" fmla="*/ 8186 h 50368"/>
                        <a:gd name="connsiteX4" fmla="*/ 15124 w 33579"/>
                        <a:gd name="connsiteY4" fmla="*/ 3191 h 50368"/>
                        <a:gd name="connsiteX5" fmla="*/ 22787 w 33579"/>
                        <a:gd name="connsiteY5" fmla="*/ 8186 h 50368"/>
                        <a:gd name="connsiteX6" fmla="*/ 25348 w 33579"/>
                        <a:gd name="connsiteY6" fmla="*/ 23158 h 50368"/>
                        <a:gd name="connsiteX7" fmla="*/ 22787 w 33579"/>
                        <a:gd name="connsiteY7" fmla="*/ 38161 h 50368"/>
                        <a:gd name="connsiteX8" fmla="*/ 15124 w 33579"/>
                        <a:gd name="connsiteY8" fmla="*/ 43156 h 50368"/>
                        <a:gd name="connsiteX9" fmla="*/ 15124 w 33579"/>
                        <a:gd name="connsiteY9" fmla="*/ 48358 h 50368"/>
                        <a:gd name="connsiteX10" fmla="*/ 27608 w 33579"/>
                        <a:gd name="connsiteY10" fmla="*/ 41897 h 50368"/>
                        <a:gd name="connsiteX11" fmla="*/ 31918 w 33579"/>
                        <a:gd name="connsiteY11" fmla="*/ 23158 h 50368"/>
                        <a:gd name="connsiteX12" fmla="*/ 27608 w 33579"/>
                        <a:gd name="connsiteY12" fmla="*/ 4440 h 50368"/>
                        <a:gd name="connsiteX13" fmla="*/ 15124 w 33579"/>
                        <a:gd name="connsiteY13" fmla="*/ -2011 h 50368"/>
                        <a:gd name="connsiteX14" fmla="*/ 2650 w 33579"/>
                        <a:gd name="connsiteY14" fmla="*/ 4440 h 50368"/>
                        <a:gd name="connsiteX15" fmla="*/ -1661 w 33579"/>
                        <a:gd name="connsiteY15" fmla="*/ 23158 h 50368"/>
                        <a:gd name="connsiteX16" fmla="*/ 2650 w 33579"/>
                        <a:gd name="connsiteY16" fmla="*/ 41897 h 50368"/>
                        <a:gd name="connsiteX17" fmla="*/ 1512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24" y="43156"/>
                          </a:moveTo>
                          <a:cubicBezTo>
                            <a:pt x="11743" y="43156"/>
                            <a:pt x="9199" y="41491"/>
                            <a:pt x="7491" y="38161"/>
                          </a:cubicBezTo>
                          <a:cubicBezTo>
                            <a:pt x="5791" y="34839"/>
                            <a:pt x="4941" y="29838"/>
                            <a:pt x="4941" y="23158"/>
                          </a:cubicBezTo>
                          <a:cubicBezTo>
                            <a:pt x="4941" y="16506"/>
                            <a:pt x="5791" y="11515"/>
                            <a:pt x="7491" y="8186"/>
                          </a:cubicBezTo>
                          <a:cubicBezTo>
                            <a:pt x="9199" y="4856"/>
                            <a:pt x="11743" y="3191"/>
                            <a:pt x="15124" y="3191"/>
                          </a:cubicBezTo>
                          <a:cubicBezTo>
                            <a:pt x="18532" y="3191"/>
                            <a:pt x="21086" y="4856"/>
                            <a:pt x="22787" y="8186"/>
                          </a:cubicBezTo>
                          <a:cubicBezTo>
                            <a:pt x="24495" y="11515"/>
                            <a:pt x="25348" y="16506"/>
                            <a:pt x="25348" y="23158"/>
                          </a:cubicBezTo>
                          <a:cubicBezTo>
                            <a:pt x="25348" y="29838"/>
                            <a:pt x="24495" y="34839"/>
                            <a:pt x="22787" y="38161"/>
                          </a:cubicBezTo>
                          <a:cubicBezTo>
                            <a:pt x="21086" y="41491"/>
                            <a:pt x="18532" y="43156"/>
                            <a:pt x="15124" y="43156"/>
                          </a:cubicBezTo>
                          <a:close/>
                          <a:moveTo>
                            <a:pt x="15124" y="48358"/>
                          </a:moveTo>
                          <a:cubicBezTo>
                            <a:pt x="20573" y="48358"/>
                            <a:pt x="24734" y="46204"/>
                            <a:pt x="27608" y="41897"/>
                          </a:cubicBezTo>
                          <a:cubicBezTo>
                            <a:pt x="30482" y="37596"/>
                            <a:pt x="31918" y="31350"/>
                            <a:pt x="31918" y="23158"/>
                          </a:cubicBezTo>
                          <a:cubicBezTo>
                            <a:pt x="31918" y="14987"/>
                            <a:pt x="30482" y="8747"/>
                            <a:pt x="27608" y="4440"/>
                          </a:cubicBezTo>
                          <a:cubicBezTo>
                            <a:pt x="24734" y="139"/>
                            <a:pt x="20573" y="-2011"/>
                            <a:pt x="15124" y="-2011"/>
                          </a:cubicBezTo>
                          <a:cubicBezTo>
                            <a:pt x="9681" y="-2011"/>
                            <a:pt x="5524" y="139"/>
                            <a:pt x="2650" y="4440"/>
                          </a:cubicBezTo>
                          <a:cubicBezTo>
                            <a:pt x="-224" y="8747"/>
                            <a:pt x="-1661" y="14987"/>
                            <a:pt x="-1661" y="23158"/>
                          </a:cubicBezTo>
                          <a:cubicBezTo>
                            <a:pt x="-1661" y="31350"/>
                            <a:pt x="-224" y="37596"/>
                            <a:pt x="2650" y="41897"/>
                          </a:cubicBezTo>
                          <a:cubicBezTo>
                            <a:pt x="5524" y="46204"/>
                            <a:pt x="9681" y="48358"/>
                            <a:pt x="1512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02" name="자유형 1301">
                      <a:extLst>
                        <a:ext uri="{FF2B5EF4-FFF2-40B4-BE49-F238E27FC236}">
                          <a16:creationId xmlns:a16="http://schemas.microsoft.com/office/drawing/2014/main" id="{02CAFD32-C87F-75F3-657C-D363993511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585551" y="14813985"/>
                      <a:ext cx="33579" cy="50368"/>
                    </a:xfrm>
                    <a:custGeom>
                      <a:avLst/>
                      <a:gdLst>
                        <a:gd name="connsiteX0" fmla="*/ 15130 w 33579"/>
                        <a:gd name="connsiteY0" fmla="*/ 43156 h 50368"/>
                        <a:gd name="connsiteX1" fmla="*/ 7498 w 33579"/>
                        <a:gd name="connsiteY1" fmla="*/ 38161 h 50368"/>
                        <a:gd name="connsiteX2" fmla="*/ 4947 w 33579"/>
                        <a:gd name="connsiteY2" fmla="*/ 23158 h 50368"/>
                        <a:gd name="connsiteX3" fmla="*/ 7498 w 33579"/>
                        <a:gd name="connsiteY3" fmla="*/ 8186 h 50368"/>
                        <a:gd name="connsiteX4" fmla="*/ 15130 w 33579"/>
                        <a:gd name="connsiteY4" fmla="*/ 3191 h 50368"/>
                        <a:gd name="connsiteX5" fmla="*/ 22793 w 33579"/>
                        <a:gd name="connsiteY5" fmla="*/ 8186 h 50368"/>
                        <a:gd name="connsiteX6" fmla="*/ 25355 w 33579"/>
                        <a:gd name="connsiteY6" fmla="*/ 23158 h 50368"/>
                        <a:gd name="connsiteX7" fmla="*/ 22793 w 33579"/>
                        <a:gd name="connsiteY7" fmla="*/ 38161 h 50368"/>
                        <a:gd name="connsiteX8" fmla="*/ 15130 w 33579"/>
                        <a:gd name="connsiteY8" fmla="*/ 43156 h 50368"/>
                        <a:gd name="connsiteX9" fmla="*/ 15130 w 33579"/>
                        <a:gd name="connsiteY9" fmla="*/ 48358 h 50368"/>
                        <a:gd name="connsiteX10" fmla="*/ 27614 w 33579"/>
                        <a:gd name="connsiteY10" fmla="*/ 41897 h 50368"/>
                        <a:gd name="connsiteX11" fmla="*/ 31925 w 33579"/>
                        <a:gd name="connsiteY11" fmla="*/ 23158 h 50368"/>
                        <a:gd name="connsiteX12" fmla="*/ 27614 w 33579"/>
                        <a:gd name="connsiteY12" fmla="*/ 4440 h 50368"/>
                        <a:gd name="connsiteX13" fmla="*/ 15130 w 33579"/>
                        <a:gd name="connsiteY13" fmla="*/ -2011 h 50368"/>
                        <a:gd name="connsiteX14" fmla="*/ 2656 w 33579"/>
                        <a:gd name="connsiteY14" fmla="*/ 4440 h 50368"/>
                        <a:gd name="connsiteX15" fmla="*/ -1654 w 33579"/>
                        <a:gd name="connsiteY15" fmla="*/ 23158 h 50368"/>
                        <a:gd name="connsiteX16" fmla="*/ 2656 w 33579"/>
                        <a:gd name="connsiteY16" fmla="*/ 41897 h 50368"/>
                        <a:gd name="connsiteX17" fmla="*/ 1513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30" y="43156"/>
                          </a:moveTo>
                          <a:cubicBezTo>
                            <a:pt x="11749" y="43156"/>
                            <a:pt x="9205" y="41491"/>
                            <a:pt x="7498" y="38161"/>
                          </a:cubicBezTo>
                          <a:cubicBezTo>
                            <a:pt x="5797" y="34839"/>
                            <a:pt x="4947" y="29838"/>
                            <a:pt x="4947" y="23158"/>
                          </a:cubicBezTo>
                          <a:cubicBezTo>
                            <a:pt x="4947" y="16506"/>
                            <a:pt x="5797" y="11515"/>
                            <a:pt x="7498" y="8186"/>
                          </a:cubicBezTo>
                          <a:cubicBezTo>
                            <a:pt x="9205" y="4856"/>
                            <a:pt x="11749" y="3191"/>
                            <a:pt x="15130" y="3191"/>
                          </a:cubicBezTo>
                          <a:cubicBezTo>
                            <a:pt x="18538" y="3191"/>
                            <a:pt x="21093" y="4856"/>
                            <a:pt x="22793" y="8186"/>
                          </a:cubicBezTo>
                          <a:cubicBezTo>
                            <a:pt x="24501" y="11515"/>
                            <a:pt x="25355" y="16506"/>
                            <a:pt x="25355" y="23158"/>
                          </a:cubicBezTo>
                          <a:cubicBezTo>
                            <a:pt x="25355" y="29838"/>
                            <a:pt x="24501" y="34839"/>
                            <a:pt x="22793" y="38161"/>
                          </a:cubicBezTo>
                          <a:cubicBezTo>
                            <a:pt x="21093" y="41491"/>
                            <a:pt x="18538" y="43156"/>
                            <a:pt x="15130" y="43156"/>
                          </a:cubicBezTo>
                          <a:close/>
                          <a:moveTo>
                            <a:pt x="15130" y="48358"/>
                          </a:moveTo>
                          <a:cubicBezTo>
                            <a:pt x="20579" y="48358"/>
                            <a:pt x="24740" y="46204"/>
                            <a:pt x="27614" y="41897"/>
                          </a:cubicBezTo>
                          <a:cubicBezTo>
                            <a:pt x="30488" y="37596"/>
                            <a:pt x="31925" y="31350"/>
                            <a:pt x="31925" y="23158"/>
                          </a:cubicBezTo>
                          <a:cubicBezTo>
                            <a:pt x="31925" y="14987"/>
                            <a:pt x="30488" y="8747"/>
                            <a:pt x="27614" y="4440"/>
                          </a:cubicBezTo>
                          <a:cubicBezTo>
                            <a:pt x="24740" y="139"/>
                            <a:pt x="20579" y="-2011"/>
                            <a:pt x="15130" y="-2011"/>
                          </a:cubicBezTo>
                          <a:cubicBezTo>
                            <a:pt x="9688" y="-2011"/>
                            <a:pt x="5530" y="139"/>
                            <a:pt x="2656" y="4440"/>
                          </a:cubicBezTo>
                          <a:cubicBezTo>
                            <a:pt x="-218" y="8747"/>
                            <a:pt x="-1654" y="14987"/>
                            <a:pt x="-1654" y="23158"/>
                          </a:cubicBezTo>
                          <a:cubicBezTo>
                            <a:pt x="-1654" y="31350"/>
                            <a:pt x="-218" y="37596"/>
                            <a:pt x="2656" y="41897"/>
                          </a:cubicBezTo>
                          <a:cubicBezTo>
                            <a:pt x="5530" y="46204"/>
                            <a:pt x="9688" y="48358"/>
                            <a:pt x="1513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03" name="자유형 1302">
                      <a:extLst>
                        <a:ext uri="{FF2B5EF4-FFF2-40B4-BE49-F238E27FC236}">
                          <a16:creationId xmlns:a16="http://schemas.microsoft.com/office/drawing/2014/main" id="{291BA7C8-F75C-84E9-A273-7D2AD1800B9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627948" y="14813985"/>
                      <a:ext cx="33579" cy="50368"/>
                    </a:xfrm>
                    <a:custGeom>
                      <a:avLst/>
                      <a:gdLst>
                        <a:gd name="connsiteX0" fmla="*/ 15136 w 33579"/>
                        <a:gd name="connsiteY0" fmla="*/ 43156 h 50368"/>
                        <a:gd name="connsiteX1" fmla="*/ 7504 w 33579"/>
                        <a:gd name="connsiteY1" fmla="*/ 38161 h 50368"/>
                        <a:gd name="connsiteX2" fmla="*/ 4953 w 33579"/>
                        <a:gd name="connsiteY2" fmla="*/ 23158 h 50368"/>
                        <a:gd name="connsiteX3" fmla="*/ 7504 w 33579"/>
                        <a:gd name="connsiteY3" fmla="*/ 8186 h 50368"/>
                        <a:gd name="connsiteX4" fmla="*/ 15136 w 33579"/>
                        <a:gd name="connsiteY4" fmla="*/ 3191 h 50368"/>
                        <a:gd name="connsiteX5" fmla="*/ 22800 w 33579"/>
                        <a:gd name="connsiteY5" fmla="*/ 8186 h 50368"/>
                        <a:gd name="connsiteX6" fmla="*/ 25361 w 33579"/>
                        <a:gd name="connsiteY6" fmla="*/ 23158 h 50368"/>
                        <a:gd name="connsiteX7" fmla="*/ 22800 w 33579"/>
                        <a:gd name="connsiteY7" fmla="*/ 38161 h 50368"/>
                        <a:gd name="connsiteX8" fmla="*/ 15136 w 33579"/>
                        <a:gd name="connsiteY8" fmla="*/ 43156 h 50368"/>
                        <a:gd name="connsiteX9" fmla="*/ 15136 w 33579"/>
                        <a:gd name="connsiteY9" fmla="*/ 48358 h 50368"/>
                        <a:gd name="connsiteX10" fmla="*/ 27620 w 33579"/>
                        <a:gd name="connsiteY10" fmla="*/ 41897 h 50368"/>
                        <a:gd name="connsiteX11" fmla="*/ 31931 w 33579"/>
                        <a:gd name="connsiteY11" fmla="*/ 23158 h 50368"/>
                        <a:gd name="connsiteX12" fmla="*/ 27620 w 33579"/>
                        <a:gd name="connsiteY12" fmla="*/ 4440 h 50368"/>
                        <a:gd name="connsiteX13" fmla="*/ 15136 w 33579"/>
                        <a:gd name="connsiteY13" fmla="*/ -2011 h 50368"/>
                        <a:gd name="connsiteX14" fmla="*/ 2663 w 33579"/>
                        <a:gd name="connsiteY14" fmla="*/ 4440 h 50368"/>
                        <a:gd name="connsiteX15" fmla="*/ -1648 w 33579"/>
                        <a:gd name="connsiteY15" fmla="*/ 23158 h 50368"/>
                        <a:gd name="connsiteX16" fmla="*/ 2663 w 33579"/>
                        <a:gd name="connsiteY16" fmla="*/ 41897 h 50368"/>
                        <a:gd name="connsiteX17" fmla="*/ 1513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36" y="43156"/>
                          </a:moveTo>
                          <a:cubicBezTo>
                            <a:pt x="11756" y="43156"/>
                            <a:pt x="9212" y="41491"/>
                            <a:pt x="7504" y="38161"/>
                          </a:cubicBezTo>
                          <a:cubicBezTo>
                            <a:pt x="5804" y="34839"/>
                            <a:pt x="4953" y="29838"/>
                            <a:pt x="4953" y="23158"/>
                          </a:cubicBezTo>
                          <a:cubicBezTo>
                            <a:pt x="4953" y="16506"/>
                            <a:pt x="5804" y="11515"/>
                            <a:pt x="7504" y="8186"/>
                          </a:cubicBezTo>
                          <a:cubicBezTo>
                            <a:pt x="9212" y="4856"/>
                            <a:pt x="11756" y="3191"/>
                            <a:pt x="15136" y="3191"/>
                          </a:cubicBezTo>
                          <a:cubicBezTo>
                            <a:pt x="18545" y="3191"/>
                            <a:pt x="21099" y="4856"/>
                            <a:pt x="22800" y="8186"/>
                          </a:cubicBezTo>
                          <a:cubicBezTo>
                            <a:pt x="24507" y="11515"/>
                            <a:pt x="25361" y="16506"/>
                            <a:pt x="25361" y="23158"/>
                          </a:cubicBezTo>
                          <a:cubicBezTo>
                            <a:pt x="25361" y="29838"/>
                            <a:pt x="24507" y="34839"/>
                            <a:pt x="22800" y="38161"/>
                          </a:cubicBezTo>
                          <a:cubicBezTo>
                            <a:pt x="21099" y="41491"/>
                            <a:pt x="18545" y="43156"/>
                            <a:pt x="15136" y="43156"/>
                          </a:cubicBezTo>
                          <a:close/>
                          <a:moveTo>
                            <a:pt x="15136" y="48358"/>
                          </a:moveTo>
                          <a:cubicBezTo>
                            <a:pt x="20585" y="48358"/>
                            <a:pt x="24747" y="46204"/>
                            <a:pt x="27620" y="41897"/>
                          </a:cubicBezTo>
                          <a:cubicBezTo>
                            <a:pt x="30494" y="37596"/>
                            <a:pt x="31931" y="31350"/>
                            <a:pt x="31931" y="23158"/>
                          </a:cubicBezTo>
                          <a:cubicBezTo>
                            <a:pt x="31931" y="14987"/>
                            <a:pt x="30494" y="8747"/>
                            <a:pt x="27620" y="4440"/>
                          </a:cubicBezTo>
                          <a:cubicBezTo>
                            <a:pt x="24747" y="139"/>
                            <a:pt x="20585" y="-2011"/>
                            <a:pt x="15136" y="-2011"/>
                          </a:cubicBezTo>
                          <a:cubicBezTo>
                            <a:pt x="9694" y="-2011"/>
                            <a:pt x="5536" y="139"/>
                            <a:pt x="2663" y="4440"/>
                          </a:cubicBezTo>
                          <a:cubicBezTo>
                            <a:pt x="-211" y="8747"/>
                            <a:pt x="-1648" y="14987"/>
                            <a:pt x="-1648" y="23158"/>
                          </a:cubicBezTo>
                          <a:cubicBezTo>
                            <a:pt x="-1648" y="31350"/>
                            <a:pt x="-211" y="37596"/>
                            <a:pt x="2663" y="41897"/>
                          </a:cubicBezTo>
                          <a:cubicBezTo>
                            <a:pt x="5536" y="46204"/>
                            <a:pt x="9694" y="48358"/>
                            <a:pt x="1513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04" name="그래픽 354">
                  <a:extLst>
                    <a:ext uri="{FF2B5EF4-FFF2-40B4-BE49-F238E27FC236}">
                      <a16:creationId xmlns:a16="http://schemas.microsoft.com/office/drawing/2014/main" id="{B7B7EC02-5139-587B-4614-548FDC89C9FA}"/>
                    </a:ext>
                  </a:extLst>
                </p:cNvPr>
                <p:cNvGrpSpPr/>
                <p:nvPr/>
              </p:nvGrpSpPr>
              <p:grpSpPr>
                <a:xfrm>
                  <a:off x="27404563" y="14903898"/>
                  <a:ext cx="474925" cy="59181"/>
                  <a:chOff x="27404563" y="14903898"/>
                  <a:chExt cx="474925" cy="59181"/>
                </a:xfrm>
                <a:solidFill>
                  <a:srgbClr val="000000"/>
                </a:solidFill>
              </p:grpSpPr>
              <p:sp>
                <p:nvSpPr>
                  <p:cNvPr id="1305" name="자유형 1304">
                    <a:extLst>
                      <a:ext uri="{FF2B5EF4-FFF2-40B4-BE49-F238E27FC236}">
                        <a16:creationId xmlns:a16="http://schemas.microsoft.com/office/drawing/2014/main" id="{3DE5350A-DA7F-C188-86E4-B6F3EDBA0FEB}"/>
                      </a:ext>
                    </a:extLst>
                  </p:cNvPr>
                  <p:cNvSpPr/>
                  <p:nvPr/>
                </p:nvSpPr>
                <p:spPr>
                  <a:xfrm flipV="1">
                    <a:off x="27404563" y="14905947"/>
                    <a:ext cx="44511" cy="48547"/>
                  </a:xfrm>
                  <a:custGeom>
                    <a:avLst/>
                    <a:gdLst>
                      <a:gd name="connsiteX0" fmla="*/ 16560 w 44511"/>
                      <a:gd name="connsiteY0" fmla="*/ -2001 h 48547"/>
                      <a:gd name="connsiteX1" fmla="*/ -1984 w 44511"/>
                      <a:gd name="connsiteY1" fmla="*/ 46547 h 48547"/>
                      <a:gd name="connsiteX2" fmla="*/ 4878 w 44511"/>
                      <a:gd name="connsiteY2" fmla="*/ 46547 h 48547"/>
                      <a:gd name="connsiteX3" fmla="*/ 20277 w 44511"/>
                      <a:gd name="connsiteY3" fmla="*/ 5678 h 48547"/>
                      <a:gd name="connsiteX4" fmla="*/ 35698 w 44511"/>
                      <a:gd name="connsiteY4" fmla="*/ 46547 h 48547"/>
                      <a:gd name="connsiteX5" fmla="*/ 42528 w 44511"/>
                      <a:gd name="connsiteY5" fmla="*/ 46547 h 48547"/>
                      <a:gd name="connsiteX6" fmla="*/ 24015 w 44511"/>
                      <a:gd name="connsiteY6" fmla="*/ -2001 h 48547"/>
                      <a:gd name="connsiteX7" fmla="*/ 16560 w 44511"/>
                      <a:gd name="connsiteY7" fmla="*/ -2001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511" h="48547">
                        <a:moveTo>
                          <a:pt x="16560" y="-2001"/>
                        </a:moveTo>
                        <a:lnTo>
                          <a:pt x="-1984" y="46547"/>
                        </a:lnTo>
                        <a:lnTo>
                          <a:pt x="4878" y="46547"/>
                        </a:lnTo>
                        <a:lnTo>
                          <a:pt x="20277" y="5678"/>
                        </a:lnTo>
                        <a:lnTo>
                          <a:pt x="35698" y="46547"/>
                        </a:lnTo>
                        <a:lnTo>
                          <a:pt x="42528" y="46547"/>
                        </a:lnTo>
                        <a:lnTo>
                          <a:pt x="24015" y="-2001"/>
                        </a:lnTo>
                        <a:lnTo>
                          <a:pt x="1656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6" name="자유형 1305">
                    <a:extLst>
                      <a:ext uri="{FF2B5EF4-FFF2-40B4-BE49-F238E27FC236}">
                        <a16:creationId xmlns:a16="http://schemas.microsoft.com/office/drawing/2014/main" id="{4DA8F438-ECD6-7B57-0455-472A9867F6BA}"/>
                      </a:ext>
                    </a:extLst>
                  </p:cNvPr>
                  <p:cNvSpPr/>
                  <p:nvPr/>
                </p:nvSpPr>
                <p:spPr>
                  <a:xfrm flipV="1">
                    <a:off x="27453366" y="14905073"/>
                    <a:ext cx="44970" cy="58005"/>
                  </a:xfrm>
                  <a:custGeom>
                    <a:avLst/>
                    <a:gdLst>
                      <a:gd name="connsiteX0" fmla="*/ 20214 w 44970"/>
                      <a:gd name="connsiteY0" fmla="*/ 51049 h 58005"/>
                      <a:gd name="connsiteX1" fmla="*/ 8834 w 44970"/>
                      <a:gd name="connsiteY1" fmla="*/ 45711 h 58005"/>
                      <a:gd name="connsiteX2" fmla="*/ 4627 w 44970"/>
                      <a:gd name="connsiteY2" fmla="*/ 31176 h 58005"/>
                      <a:gd name="connsiteX3" fmla="*/ 8834 w 44970"/>
                      <a:gd name="connsiteY3" fmla="*/ 16672 h 58005"/>
                      <a:gd name="connsiteX4" fmla="*/ 20214 w 44970"/>
                      <a:gd name="connsiteY4" fmla="*/ 11345 h 58005"/>
                      <a:gd name="connsiteX5" fmla="*/ 31553 w 44970"/>
                      <a:gd name="connsiteY5" fmla="*/ 16672 h 58005"/>
                      <a:gd name="connsiteX6" fmla="*/ 35739 w 44970"/>
                      <a:gd name="connsiteY6" fmla="*/ 31176 h 58005"/>
                      <a:gd name="connsiteX7" fmla="*/ 31553 w 44970"/>
                      <a:gd name="connsiteY7" fmla="*/ 45711 h 58005"/>
                      <a:gd name="connsiteX8" fmla="*/ 20214 w 44970"/>
                      <a:gd name="connsiteY8" fmla="*/ 51049 h 58005"/>
                      <a:gd name="connsiteX9" fmla="*/ 29418 w 44970"/>
                      <a:gd name="connsiteY9" fmla="*/ 7828 h 58005"/>
                      <a:gd name="connsiteX10" fmla="*/ 38081 w 44970"/>
                      <a:gd name="connsiteY10" fmla="*/ -1630 h 58005"/>
                      <a:gd name="connsiteX11" fmla="*/ 30137 w 44970"/>
                      <a:gd name="connsiteY11" fmla="*/ -1630 h 58005"/>
                      <a:gd name="connsiteX12" fmla="*/ 22942 w 44970"/>
                      <a:gd name="connsiteY12" fmla="*/ 6143 h 58005"/>
                      <a:gd name="connsiteX13" fmla="*/ 21297 w 44970"/>
                      <a:gd name="connsiteY13" fmla="*/ 6049 h 58005"/>
                      <a:gd name="connsiteX14" fmla="*/ 20214 w 44970"/>
                      <a:gd name="connsiteY14" fmla="*/ 6007 h 58005"/>
                      <a:gd name="connsiteX15" fmla="*/ 3825 w 44970"/>
                      <a:gd name="connsiteY15" fmla="*/ 12854 h 58005"/>
                      <a:gd name="connsiteX16" fmla="*/ -2307 w 44970"/>
                      <a:gd name="connsiteY16" fmla="*/ 31176 h 58005"/>
                      <a:gd name="connsiteX17" fmla="*/ 3825 w 44970"/>
                      <a:gd name="connsiteY17" fmla="*/ 49530 h 58005"/>
                      <a:gd name="connsiteX18" fmla="*/ 20214 w 44970"/>
                      <a:gd name="connsiteY18" fmla="*/ 56376 h 58005"/>
                      <a:gd name="connsiteX19" fmla="*/ 36540 w 44970"/>
                      <a:gd name="connsiteY19" fmla="*/ 49530 h 58005"/>
                      <a:gd name="connsiteX20" fmla="*/ 42663 w 44970"/>
                      <a:gd name="connsiteY20" fmla="*/ 31176 h 58005"/>
                      <a:gd name="connsiteX21" fmla="*/ 39258 w 44970"/>
                      <a:gd name="connsiteY21" fmla="*/ 16703 h 58005"/>
                      <a:gd name="connsiteX22" fmla="*/ 29418 w 44970"/>
                      <a:gd name="connsiteY22" fmla="*/ 7828 h 5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970" h="58005">
                        <a:moveTo>
                          <a:pt x="20214" y="51049"/>
                        </a:moveTo>
                        <a:cubicBezTo>
                          <a:pt x="15438" y="51049"/>
                          <a:pt x="11645" y="49270"/>
                          <a:pt x="8834" y="45711"/>
                        </a:cubicBezTo>
                        <a:cubicBezTo>
                          <a:pt x="6029" y="42160"/>
                          <a:pt x="4627" y="37315"/>
                          <a:pt x="4627" y="31176"/>
                        </a:cubicBezTo>
                        <a:cubicBezTo>
                          <a:pt x="4627" y="25065"/>
                          <a:pt x="6029" y="20230"/>
                          <a:pt x="8834" y="16672"/>
                        </a:cubicBezTo>
                        <a:cubicBezTo>
                          <a:pt x="11645" y="13121"/>
                          <a:pt x="15438" y="11345"/>
                          <a:pt x="20214" y="11345"/>
                        </a:cubicBezTo>
                        <a:cubicBezTo>
                          <a:pt x="24983" y="11345"/>
                          <a:pt x="28762" y="13121"/>
                          <a:pt x="31553" y="16672"/>
                        </a:cubicBezTo>
                        <a:cubicBezTo>
                          <a:pt x="34343" y="20230"/>
                          <a:pt x="35739" y="25065"/>
                          <a:pt x="35739" y="31176"/>
                        </a:cubicBezTo>
                        <a:cubicBezTo>
                          <a:pt x="35739" y="37315"/>
                          <a:pt x="34343" y="42160"/>
                          <a:pt x="31553" y="45711"/>
                        </a:cubicBezTo>
                        <a:cubicBezTo>
                          <a:pt x="28762" y="49270"/>
                          <a:pt x="24983" y="51049"/>
                          <a:pt x="20214" y="51049"/>
                        </a:cubicBezTo>
                        <a:close/>
                        <a:moveTo>
                          <a:pt x="29418" y="7828"/>
                        </a:moveTo>
                        <a:lnTo>
                          <a:pt x="38081" y="-1630"/>
                        </a:lnTo>
                        <a:lnTo>
                          <a:pt x="30137" y="-1630"/>
                        </a:lnTo>
                        <a:lnTo>
                          <a:pt x="22942" y="6143"/>
                        </a:lnTo>
                        <a:cubicBezTo>
                          <a:pt x="22227" y="6101"/>
                          <a:pt x="21679" y="6070"/>
                          <a:pt x="21297" y="6049"/>
                        </a:cubicBezTo>
                        <a:cubicBezTo>
                          <a:pt x="20922" y="6021"/>
                          <a:pt x="20561" y="6007"/>
                          <a:pt x="20214" y="6007"/>
                        </a:cubicBezTo>
                        <a:cubicBezTo>
                          <a:pt x="13384" y="6007"/>
                          <a:pt x="7921" y="8289"/>
                          <a:pt x="3825" y="12854"/>
                        </a:cubicBezTo>
                        <a:cubicBezTo>
                          <a:pt x="-263" y="17418"/>
                          <a:pt x="-2307" y="23525"/>
                          <a:pt x="-2307" y="31176"/>
                        </a:cubicBezTo>
                        <a:cubicBezTo>
                          <a:pt x="-2307" y="38848"/>
                          <a:pt x="-263" y="44966"/>
                          <a:pt x="3825" y="49530"/>
                        </a:cubicBezTo>
                        <a:cubicBezTo>
                          <a:pt x="7921" y="54094"/>
                          <a:pt x="13384" y="56376"/>
                          <a:pt x="20214" y="56376"/>
                        </a:cubicBezTo>
                        <a:cubicBezTo>
                          <a:pt x="27024" y="56376"/>
                          <a:pt x="32466" y="54094"/>
                          <a:pt x="36540" y="49530"/>
                        </a:cubicBezTo>
                        <a:cubicBezTo>
                          <a:pt x="40622" y="44966"/>
                          <a:pt x="42663" y="38848"/>
                          <a:pt x="42663" y="31176"/>
                        </a:cubicBezTo>
                        <a:cubicBezTo>
                          <a:pt x="42663" y="25544"/>
                          <a:pt x="41528" y="20719"/>
                          <a:pt x="39258" y="16703"/>
                        </a:cubicBezTo>
                        <a:cubicBezTo>
                          <a:pt x="36995" y="12694"/>
                          <a:pt x="33715" y="9736"/>
                          <a:pt x="29418" y="78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7" name="자유형 1306">
                    <a:extLst>
                      <a:ext uri="{FF2B5EF4-FFF2-40B4-BE49-F238E27FC236}">
                        <a16:creationId xmlns:a16="http://schemas.microsoft.com/office/drawing/2014/main" id="{0DD73335-1C16-E388-BB5A-E1A4404FC550}"/>
                      </a:ext>
                    </a:extLst>
                  </p:cNvPr>
                  <p:cNvSpPr/>
                  <p:nvPr/>
                </p:nvSpPr>
                <p:spPr>
                  <a:xfrm flipV="1">
                    <a:off x="27508618" y="14905947"/>
                    <a:ext cx="31298" cy="48547"/>
                  </a:xfrm>
                  <a:custGeom>
                    <a:avLst/>
                    <a:gdLst>
                      <a:gd name="connsiteX0" fmla="*/ -1913 w 31298"/>
                      <a:gd name="connsiteY0" fmla="*/ 46547 h 48547"/>
                      <a:gd name="connsiteX1" fmla="*/ 28803 w 31298"/>
                      <a:gd name="connsiteY1" fmla="*/ 46547 h 48547"/>
                      <a:gd name="connsiteX2" fmla="*/ 28803 w 31298"/>
                      <a:gd name="connsiteY2" fmla="*/ 41012 h 48547"/>
                      <a:gd name="connsiteX3" fmla="*/ 4657 w 31298"/>
                      <a:gd name="connsiteY3" fmla="*/ 41012 h 48547"/>
                      <a:gd name="connsiteX4" fmla="*/ 4657 w 31298"/>
                      <a:gd name="connsiteY4" fmla="*/ 26643 h 48547"/>
                      <a:gd name="connsiteX5" fmla="*/ 27793 w 31298"/>
                      <a:gd name="connsiteY5" fmla="*/ 26643 h 48547"/>
                      <a:gd name="connsiteX6" fmla="*/ 27793 w 31298"/>
                      <a:gd name="connsiteY6" fmla="*/ 21118 h 48547"/>
                      <a:gd name="connsiteX7" fmla="*/ 4657 w 31298"/>
                      <a:gd name="connsiteY7" fmla="*/ 21118 h 48547"/>
                      <a:gd name="connsiteX8" fmla="*/ 4657 w 31298"/>
                      <a:gd name="connsiteY8" fmla="*/ 3524 h 48547"/>
                      <a:gd name="connsiteX9" fmla="*/ 29386 w 31298"/>
                      <a:gd name="connsiteY9" fmla="*/ 3524 h 48547"/>
                      <a:gd name="connsiteX10" fmla="*/ 29386 w 31298"/>
                      <a:gd name="connsiteY10" fmla="*/ -2001 h 48547"/>
                      <a:gd name="connsiteX11" fmla="*/ -1913 w 31298"/>
                      <a:gd name="connsiteY11" fmla="*/ -2001 h 48547"/>
                      <a:gd name="connsiteX12" fmla="*/ -1913 w 31298"/>
                      <a:gd name="connsiteY12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913" y="46547"/>
                        </a:moveTo>
                        <a:lnTo>
                          <a:pt x="28803" y="46547"/>
                        </a:lnTo>
                        <a:lnTo>
                          <a:pt x="28803" y="41012"/>
                        </a:lnTo>
                        <a:lnTo>
                          <a:pt x="4657" y="41012"/>
                        </a:lnTo>
                        <a:lnTo>
                          <a:pt x="4657" y="26643"/>
                        </a:lnTo>
                        <a:lnTo>
                          <a:pt x="27793" y="26643"/>
                        </a:lnTo>
                        <a:lnTo>
                          <a:pt x="27793" y="21118"/>
                        </a:lnTo>
                        <a:lnTo>
                          <a:pt x="4657" y="21118"/>
                        </a:lnTo>
                        <a:lnTo>
                          <a:pt x="4657" y="3524"/>
                        </a:lnTo>
                        <a:lnTo>
                          <a:pt x="29386" y="3524"/>
                        </a:lnTo>
                        <a:lnTo>
                          <a:pt x="29386" y="-2001"/>
                        </a:lnTo>
                        <a:lnTo>
                          <a:pt x="-1913" y="-2001"/>
                        </a:lnTo>
                        <a:lnTo>
                          <a:pt x="-1913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8" name="자유형 1307">
                    <a:extLst>
                      <a:ext uri="{FF2B5EF4-FFF2-40B4-BE49-F238E27FC236}">
                        <a16:creationId xmlns:a16="http://schemas.microsoft.com/office/drawing/2014/main" id="{B94C0C01-560D-B987-0EC6-250C5F54F86A}"/>
                      </a:ext>
                    </a:extLst>
                  </p:cNvPr>
                  <p:cNvSpPr/>
                  <p:nvPr/>
                </p:nvSpPr>
                <p:spPr>
                  <a:xfrm flipV="1">
                    <a:off x="27544183" y="14954495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9" name="자유형 1308">
                    <a:extLst>
                      <a:ext uri="{FF2B5EF4-FFF2-40B4-BE49-F238E27FC236}">
                        <a16:creationId xmlns:a16="http://schemas.microsoft.com/office/drawing/2014/main" id="{50BEABC0-9930-F371-E7C0-791A9D30F470}"/>
                      </a:ext>
                    </a:extLst>
                  </p:cNvPr>
                  <p:cNvSpPr/>
                  <p:nvPr/>
                </p:nvSpPr>
                <p:spPr>
                  <a:xfrm flipV="1">
                    <a:off x="27571904" y="14905947"/>
                    <a:ext cx="6570" cy="48547"/>
                  </a:xfrm>
                  <a:custGeom>
                    <a:avLst/>
                    <a:gdLst>
                      <a:gd name="connsiteX0" fmla="*/ -718 w 6570"/>
                      <a:gd name="connsiteY0" fmla="*/ 46547 h 48547"/>
                      <a:gd name="connsiteX1" fmla="*/ 5852 w 6570"/>
                      <a:gd name="connsiteY1" fmla="*/ 46547 h 48547"/>
                      <a:gd name="connsiteX2" fmla="*/ 5852 w 6570"/>
                      <a:gd name="connsiteY2" fmla="*/ -2001 h 48547"/>
                      <a:gd name="connsiteX3" fmla="*/ -718 w 6570"/>
                      <a:gd name="connsiteY3" fmla="*/ -2001 h 48547"/>
                      <a:gd name="connsiteX4" fmla="*/ -718 w 6570"/>
                      <a:gd name="connsiteY4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70" h="48547">
                        <a:moveTo>
                          <a:pt x="-718" y="46547"/>
                        </a:moveTo>
                        <a:lnTo>
                          <a:pt x="5852" y="46547"/>
                        </a:lnTo>
                        <a:lnTo>
                          <a:pt x="5852" y="-2001"/>
                        </a:lnTo>
                        <a:lnTo>
                          <a:pt x="-718" y="-2001"/>
                        </a:lnTo>
                        <a:lnTo>
                          <a:pt x="-718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0" name="자유형 1309">
                    <a:extLst>
                      <a:ext uri="{FF2B5EF4-FFF2-40B4-BE49-F238E27FC236}">
                        <a16:creationId xmlns:a16="http://schemas.microsoft.com/office/drawing/2014/main" id="{499EB8E9-4978-8682-EC06-8E99F53F5A18}"/>
                      </a:ext>
                    </a:extLst>
                  </p:cNvPr>
                  <p:cNvSpPr/>
                  <p:nvPr/>
                </p:nvSpPr>
                <p:spPr>
                  <a:xfrm flipV="1">
                    <a:off x="27586809" y="14907737"/>
                    <a:ext cx="22740" cy="46758"/>
                  </a:xfrm>
                  <a:custGeom>
                    <a:avLst/>
                    <a:gdLst>
                      <a:gd name="connsiteX0" fmla="*/ 9378 w 22740"/>
                      <a:gd name="connsiteY0" fmla="*/ 44844 h 46758"/>
                      <a:gd name="connsiteX1" fmla="*/ 9378 w 22740"/>
                      <a:gd name="connsiteY1" fmla="*/ 34502 h 46758"/>
                      <a:gd name="connsiteX2" fmla="*/ 21706 w 22740"/>
                      <a:gd name="connsiteY2" fmla="*/ 34502 h 46758"/>
                      <a:gd name="connsiteX3" fmla="*/ 21706 w 22740"/>
                      <a:gd name="connsiteY3" fmla="*/ 29851 h 46758"/>
                      <a:gd name="connsiteX4" fmla="*/ 9378 w 22740"/>
                      <a:gd name="connsiteY4" fmla="*/ 29851 h 46758"/>
                      <a:gd name="connsiteX5" fmla="*/ 9378 w 22740"/>
                      <a:gd name="connsiteY5" fmla="*/ 10082 h 46758"/>
                      <a:gd name="connsiteX6" fmla="*/ 10596 w 22740"/>
                      <a:gd name="connsiteY6" fmla="*/ 4359 h 46758"/>
                      <a:gd name="connsiteX7" fmla="*/ 15562 w 22740"/>
                      <a:gd name="connsiteY7" fmla="*/ 3090 h 46758"/>
                      <a:gd name="connsiteX8" fmla="*/ 21706 w 22740"/>
                      <a:gd name="connsiteY8" fmla="*/ 3090 h 46758"/>
                      <a:gd name="connsiteX9" fmla="*/ 21706 w 22740"/>
                      <a:gd name="connsiteY9" fmla="*/ -1915 h 46758"/>
                      <a:gd name="connsiteX10" fmla="*/ 15562 w 22740"/>
                      <a:gd name="connsiteY10" fmla="*/ -1915 h 46758"/>
                      <a:gd name="connsiteX11" fmla="*/ 5994 w 22740"/>
                      <a:gd name="connsiteY11" fmla="*/ 666 h 46758"/>
                      <a:gd name="connsiteX12" fmla="*/ 3359 w 22740"/>
                      <a:gd name="connsiteY12" fmla="*/ 10082 h 46758"/>
                      <a:gd name="connsiteX13" fmla="*/ 3359 w 22740"/>
                      <a:gd name="connsiteY13" fmla="*/ 29851 h 46758"/>
                      <a:gd name="connsiteX14" fmla="*/ -1035 w 22740"/>
                      <a:gd name="connsiteY14" fmla="*/ 29851 h 46758"/>
                      <a:gd name="connsiteX15" fmla="*/ -1035 w 22740"/>
                      <a:gd name="connsiteY15" fmla="*/ 34502 h 46758"/>
                      <a:gd name="connsiteX16" fmla="*/ 3359 w 22740"/>
                      <a:gd name="connsiteY16" fmla="*/ 34502 h 46758"/>
                      <a:gd name="connsiteX17" fmla="*/ 3359 w 22740"/>
                      <a:gd name="connsiteY17" fmla="*/ 44844 h 46758"/>
                      <a:gd name="connsiteX18" fmla="*/ 937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78" y="44844"/>
                        </a:moveTo>
                        <a:lnTo>
                          <a:pt x="9378" y="34502"/>
                        </a:lnTo>
                        <a:lnTo>
                          <a:pt x="21706" y="34502"/>
                        </a:lnTo>
                        <a:lnTo>
                          <a:pt x="21706" y="29851"/>
                        </a:lnTo>
                        <a:lnTo>
                          <a:pt x="9378" y="29851"/>
                        </a:lnTo>
                        <a:lnTo>
                          <a:pt x="9378" y="10082"/>
                        </a:lnTo>
                        <a:cubicBezTo>
                          <a:pt x="9378" y="7113"/>
                          <a:pt x="9784" y="5206"/>
                          <a:pt x="10596" y="4359"/>
                        </a:cubicBezTo>
                        <a:cubicBezTo>
                          <a:pt x="11408" y="3513"/>
                          <a:pt x="13063" y="3090"/>
                          <a:pt x="15562" y="3090"/>
                        </a:cubicBezTo>
                        <a:lnTo>
                          <a:pt x="21706" y="3090"/>
                        </a:lnTo>
                        <a:lnTo>
                          <a:pt x="21706" y="-1915"/>
                        </a:lnTo>
                        <a:lnTo>
                          <a:pt x="15562" y="-1915"/>
                        </a:lnTo>
                        <a:cubicBezTo>
                          <a:pt x="10939" y="-1915"/>
                          <a:pt x="7750" y="-1055"/>
                          <a:pt x="5994" y="666"/>
                        </a:cubicBezTo>
                        <a:cubicBezTo>
                          <a:pt x="4237" y="2393"/>
                          <a:pt x="3359" y="5532"/>
                          <a:pt x="3359" y="10082"/>
                        </a:cubicBezTo>
                        <a:lnTo>
                          <a:pt x="3359" y="29851"/>
                        </a:lnTo>
                        <a:lnTo>
                          <a:pt x="-1035" y="29851"/>
                        </a:lnTo>
                        <a:lnTo>
                          <a:pt x="-1035" y="34502"/>
                        </a:lnTo>
                        <a:lnTo>
                          <a:pt x="3359" y="34502"/>
                        </a:lnTo>
                        <a:lnTo>
                          <a:pt x="3359" y="44844"/>
                        </a:lnTo>
                        <a:lnTo>
                          <a:pt x="937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1" name="자유형 1310">
                    <a:extLst>
                      <a:ext uri="{FF2B5EF4-FFF2-40B4-BE49-F238E27FC236}">
                        <a16:creationId xmlns:a16="http://schemas.microsoft.com/office/drawing/2014/main" id="{66A226CB-8165-6E6A-E5D2-CEBCEA320D3F}"/>
                      </a:ext>
                    </a:extLst>
                  </p:cNvPr>
                  <p:cNvSpPr/>
                  <p:nvPr/>
                </p:nvSpPr>
                <p:spPr>
                  <a:xfrm flipV="1">
                    <a:off x="27614822" y="14917205"/>
                    <a:ext cx="33777" cy="38236"/>
                  </a:xfrm>
                  <a:custGeom>
                    <a:avLst/>
                    <a:gdLst>
                      <a:gd name="connsiteX0" fmla="*/ 32036 w 33777"/>
                      <a:gd name="connsiteY0" fmla="*/ 19240 h 38236"/>
                      <a:gd name="connsiteX1" fmla="*/ 32036 w 33777"/>
                      <a:gd name="connsiteY1" fmla="*/ 16316 h 38236"/>
                      <a:gd name="connsiteX2" fmla="*/ 4507 w 33777"/>
                      <a:gd name="connsiteY2" fmla="*/ 16316 h 38236"/>
                      <a:gd name="connsiteX3" fmla="*/ 8234 w 33777"/>
                      <a:gd name="connsiteY3" fmla="*/ 6900 h 38236"/>
                      <a:gd name="connsiteX4" fmla="*/ 17522 w 33777"/>
                      <a:gd name="connsiteY4" fmla="*/ 3664 h 38236"/>
                      <a:gd name="connsiteX5" fmla="*/ 24206 w 33777"/>
                      <a:gd name="connsiteY5" fmla="*/ 4507 h 38236"/>
                      <a:gd name="connsiteX6" fmla="*/ 30641 w 33777"/>
                      <a:gd name="connsiteY6" fmla="*/ 7046 h 38236"/>
                      <a:gd name="connsiteX7" fmla="*/ 30641 w 33777"/>
                      <a:gd name="connsiteY7" fmla="*/ 1385 h 38236"/>
                      <a:gd name="connsiteX8" fmla="*/ 24029 w 33777"/>
                      <a:gd name="connsiteY8" fmla="*/ -695 h 38236"/>
                      <a:gd name="connsiteX9" fmla="*/ 17168 w 33777"/>
                      <a:gd name="connsiteY9" fmla="*/ -1413 h 38236"/>
                      <a:gd name="connsiteX10" fmla="*/ 3351 w 33777"/>
                      <a:gd name="connsiteY10" fmla="*/ 3654 h 38236"/>
                      <a:gd name="connsiteX11" fmla="*/ -1741 w 33777"/>
                      <a:gd name="connsiteY11" fmla="*/ 17388 h 38236"/>
                      <a:gd name="connsiteX12" fmla="*/ 3091 w 33777"/>
                      <a:gd name="connsiteY12" fmla="*/ 31569 h 38236"/>
                      <a:gd name="connsiteX13" fmla="*/ 16127 w 33777"/>
                      <a:gd name="connsiteY13" fmla="*/ 36824 h 38236"/>
                      <a:gd name="connsiteX14" fmla="*/ 27757 w 33777"/>
                      <a:gd name="connsiteY14" fmla="*/ 32090 h 38236"/>
                      <a:gd name="connsiteX15" fmla="*/ 32036 w 33777"/>
                      <a:gd name="connsiteY15" fmla="*/ 19240 h 38236"/>
                      <a:gd name="connsiteX16" fmla="*/ 26049 w 33777"/>
                      <a:gd name="connsiteY16" fmla="*/ 20998 h 38236"/>
                      <a:gd name="connsiteX17" fmla="*/ 23301 w 33777"/>
                      <a:gd name="connsiteY17" fmla="*/ 28822 h 38236"/>
                      <a:gd name="connsiteX18" fmla="*/ 16189 w 33777"/>
                      <a:gd name="connsiteY18" fmla="*/ 31757 h 38236"/>
                      <a:gd name="connsiteX19" fmla="*/ 8172 w 33777"/>
                      <a:gd name="connsiteY19" fmla="*/ 28927 h 38236"/>
                      <a:gd name="connsiteX20" fmla="*/ 4705 w 33777"/>
                      <a:gd name="connsiteY20" fmla="*/ 20957 h 38236"/>
                      <a:gd name="connsiteX21" fmla="*/ 26049 w 33777"/>
                      <a:gd name="connsiteY21" fmla="*/ 2099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036" y="19240"/>
                        </a:moveTo>
                        <a:lnTo>
                          <a:pt x="32036" y="16316"/>
                        </a:lnTo>
                        <a:lnTo>
                          <a:pt x="4507" y="16316"/>
                        </a:lnTo>
                        <a:cubicBezTo>
                          <a:pt x="4770" y="12196"/>
                          <a:pt x="6013" y="9057"/>
                          <a:pt x="8234" y="6900"/>
                        </a:cubicBezTo>
                        <a:cubicBezTo>
                          <a:pt x="10455" y="4743"/>
                          <a:pt x="13551" y="3664"/>
                          <a:pt x="17522" y="3664"/>
                        </a:cubicBezTo>
                        <a:cubicBezTo>
                          <a:pt x="19820" y="3664"/>
                          <a:pt x="22048" y="3945"/>
                          <a:pt x="24206" y="4507"/>
                        </a:cubicBezTo>
                        <a:cubicBezTo>
                          <a:pt x="26365" y="5069"/>
                          <a:pt x="28510" y="5915"/>
                          <a:pt x="30641" y="7046"/>
                        </a:cubicBezTo>
                        <a:lnTo>
                          <a:pt x="30641" y="1385"/>
                        </a:lnTo>
                        <a:cubicBezTo>
                          <a:pt x="28489" y="477"/>
                          <a:pt x="26285" y="-217"/>
                          <a:pt x="24029" y="-695"/>
                        </a:cubicBezTo>
                        <a:cubicBezTo>
                          <a:pt x="21773" y="-1174"/>
                          <a:pt x="19486" y="-1413"/>
                          <a:pt x="17168" y="-1413"/>
                        </a:cubicBezTo>
                        <a:cubicBezTo>
                          <a:pt x="11351" y="-1413"/>
                          <a:pt x="6745" y="276"/>
                          <a:pt x="3351" y="3654"/>
                        </a:cubicBezTo>
                        <a:cubicBezTo>
                          <a:pt x="-43" y="7039"/>
                          <a:pt x="-1741" y="11617"/>
                          <a:pt x="-1741" y="17388"/>
                        </a:cubicBezTo>
                        <a:cubicBezTo>
                          <a:pt x="-1741" y="23346"/>
                          <a:pt x="-130" y="28073"/>
                          <a:pt x="3091" y="31569"/>
                        </a:cubicBezTo>
                        <a:cubicBezTo>
                          <a:pt x="6311" y="35072"/>
                          <a:pt x="10657" y="36824"/>
                          <a:pt x="16127" y="36824"/>
                        </a:cubicBezTo>
                        <a:cubicBezTo>
                          <a:pt x="21027" y="36824"/>
                          <a:pt x="24904" y="35246"/>
                          <a:pt x="27757" y="32090"/>
                        </a:cubicBezTo>
                        <a:cubicBezTo>
                          <a:pt x="30610" y="28940"/>
                          <a:pt x="32036" y="24657"/>
                          <a:pt x="32036" y="19240"/>
                        </a:cubicBezTo>
                        <a:close/>
                        <a:moveTo>
                          <a:pt x="26049" y="20998"/>
                        </a:moveTo>
                        <a:cubicBezTo>
                          <a:pt x="26008" y="24265"/>
                          <a:pt x="25092" y="26873"/>
                          <a:pt x="23301" y="28822"/>
                        </a:cubicBezTo>
                        <a:cubicBezTo>
                          <a:pt x="21510" y="30779"/>
                          <a:pt x="19139" y="31757"/>
                          <a:pt x="16189" y="31757"/>
                        </a:cubicBezTo>
                        <a:cubicBezTo>
                          <a:pt x="12850" y="31757"/>
                          <a:pt x="10178" y="30813"/>
                          <a:pt x="8172" y="28927"/>
                        </a:cubicBezTo>
                        <a:cubicBezTo>
                          <a:pt x="6166" y="27040"/>
                          <a:pt x="5010" y="24383"/>
                          <a:pt x="4705" y="20957"/>
                        </a:cubicBezTo>
                        <a:lnTo>
                          <a:pt x="26049" y="209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2" name="자유형 1311">
                    <a:extLst>
                      <a:ext uri="{FF2B5EF4-FFF2-40B4-BE49-F238E27FC236}">
                        <a16:creationId xmlns:a16="http://schemas.microsoft.com/office/drawing/2014/main" id="{1B198C72-5137-4FB8-914D-2FC02549EC62}"/>
                      </a:ext>
                    </a:extLst>
                  </p:cNvPr>
                  <p:cNvSpPr/>
                  <p:nvPr/>
                </p:nvSpPr>
                <p:spPr>
                  <a:xfrm flipV="1">
                    <a:off x="27658193" y="14917205"/>
                    <a:ext cx="21344" cy="37290"/>
                  </a:xfrm>
                  <a:custGeom>
                    <a:avLst/>
                    <a:gdLst>
                      <a:gd name="connsiteX0" fmla="*/ 19979 w 21344"/>
                      <a:gd name="connsiteY0" fmla="*/ 29370 h 37290"/>
                      <a:gd name="connsiteX1" fmla="*/ 17782 w 21344"/>
                      <a:gd name="connsiteY1" fmla="*/ 30223 h 37290"/>
                      <a:gd name="connsiteX2" fmla="*/ 15168 w 21344"/>
                      <a:gd name="connsiteY2" fmla="*/ 30504 h 37290"/>
                      <a:gd name="connsiteX3" fmla="*/ 7370 w 21344"/>
                      <a:gd name="connsiteY3" fmla="*/ 27206 h 37290"/>
                      <a:gd name="connsiteX4" fmla="*/ 4652 w 21344"/>
                      <a:gd name="connsiteY4" fmla="*/ 17727 h 37290"/>
                      <a:gd name="connsiteX5" fmla="*/ 4652 w 21344"/>
                      <a:gd name="connsiteY5" fmla="*/ -1459 h 37290"/>
                      <a:gd name="connsiteX6" fmla="*/ -1366 w 21344"/>
                      <a:gd name="connsiteY6" fmla="*/ -1459 h 37290"/>
                      <a:gd name="connsiteX7" fmla="*/ -1366 w 21344"/>
                      <a:gd name="connsiteY7" fmla="*/ 34957 h 37290"/>
                      <a:gd name="connsiteX8" fmla="*/ 4652 w 21344"/>
                      <a:gd name="connsiteY8" fmla="*/ 34957 h 37290"/>
                      <a:gd name="connsiteX9" fmla="*/ 4652 w 21344"/>
                      <a:gd name="connsiteY9" fmla="*/ 29297 h 37290"/>
                      <a:gd name="connsiteX10" fmla="*/ 9567 w 21344"/>
                      <a:gd name="connsiteY10" fmla="*/ 34219 h 37290"/>
                      <a:gd name="connsiteX11" fmla="*/ 16928 w 21344"/>
                      <a:gd name="connsiteY11" fmla="*/ 35831 h 37290"/>
                      <a:gd name="connsiteX12" fmla="*/ 18292 w 21344"/>
                      <a:gd name="connsiteY12" fmla="*/ 35748 h 37290"/>
                      <a:gd name="connsiteX13" fmla="*/ 19948 w 21344"/>
                      <a:gd name="connsiteY13" fmla="*/ 35509 h 37290"/>
                      <a:gd name="connsiteX14" fmla="*/ 19979 w 21344"/>
                      <a:gd name="connsiteY14" fmla="*/ 29370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979" y="29370"/>
                        </a:moveTo>
                        <a:cubicBezTo>
                          <a:pt x="19306" y="29758"/>
                          <a:pt x="18573" y="30043"/>
                          <a:pt x="17782" y="30223"/>
                        </a:cubicBezTo>
                        <a:cubicBezTo>
                          <a:pt x="16991" y="30410"/>
                          <a:pt x="16119" y="30504"/>
                          <a:pt x="15168" y="30504"/>
                        </a:cubicBezTo>
                        <a:cubicBezTo>
                          <a:pt x="11781" y="30504"/>
                          <a:pt x="9181" y="29405"/>
                          <a:pt x="7370" y="27206"/>
                        </a:cubicBezTo>
                        <a:cubicBezTo>
                          <a:pt x="5558" y="25007"/>
                          <a:pt x="4652" y="21847"/>
                          <a:pt x="4652" y="17727"/>
                        </a:cubicBezTo>
                        <a:lnTo>
                          <a:pt x="4652" y="-1459"/>
                        </a:lnTo>
                        <a:lnTo>
                          <a:pt x="-1366" y="-1459"/>
                        </a:lnTo>
                        <a:lnTo>
                          <a:pt x="-1366" y="34957"/>
                        </a:lnTo>
                        <a:lnTo>
                          <a:pt x="4652" y="34957"/>
                        </a:lnTo>
                        <a:lnTo>
                          <a:pt x="4652" y="29297"/>
                        </a:lnTo>
                        <a:cubicBezTo>
                          <a:pt x="5916" y="31510"/>
                          <a:pt x="7554" y="33150"/>
                          <a:pt x="9567" y="34219"/>
                        </a:cubicBezTo>
                        <a:cubicBezTo>
                          <a:pt x="11587" y="35294"/>
                          <a:pt x="14041" y="35831"/>
                          <a:pt x="16928" y="35831"/>
                        </a:cubicBezTo>
                        <a:cubicBezTo>
                          <a:pt x="17338" y="35831"/>
                          <a:pt x="17792" y="35803"/>
                          <a:pt x="18292" y="35748"/>
                        </a:cubicBezTo>
                        <a:cubicBezTo>
                          <a:pt x="18792" y="35699"/>
                          <a:pt x="19344" y="35620"/>
                          <a:pt x="19948" y="35509"/>
                        </a:cubicBezTo>
                        <a:lnTo>
                          <a:pt x="19979" y="2937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3" name="자유형 1312">
                    <a:extLst>
                      <a:ext uri="{FF2B5EF4-FFF2-40B4-BE49-F238E27FC236}">
                        <a16:creationId xmlns:a16="http://schemas.microsoft.com/office/drawing/2014/main" id="{88DD5492-C409-6CBB-28B3-80EFEEAB046E}"/>
                      </a:ext>
                    </a:extLst>
                  </p:cNvPr>
                  <p:cNvSpPr/>
                  <p:nvPr/>
                </p:nvSpPr>
                <p:spPr>
                  <a:xfrm flipV="1">
                    <a:off x="27683539" y="14917205"/>
                    <a:ext cx="30788" cy="38236"/>
                  </a:xfrm>
                  <a:custGeom>
                    <a:avLst/>
                    <a:gdLst>
                      <a:gd name="connsiteX0" fmla="*/ 17228 w 30788"/>
                      <a:gd name="connsiteY0" fmla="*/ 17835 h 38236"/>
                      <a:gd name="connsiteX1" fmla="*/ 7170 w 30788"/>
                      <a:gd name="connsiteY1" fmla="*/ 16181 h 38236"/>
                      <a:gd name="connsiteX2" fmla="*/ 4369 w 30788"/>
                      <a:gd name="connsiteY2" fmla="*/ 10521 h 38236"/>
                      <a:gd name="connsiteX3" fmla="*/ 6472 w 30788"/>
                      <a:gd name="connsiteY3" fmla="*/ 5464 h 38236"/>
                      <a:gd name="connsiteX4" fmla="*/ 12178 w 30788"/>
                      <a:gd name="connsiteY4" fmla="*/ 3602 h 38236"/>
                      <a:gd name="connsiteX5" fmla="*/ 20175 w 30788"/>
                      <a:gd name="connsiteY5" fmla="*/ 7129 h 38236"/>
                      <a:gd name="connsiteX6" fmla="*/ 23184 w 30788"/>
                      <a:gd name="connsiteY6" fmla="*/ 16503 h 38236"/>
                      <a:gd name="connsiteX7" fmla="*/ 23184 w 30788"/>
                      <a:gd name="connsiteY7" fmla="*/ 17835 h 38236"/>
                      <a:gd name="connsiteX8" fmla="*/ 17228 w 30788"/>
                      <a:gd name="connsiteY8" fmla="*/ 17835 h 38236"/>
                      <a:gd name="connsiteX9" fmla="*/ 29171 w 30788"/>
                      <a:gd name="connsiteY9" fmla="*/ 20311 h 38236"/>
                      <a:gd name="connsiteX10" fmla="*/ 29171 w 30788"/>
                      <a:gd name="connsiteY10" fmla="*/ -467 h 38236"/>
                      <a:gd name="connsiteX11" fmla="*/ 23184 w 30788"/>
                      <a:gd name="connsiteY11" fmla="*/ -467 h 38236"/>
                      <a:gd name="connsiteX12" fmla="*/ 23184 w 30788"/>
                      <a:gd name="connsiteY12" fmla="*/ 5058 h 38236"/>
                      <a:gd name="connsiteX13" fmla="*/ 18071 w 30788"/>
                      <a:gd name="connsiteY13" fmla="*/ 168 h 38236"/>
                      <a:gd name="connsiteX14" fmla="*/ 10585 w 30788"/>
                      <a:gd name="connsiteY14" fmla="*/ -1413 h 38236"/>
                      <a:gd name="connsiteX15" fmla="*/ 1683 w 30788"/>
                      <a:gd name="connsiteY15" fmla="*/ 1729 h 38236"/>
                      <a:gd name="connsiteX16" fmla="*/ -1618 w 30788"/>
                      <a:gd name="connsiteY16" fmla="*/ 10136 h 38236"/>
                      <a:gd name="connsiteX17" fmla="*/ 2495 w 30788"/>
                      <a:gd name="connsiteY17" fmla="*/ 19396 h 38236"/>
                      <a:gd name="connsiteX18" fmla="*/ 14781 w 30788"/>
                      <a:gd name="connsiteY18" fmla="*/ 22517 h 38236"/>
                      <a:gd name="connsiteX19" fmla="*/ 23184 w 30788"/>
                      <a:gd name="connsiteY19" fmla="*/ 22517 h 38236"/>
                      <a:gd name="connsiteX20" fmla="*/ 23184 w 30788"/>
                      <a:gd name="connsiteY20" fmla="*/ 23110 h 38236"/>
                      <a:gd name="connsiteX21" fmla="*/ 20466 w 30788"/>
                      <a:gd name="connsiteY21" fmla="*/ 29499 h 38236"/>
                      <a:gd name="connsiteX22" fmla="*/ 12834 w 30788"/>
                      <a:gd name="connsiteY22" fmla="*/ 31757 h 38236"/>
                      <a:gd name="connsiteX23" fmla="*/ 6743 w 30788"/>
                      <a:gd name="connsiteY23" fmla="*/ 31007 h 38236"/>
                      <a:gd name="connsiteX24" fmla="*/ 1058 w 30788"/>
                      <a:gd name="connsiteY24" fmla="*/ 28760 h 38236"/>
                      <a:gd name="connsiteX25" fmla="*/ 1058 w 30788"/>
                      <a:gd name="connsiteY25" fmla="*/ 34295 h 38236"/>
                      <a:gd name="connsiteX26" fmla="*/ 7430 w 30788"/>
                      <a:gd name="connsiteY26" fmla="*/ 36189 h 38236"/>
                      <a:gd name="connsiteX27" fmla="*/ 13448 w 30788"/>
                      <a:gd name="connsiteY27" fmla="*/ 36824 h 38236"/>
                      <a:gd name="connsiteX28" fmla="*/ 25266 w 30788"/>
                      <a:gd name="connsiteY28" fmla="*/ 32724 h 38236"/>
                      <a:gd name="connsiteX29" fmla="*/ 29171 w 30788"/>
                      <a:gd name="connsiteY29" fmla="*/ 2031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0788" h="38236">
                        <a:moveTo>
                          <a:pt x="17228" y="17835"/>
                        </a:moveTo>
                        <a:cubicBezTo>
                          <a:pt x="12390" y="17835"/>
                          <a:pt x="9037" y="17284"/>
                          <a:pt x="7170" y="16181"/>
                        </a:cubicBezTo>
                        <a:cubicBezTo>
                          <a:pt x="5303" y="15078"/>
                          <a:pt x="4369" y="13191"/>
                          <a:pt x="4369" y="10521"/>
                        </a:cubicBezTo>
                        <a:cubicBezTo>
                          <a:pt x="4369" y="8398"/>
                          <a:pt x="5070" y="6713"/>
                          <a:pt x="6472" y="5464"/>
                        </a:cubicBezTo>
                        <a:cubicBezTo>
                          <a:pt x="7874" y="4222"/>
                          <a:pt x="9776" y="3602"/>
                          <a:pt x="12178" y="3602"/>
                        </a:cubicBezTo>
                        <a:cubicBezTo>
                          <a:pt x="15503" y="3602"/>
                          <a:pt x="18169" y="4777"/>
                          <a:pt x="20175" y="7129"/>
                        </a:cubicBezTo>
                        <a:cubicBezTo>
                          <a:pt x="22181" y="9480"/>
                          <a:pt x="23184" y="12605"/>
                          <a:pt x="23184" y="16503"/>
                        </a:cubicBezTo>
                        <a:lnTo>
                          <a:pt x="23184" y="17835"/>
                        </a:lnTo>
                        <a:lnTo>
                          <a:pt x="17228" y="17835"/>
                        </a:lnTo>
                        <a:close/>
                        <a:moveTo>
                          <a:pt x="29171" y="20311"/>
                        </a:moveTo>
                        <a:lnTo>
                          <a:pt x="29171" y="-467"/>
                        </a:lnTo>
                        <a:lnTo>
                          <a:pt x="23184" y="-467"/>
                        </a:lnTo>
                        <a:lnTo>
                          <a:pt x="23184" y="5058"/>
                        </a:lnTo>
                        <a:cubicBezTo>
                          <a:pt x="21816" y="2853"/>
                          <a:pt x="20112" y="1222"/>
                          <a:pt x="18071" y="168"/>
                        </a:cubicBezTo>
                        <a:cubicBezTo>
                          <a:pt x="16031" y="-886"/>
                          <a:pt x="13535" y="-1413"/>
                          <a:pt x="10585" y="-1413"/>
                        </a:cubicBezTo>
                        <a:cubicBezTo>
                          <a:pt x="6857" y="-1413"/>
                          <a:pt x="3890" y="-366"/>
                          <a:pt x="1683" y="1729"/>
                        </a:cubicBezTo>
                        <a:cubicBezTo>
                          <a:pt x="-518" y="3824"/>
                          <a:pt x="-1618" y="6626"/>
                          <a:pt x="-1618" y="10136"/>
                        </a:cubicBezTo>
                        <a:cubicBezTo>
                          <a:pt x="-1618" y="14228"/>
                          <a:pt x="-247" y="17315"/>
                          <a:pt x="2495" y="19396"/>
                        </a:cubicBezTo>
                        <a:cubicBezTo>
                          <a:pt x="5244" y="21477"/>
                          <a:pt x="9339" y="22517"/>
                          <a:pt x="14781" y="22517"/>
                        </a:cubicBezTo>
                        <a:lnTo>
                          <a:pt x="23184" y="22517"/>
                        </a:lnTo>
                        <a:lnTo>
                          <a:pt x="23184" y="23110"/>
                        </a:lnTo>
                        <a:cubicBezTo>
                          <a:pt x="23184" y="25864"/>
                          <a:pt x="22278" y="27994"/>
                          <a:pt x="20466" y="29499"/>
                        </a:cubicBezTo>
                        <a:cubicBezTo>
                          <a:pt x="18654" y="31004"/>
                          <a:pt x="16110" y="31757"/>
                          <a:pt x="12834" y="31757"/>
                        </a:cubicBezTo>
                        <a:cubicBezTo>
                          <a:pt x="10752" y="31757"/>
                          <a:pt x="8721" y="31507"/>
                          <a:pt x="6743" y="31007"/>
                        </a:cubicBezTo>
                        <a:cubicBezTo>
                          <a:pt x="4772" y="30508"/>
                          <a:pt x="2877" y="29759"/>
                          <a:pt x="1058" y="28760"/>
                        </a:cubicBezTo>
                        <a:lnTo>
                          <a:pt x="1058" y="34295"/>
                        </a:lnTo>
                        <a:cubicBezTo>
                          <a:pt x="3244" y="35142"/>
                          <a:pt x="5369" y="35773"/>
                          <a:pt x="7430" y="36189"/>
                        </a:cubicBezTo>
                        <a:cubicBezTo>
                          <a:pt x="9492" y="36612"/>
                          <a:pt x="11498" y="36824"/>
                          <a:pt x="13448" y="36824"/>
                        </a:cubicBezTo>
                        <a:cubicBezTo>
                          <a:pt x="18724" y="36824"/>
                          <a:pt x="22663" y="35457"/>
                          <a:pt x="25266" y="32724"/>
                        </a:cubicBezTo>
                        <a:cubicBezTo>
                          <a:pt x="27869" y="29998"/>
                          <a:pt x="29171" y="25861"/>
                          <a:pt x="29171" y="203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4" name="자유형 1313">
                    <a:extLst>
                      <a:ext uri="{FF2B5EF4-FFF2-40B4-BE49-F238E27FC236}">
                        <a16:creationId xmlns:a16="http://schemas.microsoft.com/office/drawing/2014/main" id="{156DE1DA-1DE1-0DBF-C7B2-AE7760EBA8DC}"/>
                      </a:ext>
                    </a:extLst>
                  </p:cNvPr>
                  <p:cNvSpPr/>
                  <p:nvPr/>
                </p:nvSpPr>
                <p:spPr>
                  <a:xfrm flipV="1">
                    <a:off x="27722167" y="14907737"/>
                    <a:ext cx="22740" cy="46758"/>
                  </a:xfrm>
                  <a:custGeom>
                    <a:avLst/>
                    <a:gdLst>
                      <a:gd name="connsiteX0" fmla="*/ 9398 w 22740"/>
                      <a:gd name="connsiteY0" fmla="*/ 44844 h 46758"/>
                      <a:gd name="connsiteX1" fmla="*/ 9398 w 22740"/>
                      <a:gd name="connsiteY1" fmla="*/ 34502 h 46758"/>
                      <a:gd name="connsiteX2" fmla="*/ 21726 w 22740"/>
                      <a:gd name="connsiteY2" fmla="*/ 34502 h 46758"/>
                      <a:gd name="connsiteX3" fmla="*/ 21726 w 22740"/>
                      <a:gd name="connsiteY3" fmla="*/ 29851 h 46758"/>
                      <a:gd name="connsiteX4" fmla="*/ 9398 w 22740"/>
                      <a:gd name="connsiteY4" fmla="*/ 29851 h 46758"/>
                      <a:gd name="connsiteX5" fmla="*/ 9398 w 22740"/>
                      <a:gd name="connsiteY5" fmla="*/ 10082 h 46758"/>
                      <a:gd name="connsiteX6" fmla="*/ 10616 w 22740"/>
                      <a:gd name="connsiteY6" fmla="*/ 4359 h 46758"/>
                      <a:gd name="connsiteX7" fmla="*/ 15583 w 22740"/>
                      <a:gd name="connsiteY7" fmla="*/ 3090 h 46758"/>
                      <a:gd name="connsiteX8" fmla="*/ 21726 w 22740"/>
                      <a:gd name="connsiteY8" fmla="*/ 3090 h 46758"/>
                      <a:gd name="connsiteX9" fmla="*/ 21726 w 22740"/>
                      <a:gd name="connsiteY9" fmla="*/ -1915 h 46758"/>
                      <a:gd name="connsiteX10" fmla="*/ 15583 w 22740"/>
                      <a:gd name="connsiteY10" fmla="*/ -1915 h 46758"/>
                      <a:gd name="connsiteX11" fmla="*/ 6014 w 22740"/>
                      <a:gd name="connsiteY11" fmla="*/ 666 h 46758"/>
                      <a:gd name="connsiteX12" fmla="*/ 3380 w 22740"/>
                      <a:gd name="connsiteY12" fmla="*/ 10082 h 46758"/>
                      <a:gd name="connsiteX13" fmla="*/ 3380 w 22740"/>
                      <a:gd name="connsiteY13" fmla="*/ 29851 h 46758"/>
                      <a:gd name="connsiteX14" fmla="*/ -1014 w 22740"/>
                      <a:gd name="connsiteY14" fmla="*/ 29851 h 46758"/>
                      <a:gd name="connsiteX15" fmla="*/ -1014 w 22740"/>
                      <a:gd name="connsiteY15" fmla="*/ 34502 h 46758"/>
                      <a:gd name="connsiteX16" fmla="*/ 3380 w 22740"/>
                      <a:gd name="connsiteY16" fmla="*/ 34502 h 46758"/>
                      <a:gd name="connsiteX17" fmla="*/ 3380 w 22740"/>
                      <a:gd name="connsiteY17" fmla="*/ 44844 h 46758"/>
                      <a:gd name="connsiteX18" fmla="*/ 939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98" y="44844"/>
                        </a:moveTo>
                        <a:lnTo>
                          <a:pt x="9398" y="34502"/>
                        </a:lnTo>
                        <a:lnTo>
                          <a:pt x="21726" y="34502"/>
                        </a:lnTo>
                        <a:lnTo>
                          <a:pt x="21726" y="29851"/>
                        </a:lnTo>
                        <a:lnTo>
                          <a:pt x="9398" y="29851"/>
                        </a:lnTo>
                        <a:lnTo>
                          <a:pt x="9398" y="10082"/>
                        </a:lnTo>
                        <a:cubicBezTo>
                          <a:pt x="9398" y="7113"/>
                          <a:pt x="9804" y="5206"/>
                          <a:pt x="10616" y="4359"/>
                        </a:cubicBezTo>
                        <a:cubicBezTo>
                          <a:pt x="11428" y="3513"/>
                          <a:pt x="13084" y="3090"/>
                          <a:pt x="15583" y="3090"/>
                        </a:cubicBezTo>
                        <a:lnTo>
                          <a:pt x="21726" y="3090"/>
                        </a:lnTo>
                        <a:lnTo>
                          <a:pt x="21726" y="-1915"/>
                        </a:lnTo>
                        <a:lnTo>
                          <a:pt x="15583" y="-1915"/>
                        </a:lnTo>
                        <a:cubicBezTo>
                          <a:pt x="10960" y="-1915"/>
                          <a:pt x="7770" y="-1055"/>
                          <a:pt x="6014" y="666"/>
                        </a:cubicBezTo>
                        <a:cubicBezTo>
                          <a:pt x="4258" y="2393"/>
                          <a:pt x="3380" y="5532"/>
                          <a:pt x="3380" y="10082"/>
                        </a:cubicBezTo>
                        <a:lnTo>
                          <a:pt x="3380" y="29851"/>
                        </a:lnTo>
                        <a:lnTo>
                          <a:pt x="-1014" y="29851"/>
                        </a:lnTo>
                        <a:lnTo>
                          <a:pt x="-1014" y="34502"/>
                        </a:lnTo>
                        <a:lnTo>
                          <a:pt x="3380" y="34502"/>
                        </a:lnTo>
                        <a:lnTo>
                          <a:pt x="3380" y="44844"/>
                        </a:lnTo>
                        <a:lnTo>
                          <a:pt x="939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5" name="자유형 1314">
                    <a:extLst>
                      <a:ext uri="{FF2B5EF4-FFF2-40B4-BE49-F238E27FC236}">
                        <a16:creationId xmlns:a16="http://schemas.microsoft.com/office/drawing/2014/main" id="{04BBF6B5-C040-5E1B-510B-89A688EC7A86}"/>
                      </a:ext>
                    </a:extLst>
                  </p:cNvPr>
                  <p:cNvSpPr/>
                  <p:nvPr/>
                </p:nvSpPr>
                <p:spPr>
                  <a:xfrm flipV="1">
                    <a:off x="27752783" y="14903898"/>
                    <a:ext cx="5986" cy="50597"/>
                  </a:xfrm>
                  <a:custGeom>
                    <a:avLst/>
                    <a:gdLst>
                      <a:gd name="connsiteX0" fmla="*/ -637 w 5986"/>
                      <a:gd name="connsiteY0" fmla="*/ 34317 h 50597"/>
                      <a:gd name="connsiteX1" fmla="*/ 5350 w 5986"/>
                      <a:gd name="connsiteY1" fmla="*/ 34317 h 50597"/>
                      <a:gd name="connsiteX2" fmla="*/ 5350 w 5986"/>
                      <a:gd name="connsiteY2" fmla="*/ -2099 h 50597"/>
                      <a:gd name="connsiteX3" fmla="*/ -637 w 5986"/>
                      <a:gd name="connsiteY3" fmla="*/ -2099 h 50597"/>
                      <a:gd name="connsiteX4" fmla="*/ -637 w 5986"/>
                      <a:gd name="connsiteY4" fmla="*/ 34317 h 50597"/>
                      <a:gd name="connsiteX5" fmla="*/ -637 w 5986"/>
                      <a:gd name="connsiteY5" fmla="*/ 48498 h 50597"/>
                      <a:gd name="connsiteX6" fmla="*/ 5350 w 5986"/>
                      <a:gd name="connsiteY6" fmla="*/ 48498 h 50597"/>
                      <a:gd name="connsiteX7" fmla="*/ 5350 w 5986"/>
                      <a:gd name="connsiteY7" fmla="*/ 40913 h 50597"/>
                      <a:gd name="connsiteX8" fmla="*/ -637 w 5986"/>
                      <a:gd name="connsiteY8" fmla="*/ 40913 h 50597"/>
                      <a:gd name="connsiteX9" fmla="*/ -637 w 5986"/>
                      <a:gd name="connsiteY9" fmla="*/ 48498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637" y="34317"/>
                        </a:moveTo>
                        <a:lnTo>
                          <a:pt x="5350" y="34317"/>
                        </a:lnTo>
                        <a:lnTo>
                          <a:pt x="5350" y="-2099"/>
                        </a:lnTo>
                        <a:lnTo>
                          <a:pt x="-637" y="-2099"/>
                        </a:lnTo>
                        <a:lnTo>
                          <a:pt x="-637" y="34317"/>
                        </a:lnTo>
                        <a:close/>
                        <a:moveTo>
                          <a:pt x="-637" y="48498"/>
                        </a:moveTo>
                        <a:lnTo>
                          <a:pt x="5350" y="48498"/>
                        </a:lnTo>
                        <a:lnTo>
                          <a:pt x="5350" y="40913"/>
                        </a:lnTo>
                        <a:lnTo>
                          <a:pt x="-637" y="40913"/>
                        </a:lnTo>
                        <a:lnTo>
                          <a:pt x="-637" y="484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6" name="자유형 1315">
                    <a:extLst>
                      <a:ext uri="{FF2B5EF4-FFF2-40B4-BE49-F238E27FC236}">
                        <a16:creationId xmlns:a16="http://schemas.microsoft.com/office/drawing/2014/main" id="{0FE07DF0-4070-D313-6712-5AE7D21F681B}"/>
                      </a:ext>
                    </a:extLst>
                  </p:cNvPr>
                  <p:cNvSpPr/>
                  <p:nvPr/>
                </p:nvSpPr>
                <p:spPr>
                  <a:xfrm flipV="1">
                    <a:off x="27768693" y="14917205"/>
                    <a:ext cx="33454" cy="38236"/>
                  </a:xfrm>
                  <a:custGeom>
                    <a:avLst/>
                    <a:gdLst>
                      <a:gd name="connsiteX0" fmla="*/ 15020 w 33454"/>
                      <a:gd name="connsiteY0" fmla="*/ 31757 h 38236"/>
                      <a:gd name="connsiteX1" fmla="*/ 7409 w 33454"/>
                      <a:gd name="connsiteY1" fmla="*/ 28001 h 38236"/>
                      <a:gd name="connsiteX2" fmla="*/ 4608 w 33454"/>
                      <a:gd name="connsiteY2" fmla="*/ 17710 h 38236"/>
                      <a:gd name="connsiteX3" fmla="*/ 7388 w 33454"/>
                      <a:gd name="connsiteY3" fmla="*/ 7420 h 38236"/>
                      <a:gd name="connsiteX4" fmla="*/ 15020 w 33454"/>
                      <a:gd name="connsiteY4" fmla="*/ 3664 h 38236"/>
                      <a:gd name="connsiteX5" fmla="*/ 22600 w 33454"/>
                      <a:gd name="connsiteY5" fmla="*/ 7431 h 38236"/>
                      <a:gd name="connsiteX6" fmla="*/ 25401 w 33454"/>
                      <a:gd name="connsiteY6" fmla="*/ 17710 h 38236"/>
                      <a:gd name="connsiteX7" fmla="*/ 22600 w 33454"/>
                      <a:gd name="connsiteY7" fmla="*/ 27969 h 38236"/>
                      <a:gd name="connsiteX8" fmla="*/ 15020 w 33454"/>
                      <a:gd name="connsiteY8" fmla="*/ 31757 h 38236"/>
                      <a:gd name="connsiteX9" fmla="*/ 15020 w 33454"/>
                      <a:gd name="connsiteY9" fmla="*/ 36824 h 38236"/>
                      <a:gd name="connsiteX10" fmla="*/ 27285 w 33454"/>
                      <a:gd name="connsiteY10" fmla="*/ 31746 h 38236"/>
                      <a:gd name="connsiteX11" fmla="*/ 31752 w 33454"/>
                      <a:gd name="connsiteY11" fmla="*/ 17710 h 38236"/>
                      <a:gd name="connsiteX12" fmla="*/ 27285 w 33454"/>
                      <a:gd name="connsiteY12" fmla="*/ 3674 h 38236"/>
                      <a:gd name="connsiteX13" fmla="*/ 15020 w 33454"/>
                      <a:gd name="connsiteY13" fmla="*/ -1413 h 38236"/>
                      <a:gd name="connsiteX14" fmla="*/ 2734 w 33454"/>
                      <a:gd name="connsiteY14" fmla="*/ 3674 h 38236"/>
                      <a:gd name="connsiteX15" fmla="*/ -1702 w 33454"/>
                      <a:gd name="connsiteY15" fmla="*/ 17710 h 38236"/>
                      <a:gd name="connsiteX16" fmla="*/ 2734 w 33454"/>
                      <a:gd name="connsiteY16" fmla="*/ 31746 h 38236"/>
                      <a:gd name="connsiteX17" fmla="*/ 15020 w 33454"/>
                      <a:gd name="connsiteY17" fmla="*/ 36824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020" y="31757"/>
                        </a:moveTo>
                        <a:cubicBezTo>
                          <a:pt x="11813" y="31757"/>
                          <a:pt x="9276" y="30505"/>
                          <a:pt x="7409" y="28001"/>
                        </a:cubicBezTo>
                        <a:cubicBezTo>
                          <a:pt x="5541" y="25496"/>
                          <a:pt x="4608" y="22066"/>
                          <a:pt x="4608" y="17710"/>
                        </a:cubicBezTo>
                        <a:cubicBezTo>
                          <a:pt x="4608" y="13354"/>
                          <a:pt x="5534" y="9924"/>
                          <a:pt x="7388" y="7420"/>
                        </a:cubicBezTo>
                        <a:cubicBezTo>
                          <a:pt x="9248" y="4916"/>
                          <a:pt x="11792" y="3664"/>
                          <a:pt x="15020" y="3664"/>
                        </a:cubicBezTo>
                        <a:cubicBezTo>
                          <a:pt x="18213" y="3664"/>
                          <a:pt x="20740" y="4920"/>
                          <a:pt x="22600" y="7431"/>
                        </a:cubicBezTo>
                        <a:cubicBezTo>
                          <a:pt x="24467" y="9948"/>
                          <a:pt x="25401" y="13375"/>
                          <a:pt x="25401" y="17710"/>
                        </a:cubicBezTo>
                        <a:cubicBezTo>
                          <a:pt x="25401" y="22025"/>
                          <a:pt x="24467" y="25444"/>
                          <a:pt x="22600" y="27969"/>
                        </a:cubicBezTo>
                        <a:cubicBezTo>
                          <a:pt x="20740" y="30494"/>
                          <a:pt x="18213" y="31757"/>
                          <a:pt x="15020" y="31757"/>
                        </a:cubicBezTo>
                        <a:close/>
                        <a:moveTo>
                          <a:pt x="15020" y="36824"/>
                        </a:moveTo>
                        <a:cubicBezTo>
                          <a:pt x="20226" y="36824"/>
                          <a:pt x="24314" y="35131"/>
                          <a:pt x="27285" y="31746"/>
                        </a:cubicBezTo>
                        <a:cubicBezTo>
                          <a:pt x="30263" y="28368"/>
                          <a:pt x="31752" y="23690"/>
                          <a:pt x="31752" y="17710"/>
                        </a:cubicBezTo>
                        <a:cubicBezTo>
                          <a:pt x="31752" y="11752"/>
                          <a:pt x="30263" y="7073"/>
                          <a:pt x="27285" y="3674"/>
                        </a:cubicBezTo>
                        <a:cubicBezTo>
                          <a:pt x="24314" y="283"/>
                          <a:pt x="20226" y="-1413"/>
                          <a:pt x="15020" y="-1413"/>
                        </a:cubicBezTo>
                        <a:cubicBezTo>
                          <a:pt x="9793" y="-1413"/>
                          <a:pt x="5698" y="283"/>
                          <a:pt x="2734" y="3674"/>
                        </a:cubicBezTo>
                        <a:cubicBezTo>
                          <a:pt x="-224" y="7073"/>
                          <a:pt x="-1702" y="11752"/>
                          <a:pt x="-1702" y="17710"/>
                        </a:cubicBezTo>
                        <a:cubicBezTo>
                          <a:pt x="-1702" y="23690"/>
                          <a:pt x="-224" y="28368"/>
                          <a:pt x="2734" y="31746"/>
                        </a:cubicBezTo>
                        <a:cubicBezTo>
                          <a:pt x="5698" y="35131"/>
                          <a:pt x="9793" y="36824"/>
                          <a:pt x="15020" y="368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7" name="자유형 1316">
                    <a:extLst>
                      <a:ext uri="{FF2B5EF4-FFF2-40B4-BE49-F238E27FC236}">
                        <a16:creationId xmlns:a16="http://schemas.microsoft.com/office/drawing/2014/main" id="{860AD693-1639-11A9-EB6B-CE9875E84B88}"/>
                      </a:ext>
                    </a:extLst>
                  </p:cNvPr>
                  <p:cNvSpPr/>
                  <p:nvPr/>
                </p:nvSpPr>
                <p:spPr>
                  <a:xfrm flipV="1">
                    <a:off x="27811838" y="14917205"/>
                    <a:ext cx="30528" cy="37290"/>
                  </a:xfrm>
                  <a:custGeom>
                    <a:avLst/>
                    <a:gdLst>
                      <a:gd name="connsiteX0" fmla="*/ 28745 w 30528"/>
                      <a:gd name="connsiteY0" fmla="*/ 20526 h 37290"/>
                      <a:gd name="connsiteX1" fmla="*/ 28745 w 30528"/>
                      <a:gd name="connsiteY1" fmla="*/ -1459 h 37290"/>
                      <a:gd name="connsiteX2" fmla="*/ 22758 w 30528"/>
                      <a:gd name="connsiteY2" fmla="*/ -1459 h 37290"/>
                      <a:gd name="connsiteX3" fmla="*/ 22758 w 30528"/>
                      <a:gd name="connsiteY3" fmla="*/ 20328 h 37290"/>
                      <a:gd name="connsiteX4" fmla="*/ 20738 w 30528"/>
                      <a:gd name="connsiteY4" fmla="*/ 28059 h 37290"/>
                      <a:gd name="connsiteX5" fmla="*/ 14689 w 30528"/>
                      <a:gd name="connsiteY5" fmla="*/ 30629 h 37290"/>
                      <a:gd name="connsiteX6" fmla="*/ 7036 w 30528"/>
                      <a:gd name="connsiteY6" fmla="*/ 27539 h 37290"/>
                      <a:gd name="connsiteX7" fmla="*/ 4235 w 30528"/>
                      <a:gd name="connsiteY7" fmla="*/ 19121 h 37290"/>
                      <a:gd name="connsiteX8" fmla="*/ 4235 w 30528"/>
                      <a:gd name="connsiteY8" fmla="*/ -1459 h 37290"/>
                      <a:gd name="connsiteX9" fmla="*/ -1783 w 30528"/>
                      <a:gd name="connsiteY9" fmla="*/ -1459 h 37290"/>
                      <a:gd name="connsiteX10" fmla="*/ -1783 w 30528"/>
                      <a:gd name="connsiteY10" fmla="*/ 34957 h 37290"/>
                      <a:gd name="connsiteX11" fmla="*/ 4235 w 30528"/>
                      <a:gd name="connsiteY11" fmla="*/ 34957 h 37290"/>
                      <a:gd name="connsiteX12" fmla="*/ 4235 w 30528"/>
                      <a:gd name="connsiteY12" fmla="*/ 29297 h 37290"/>
                      <a:gd name="connsiteX13" fmla="*/ 9295 w 30528"/>
                      <a:gd name="connsiteY13" fmla="*/ 34208 h 37290"/>
                      <a:gd name="connsiteX14" fmla="*/ 16022 w 30528"/>
                      <a:gd name="connsiteY14" fmla="*/ 35831 h 37290"/>
                      <a:gd name="connsiteX15" fmla="*/ 25517 w 30528"/>
                      <a:gd name="connsiteY15" fmla="*/ 31950 h 37290"/>
                      <a:gd name="connsiteX16" fmla="*/ 28745 w 30528"/>
                      <a:gd name="connsiteY16" fmla="*/ 20526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745" y="20526"/>
                        </a:moveTo>
                        <a:lnTo>
                          <a:pt x="28745" y="-1459"/>
                        </a:lnTo>
                        <a:lnTo>
                          <a:pt x="22758" y="-1459"/>
                        </a:lnTo>
                        <a:lnTo>
                          <a:pt x="22758" y="20328"/>
                        </a:lnTo>
                        <a:cubicBezTo>
                          <a:pt x="22758" y="23776"/>
                          <a:pt x="22085" y="26353"/>
                          <a:pt x="20738" y="28059"/>
                        </a:cubicBezTo>
                        <a:cubicBezTo>
                          <a:pt x="19392" y="29772"/>
                          <a:pt x="17375" y="30629"/>
                          <a:pt x="14689" y="30629"/>
                        </a:cubicBezTo>
                        <a:cubicBezTo>
                          <a:pt x="11454" y="30629"/>
                          <a:pt x="8903" y="29599"/>
                          <a:pt x="7036" y="27539"/>
                        </a:cubicBezTo>
                        <a:cubicBezTo>
                          <a:pt x="5169" y="25486"/>
                          <a:pt x="4235" y="22680"/>
                          <a:pt x="4235" y="19121"/>
                        </a:cubicBezTo>
                        <a:lnTo>
                          <a:pt x="4235" y="-1459"/>
                        </a:lnTo>
                        <a:lnTo>
                          <a:pt x="-1783" y="-1459"/>
                        </a:lnTo>
                        <a:lnTo>
                          <a:pt x="-1783" y="34957"/>
                        </a:lnTo>
                        <a:lnTo>
                          <a:pt x="4235" y="34957"/>
                        </a:lnTo>
                        <a:lnTo>
                          <a:pt x="4235" y="29297"/>
                        </a:lnTo>
                        <a:cubicBezTo>
                          <a:pt x="5672" y="31489"/>
                          <a:pt x="7359" y="33126"/>
                          <a:pt x="9295" y="34208"/>
                        </a:cubicBezTo>
                        <a:cubicBezTo>
                          <a:pt x="11239" y="35290"/>
                          <a:pt x="13481" y="35831"/>
                          <a:pt x="16022" y="35831"/>
                        </a:cubicBezTo>
                        <a:cubicBezTo>
                          <a:pt x="20207" y="35831"/>
                          <a:pt x="23372" y="34538"/>
                          <a:pt x="25517" y="31950"/>
                        </a:cubicBezTo>
                        <a:cubicBezTo>
                          <a:pt x="27669" y="29363"/>
                          <a:pt x="28745" y="25555"/>
                          <a:pt x="28745" y="205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18" name="자유형 1317">
                    <a:extLst>
                      <a:ext uri="{FF2B5EF4-FFF2-40B4-BE49-F238E27FC236}">
                        <a16:creationId xmlns:a16="http://schemas.microsoft.com/office/drawing/2014/main" id="{8FB478E0-58AF-F696-F171-EE7ACB5E3478}"/>
                      </a:ext>
                    </a:extLst>
                  </p:cNvPr>
                  <p:cNvSpPr/>
                  <p:nvPr/>
                </p:nvSpPr>
                <p:spPr>
                  <a:xfrm flipV="1">
                    <a:off x="27851636" y="14917205"/>
                    <a:ext cx="27852" cy="38236"/>
                  </a:xfrm>
                  <a:custGeom>
                    <a:avLst/>
                    <a:gdLst>
                      <a:gd name="connsiteX0" fmla="*/ 24480 w 27852"/>
                      <a:gd name="connsiteY0" fmla="*/ 34878 h 38236"/>
                      <a:gd name="connsiteX1" fmla="*/ 24480 w 27852"/>
                      <a:gd name="connsiteY1" fmla="*/ 29218 h 38236"/>
                      <a:gd name="connsiteX2" fmla="*/ 19211 w 27852"/>
                      <a:gd name="connsiteY2" fmla="*/ 31164 h 38236"/>
                      <a:gd name="connsiteX3" fmla="*/ 13547 w 27852"/>
                      <a:gd name="connsiteY3" fmla="*/ 31819 h 38236"/>
                      <a:gd name="connsiteX4" fmla="*/ 6863 w 27852"/>
                      <a:gd name="connsiteY4" fmla="*/ 30456 h 38236"/>
                      <a:gd name="connsiteX5" fmla="*/ 4634 w 27852"/>
                      <a:gd name="connsiteY5" fmla="*/ 26357 h 38236"/>
                      <a:gd name="connsiteX6" fmla="*/ 6228 w 27852"/>
                      <a:gd name="connsiteY6" fmla="*/ 23090 h 38236"/>
                      <a:gd name="connsiteX7" fmla="*/ 12641 w 27852"/>
                      <a:gd name="connsiteY7" fmla="*/ 20832 h 38236"/>
                      <a:gd name="connsiteX8" fmla="*/ 14693 w 27852"/>
                      <a:gd name="connsiteY8" fmla="*/ 20374 h 38236"/>
                      <a:gd name="connsiteX9" fmla="*/ 23751 w 27852"/>
                      <a:gd name="connsiteY9" fmla="*/ 16524 h 38236"/>
                      <a:gd name="connsiteX10" fmla="*/ 26437 w 27852"/>
                      <a:gd name="connsiteY10" fmla="*/ 9584 h 38236"/>
                      <a:gd name="connsiteX11" fmla="*/ 22418 w 27852"/>
                      <a:gd name="connsiteY11" fmla="*/ 1542 h 38236"/>
                      <a:gd name="connsiteX12" fmla="*/ 11371 w 27852"/>
                      <a:gd name="connsiteY12" fmla="*/ -1413 h 38236"/>
                      <a:gd name="connsiteX13" fmla="*/ 5270 w 27852"/>
                      <a:gd name="connsiteY13" fmla="*/ -841 h 38236"/>
                      <a:gd name="connsiteX14" fmla="*/ -1415 w 27852"/>
                      <a:gd name="connsiteY14" fmla="*/ 865 h 38236"/>
                      <a:gd name="connsiteX15" fmla="*/ -1415 w 27852"/>
                      <a:gd name="connsiteY15" fmla="*/ 7046 h 38236"/>
                      <a:gd name="connsiteX16" fmla="*/ 5124 w 27852"/>
                      <a:gd name="connsiteY16" fmla="*/ 4455 h 38236"/>
                      <a:gd name="connsiteX17" fmla="*/ 11506 w 27852"/>
                      <a:gd name="connsiteY17" fmla="*/ 3602 h 38236"/>
                      <a:gd name="connsiteX18" fmla="*/ 18004 w 27852"/>
                      <a:gd name="connsiteY18" fmla="*/ 5048 h 38236"/>
                      <a:gd name="connsiteX19" fmla="*/ 20284 w 27852"/>
                      <a:gd name="connsiteY19" fmla="*/ 9127 h 38236"/>
                      <a:gd name="connsiteX20" fmla="*/ 18639 w 27852"/>
                      <a:gd name="connsiteY20" fmla="*/ 12862 h 38236"/>
                      <a:gd name="connsiteX21" fmla="*/ 11434 w 27852"/>
                      <a:gd name="connsiteY21" fmla="*/ 15369 h 38236"/>
                      <a:gd name="connsiteX22" fmla="*/ 9351 w 27852"/>
                      <a:gd name="connsiteY22" fmla="*/ 15858 h 38236"/>
                      <a:gd name="connsiteX23" fmla="*/ 1313 w 27852"/>
                      <a:gd name="connsiteY23" fmla="*/ 19448 h 38236"/>
                      <a:gd name="connsiteX24" fmla="*/ -1155 w 27852"/>
                      <a:gd name="connsiteY24" fmla="*/ 26096 h 38236"/>
                      <a:gd name="connsiteX25" fmla="*/ 2490 w 27852"/>
                      <a:gd name="connsiteY25" fmla="*/ 34025 h 38236"/>
                      <a:gd name="connsiteX26" fmla="*/ 12839 w 27852"/>
                      <a:gd name="connsiteY26" fmla="*/ 36824 h 38236"/>
                      <a:gd name="connsiteX27" fmla="*/ 19076 w 27852"/>
                      <a:gd name="connsiteY27" fmla="*/ 36335 h 38236"/>
                      <a:gd name="connsiteX28" fmla="*/ 24480 w 27852"/>
                      <a:gd name="connsiteY28" fmla="*/ 3487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480" y="34878"/>
                        </a:moveTo>
                        <a:lnTo>
                          <a:pt x="24480" y="29218"/>
                        </a:lnTo>
                        <a:cubicBezTo>
                          <a:pt x="22793" y="30085"/>
                          <a:pt x="21037" y="30733"/>
                          <a:pt x="19211" y="31164"/>
                        </a:cubicBezTo>
                        <a:cubicBezTo>
                          <a:pt x="17393" y="31601"/>
                          <a:pt x="15505" y="31819"/>
                          <a:pt x="13547" y="31819"/>
                        </a:cubicBezTo>
                        <a:cubicBezTo>
                          <a:pt x="10576" y="31819"/>
                          <a:pt x="8348" y="31365"/>
                          <a:pt x="6863" y="30456"/>
                        </a:cubicBezTo>
                        <a:cubicBezTo>
                          <a:pt x="5377" y="29547"/>
                          <a:pt x="4634" y="28181"/>
                          <a:pt x="4634" y="26357"/>
                        </a:cubicBezTo>
                        <a:cubicBezTo>
                          <a:pt x="4634" y="24969"/>
                          <a:pt x="5165" y="23880"/>
                          <a:pt x="6228" y="23090"/>
                        </a:cubicBezTo>
                        <a:cubicBezTo>
                          <a:pt x="7290" y="22299"/>
                          <a:pt x="9427" y="21546"/>
                          <a:pt x="12641" y="20832"/>
                        </a:cubicBezTo>
                        <a:lnTo>
                          <a:pt x="14693" y="20374"/>
                        </a:lnTo>
                        <a:cubicBezTo>
                          <a:pt x="18941" y="19465"/>
                          <a:pt x="21960" y="18182"/>
                          <a:pt x="23751" y="16524"/>
                        </a:cubicBezTo>
                        <a:cubicBezTo>
                          <a:pt x="25542" y="14866"/>
                          <a:pt x="26437" y="12553"/>
                          <a:pt x="26437" y="9584"/>
                        </a:cubicBezTo>
                        <a:cubicBezTo>
                          <a:pt x="26437" y="6199"/>
                          <a:pt x="25098" y="3518"/>
                          <a:pt x="22418" y="1542"/>
                        </a:cubicBezTo>
                        <a:cubicBezTo>
                          <a:pt x="19739" y="-428"/>
                          <a:pt x="16057" y="-1413"/>
                          <a:pt x="11371" y="-1413"/>
                        </a:cubicBezTo>
                        <a:cubicBezTo>
                          <a:pt x="9421" y="-1413"/>
                          <a:pt x="7387" y="-1223"/>
                          <a:pt x="5270" y="-841"/>
                        </a:cubicBezTo>
                        <a:cubicBezTo>
                          <a:pt x="3152" y="-460"/>
                          <a:pt x="924" y="109"/>
                          <a:pt x="-1415" y="865"/>
                        </a:cubicBezTo>
                        <a:lnTo>
                          <a:pt x="-1415" y="7046"/>
                        </a:lnTo>
                        <a:cubicBezTo>
                          <a:pt x="799" y="5894"/>
                          <a:pt x="2979" y="5031"/>
                          <a:pt x="5124" y="4455"/>
                        </a:cubicBezTo>
                        <a:cubicBezTo>
                          <a:pt x="7269" y="3886"/>
                          <a:pt x="9396" y="3602"/>
                          <a:pt x="11506" y="3602"/>
                        </a:cubicBezTo>
                        <a:cubicBezTo>
                          <a:pt x="14325" y="3602"/>
                          <a:pt x="16490" y="4084"/>
                          <a:pt x="18004" y="5048"/>
                        </a:cubicBezTo>
                        <a:cubicBezTo>
                          <a:pt x="19524" y="6012"/>
                          <a:pt x="20284" y="7372"/>
                          <a:pt x="20284" y="9127"/>
                        </a:cubicBezTo>
                        <a:cubicBezTo>
                          <a:pt x="20284" y="10750"/>
                          <a:pt x="19736" y="11995"/>
                          <a:pt x="18639" y="12862"/>
                        </a:cubicBezTo>
                        <a:cubicBezTo>
                          <a:pt x="17549" y="13729"/>
                          <a:pt x="15147" y="14565"/>
                          <a:pt x="11434" y="15369"/>
                        </a:cubicBezTo>
                        <a:lnTo>
                          <a:pt x="9351" y="15858"/>
                        </a:lnTo>
                        <a:cubicBezTo>
                          <a:pt x="5644" y="16635"/>
                          <a:pt x="2965" y="17832"/>
                          <a:pt x="1313" y="19448"/>
                        </a:cubicBezTo>
                        <a:cubicBezTo>
                          <a:pt x="-332" y="21064"/>
                          <a:pt x="-1155" y="23280"/>
                          <a:pt x="-1155" y="26096"/>
                        </a:cubicBezTo>
                        <a:cubicBezTo>
                          <a:pt x="-1155" y="29523"/>
                          <a:pt x="60" y="32166"/>
                          <a:pt x="2490" y="34025"/>
                        </a:cubicBezTo>
                        <a:cubicBezTo>
                          <a:pt x="4919" y="35891"/>
                          <a:pt x="8369" y="36824"/>
                          <a:pt x="12839" y="36824"/>
                        </a:cubicBezTo>
                        <a:cubicBezTo>
                          <a:pt x="15047" y="36824"/>
                          <a:pt x="17126" y="36661"/>
                          <a:pt x="19076" y="36335"/>
                        </a:cubicBezTo>
                        <a:cubicBezTo>
                          <a:pt x="21034" y="36016"/>
                          <a:pt x="22835" y="35530"/>
                          <a:pt x="24480" y="348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319" name="그래픽 354">
                <a:extLst>
                  <a:ext uri="{FF2B5EF4-FFF2-40B4-BE49-F238E27FC236}">
                    <a16:creationId xmlns:a16="http://schemas.microsoft.com/office/drawing/2014/main" id="{4D05A7F2-5CB5-3215-4D0F-66529521247F}"/>
                  </a:ext>
                </a:extLst>
              </p:cNvPr>
              <p:cNvGrpSpPr/>
              <p:nvPr/>
            </p:nvGrpSpPr>
            <p:grpSpPr>
              <a:xfrm>
                <a:off x="26071153" y="13166103"/>
                <a:ext cx="2762122" cy="1414286"/>
                <a:chOff x="26071153" y="13166103"/>
                <a:chExt cx="2762122" cy="1414286"/>
              </a:xfrm>
            </p:grpSpPr>
            <p:grpSp>
              <p:nvGrpSpPr>
                <p:cNvPr id="1320" name="그래픽 354">
                  <a:extLst>
                    <a:ext uri="{FF2B5EF4-FFF2-40B4-BE49-F238E27FC236}">
                      <a16:creationId xmlns:a16="http://schemas.microsoft.com/office/drawing/2014/main" id="{D584A7E2-4D25-B28B-FED5-A421C92394C9}"/>
                    </a:ext>
                  </a:extLst>
                </p:cNvPr>
                <p:cNvGrpSpPr/>
                <p:nvPr/>
              </p:nvGrpSpPr>
              <p:grpSpPr>
                <a:xfrm>
                  <a:off x="26167309" y="14530021"/>
                  <a:ext cx="2665965" cy="50368"/>
                  <a:chOff x="26167309" y="14530021"/>
                  <a:chExt cx="2665965" cy="50368"/>
                </a:xfrm>
              </p:grpSpPr>
              <p:sp>
                <p:nvSpPr>
                  <p:cNvPr id="1321" name="자유형 1320">
                    <a:extLst>
                      <a:ext uri="{FF2B5EF4-FFF2-40B4-BE49-F238E27FC236}">
                        <a16:creationId xmlns:a16="http://schemas.microsoft.com/office/drawing/2014/main" id="{FAE38D69-683A-292F-1427-A893DC826750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4554139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22" name="자유형 1321">
                    <a:extLst>
                      <a:ext uri="{FF2B5EF4-FFF2-40B4-BE49-F238E27FC236}">
                        <a16:creationId xmlns:a16="http://schemas.microsoft.com/office/drawing/2014/main" id="{A43FD045-F6D6-1CD4-E161-2CB02775AEA3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4554139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76 h 6658"/>
                      <a:gd name="connsiteX1" fmla="*/ 58 w 23323"/>
                      <a:gd name="connsiteY1" fmla="*/ 276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76"/>
                        </a:moveTo>
                        <a:lnTo>
                          <a:pt x="58" y="276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23" name="그래픽 354">
                    <a:extLst>
                      <a:ext uri="{FF2B5EF4-FFF2-40B4-BE49-F238E27FC236}">
                        <a16:creationId xmlns:a16="http://schemas.microsoft.com/office/drawing/2014/main" id="{FF959641-5BF8-F156-A183-FCE096279F70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4530021"/>
                    <a:ext cx="233726" cy="50368"/>
                    <a:chOff x="26167309" y="14530021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324" name="자유형 1323">
                      <a:extLst>
                        <a:ext uri="{FF2B5EF4-FFF2-40B4-BE49-F238E27FC236}">
                          <a16:creationId xmlns:a16="http://schemas.microsoft.com/office/drawing/2014/main" id="{CB168F8E-611B-3C84-E9DE-F799384DFF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4555803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95 h 5524"/>
                        <a:gd name="connsiteX1" fmla="*/ 39048 w 41711"/>
                        <a:gd name="connsiteY1" fmla="*/ 3795 h 5524"/>
                        <a:gd name="connsiteX2" fmla="*/ 39048 w 41711"/>
                        <a:gd name="connsiteY2" fmla="*/ -1730 h 5524"/>
                        <a:gd name="connsiteX3" fmla="*/ -2663 w 41711"/>
                        <a:gd name="connsiteY3" fmla="*/ -1730 h 5524"/>
                        <a:gd name="connsiteX4" fmla="*/ -2663 w 41711"/>
                        <a:gd name="connsiteY4" fmla="*/ 3795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95"/>
                          </a:moveTo>
                          <a:lnTo>
                            <a:pt x="39048" y="3795"/>
                          </a:lnTo>
                          <a:lnTo>
                            <a:pt x="39048" y="-1730"/>
                          </a:lnTo>
                          <a:lnTo>
                            <a:pt x="-2663" y="-1730"/>
                          </a:lnTo>
                          <a:lnTo>
                            <a:pt x="-2663" y="37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5" name="자유형 1324">
                      <a:extLst>
                        <a:ext uri="{FF2B5EF4-FFF2-40B4-BE49-F238E27FC236}">
                          <a16:creationId xmlns:a16="http://schemas.microsoft.com/office/drawing/2014/main" id="{5FCC7FEF-7A13-4F3E-F0F7-BDD5B43923E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4530895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68 h 48547"/>
                        <a:gd name="connsiteX1" fmla="*/ 9616 w 28924"/>
                        <a:gd name="connsiteY1" fmla="*/ 3468 h 48547"/>
                        <a:gd name="connsiteX2" fmla="*/ 9616 w 28924"/>
                        <a:gd name="connsiteY2" fmla="*/ 40508 h 48547"/>
                        <a:gd name="connsiteX3" fmla="*/ -2067 w 28924"/>
                        <a:gd name="connsiteY3" fmla="*/ 38167 h 48547"/>
                        <a:gd name="connsiteX4" fmla="*/ -2067 w 28924"/>
                        <a:gd name="connsiteY4" fmla="*/ 44150 h 48547"/>
                        <a:gd name="connsiteX5" fmla="*/ 9553 w 28924"/>
                        <a:gd name="connsiteY5" fmla="*/ 46491 h 48547"/>
                        <a:gd name="connsiteX6" fmla="*/ 16123 w 28924"/>
                        <a:gd name="connsiteY6" fmla="*/ 46491 h 48547"/>
                        <a:gd name="connsiteX7" fmla="*/ 16123 w 28924"/>
                        <a:gd name="connsiteY7" fmla="*/ 3468 h 48547"/>
                        <a:gd name="connsiteX8" fmla="*/ 26858 w 28924"/>
                        <a:gd name="connsiteY8" fmla="*/ 3468 h 48547"/>
                        <a:gd name="connsiteX9" fmla="*/ 26858 w 28924"/>
                        <a:gd name="connsiteY9" fmla="*/ -2057 h 48547"/>
                        <a:gd name="connsiteX10" fmla="*/ -1119 w 28924"/>
                        <a:gd name="connsiteY10" fmla="*/ -2057 h 48547"/>
                        <a:gd name="connsiteX11" fmla="*/ -1119 w 28924"/>
                        <a:gd name="connsiteY11" fmla="*/ 346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68"/>
                          </a:moveTo>
                          <a:lnTo>
                            <a:pt x="9616" y="3468"/>
                          </a:lnTo>
                          <a:lnTo>
                            <a:pt x="9616" y="40508"/>
                          </a:lnTo>
                          <a:lnTo>
                            <a:pt x="-2067" y="38167"/>
                          </a:lnTo>
                          <a:lnTo>
                            <a:pt x="-2067" y="44150"/>
                          </a:lnTo>
                          <a:lnTo>
                            <a:pt x="9553" y="46491"/>
                          </a:lnTo>
                          <a:lnTo>
                            <a:pt x="16123" y="46491"/>
                          </a:lnTo>
                          <a:lnTo>
                            <a:pt x="16123" y="3468"/>
                          </a:lnTo>
                          <a:lnTo>
                            <a:pt x="26858" y="3468"/>
                          </a:lnTo>
                          <a:lnTo>
                            <a:pt x="26858" y="-2057"/>
                          </a:lnTo>
                          <a:lnTo>
                            <a:pt x="-1119" y="-2057"/>
                          </a:lnTo>
                          <a:lnTo>
                            <a:pt x="-1119" y="3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6" name="자유형 1325">
                      <a:extLst>
                        <a:ext uri="{FF2B5EF4-FFF2-40B4-BE49-F238E27FC236}">
                          <a16:creationId xmlns:a16="http://schemas.microsoft.com/office/drawing/2014/main" id="{0610EE88-B0CE-1B6E-CB85-8AE47362C8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4530895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68 h 48547"/>
                        <a:gd name="connsiteX1" fmla="*/ 3349 w 35401"/>
                        <a:gd name="connsiteY1" fmla="*/ 14850 h 48547"/>
                        <a:gd name="connsiteX2" fmla="*/ 19946 w 35401"/>
                        <a:gd name="connsiteY2" fmla="*/ 14850 h 48547"/>
                        <a:gd name="connsiteX3" fmla="*/ 19946 w 35401"/>
                        <a:gd name="connsiteY3" fmla="*/ 40768 h 48547"/>
                        <a:gd name="connsiteX4" fmla="*/ 18218 w 35401"/>
                        <a:gd name="connsiteY4" fmla="*/ 46491 h 48547"/>
                        <a:gd name="connsiteX5" fmla="*/ 26485 w 35401"/>
                        <a:gd name="connsiteY5" fmla="*/ 46491 h 48547"/>
                        <a:gd name="connsiteX6" fmla="*/ 26485 w 35401"/>
                        <a:gd name="connsiteY6" fmla="*/ 14850 h 48547"/>
                        <a:gd name="connsiteX7" fmla="*/ 33420 w 35401"/>
                        <a:gd name="connsiteY7" fmla="*/ 14850 h 48547"/>
                        <a:gd name="connsiteX8" fmla="*/ 33420 w 35401"/>
                        <a:gd name="connsiteY8" fmla="*/ 9388 h 48547"/>
                        <a:gd name="connsiteX9" fmla="*/ 26485 w 35401"/>
                        <a:gd name="connsiteY9" fmla="*/ 9388 h 48547"/>
                        <a:gd name="connsiteX10" fmla="*/ 26485 w 35401"/>
                        <a:gd name="connsiteY10" fmla="*/ -2057 h 48547"/>
                        <a:gd name="connsiteX11" fmla="*/ 19946 w 35401"/>
                        <a:gd name="connsiteY11" fmla="*/ -2057 h 48547"/>
                        <a:gd name="connsiteX12" fmla="*/ 19946 w 35401"/>
                        <a:gd name="connsiteY12" fmla="*/ 9388 h 48547"/>
                        <a:gd name="connsiteX13" fmla="*/ -1982 w 35401"/>
                        <a:gd name="connsiteY13" fmla="*/ 9388 h 48547"/>
                        <a:gd name="connsiteX14" fmla="*/ -1982 w 35401"/>
                        <a:gd name="connsiteY14" fmla="*/ 15724 h 48547"/>
                        <a:gd name="connsiteX15" fmla="*/ 18218 w 35401"/>
                        <a:gd name="connsiteY15" fmla="*/ 46491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68"/>
                          </a:moveTo>
                          <a:lnTo>
                            <a:pt x="3349" y="14850"/>
                          </a:lnTo>
                          <a:lnTo>
                            <a:pt x="19946" y="14850"/>
                          </a:lnTo>
                          <a:lnTo>
                            <a:pt x="19946" y="40768"/>
                          </a:lnTo>
                          <a:close/>
                          <a:moveTo>
                            <a:pt x="18218" y="46491"/>
                          </a:moveTo>
                          <a:lnTo>
                            <a:pt x="26485" y="46491"/>
                          </a:lnTo>
                          <a:lnTo>
                            <a:pt x="26485" y="14850"/>
                          </a:lnTo>
                          <a:lnTo>
                            <a:pt x="33420" y="14850"/>
                          </a:lnTo>
                          <a:lnTo>
                            <a:pt x="33420" y="9388"/>
                          </a:lnTo>
                          <a:lnTo>
                            <a:pt x="26485" y="9388"/>
                          </a:lnTo>
                          <a:lnTo>
                            <a:pt x="26485" y="-2057"/>
                          </a:lnTo>
                          <a:lnTo>
                            <a:pt x="19946" y="-2057"/>
                          </a:lnTo>
                          <a:lnTo>
                            <a:pt x="19946" y="9388"/>
                          </a:lnTo>
                          <a:lnTo>
                            <a:pt x="-1982" y="9388"/>
                          </a:lnTo>
                          <a:lnTo>
                            <a:pt x="-1982" y="15724"/>
                          </a:lnTo>
                          <a:lnTo>
                            <a:pt x="18218" y="464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7" name="자유형 1326">
                      <a:extLst>
                        <a:ext uri="{FF2B5EF4-FFF2-40B4-BE49-F238E27FC236}">
                          <a16:creationId xmlns:a16="http://schemas.microsoft.com/office/drawing/2014/main" id="{AC678367-D703-9D9A-CDDD-D44F60070E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4530021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98 h 50368"/>
                        <a:gd name="connsiteX1" fmla="*/ 1149 w 33516"/>
                        <a:gd name="connsiteY1" fmla="*/ 5885 h 50368"/>
                        <a:gd name="connsiteX2" fmla="*/ 6157 w 33516"/>
                        <a:gd name="connsiteY2" fmla="*/ 4096 h 50368"/>
                        <a:gd name="connsiteX3" fmla="*/ 11145 w 33516"/>
                        <a:gd name="connsiteY3" fmla="*/ 3482 h 50368"/>
                        <a:gd name="connsiteX4" fmla="*/ 21078 w 33516"/>
                        <a:gd name="connsiteY4" fmla="*/ 7852 h 50368"/>
                        <a:gd name="connsiteX5" fmla="*/ 25003 w 33516"/>
                        <a:gd name="connsiteY5" fmla="*/ 21138 h 50368"/>
                        <a:gd name="connsiteX6" fmla="*/ 20214 w 33516"/>
                        <a:gd name="connsiteY6" fmla="*/ 16841 h 50368"/>
                        <a:gd name="connsiteX7" fmla="*/ 13810 w 33516"/>
                        <a:gd name="connsiteY7" fmla="*/ 15343 h 50368"/>
                        <a:gd name="connsiteX8" fmla="*/ 2273 w 33516"/>
                        <a:gd name="connsiteY8" fmla="*/ 19744 h 50368"/>
                        <a:gd name="connsiteX9" fmla="*/ -1975 w 33516"/>
                        <a:gd name="connsiteY9" fmla="*/ 31803 h 50368"/>
                        <a:gd name="connsiteX10" fmla="*/ 2451 w 33516"/>
                        <a:gd name="connsiteY10" fmla="*/ 43789 h 50368"/>
                        <a:gd name="connsiteX11" fmla="*/ 14227 w 33516"/>
                        <a:gd name="connsiteY11" fmla="*/ 48315 h 50368"/>
                        <a:gd name="connsiteX12" fmla="*/ 27096 w 33516"/>
                        <a:gd name="connsiteY12" fmla="*/ 41854 h 50368"/>
                        <a:gd name="connsiteX13" fmla="*/ 31542 w 33516"/>
                        <a:gd name="connsiteY13" fmla="*/ 23115 h 50368"/>
                        <a:gd name="connsiteX14" fmla="*/ 26086 w 33516"/>
                        <a:gd name="connsiteY14" fmla="*/ 4793 h 50368"/>
                        <a:gd name="connsiteX15" fmla="*/ 11436 w 33516"/>
                        <a:gd name="connsiteY15" fmla="*/ -2054 h 50368"/>
                        <a:gd name="connsiteX16" fmla="*/ 6418 w 33516"/>
                        <a:gd name="connsiteY16" fmla="*/ -1565 h 50368"/>
                        <a:gd name="connsiteX17" fmla="*/ 1149 w 33516"/>
                        <a:gd name="connsiteY17" fmla="*/ -98 h 50368"/>
                        <a:gd name="connsiteX18" fmla="*/ 14227 w 33516"/>
                        <a:gd name="connsiteY18" fmla="*/ 20483 h 50368"/>
                        <a:gd name="connsiteX19" fmla="*/ 21234 w 33516"/>
                        <a:gd name="connsiteY19" fmla="*/ 23500 h 50368"/>
                        <a:gd name="connsiteX20" fmla="*/ 23827 w 33516"/>
                        <a:gd name="connsiteY20" fmla="*/ 31803 h 50368"/>
                        <a:gd name="connsiteX21" fmla="*/ 21234 w 33516"/>
                        <a:gd name="connsiteY21" fmla="*/ 40075 h 50368"/>
                        <a:gd name="connsiteX22" fmla="*/ 14227 w 33516"/>
                        <a:gd name="connsiteY22" fmla="*/ 43113 h 50368"/>
                        <a:gd name="connsiteX23" fmla="*/ 7219 w 33516"/>
                        <a:gd name="connsiteY23" fmla="*/ 40075 h 50368"/>
                        <a:gd name="connsiteX24" fmla="*/ 4637 w 33516"/>
                        <a:gd name="connsiteY24" fmla="*/ 31803 h 50368"/>
                        <a:gd name="connsiteX25" fmla="*/ 7219 w 33516"/>
                        <a:gd name="connsiteY25" fmla="*/ 23500 h 50368"/>
                        <a:gd name="connsiteX26" fmla="*/ 14227 w 33516"/>
                        <a:gd name="connsiteY26" fmla="*/ 20483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98"/>
                          </a:moveTo>
                          <a:lnTo>
                            <a:pt x="1149" y="5885"/>
                          </a:lnTo>
                          <a:cubicBezTo>
                            <a:pt x="2801" y="5101"/>
                            <a:pt x="4470" y="4505"/>
                            <a:pt x="6157" y="4096"/>
                          </a:cubicBezTo>
                          <a:cubicBezTo>
                            <a:pt x="7851" y="3686"/>
                            <a:pt x="9513" y="3482"/>
                            <a:pt x="11145" y="3482"/>
                          </a:cubicBezTo>
                          <a:cubicBezTo>
                            <a:pt x="15483" y="3482"/>
                            <a:pt x="18794" y="4938"/>
                            <a:pt x="21078" y="7852"/>
                          </a:cubicBezTo>
                          <a:cubicBezTo>
                            <a:pt x="23369" y="10765"/>
                            <a:pt x="24677" y="15194"/>
                            <a:pt x="25003" y="21138"/>
                          </a:cubicBezTo>
                          <a:cubicBezTo>
                            <a:pt x="23747" y="19272"/>
                            <a:pt x="22150" y="17840"/>
                            <a:pt x="20214" y="16841"/>
                          </a:cubicBezTo>
                          <a:cubicBezTo>
                            <a:pt x="18284" y="15842"/>
                            <a:pt x="16149" y="15343"/>
                            <a:pt x="13810" y="15343"/>
                          </a:cubicBezTo>
                          <a:cubicBezTo>
                            <a:pt x="8951" y="15343"/>
                            <a:pt x="5106" y="16810"/>
                            <a:pt x="2273" y="19744"/>
                          </a:cubicBezTo>
                          <a:cubicBezTo>
                            <a:pt x="-559" y="22685"/>
                            <a:pt x="-1975" y="26705"/>
                            <a:pt x="-1975" y="31803"/>
                          </a:cubicBezTo>
                          <a:cubicBezTo>
                            <a:pt x="-1975" y="36783"/>
                            <a:pt x="-500" y="40779"/>
                            <a:pt x="2451" y="43789"/>
                          </a:cubicBezTo>
                          <a:cubicBezTo>
                            <a:pt x="5401" y="46807"/>
                            <a:pt x="9326" y="48315"/>
                            <a:pt x="14227" y="48315"/>
                          </a:cubicBezTo>
                          <a:cubicBezTo>
                            <a:pt x="19849" y="48315"/>
                            <a:pt x="24139" y="46161"/>
                            <a:pt x="27096" y="41854"/>
                          </a:cubicBezTo>
                          <a:cubicBezTo>
                            <a:pt x="30060" y="37553"/>
                            <a:pt x="31542" y="31307"/>
                            <a:pt x="31542" y="23115"/>
                          </a:cubicBezTo>
                          <a:cubicBezTo>
                            <a:pt x="31542" y="15464"/>
                            <a:pt x="29723" y="9357"/>
                            <a:pt x="26086" y="4793"/>
                          </a:cubicBezTo>
                          <a:cubicBezTo>
                            <a:pt x="22456" y="228"/>
                            <a:pt x="17572" y="-2054"/>
                            <a:pt x="11436" y="-2054"/>
                          </a:cubicBezTo>
                          <a:cubicBezTo>
                            <a:pt x="9784" y="-2054"/>
                            <a:pt x="8111" y="-1891"/>
                            <a:pt x="6418" y="-1565"/>
                          </a:cubicBezTo>
                          <a:cubicBezTo>
                            <a:pt x="4731" y="-1239"/>
                            <a:pt x="2975" y="-750"/>
                            <a:pt x="1149" y="-98"/>
                          </a:cubicBezTo>
                          <a:close/>
                          <a:moveTo>
                            <a:pt x="14227" y="20483"/>
                          </a:moveTo>
                          <a:cubicBezTo>
                            <a:pt x="17177" y="20483"/>
                            <a:pt x="19513" y="21489"/>
                            <a:pt x="21234" y="23500"/>
                          </a:cubicBezTo>
                          <a:cubicBezTo>
                            <a:pt x="22962" y="25519"/>
                            <a:pt x="23827" y="28286"/>
                            <a:pt x="23827" y="31803"/>
                          </a:cubicBezTo>
                          <a:cubicBezTo>
                            <a:pt x="23827" y="35292"/>
                            <a:pt x="22962" y="38049"/>
                            <a:pt x="21234" y="40075"/>
                          </a:cubicBezTo>
                          <a:cubicBezTo>
                            <a:pt x="19513" y="42100"/>
                            <a:pt x="17177" y="43113"/>
                            <a:pt x="14227" y="43113"/>
                          </a:cubicBezTo>
                          <a:cubicBezTo>
                            <a:pt x="11277" y="43113"/>
                            <a:pt x="8941" y="42100"/>
                            <a:pt x="7219" y="40075"/>
                          </a:cubicBezTo>
                          <a:cubicBezTo>
                            <a:pt x="5498" y="38049"/>
                            <a:pt x="4637" y="35292"/>
                            <a:pt x="4637" y="31803"/>
                          </a:cubicBezTo>
                          <a:cubicBezTo>
                            <a:pt x="4637" y="28286"/>
                            <a:pt x="5498" y="25519"/>
                            <a:pt x="7219" y="23500"/>
                          </a:cubicBezTo>
                          <a:cubicBezTo>
                            <a:pt x="8941" y="21489"/>
                            <a:pt x="11277" y="20483"/>
                            <a:pt x="14227" y="204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8" name="자유형 1327">
                      <a:extLst>
                        <a:ext uri="{FF2B5EF4-FFF2-40B4-BE49-F238E27FC236}">
                          <a16:creationId xmlns:a16="http://schemas.microsoft.com/office/drawing/2014/main" id="{43E41257-490D-623D-C528-4956198BD3C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4571181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43 h 8261"/>
                        <a:gd name="connsiteX1" fmla="*/ 5901 w 6872"/>
                        <a:gd name="connsiteY1" fmla="*/ 8143 h 8261"/>
                        <a:gd name="connsiteX2" fmla="*/ 5901 w 6872"/>
                        <a:gd name="connsiteY2" fmla="*/ -118 h 8261"/>
                        <a:gd name="connsiteX3" fmla="*/ -971 w 6872"/>
                        <a:gd name="connsiteY3" fmla="*/ -118 h 8261"/>
                        <a:gd name="connsiteX4" fmla="*/ -971 w 6872"/>
                        <a:gd name="connsiteY4" fmla="*/ 814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43"/>
                          </a:moveTo>
                          <a:lnTo>
                            <a:pt x="5901" y="8143"/>
                          </a:lnTo>
                          <a:lnTo>
                            <a:pt x="5901" y="-118"/>
                          </a:lnTo>
                          <a:lnTo>
                            <a:pt x="-971" y="-118"/>
                          </a:lnTo>
                          <a:lnTo>
                            <a:pt x="-971" y="81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29" name="자유형 1328">
                      <a:extLst>
                        <a:ext uri="{FF2B5EF4-FFF2-40B4-BE49-F238E27FC236}">
                          <a16:creationId xmlns:a16="http://schemas.microsoft.com/office/drawing/2014/main" id="{0A0E985A-516C-0E4D-DC9C-66A94C637AA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69601" y="14530895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83 h 49494"/>
                        <a:gd name="connsiteX1" fmla="*/ 25896 w 31434"/>
                        <a:gd name="connsiteY1" fmla="*/ 47483 h 49494"/>
                        <a:gd name="connsiteX2" fmla="*/ 25896 w 31434"/>
                        <a:gd name="connsiteY2" fmla="*/ 41948 h 49494"/>
                        <a:gd name="connsiteX3" fmla="*/ 6113 w 31434"/>
                        <a:gd name="connsiteY3" fmla="*/ 41948 h 49494"/>
                        <a:gd name="connsiteX4" fmla="*/ 6113 w 31434"/>
                        <a:gd name="connsiteY4" fmla="*/ 30056 h 49494"/>
                        <a:gd name="connsiteX5" fmla="*/ 8966 w 31434"/>
                        <a:gd name="connsiteY5" fmla="*/ 30784 h 49494"/>
                        <a:gd name="connsiteX6" fmla="*/ 11840 w 31434"/>
                        <a:gd name="connsiteY6" fmla="*/ 31023 h 49494"/>
                        <a:gd name="connsiteX7" fmla="*/ 24720 w 31434"/>
                        <a:gd name="connsiteY7" fmla="*/ 26570 h 49494"/>
                        <a:gd name="connsiteX8" fmla="*/ 29478 w 31434"/>
                        <a:gd name="connsiteY8" fmla="*/ 14511 h 49494"/>
                        <a:gd name="connsiteX9" fmla="*/ 24595 w 31434"/>
                        <a:gd name="connsiteY9" fmla="*/ 2327 h 49494"/>
                        <a:gd name="connsiteX10" fmla="*/ 10830 w 31434"/>
                        <a:gd name="connsiteY10" fmla="*/ -2012 h 49494"/>
                        <a:gd name="connsiteX11" fmla="*/ 4593 w 31434"/>
                        <a:gd name="connsiteY11" fmla="*/ -1491 h 49494"/>
                        <a:gd name="connsiteX12" fmla="*/ -1956 w 31434"/>
                        <a:gd name="connsiteY12" fmla="*/ 69 h 49494"/>
                        <a:gd name="connsiteX13" fmla="*/ -1956 w 31434"/>
                        <a:gd name="connsiteY13" fmla="*/ 6676 h 49494"/>
                        <a:gd name="connsiteX14" fmla="*/ 4093 w 31434"/>
                        <a:gd name="connsiteY14" fmla="*/ 4304 h 49494"/>
                        <a:gd name="connsiteX15" fmla="*/ 10695 w 31434"/>
                        <a:gd name="connsiteY15" fmla="*/ 3524 h 49494"/>
                        <a:gd name="connsiteX16" fmla="*/ 19607 w 31434"/>
                        <a:gd name="connsiteY16" fmla="*/ 6479 h 49494"/>
                        <a:gd name="connsiteX17" fmla="*/ 22898 w 31434"/>
                        <a:gd name="connsiteY17" fmla="*/ 14511 h 49494"/>
                        <a:gd name="connsiteX18" fmla="*/ 19607 w 31434"/>
                        <a:gd name="connsiteY18" fmla="*/ 22533 h 49494"/>
                        <a:gd name="connsiteX19" fmla="*/ 10695 w 31434"/>
                        <a:gd name="connsiteY19" fmla="*/ 25498 h 49494"/>
                        <a:gd name="connsiteX20" fmla="*/ 5436 w 31434"/>
                        <a:gd name="connsiteY20" fmla="*/ 24916 h 49494"/>
                        <a:gd name="connsiteX21" fmla="*/ 95 w 31434"/>
                        <a:gd name="connsiteY21" fmla="*/ 23095 h 49494"/>
                        <a:gd name="connsiteX22" fmla="*/ 95 w 31434"/>
                        <a:gd name="connsiteY22" fmla="*/ 47483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83"/>
                          </a:moveTo>
                          <a:lnTo>
                            <a:pt x="25896" y="47483"/>
                          </a:lnTo>
                          <a:lnTo>
                            <a:pt x="25896" y="41948"/>
                          </a:lnTo>
                          <a:lnTo>
                            <a:pt x="6113" y="41948"/>
                          </a:lnTo>
                          <a:lnTo>
                            <a:pt x="6113" y="30056"/>
                          </a:lnTo>
                          <a:cubicBezTo>
                            <a:pt x="7064" y="30381"/>
                            <a:pt x="8015" y="30624"/>
                            <a:pt x="8966" y="30784"/>
                          </a:cubicBezTo>
                          <a:cubicBezTo>
                            <a:pt x="9924" y="30943"/>
                            <a:pt x="10882" y="31023"/>
                            <a:pt x="11840" y="31023"/>
                          </a:cubicBezTo>
                          <a:cubicBezTo>
                            <a:pt x="17261" y="31023"/>
                            <a:pt x="21554" y="29539"/>
                            <a:pt x="24720" y="26570"/>
                          </a:cubicBezTo>
                          <a:cubicBezTo>
                            <a:pt x="27892" y="23601"/>
                            <a:pt x="29478" y="19581"/>
                            <a:pt x="29478" y="14511"/>
                          </a:cubicBezTo>
                          <a:cubicBezTo>
                            <a:pt x="29478" y="9288"/>
                            <a:pt x="27850" y="5227"/>
                            <a:pt x="24595" y="2327"/>
                          </a:cubicBezTo>
                          <a:cubicBezTo>
                            <a:pt x="21339" y="-565"/>
                            <a:pt x="16751" y="-2012"/>
                            <a:pt x="10830" y="-2012"/>
                          </a:cubicBezTo>
                          <a:cubicBezTo>
                            <a:pt x="8789" y="-2012"/>
                            <a:pt x="6710" y="-1838"/>
                            <a:pt x="4593" y="-1491"/>
                          </a:cubicBezTo>
                          <a:cubicBezTo>
                            <a:pt x="2483" y="-1144"/>
                            <a:pt x="300" y="-624"/>
                            <a:pt x="-1956" y="69"/>
                          </a:cubicBezTo>
                          <a:lnTo>
                            <a:pt x="-1956" y="6676"/>
                          </a:lnTo>
                          <a:cubicBezTo>
                            <a:pt x="-6" y="5615"/>
                            <a:pt x="2011" y="4824"/>
                            <a:pt x="4093" y="4304"/>
                          </a:cubicBezTo>
                          <a:cubicBezTo>
                            <a:pt x="6176" y="3784"/>
                            <a:pt x="8376" y="3524"/>
                            <a:pt x="10695" y="3524"/>
                          </a:cubicBezTo>
                          <a:cubicBezTo>
                            <a:pt x="14450" y="3524"/>
                            <a:pt x="17421" y="4509"/>
                            <a:pt x="19607" y="6479"/>
                          </a:cubicBezTo>
                          <a:cubicBezTo>
                            <a:pt x="21801" y="8449"/>
                            <a:pt x="22898" y="11126"/>
                            <a:pt x="22898" y="14511"/>
                          </a:cubicBezTo>
                          <a:cubicBezTo>
                            <a:pt x="22898" y="17889"/>
                            <a:pt x="21801" y="20563"/>
                            <a:pt x="19607" y="22533"/>
                          </a:cubicBezTo>
                          <a:cubicBezTo>
                            <a:pt x="17421" y="24510"/>
                            <a:pt x="14450" y="25498"/>
                            <a:pt x="10695" y="25498"/>
                          </a:cubicBezTo>
                          <a:cubicBezTo>
                            <a:pt x="8938" y="25498"/>
                            <a:pt x="7186" y="25304"/>
                            <a:pt x="5436" y="24916"/>
                          </a:cubicBezTo>
                          <a:cubicBezTo>
                            <a:pt x="3694" y="24527"/>
                            <a:pt x="1914" y="23920"/>
                            <a:pt x="95" y="23095"/>
                          </a:cubicBezTo>
                          <a:lnTo>
                            <a:pt x="95" y="474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30" name="그래픽 354">
                  <a:extLst>
                    <a:ext uri="{FF2B5EF4-FFF2-40B4-BE49-F238E27FC236}">
                      <a16:creationId xmlns:a16="http://schemas.microsoft.com/office/drawing/2014/main" id="{2D361D0C-C14D-C5FB-BC33-210D8E1CBA9B}"/>
                    </a:ext>
                  </a:extLst>
                </p:cNvPr>
                <p:cNvGrpSpPr/>
                <p:nvPr/>
              </p:nvGrpSpPr>
              <p:grpSpPr>
                <a:xfrm>
                  <a:off x="26167309" y="14257236"/>
                  <a:ext cx="2665965" cy="50368"/>
                  <a:chOff x="26167309" y="14257236"/>
                  <a:chExt cx="2665965" cy="50368"/>
                </a:xfrm>
              </p:grpSpPr>
              <p:sp>
                <p:nvSpPr>
                  <p:cNvPr id="1331" name="자유형 1330">
                    <a:extLst>
                      <a:ext uri="{FF2B5EF4-FFF2-40B4-BE49-F238E27FC236}">
                        <a16:creationId xmlns:a16="http://schemas.microsoft.com/office/drawing/2014/main" id="{4566E095-6945-7CD8-9D22-D58F737FB96D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4281361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32" name="자유형 1331">
                    <a:extLst>
                      <a:ext uri="{FF2B5EF4-FFF2-40B4-BE49-F238E27FC236}">
                        <a16:creationId xmlns:a16="http://schemas.microsoft.com/office/drawing/2014/main" id="{79A0FEBE-5779-D46B-59F8-7C850CDB8891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4281361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35 h 6658"/>
                      <a:gd name="connsiteX1" fmla="*/ 58 w 23323"/>
                      <a:gd name="connsiteY1" fmla="*/ 23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35"/>
                        </a:moveTo>
                        <a:lnTo>
                          <a:pt x="58" y="23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33" name="그래픽 354">
                    <a:extLst>
                      <a:ext uri="{FF2B5EF4-FFF2-40B4-BE49-F238E27FC236}">
                        <a16:creationId xmlns:a16="http://schemas.microsoft.com/office/drawing/2014/main" id="{988BA6C8-A205-7994-A842-EB33A8E4F51E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4257236"/>
                    <a:ext cx="235808" cy="50368"/>
                    <a:chOff x="26167309" y="14257236"/>
                    <a:chExt cx="235808" cy="50368"/>
                  </a:xfrm>
                  <a:solidFill>
                    <a:srgbClr val="000000"/>
                  </a:solidFill>
                </p:grpSpPr>
                <p:sp>
                  <p:nvSpPr>
                    <p:cNvPr id="1334" name="자유형 1333">
                      <a:extLst>
                        <a:ext uri="{FF2B5EF4-FFF2-40B4-BE49-F238E27FC236}">
                          <a16:creationId xmlns:a16="http://schemas.microsoft.com/office/drawing/2014/main" id="{8707B9CB-6FD9-634A-C2D0-56FDB8C2700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4283019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54 h 5524"/>
                        <a:gd name="connsiteX1" fmla="*/ 39048 w 41711"/>
                        <a:gd name="connsiteY1" fmla="*/ 3754 h 5524"/>
                        <a:gd name="connsiteX2" fmla="*/ 39048 w 41711"/>
                        <a:gd name="connsiteY2" fmla="*/ -1771 h 5524"/>
                        <a:gd name="connsiteX3" fmla="*/ -2663 w 41711"/>
                        <a:gd name="connsiteY3" fmla="*/ -1771 h 5524"/>
                        <a:gd name="connsiteX4" fmla="*/ -2663 w 41711"/>
                        <a:gd name="connsiteY4" fmla="*/ 375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54"/>
                          </a:moveTo>
                          <a:lnTo>
                            <a:pt x="39048" y="3754"/>
                          </a:lnTo>
                          <a:lnTo>
                            <a:pt x="39048" y="-1771"/>
                          </a:lnTo>
                          <a:lnTo>
                            <a:pt x="-2663" y="-1771"/>
                          </a:lnTo>
                          <a:lnTo>
                            <a:pt x="-2663" y="37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35" name="자유형 1334">
                      <a:extLst>
                        <a:ext uri="{FF2B5EF4-FFF2-40B4-BE49-F238E27FC236}">
                          <a16:creationId xmlns:a16="http://schemas.microsoft.com/office/drawing/2014/main" id="{D0355676-D954-E221-61BC-694CC3DF32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4258110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27 h 48547"/>
                        <a:gd name="connsiteX1" fmla="*/ 9616 w 28924"/>
                        <a:gd name="connsiteY1" fmla="*/ 3427 h 48547"/>
                        <a:gd name="connsiteX2" fmla="*/ 9616 w 28924"/>
                        <a:gd name="connsiteY2" fmla="*/ 40467 h 48547"/>
                        <a:gd name="connsiteX3" fmla="*/ -2067 w 28924"/>
                        <a:gd name="connsiteY3" fmla="*/ 38126 h 48547"/>
                        <a:gd name="connsiteX4" fmla="*/ -2067 w 28924"/>
                        <a:gd name="connsiteY4" fmla="*/ 44109 h 48547"/>
                        <a:gd name="connsiteX5" fmla="*/ 9553 w 28924"/>
                        <a:gd name="connsiteY5" fmla="*/ 46450 h 48547"/>
                        <a:gd name="connsiteX6" fmla="*/ 16123 w 28924"/>
                        <a:gd name="connsiteY6" fmla="*/ 46450 h 48547"/>
                        <a:gd name="connsiteX7" fmla="*/ 16123 w 28924"/>
                        <a:gd name="connsiteY7" fmla="*/ 3427 h 48547"/>
                        <a:gd name="connsiteX8" fmla="*/ 26858 w 28924"/>
                        <a:gd name="connsiteY8" fmla="*/ 3427 h 48547"/>
                        <a:gd name="connsiteX9" fmla="*/ 26858 w 28924"/>
                        <a:gd name="connsiteY9" fmla="*/ -2098 h 48547"/>
                        <a:gd name="connsiteX10" fmla="*/ -1119 w 28924"/>
                        <a:gd name="connsiteY10" fmla="*/ -2098 h 48547"/>
                        <a:gd name="connsiteX11" fmla="*/ -1119 w 28924"/>
                        <a:gd name="connsiteY11" fmla="*/ 342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27"/>
                          </a:moveTo>
                          <a:lnTo>
                            <a:pt x="9616" y="3427"/>
                          </a:lnTo>
                          <a:lnTo>
                            <a:pt x="9616" y="40467"/>
                          </a:lnTo>
                          <a:lnTo>
                            <a:pt x="-2067" y="38126"/>
                          </a:lnTo>
                          <a:lnTo>
                            <a:pt x="-2067" y="44109"/>
                          </a:lnTo>
                          <a:lnTo>
                            <a:pt x="9553" y="46450"/>
                          </a:lnTo>
                          <a:lnTo>
                            <a:pt x="16123" y="46450"/>
                          </a:lnTo>
                          <a:lnTo>
                            <a:pt x="16123" y="3427"/>
                          </a:lnTo>
                          <a:lnTo>
                            <a:pt x="26858" y="3427"/>
                          </a:lnTo>
                          <a:lnTo>
                            <a:pt x="26858" y="-2098"/>
                          </a:lnTo>
                          <a:lnTo>
                            <a:pt x="-1119" y="-2098"/>
                          </a:lnTo>
                          <a:lnTo>
                            <a:pt x="-1119" y="34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36" name="자유형 1335">
                      <a:extLst>
                        <a:ext uri="{FF2B5EF4-FFF2-40B4-BE49-F238E27FC236}">
                          <a16:creationId xmlns:a16="http://schemas.microsoft.com/office/drawing/2014/main" id="{C87F6176-6EDD-7BA8-1943-16AFA03C33B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4258110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27 h 48547"/>
                        <a:gd name="connsiteX1" fmla="*/ 3349 w 35401"/>
                        <a:gd name="connsiteY1" fmla="*/ 14809 h 48547"/>
                        <a:gd name="connsiteX2" fmla="*/ 19946 w 35401"/>
                        <a:gd name="connsiteY2" fmla="*/ 14809 h 48547"/>
                        <a:gd name="connsiteX3" fmla="*/ 19946 w 35401"/>
                        <a:gd name="connsiteY3" fmla="*/ 40727 h 48547"/>
                        <a:gd name="connsiteX4" fmla="*/ 18218 w 35401"/>
                        <a:gd name="connsiteY4" fmla="*/ 46450 h 48547"/>
                        <a:gd name="connsiteX5" fmla="*/ 26485 w 35401"/>
                        <a:gd name="connsiteY5" fmla="*/ 46450 h 48547"/>
                        <a:gd name="connsiteX6" fmla="*/ 26485 w 35401"/>
                        <a:gd name="connsiteY6" fmla="*/ 14809 h 48547"/>
                        <a:gd name="connsiteX7" fmla="*/ 33420 w 35401"/>
                        <a:gd name="connsiteY7" fmla="*/ 14809 h 48547"/>
                        <a:gd name="connsiteX8" fmla="*/ 33420 w 35401"/>
                        <a:gd name="connsiteY8" fmla="*/ 9347 h 48547"/>
                        <a:gd name="connsiteX9" fmla="*/ 26485 w 35401"/>
                        <a:gd name="connsiteY9" fmla="*/ 9347 h 48547"/>
                        <a:gd name="connsiteX10" fmla="*/ 26485 w 35401"/>
                        <a:gd name="connsiteY10" fmla="*/ -2098 h 48547"/>
                        <a:gd name="connsiteX11" fmla="*/ 19946 w 35401"/>
                        <a:gd name="connsiteY11" fmla="*/ -2098 h 48547"/>
                        <a:gd name="connsiteX12" fmla="*/ 19946 w 35401"/>
                        <a:gd name="connsiteY12" fmla="*/ 9347 h 48547"/>
                        <a:gd name="connsiteX13" fmla="*/ -1982 w 35401"/>
                        <a:gd name="connsiteY13" fmla="*/ 9347 h 48547"/>
                        <a:gd name="connsiteX14" fmla="*/ -1982 w 35401"/>
                        <a:gd name="connsiteY14" fmla="*/ 15683 h 48547"/>
                        <a:gd name="connsiteX15" fmla="*/ 18218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27"/>
                          </a:moveTo>
                          <a:lnTo>
                            <a:pt x="3349" y="14809"/>
                          </a:lnTo>
                          <a:lnTo>
                            <a:pt x="19946" y="14809"/>
                          </a:lnTo>
                          <a:lnTo>
                            <a:pt x="19946" y="40727"/>
                          </a:lnTo>
                          <a:close/>
                          <a:moveTo>
                            <a:pt x="18218" y="46450"/>
                          </a:moveTo>
                          <a:lnTo>
                            <a:pt x="26485" y="46450"/>
                          </a:lnTo>
                          <a:lnTo>
                            <a:pt x="26485" y="14809"/>
                          </a:lnTo>
                          <a:lnTo>
                            <a:pt x="33420" y="14809"/>
                          </a:lnTo>
                          <a:lnTo>
                            <a:pt x="33420" y="9347"/>
                          </a:lnTo>
                          <a:lnTo>
                            <a:pt x="26485" y="9347"/>
                          </a:lnTo>
                          <a:lnTo>
                            <a:pt x="26485" y="-2098"/>
                          </a:lnTo>
                          <a:lnTo>
                            <a:pt x="19946" y="-2098"/>
                          </a:lnTo>
                          <a:lnTo>
                            <a:pt x="19946" y="9347"/>
                          </a:lnTo>
                          <a:lnTo>
                            <a:pt x="-1982" y="9347"/>
                          </a:lnTo>
                          <a:lnTo>
                            <a:pt x="-1982" y="15683"/>
                          </a:lnTo>
                          <a:lnTo>
                            <a:pt x="18218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37" name="자유형 1336">
                      <a:extLst>
                        <a:ext uri="{FF2B5EF4-FFF2-40B4-BE49-F238E27FC236}">
                          <a16:creationId xmlns:a16="http://schemas.microsoft.com/office/drawing/2014/main" id="{5012E857-F1D6-1339-1593-29DEAF6513D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4257236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38 h 50368"/>
                        <a:gd name="connsiteX1" fmla="*/ 1149 w 33516"/>
                        <a:gd name="connsiteY1" fmla="*/ 5844 h 50368"/>
                        <a:gd name="connsiteX2" fmla="*/ 6157 w 33516"/>
                        <a:gd name="connsiteY2" fmla="*/ 4055 h 50368"/>
                        <a:gd name="connsiteX3" fmla="*/ 11145 w 33516"/>
                        <a:gd name="connsiteY3" fmla="*/ 3441 h 50368"/>
                        <a:gd name="connsiteX4" fmla="*/ 21078 w 33516"/>
                        <a:gd name="connsiteY4" fmla="*/ 7811 h 50368"/>
                        <a:gd name="connsiteX5" fmla="*/ 25003 w 33516"/>
                        <a:gd name="connsiteY5" fmla="*/ 21097 h 50368"/>
                        <a:gd name="connsiteX6" fmla="*/ 20214 w 33516"/>
                        <a:gd name="connsiteY6" fmla="*/ 16800 h 50368"/>
                        <a:gd name="connsiteX7" fmla="*/ 13810 w 33516"/>
                        <a:gd name="connsiteY7" fmla="*/ 15302 h 50368"/>
                        <a:gd name="connsiteX8" fmla="*/ 2273 w 33516"/>
                        <a:gd name="connsiteY8" fmla="*/ 19703 h 50368"/>
                        <a:gd name="connsiteX9" fmla="*/ -1975 w 33516"/>
                        <a:gd name="connsiteY9" fmla="*/ 31762 h 50368"/>
                        <a:gd name="connsiteX10" fmla="*/ 2451 w 33516"/>
                        <a:gd name="connsiteY10" fmla="*/ 43748 h 50368"/>
                        <a:gd name="connsiteX11" fmla="*/ 14227 w 33516"/>
                        <a:gd name="connsiteY11" fmla="*/ 48274 h 50368"/>
                        <a:gd name="connsiteX12" fmla="*/ 27096 w 33516"/>
                        <a:gd name="connsiteY12" fmla="*/ 41813 h 50368"/>
                        <a:gd name="connsiteX13" fmla="*/ 31542 w 33516"/>
                        <a:gd name="connsiteY13" fmla="*/ 23074 h 50368"/>
                        <a:gd name="connsiteX14" fmla="*/ 26086 w 33516"/>
                        <a:gd name="connsiteY14" fmla="*/ 4752 h 50368"/>
                        <a:gd name="connsiteX15" fmla="*/ 11436 w 33516"/>
                        <a:gd name="connsiteY15" fmla="*/ -2095 h 50368"/>
                        <a:gd name="connsiteX16" fmla="*/ 6418 w 33516"/>
                        <a:gd name="connsiteY16" fmla="*/ -1606 h 50368"/>
                        <a:gd name="connsiteX17" fmla="*/ 1149 w 33516"/>
                        <a:gd name="connsiteY17" fmla="*/ -138 h 50368"/>
                        <a:gd name="connsiteX18" fmla="*/ 14227 w 33516"/>
                        <a:gd name="connsiteY18" fmla="*/ 20442 h 50368"/>
                        <a:gd name="connsiteX19" fmla="*/ 21234 w 33516"/>
                        <a:gd name="connsiteY19" fmla="*/ 23459 h 50368"/>
                        <a:gd name="connsiteX20" fmla="*/ 23827 w 33516"/>
                        <a:gd name="connsiteY20" fmla="*/ 31762 h 50368"/>
                        <a:gd name="connsiteX21" fmla="*/ 21234 w 33516"/>
                        <a:gd name="connsiteY21" fmla="*/ 40034 h 50368"/>
                        <a:gd name="connsiteX22" fmla="*/ 14227 w 33516"/>
                        <a:gd name="connsiteY22" fmla="*/ 43072 h 50368"/>
                        <a:gd name="connsiteX23" fmla="*/ 7219 w 33516"/>
                        <a:gd name="connsiteY23" fmla="*/ 40034 h 50368"/>
                        <a:gd name="connsiteX24" fmla="*/ 4637 w 33516"/>
                        <a:gd name="connsiteY24" fmla="*/ 31762 h 50368"/>
                        <a:gd name="connsiteX25" fmla="*/ 7219 w 33516"/>
                        <a:gd name="connsiteY25" fmla="*/ 23459 h 50368"/>
                        <a:gd name="connsiteX26" fmla="*/ 14227 w 33516"/>
                        <a:gd name="connsiteY26" fmla="*/ 2044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38"/>
                          </a:moveTo>
                          <a:lnTo>
                            <a:pt x="1149" y="5844"/>
                          </a:lnTo>
                          <a:cubicBezTo>
                            <a:pt x="2801" y="5060"/>
                            <a:pt x="4470" y="4464"/>
                            <a:pt x="6157" y="4055"/>
                          </a:cubicBezTo>
                          <a:cubicBezTo>
                            <a:pt x="7851" y="3645"/>
                            <a:pt x="9513" y="3441"/>
                            <a:pt x="11145" y="3441"/>
                          </a:cubicBezTo>
                          <a:cubicBezTo>
                            <a:pt x="15483" y="3441"/>
                            <a:pt x="18794" y="4897"/>
                            <a:pt x="21078" y="7811"/>
                          </a:cubicBezTo>
                          <a:cubicBezTo>
                            <a:pt x="23369" y="10724"/>
                            <a:pt x="24677" y="15153"/>
                            <a:pt x="25003" y="21097"/>
                          </a:cubicBezTo>
                          <a:cubicBezTo>
                            <a:pt x="23747" y="19231"/>
                            <a:pt x="22150" y="17799"/>
                            <a:pt x="20214" y="16800"/>
                          </a:cubicBezTo>
                          <a:cubicBezTo>
                            <a:pt x="18284" y="15801"/>
                            <a:pt x="16149" y="15302"/>
                            <a:pt x="13810" y="15302"/>
                          </a:cubicBezTo>
                          <a:cubicBezTo>
                            <a:pt x="8951" y="15302"/>
                            <a:pt x="5106" y="16769"/>
                            <a:pt x="2273" y="19703"/>
                          </a:cubicBezTo>
                          <a:cubicBezTo>
                            <a:pt x="-559" y="22644"/>
                            <a:pt x="-1975" y="26664"/>
                            <a:pt x="-1975" y="31762"/>
                          </a:cubicBezTo>
                          <a:cubicBezTo>
                            <a:pt x="-1975" y="36742"/>
                            <a:pt x="-500" y="40738"/>
                            <a:pt x="2451" y="43748"/>
                          </a:cubicBezTo>
                          <a:cubicBezTo>
                            <a:pt x="5401" y="46766"/>
                            <a:pt x="9326" y="48274"/>
                            <a:pt x="14227" y="48274"/>
                          </a:cubicBezTo>
                          <a:cubicBezTo>
                            <a:pt x="19849" y="48274"/>
                            <a:pt x="24139" y="46120"/>
                            <a:pt x="27096" y="41813"/>
                          </a:cubicBezTo>
                          <a:cubicBezTo>
                            <a:pt x="30060" y="37512"/>
                            <a:pt x="31542" y="31266"/>
                            <a:pt x="31542" y="23074"/>
                          </a:cubicBezTo>
                          <a:cubicBezTo>
                            <a:pt x="31542" y="15423"/>
                            <a:pt x="29723" y="9316"/>
                            <a:pt x="26086" y="4752"/>
                          </a:cubicBezTo>
                          <a:cubicBezTo>
                            <a:pt x="22456" y="188"/>
                            <a:pt x="17572" y="-2095"/>
                            <a:pt x="11436" y="-2095"/>
                          </a:cubicBezTo>
                          <a:cubicBezTo>
                            <a:pt x="9784" y="-2095"/>
                            <a:pt x="8111" y="-1932"/>
                            <a:pt x="6418" y="-1606"/>
                          </a:cubicBezTo>
                          <a:cubicBezTo>
                            <a:pt x="4731" y="-1280"/>
                            <a:pt x="2975" y="-791"/>
                            <a:pt x="1149" y="-138"/>
                          </a:cubicBezTo>
                          <a:close/>
                          <a:moveTo>
                            <a:pt x="14227" y="20442"/>
                          </a:moveTo>
                          <a:cubicBezTo>
                            <a:pt x="17177" y="20442"/>
                            <a:pt x="19513" y="21448"/>
                            <a:pt x="21234" y="23459"/>
                          </a:cubicBezTo>
                          <a:cubicBezTo>
                            <a:pt x="22962" y="25478"/>
                            <a:pt x="23827" y="28245"/>
                            <a:pt x="23827" y="31762"/>
                          </a:cubicBezTo>
                          <a:cubicBezTo>
                            <a:pt x="23827" y="35251"/>
                            <a:pt x="22962" y="38008"/>
                            <a:pt x="21234" y="40034"/>
                          </a:cubicBezTo>
                          <a:cubicBezTo>
                            <a:pt x="19513" y="42059"/>
                            <a:pt x="17177" y="43072"/>
                            <a:pt x="14227" y="43072"/>
                          </a:cubicBezTo>
                          <a:cubicBezTo>
                            <a:pt x="11277" y="43072"/>
                            <a:pt x="8941" y="42059"/>
                            <a:pt x="7219" y="40034"/>
                          </a:cubicBezTo>
                          <a:cubicBezTo>
                            <a:pt x="5498" y="38008"/>
                            <a:pt x="4637" y="35251"/>
                            <a:pt x="4637" y="31762"/>
                          </a:cubicBezTo>
                          <a:cubicBezTo>
                            <a:pt x="4637" y="28245"/>
                            <a:pt x="5498" y="25478"/>
                            <a:pt x="7219" y="23459"/>
                          </a:cubicBezTo>
                          <a:cubicBezTo>
                            <a:pt x="8941" y="21448"/>
                            <a:pt x="11277" y="20442"/>
                            <a:pt x="14227" y="204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38" name="자유형 1337">
                      <a:extLst>
                        <a:ext uri="{FF2B5EF4-FFF2-40B4-BE49-F238E27FC236}">
                          <a16:creationId xmlns:a16="http://schemas.microsoft.com/office/drawing/2014/main" id="{205287F0-E590-BDE0-7260-6BEF3959AF4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4298397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02 h 8261"/>
                        <a:gd name="connsiteX1" fmla="*/ 5901 w 6872"/>
                        <a:gd name="connsiteY1" fmla="*/ 8102 h 8261"/>
                        <a:gd name="connsiteX2" fmla="*/ 5901 w 6872"/>
                        <a:gd name="connsiteY2" fmla="*/ -159 h 8261"/>
                        <a:gd name="connsiteX3" fmla="*/ -971 w 6872"/>
                        <a:gd name="connsiteY3" fmla="*/ -159 h 8261"/>
                        <a:gd name="connsiteX4" fmla="*/ -971 w 6872"/>
                        <a:gd name="connsiteY4" fmla="*/ 810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02"/>
                          </a:moveTo>
                          <a:lnTo>
                            <a:pt x="5901" y="8102"/>
                          </a:lnTo>
                          <a:lnTo>
                            <a:pt x="5901" y="-159"/>
                          </a:lnTo>
                          <a:lnTo>
                            <a:pt x="-971" y="-159"/>
                          </a:lnTo>
                          <a:lnTo>
                            <a:pt x="-971" y="810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39" name="자유형 1338">
                      <a:extLst>
                        <a:ext uri="{FF2B5EF4-FFF2-40B4-BE49-F238E27FC236}">
                          <a16:creationId xmlns:a16="http://schemas.microsoft.com/office/drawing/2014/main" id="{398AF4F5-648A-A30D-B887-E9C2A816BE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67717" y="14258110"/>
                      <a:ext cx="35401" cy="48547"/>
                    </a:xfrm>
                    <a:custGeom>
                      <a:avLst/>
                      <a:gdLst>
                        <a:gd name="connsiteX0" fmla="*/ 19962 w 35401"/>
                        <a:gd name="connsiteY0" fmla="*/ 40727 h 48547"/>
                        <a:gd name="connsiteX1" fmla="*/ 3365 w 35401"/>
                        <a:gd name="connsiteY1" fmla="*/ 14809 h 48547"/>
                        <a:gd name="connsiteX2" fmla="*/ 19962 w 35401"/>
                        <a:gd name="connsiteY2" fmla="*/ 14809 h 48547"/>
                        <a:gd name="connsiteX3" fmla="*/ 19962 w 35401"/>
                        <a:gd name="connsiteY3" fmla="*/ 40727 h 48547"/>
                        <a:gd name="connsiteX4" fmla="*/ 18234 w 35401"/>
                        <a:gd name="connsiteY4" fmla="*/ 46450 h 48547"/>
                        <a:gd name="connsiteX5" fmla="*/ 26501 w 35401"/>
                        <a:gd name="connsiteY5" fmla="*/ 46450 h 48547"/>
                        <a:gd name="connsiteX6" fmla="*/ 26501 w 35401"/>
                        <a:gd name="connsiteY6" fmla="*/ 14809 h 48547"/>
                        <a:gd name="connsiteX7" fmla="*/ 33436 w 35401"/>
                        <a:gd name="connsiteY7" fmla="*/ 14809 h 48547"/>
                        <a:gd name="connsiteX8" fmla="*/ 33436 w 35401"/>
                        <a:gd name="connsiteY8" fmla="*/ 9347 h 48547"/>
                        <a:gd name="connsiteX9" fmla="*/ 26501 w 35401"/>
                        <a:gd name="connsiteY9" fmla="*/ 9347 h 48547"/>
                        <a:gd name="connsiteX10" fmla="*/ 26501 w 35401"/>
                        <a:gd name="connsiteY10" fmla="*/ -2098 h 48547"/>
                        <a:gd name="connsiteX11" fmla="*/ 19962 w 35401"/>
                        <a:gd name="connsiteY11" fmla="*/ -2098 h 48547"/>
                        <a:gd name="connsiteX12" fmla="*/ 19962 w 35401"/>
                        <a:gd name="connsiteY12" fmla="*/ 9347 h 48547"/>
                        <a:gd name="connsiteX13" fmla="*/ -1966 w 35401"/>
                        <a:gd name="connsiteY13" fmla="*/ 9347 h 48547"/>
                        <a:gd name="connsiteX14" fmla="*/ -1966 w 35401"/>
                        <a:gd name="connsiteY14" fmla="*/ 15683 h 48547"/>
                        <a:gd name="connsiteX15" fmla="*/ 18234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62" y="40727"/>
                          </a:moveTo>
                          <a:lnTo>
                            <a:pt x="3365" y="14809"/>
                          </a:lnTo>
                          <a:lnTo>
                            <a:pt x="19962" y="14809"/>
                          </a:lnTo>
                          <a:lnTo>
                            <a:pt x="19962" y="40727"/>
                          </a:lnTo>
                          <a:close/>
                          <a:moveTo>
                            <a:pt x="18234" y="46450"/>
                          </a:moveTo>
                          <a:lnTo>
                            <a:pt x="26501" y="46450"/>
                          </a:lnTo>
                          <a:lnTo>
                            <a:pt x="26501" y="14809"/>
                          </a:lnTo>
                          <a:lnTo>
                            <a:pt x="33436" y="14809"/>
                          </a:lnTo>
                          <a:lnTo>
                            <a:pt x="33436" y="9347"/>
                          </a:lnTo>
                          <a:lnTo>
                            <a:pt x="26501" y="9347"/>
                          </a:lnTo>
                          <a:lnTo>
                            <a:pt x="26501" y="-2098"/>
                          </a:lnTo>
                          <a:lnTo>
                            <a:pt x="19962" y="-2098"/>
                          </a:lnTo>
                          <a:lnTo>
                            <a:pt x="19962" y="9347"/>
                          </a:lnTo>
                          <a:lnTo>
                            <a:pt x="-1966" y="9347"/>
                          </a:lnTo>
                          <a:lnTo>
                            <a:pt x="-1966" y="15683"/>
                          </a:lnTo>
                          <a:lnTo>
                            <a:pt x="18234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40" name="그래픽 354">
                  <a:extLst>
                    <a:ext uri="{FF2B5EF4-FFF2-40B4-BE49-F238E27FC236}">
                      <a16:creationId xmlns:a16="http://schemas.microsoft.com/office/drawing/2014/main" id="{B2C85FF8-CF5E-14B6-E464-CBC483A0056A}"/>
                    </a:ext>
                  </a:extLst>
                </p:cNvPr>
                <p:cNvGrpSpPr/>
                <p:nvPr/>
              </p:nvGrpSpPr>
              <p:grpSpPr>
                <a:xfrm>
                  <a:off x="26167309" y="13984452"/>
                  <a:ext cx="2665965" cy="50368"/>
                  <a:chOff x="26167309" y="13984452"/>
                  <a:chExt cx="2665965" cy="50368"/>
                </a:xfrm>
              </p:grpSpPr>
              <p:sp>
                <p:nvSpPr>
                  <p:cNvPr id="1341" name="자유형 1340">
                    <a:extLst>
                      <a:ext uri="{FF2B5EF4-FFF2-40B4-BE49-F238E27FC236}">
                        <a16:creationId xmlns:a16="http://schemas.microsoft.com/office/drawing/2014/main" id="{769A04FD-F996-D7AE-1630-524E1E83F513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4008577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42" name="자유형 1341">
                    <a:extLst>
                      <a:ext uri="{FF2B5EF4-FFF2-40B4-BE49-F238E27FC236}">
                        <a16:creationId xmlns:a16="http://schemas.microsoft.com/office/drawing/2014/main" id="{66F3275B-C7F4-FD99-9FBD-AC25206F37AD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4008577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94 h 6658"/>
                      <a:gd name="connsiteX1" fmla="*/ 58 w 23323"/>
                      <a:gd name="connsiteY1" fmla="*/ 194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94"/>
                        </a:moveTo>
                        <a:lnTo>
                          <a:pt x="58" y="19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43" name="그래픽 354">
                    <a:extLst>
                      <a:ext uri="{FF2B5EF4-FFF2-40B4-BE49-F238E27FC236}">
                        <a16:creationId xmlns:a16="http://schemas.microsoft.com/office/drawing/2014/main" id="{BDBA54E0-163F-E72B-55BC-5A55B50714C2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3984452"/>
                    <a:ext cx="234205" cy="50368"/>
                    <a:chOff x="26167309" y="13984452"/>
                    <a:chExt cx="234205" cy="50368"/>
                  </a:xfrm>
                  <a:solidFill>
                    <a:srgbClr val="000000"/>
                  </a:solidFill>
                </p:grpSpPr>
                <p:sp>
                  <p:nvSpPr>
                    <p:cNvPr id="1344" name="자유형 1343">
                      <a:extLst>
                        <a:ext uri="{FF2B5EF4-FFF2-40B4-BE49-F238E27FC236}">
                          <a16:creationId xmlns:a16="http://schemas.microsoft.com/office/drawing/2014/main" id="{6E022C9D-008C-6FC7-33EC-B2BDC6FAA3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4010235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13 h 5524"/>
                        <a:gd name="connsiteX1" fmla="*/ 39048 w 41711"/>
                        <a:gd name="connsiteY1" fmla="*/ 3713 h 5524"/>
                        <a:gd name="connsiteX2" fmla="*/ 39048 w 41711"/>
                        <a:gd name="connsiteY2" fmla="*/ -1812 h 5524"/>
                        <a:gd name="connsiteX3" fmla="*/ -2663 w 41711"/>
                        <a:gd name="connsiteY3" fmla="*/ -1812 h 5524"/>
                        <a:gd name="connsiteX4" fmla="*/ -2663 w 41711"/>
                        <a:gd name="connsiteY4" fmla="*/ 3713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13"/>
                          </a:moveTo>
                          <a:lnTo>
                            <a:pt x="39048" y="3713"/>
                          </a:lnTo>
                          <a:lnTo>
                            <a:pt x="39048" y="-1812"/>
                          </a:lnTo>
                          <a:lnTo>
                            <a:pt x="-2663" y="-1812"/>
                          </a:lnTo>
                          <a:lnTo>
                            <a:pt x="-2663" y="371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45" name="자유형 1344">
                      <a:extLst>
                        <a:ext uri="{FF2B5EF4-FFF2-40B4-BE49-F238E27FC236}">
                          <a16:creationId xmlns:a16="http://schemas.microsoft.com/office/drawing/2014/main" id="{FA896774-8CF4-4329-174F-3C9A991BB7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3985326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86 h 48547"/>
                        <a:gd name="connsiteX1" fmla="*/ 9616 w 28924"/>
                        <a:gd name="connsiteY1" fmla="*/ 3386 h 48547"/>
                        <a:gd name="connsiteX2" fmla="*/ 9616 w 28924"/>
                        <a:gd name="connsiteY2" fmla="*/ 40426 h 48547"/>
                        <a:gd name="connsiteX3" fmla="*/ -2067 w 28924"/>
                        <a:gd name="connsiteY3" fmla="*/ 38085 h 48547"/>
                        <a:gd name="connsiteX4" fmla="*/ -2067 w 28924"/>
                        <a:gd name="connsiteY4" fmla="*/ 44068 h 48547"/>
                        <a:gd name="connsiteX5" fmla="*/ 9553 w 28924"/>
                        <a:gd name="connsiteY5" fmla="*/ 46409 h 48547"/>
                        <a:gd name="connsiteX6" fmla="*/ 16123 w 28924"/>
                        <a:gd name="connsiteY6" fmla="*/ 46409 h 48547"/>
                        <a:gd name="connsiteX7" fmla="*/ 16123 w 28924"/>
                        <a:gd name="connsiteY7" fmla="*/ 3386 h 48547"/>
                        <a:gd name="connsiteX8" fmla="*/ 26858 w 28924"/>
                        <a:gd name="connsiteY8" fmla="*/ 3386 h 48547"/>
                        <a:gd name="connsiteX9" fmla="*/ 26858 w 28924"/>
                        <a:gd name="connsiteY9" fmla="*/ -2139 h 48547"/>
                        <a:gd name="connsiteX10" fmla="*/ -1119 w 28924"/>
                        <a:gd name="connsiteY10" fmla="*/ -2139 h 48547"/>
                        <a:gd name="connsiteX11" fmla="*/ -1119 w 28924"/>
                        <a:gd name="connsiteY11" fmla="*/ 338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86"/>
                          </a:moveTo>
                          <a:lnTo>
                            <a:pt x="9616" y="3386"/>
                          </a:lnTo>
                          <a:lnTo>
                            <a:pt x="9616" y="40426"/>
                          </a:lnTo>
                          <a:lnTo>
                            <a:pt x="-2067" y="38085"/>
                          </a:lnTo>
                          <a:lnTo>
                            <a:pt x="-2067" y="44068"/>
                          </a:lnTo>
                          <a:lnTo>
                            <a:pt x="9553" y="46409"/>
                          </a:lnTo>
                          <a:lnTo>
                            <a:pt x="16123" y="46409"/>
                          </a:lnTo>
                          <a:lnTo>
                            <a:pt x="16123" y="3386"/>
                          </a:lnTo>
                          <a:lnTo>
                            <a:pt x="26858" y="3386"/>
                          </a:lnTo>
                          <a:lnTo>
                            <a:pt x="26858" y="-2139"/>
                          </a:lnTo>
                          <a:lnTo>
                            <a:pt x="-1119" y="-2139"/>
                          </a:lnTo>
                          <a:lnTo>
                            <a:pt x="-1119" y="338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46" name="자유형 1345">
                      <a:extLst>
                        <a:ext uri="{FF2B5EF4-FFF2-40B4-BE49-F238E27FC236}">
                          <a16:creationId xmlns:a16="http://schemas.microsoft.com/office/drawing/2014/main" id="{285ACE96-4333-31CA-8041-506A8955C3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3985326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86 h 48547"/>
                        <a:gd name="connsiteX1" fmla="*/ 3349 w 35401"/>
                        <a:gd name="connsiteY1" fmla="*/ 14768 h 48547"/>
                        <a:gd name="connsiteX2" fmla="*/ 19946 w 35401"/>
                        <a:gd name="connsiteY2" fmla="*/ 14768 h 48547"/>
                        <a:gd name="connsiteX3" fmla="*/ 19946 w 35401"/>
                        <a:gd name="connsiteY3" fmla="*/ 40686 h 48547"/>
                        <a:gd name="connsiteX4" fmla="*/ 18218 w 35401"/>
                        <a:gd name="connsiteY4" fmla="*/ 46409 h 48547"/>
                        <a:gd name="connsiteX5" fmla="*/ 26485 w 35401"/>
                        <a:gd name="connsiteY5" fmla="*/ 46409 h 48547"/>
                        <a:gd name="connsiteX6" fmla="*/ 26485 w 35401"/>
                        <a:gd name="connsiteY6" fmla="*/ 14768 h 48547"/>
                        <a:gd name="connsiteX7" fmla="*/ 33420 w 35401"/>
                        <a:gd name="connsiteY7" fmla="*/ 14768 h 48547"/>
                        <a:gd name="connsiteX8" fmla="*/ 33420 w 35401"/>
                        <a:gd name="connsiteY8" fmla="*/ 9306 h 48547"/>
                        <a:gd name="connsiteX9" fmla="*/ 26485 w 35401"/>
                        <a:gd name="connsiteY9" fmla="*/ 9306 h 48547"/>
                        <a:gd name="connsiteX10" fmla="*/ 26485 w 35401"/>
                        <a:gd name="connsiteY10" fmla="*/ -2139 h 48547"/>
                        <a:gd name="connsiteX11" fmla="*/ 19946 w 35401"/>
                        <a:gd name="connsiteY11" fmla="*/ -2139 h 48547"/>
                        <a:gd name="connsiteX12" fmla="*/ 19946 w 35401"/>
                        <a:gd name="connsiteY12" fmla="*/ 9306 h 48547"/>
                        <a:gd name="connsiteX13" fmla="*/ -1982 w 35401"/>
                        <a:gd name="connsiteY13" fmla="*/ 9306 h 48547"/>
                        <a:gd name="connsiteX14" fmla="*/ -1982 w 35401"/>
                        <a:gd name="connsiteY14" fmla="*/ 15642 h 48547"/>
                        <a:gd name="connsiteX15" fmla="*/ 18218 w 35401"/>
                        <a:gd name="connsiteY15" fmla="*/ 46409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86"/>
                          </a:moveTo>
                          <a:lnTo>
                            <a:pt x="3349" y="14768"/>
                          </a:lnTo>
                          <a:lnTo>
                            <a:pt x="19946" y="14768"/>
                          </a:lnTo>
                          <a:lnTo>
                            <a:pt x="19946" y="40686"/>
                          </a:lnTo>
                          <a:close/>
                          <a:moveTo>
                            <a:pt x="18218" y="46409"/>
                          </a:moveTo>
                          <a:lnTo>
                            <a:pt x="26485" y="46409"/>
                          </a:lnTo>
                          <a:lnTo>
                            <a:pt x="26485" y="14768"/>
                          </a:lnTo>
                          <a:lnTo>
                            <a:pt x="33420" y="14768"/>
                          </a:lnTo>
                          <a:lnTo>
                            <a:pt x="33420" y="9306"/>
                          </a:lnTo>
                          <a:lnTo>
                            <a:pt x="26485" y="9306"/>
                          </a:lnTo>
                          <a:lnTo>
                            <a:pt x="26485" y="-2139"/>
                          </a:lnTo>
                          <a:lnTo>
                            <a:pt x="19946" y="-2139"/>
                          </a:lnTo>
                          <a:lnTo>
                            <a:pt x="19946" y="9306"/>
                          </a:lnTo>
                          <a:lnTo>
                            <a:pt x="-1982" y="9306"/>
                          </a:lnTo>
                          <a:lnTo>
                            <a:pt x="-1982" y="15642"/>
                          </a:lnTo>
                          <a:lnTo>
                            <a:pt x="18218" y="4640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47" name="자유형 1346">
                      <a:extLst>
                        <a:ext uri="{FF2B5EF4-FFF2-40B4-BE49-F238E27FC236}">
                          <a16:creationId xmlns:a16="http://schemas.microsoft.com/office/drawing/2014/main" id="{E3C5A463-15E7-1990-4DD0-D31342ADD4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3984452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79 h 50368"/>
                        <a:gd name="connsiteX1" fmla="*/ 1149 w 33516"/>
                        <a:gd name="connsiteY1" fmla="*/ 5803 h 50368"/>
                        <a:gd name="connsiteX2" fmla="*/ 6157 w 33516"/>
                        <a:gd name="connsiteY2" fmla="*/ 4014 h 50368"/>
                        <a:gd name="connsiteX3" fmla="*/ 11145 w 33516"/>
                        <a:gd name="connsiteY3" fmla="*/ 3400 h 50368"/>
                        <a:gd name="connsiteX4" fmla="*/ 21078 w 33516"/>
                        <a:gd name="connsiteY4" fmla="*/ 7770 h 50368"/>
                        <a:gd name="connsiteX5" fmla="*/ 25003 w 33516"/>
                        <a:gd name="connsiteY5" fmla="*/ 21056 h 50368"/>
                        <a:gd name="connsiteX6" fmla="*/ 20214 w 33516"/>
                        <a:gd name="connsiteY6" fmla="*/ 16759 h 50368"/>
                        <a:gd name="connsiteX7" fmla="*/ 13810 w 33516"/>
                        <a:gd name="connsiteY7" fmla="*/ 15261 h 50368"/>
                        <a:gd name="connsiteX8" fmla="*/ 2273 w 33516"/>
                        <a:gd name="connsiteY8" fmla="*/ 19662 h 50368"/>
                        <a:gd name="connsiteX9" fmla="*/ -1975 w 33516"/>
                        <a:gd name="connsiteY9" fmla="*/ 31721 h 50368"/>
                        <a:gd name="connsiteX10" fmla="*/ 2451 w 33516"/>
                        <a:gd name="connsiteY10" fmla="*/ 43707 h 50368"/>
                        <a:gd name="connsiteX11" fmla="*/ 14227 w 33516"/>
                        <a:gd name="connsiteY11" fmla="*/ 48233 h 50368"/>
                        <a:gd name="connsiteX12" fmla="*/ 27096 w 33516"/>
                        <a:gd name="connsiteY12" fmla="*/ 41772 h 50368"/>
                        <a:gd name="connsiteX13" fmla="*/ 31542 w 33516"/>
                        <a:gd name="connsiteY13" fmla="*/ 23033 h 50368"/>
                        <a:gd name="connsiteX14" fmla="*/ 26086 w 33516"/>
                        <a:gd name="connsiteY14" fmla="*/ 4711 h 50368"/>
                        <a:gd name="connsiteX15" fmla="*/ 11436 w 33516"/>
                        <a:gd name="connsiteY15" fmla="*/ -2136 h 50368"/>
                        <a:gd name="connsiteX16" fmla="*/ 6418 w 33516"/>
                        <a:gd name="connsiteY16" fmla="*/ -1647 h 50368"/>
                        <a:gd name="connsiteX17" fmla="*/ 1149 w 33516"/>
                        <a:gd name="connsiteY17" fmla="*/ -179 h 50368"/>
                        <a:gd name="connsiteX18" fmla="*/ 14227 w 33516"/>
                        <a:gd name="connsiteY18" fmla="*/ 20401 h 50368"/>
                        <a:gd name="connsiteX19" fmla="*/ 21234 w 33516"/>
                        <a:gd name="connsiteY19" fmla="*/ 23418 h 50368"/>
                        <a:gd name="connsiteX20" fmla="*/ 23827 w 33516"/>
                        <a:gd name="connsiteY20" fmla="*/ 31721 h 50368"/>
                        <a:gd name="connsiteX21" fmla="*/ 21234 w 33516"/>
                        <a:gd name="connsiteY21" fmla="*/ 39993 h 50368"/>
                        <a:gd name="connsiteX22" fmla="*/ 14227 w 33516"/>
                        <a:gd name="connsiteY22" fmla="*/ 43031 h 50368"/>
                        <a:gd name="connsiteX23" fmla="*/ 7219 w 33516"/>
                        <a:gd name="connsiteY23" fmla="*/ 39993 h 50368"/>
                        <a:gd name="connsiteX24" fmla="*/ 4637 w 33516"/>
                        <a:gd name="connsiteY24" fmla="*/ 31721 h 50368"/>
                        <a:gd name="connsiteX25" fmla="*/ 7219 w 33516"/>
                        <a:gd name="connsiteY25" fmla="*/ 23418 h 50368"/>
                        <a:gd name="connsiteX26" fmla="*/ 14227 w 33516"/>
                        <a:gd name="connsiteY26" fmla="*/ 20401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79"/>
                          </a:moveTo>
                          <a:lnTo>
                            <a:pt x="1149" y="5803"/>
                          </a:lnTo>
                          <a:cubicBezTo>
                            <a:pt x="2801" y="5019"/>
                            <a:pt x="4470" y="4423"/>
                            <a:pt x="6157" y="4014"/>
                          </a:cubicBezTo>
                          <a:cubicBezTo>
                            <a:pt x="7851" y="3604"/>
                            <a:pt x="9513" y="3400"/>
                            <a:pt x="11145" y="3400"/>
                          </a:cubicBezTo>
                          <a:cubicBezTo>
                            <a:pt x="15483" y="3400"/>
                            <a:pt x="18794" y="4856"/>
                            <a:pt x="21078" y="7770"/>
                          </a:cubicBezTo>
                          <a:cubicBezTo>
                            <a:pt x="23369" y="10683"/>
                            <a:pt x="24677" y="15112"/>
                            <a:pt x="25003" y="21056"/>
                          </a:cubicBezTo>
                          <a:cubicBezTo>
                            <a:pt x="23747" y="19191"/>
                            <a:pt x="22150" y="17758"/>
                            <a:pt x="20214" y="16759"/>
                          </a:cubicBezTo>
                          <a:cubicBezTo>
                            <a:pt x="18284" y="15760"/>
                            <a:pt x="16149" y="15261"/>
                            <a:pt x="13810" y="15261"/>
                          </a:cubicBezTo>
                          <a:cubicBezTo>
                            <a:pt x="8951" y="15261"/>
                            <a:pt x="5106" y="16728"/>
                            <a:pt x="2273" y="19662"/>
                          </a:cubicBezTo>
                          <a:cubicBezTo>
                            <a:pt x="-559" y="22603"/>
                            <a:pt x="-1975" y="26623"/>
                            <a:pt x="-1975" y="31721"/>
                          </a:cubicBezTo>
                          <a:cubicBezTo>
                            <a:pt x="-1975" y="36701"/>
                            <a:pt x="-500" y="40697"/>
                            <a:pt x="2451" y="43707"/>
                          </a:cubicBezTo>
                          <a:cubicBezTo>
                            <a:pt x="5401" y="46725"/>
                            <a:pt x="9326" y="48233"/>
                            <a:pt x="14227" y="48233"/>
                          </a:cubicBezTo>
                          <a:cubicBezTo>
                            <a:pt x="19849" y="48233"/>
                            <a:pt x="24139" y="46079"/>
                            <a:pt x="27096" y="41772"/>
                          </a:cubicBezTo>
                          <a:cubicBezTo>
                            <a:pt x="30060" y="37471"/>
                            <a:pt x="31542" y="31225"/>
                            <a:pt x="31542" y="23033"/>
                          </a:cubicBezTo>
                          <a:cubicBezTo>
                            <a:pt x="31542" y="15382"/>
                            <a:pt x="29723" y="9275"/>
                            <a:pt x="26086" y="4711"/>
                          </a:cubicBezTo>
                          <a:cubicBezTo>
                            <a:pt x="22456" y="147"/>
                            <a:pt x="17572" y="-2136"/>
                            <a:pt x="11436" y="-2136"/>
                          </a:cubicBezTo>
                          <a:cubicBezTo>
                            <a:pt x="9784" y="-2136"/>
                            <a:pt x="8111" y="-1973"/>
                            <a:pt x="6418" y="-1647"/>
                          </a:cubicBezTo>
                          <a:cubicBezTo>
                            <a:pt x="4731" y="-1321"/>
                            <a:pt x="2975" y="-831"/>
                            <a:pt x="1149" y="-179"/>
                          </a:cubicBezTo>
                          <a:close/>
                          <a:moveTo>
                            <a:pt x="14227" y="20401"/>
                          </a:moveTo>
                          <a:cubicBezTo>
                            <a:pt x="17177" y="20401"/>
                            <a:pt x="19513" y="21407"/>
                            <a:pt x="21234" y="23418"/>
                          </a:cubicBezTo>
                          <a:cubicBezTo>
                            <a:pt x="22962" y="25437"/>
                            <a:pt x="23827" y="28204"/>
                            <a:pt x="23827" y="31721"/>
                          </a:cubicBezTo>
                          <a:cubicBezTo>
                            <a:pt x="23827" y="35210"/>
                            <a:pt x="22962" y="37967"/>
                            <a:pt x="21234" y="39993"/>
                          </a:cubicBezTo>
                          <a:cubicBezTo>
                            <a:pt x="19513" y="42018"/>
                            <a:pt x="17177" y="43031"/>
                            <a:pt x="14227" y="43031"/>
                          </a:cubicBezTo>
                          <a:cubicBezTo>
                            <a:pt x="11277" y="43031"/>
                            <a:pt x="8941" y="42018"/>
                            <a:pt x="7219" y="39993"/>
                          </a:cubicBezTo>
                          <a:cubicBezTo>
                            <a:pt x="5498" y="37967"/>
                            <a:pt x="4637" y="35210"/>
                            <a:pt x="4637" y="31721"/>
                          </a:cubicBezTo>
                          <a:cubicBezTo>
                            <a:pt x="4637" y="28204"/>
                            <a:pt x="5498" y="25437"/>
                            <a:pt x="7219" y="23418"/>
                          </a:cubicBezTo>
                          <a:cubicBezTo>
                            <a:pt x="8941" y="21407"/>
                            <a:pt x="11277" y="20401"/>
                            <a:pt x="14227" y="204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48" name="자유형 1347">
                      <a:extLst>
                        <a:ext uri="{FF2B5EF4-FFF2-40B4-BE49-F238E27FC236}">
                          <a16:creationId xmlns:a16="http://schemas.microsoft.com/office/drawing/2014/main" id="{53C80763-C321-C7C9-9E41-A29BB3B449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4025613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61 h 8261"/>
                        <a:gd name="connsiteX1" fmla="*/ 5901 w 6872"/>
                        <a:gd name="connsiteY1" fmla="*/ 8061 h 8261"/>
                        <a:gd name="connsiteX2" fmla="*/ 5901 w 6872"/>
                        <a:gd name="connsiteY2" fmla="*/ -200 h 8261"/>
                        <a:gd name="connsiteX3" fmla="*/ -971 w 6872"/>
                        <a:gd name="connsiteY3" fmla="*/ -200 h 8261"/>
                        <a:gd name="connsiteX4" fmla="*/ -971 w 6872"/>
                        <a:gd name="connsiteY4" fmla="*/ 8061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61"/>
                          </a:moveTo>
                          <a:lnTo>
                            <a:pt x="5901" y="8061"/>
                          </a:lnTo>
                          <a:lnTo>
                            <a:pt x="5901" y="-200"/>
                          </a:lnTo>
                          <a:lnTo>
                            <a:pt x="-971" y="-200"/>
                          </a:lnTo>
                          <a:lnTo>
                            <a:pt x="-971" y="806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49" name="자유형 1348">
                      <a:extLst>
                        <a:ext uri="{FF2B5EF4-FFF2-40B4-BE49-F238E27FC236}">
                          <a16:creationId xmlns:a16="http://schemas.microsoft.com/office/drawing/2014/main" id="{149BF3AC-5BBB-BEE6-3020-1F0852D90B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69539" y="13984452"/>
                      <a:ext cx="31975" cy="50368"/>
                    </a:xfrm>
                    <a:custGeom>
                      <a:avLst/>
                      <a:gdLst>
                        <a:gd name="connsiteX0" fmla="*/ 19983 w 31975"/>
                        <a:gd name="connsiteY0" fmla="*/ 24989 h 50368"/>
                        <a:gd name="connsiteX1" fmla="*/ 27345 w 31975"/>
                        <a:gd name="connsiteY1" fmla="*/ 20786 h 50368"/>
                        <a:gd name="connsiteX2" fmla="*/ 30000 w 31975"/>
                        <a:gd name="connsiteY2" fmla="*/ 12920 h 50368"/>
                        <a:gd name="connsiteX3" fmla="*/ 25054 w 31975"/>
                        <a:gd name="connsiteY3" fmla="*/ 1797 h 50368"/>
                        <a:gd name="connsiteX4" fmla="*/ 10997 w 31975"/>
                        <a:gd name="connsiteY4" fmla="*/ -2136 h 50368"/>
                        <a:gd name="connsiteX5" fmla="*/ 4708 w 31975"/>
                        <a:gd name="connsiteY5" fmla="*/ -1532 h 50368"/>
                        <a:gd name="connsiteX6" fmla="*/ -1976 w 31975"/>
                        <a:gd name="connsiteY6" fmla="*/ 278 h 50368"/>
                        <a:gd name="connsiteX7" fmla="*/ -1976 w 31975"/>
                        <a:gd name="connsiteY7" fmla="*/ 6615 h 50368"/>
                        <a:gd name="connsiteX8" fmla="*/ 4000 w 31975"/>
                        <a:gd name="connsiteY8" fmla="*/ 4211 h 50368"/>
                        <a:gd name="connsiteX9" fmla="*/ 10810 w 31975"/>
                        <a:gd name="connsiteY9" fmla="*/ 3400 h 50368"/>
                        <a:gd name="connsiteX10" fmla="*/ 20223 w 31975"/>
                        <a:gd name="connsiteY10" fmla="*/ 5834 h 50368"/>
                        <a:gd name="connsiteX11" fmla="*/ 23461 w 31975"/>
                        <a:gd name="connsiteY11" fmla="*/ 12920 h 50368"/>
                        <a:gd name="connsiteX12" fmla="*/ 20452 w 31975"/>
                        <a:gd name="connsiteY12" fmla="*/ 19631 h 50368"/>
                        <a:gd name="connsiteX13" fmla="*/ 12080 w 31975"/>
                        <a:gd name="connsiteY13" fmla="*/ 22055 h 50368"/>
                        <a:gd name="connsiteX14" fmla="*/ 6416 w 31975"/>
                        <a:gd name="connsiteY14" fmla="*/ 22055 h 50368"/>
                        <a:gd name="connsiteX15" fmla="*/ 6416 w 31975"/>
                        <a:gd name="connsiteY15" fmla="*/ 27455 h 50368"/>
                        <a:gd name="connsiteX16" fmla="*/ 12341 w 31975"/>
                        <a:gd name="connsiteY16" fmla="*/ 27455 h 50368"/>
                        <a:gd name="connsiteX17" fmla="*/ 19754 w 31975"/>
                        <a:gd name="connsiteY17" fmla="*/ 29390 h 50368"/>
                        <a:gd name="connsiteX18" fmla="*/ 22326 w 31975"/>
                        <a:gd name="connsiteY18" fmla="*/ 34967 h 50368"/>
                        <a:gd name="connsiteX19" fmla="*/ 19671 w 31975"/>
                        <a:gd name="connsiteY19" fmla="*/ 40700 h 50368"/>
                        <a:gd name="connsiteX20" fmla="*/ 12080 w 31975"/>
                        <a:gd name="connsiteY20" fmla="*/ 42708 h 50368"/>
                        <a:gd name="connsiteX21" fmla="*/ 6281 w 31975"/>
                        <a:gd name="connsiteY21" fmla="*/ 42115 h 50368"/>
                        <a:gd name="connsiteX22" fmla="*/ -518 w 31975"/>
                        <a:gd name="connsiteY22" fmla="*/ 40305 h 50368"/>
                        <a:gd name="connsiteX23" fmla="*/ -518 w 31975"/>
                        <a:gd name="connsiteY23" fmla="*/ 46152 h 50368"/>
                        <a:gd name="connsiteX24" fmla="*/ 6499 w 31975"/>
                        <a:gd name="connsiteY24" fmla="*/ 47713 h 50368"/>
                        <a:gd name="connsiteX25" fmla="*/ 12663 w 31975"/>
                        <a:gd name="connsiteY25" fmla="*/ 48233 h 50368"/>
                        <a:gd name="connsiteX26" fmla="*/ 24502 w 31975"/>
                        <a:gd name="connsiteY26" fmla="*/ 44831 h 50368"/>
                        <a:gd name="connsiteX27" fmla="*/ 28865 w 31975"/>
                        <a:gd name="connsiteY27" fmla="*/ 35654 h 50368"/>
                        <a:gd name="connsiteX28" fmla="*/ 26553 w 31975"/>
                        <a:gd name="connsiteY28" fmla="*/ 28839 h 50368"/>
                        <a:gd name="connsiteX29" fmla="*/ 19983 w 31975"/>
                        <a:gd name="connsiteY29" fmla="*/ 24989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1975" h="50368">
                          <a:moveTo>
                            <a:pt x="19983" y="24989"/>
                          </a:moveTo>
                          <a:cubicBezTo>
                            <a:pt x="23128" y="24316"/>
                            <a:pt x="25581" y="22915"/>
                            <a:pt x="27345" y="20786"/>
                          </a:cubicBezTo>
                          <a:cubicBezTo>
                            <a:pt x="29115" y="18663"/>
                            <a:pt x="30000" y="16041"/>
                            <a:pt x="30000" y="12920"/>
                          </a:cubicBezTo>
                          <a:cubicBezTo>
                            <a:pt x="30000" y="8134"/>
                            <a:pt x="28351" y="4426"/>
                            <a:pt x="25054" y="1797"/>
                          </a:cubicBezTo>
                          <a:cubicBezTo>
                            <a:pt x="21757" y="-825"/>
                            <a:pt x="17071" y="-2136"/>
                            <a:pt x="10997" y="-2136"/>
                          </a:cubicBezTo>
                          <a:cubicBezTo>
                            <a:pt x="8964" y="-2136"/>
                            <a:pt x="6867" y="-1934"/>
                            <a:pt x="4708" y="-1532"/>
                          </a:cubicBezTo>
                          <a:cubicBezTo>
                            <a:pt x="2550" y="-1130"/>
                            <a:pt x="322" y="-526"/>
                            <a:pt x="-1976" y="278"/>
                          </a:cubicBezTo>
                          <a:lnTo>
                            <a:pt x="-1976" y="6615"/>
                          </a:lnTo>
                          <a:cubicBezTo>
                            <a:pt x="-157" y="5553"/>
                            <a:pt x="1835" y="4752"/>
                            <a:pt x="4000" y="4211"/>
                          </a:cubicBezTo>
                          <a:cubicBezTo>
                            <a:pt x="6173" y="3670"/>
                            <a:pt x="8443" y="3400"/>
                            <a:pt x="10810" y="3400"/>
                          </a:cubicBezTo>
                          <a:cubicBezTo>
                            <a:pt x="14926" y="3400"/>
                            <a:pt x="18064" y="4211"/>
                            <a:pt x="20223" y="5834"/>
                          </a:cubicBezTo>
                          <a:cubicBezTo>
                            <a:pt x="22381" y="7458"/>
                            <a:pt x="23461" y="9819"/>
                            <a:pt x="23461" y="12920"/>
                          </a:cubicBezTo>
                          <a:cubicBezTo>
                            <a:pt x="23461" y="15785"/>
                            <a:pt x="22458" y="18022"/>
                            <a:pt x="20452" y="19631"/>
                          </a:cubicBezTo>
                          <a:cubicBezTo>
                            <a:pt x="18446" y="21247"/>
                            <a:pt x="15655" y="22055"/>
                            <a:pt x="12080" y="22055"/>
                          </a:cubicBezTo>
                          <a:lnTo>
                            <a:pt x="6416" y="22055"/>
                          </a:lnTo>
                          <a:lnTo>
                            <a:pt x="6416" y="27455"/>
                          </a:lnTo>
                          <a:lnTo>
                            <a:pt x="12341" y="27455"/>
                          </a:lnTo>
                          <a:cubicBezTo>
                            <a:pt x="15568" y="27455"/>
                            <a:pt x="18039" y="28100"/>
                            <a:pt x="19754" y="29390"/>
                          </a:cubicBezTo>
                          <a:cubicBezTo>
                            <a:pt x="21469" y="30681"/>
                            <a:pt x="22326" y="32540"/>
                            <a:pt x="22326" y="34967"/>
                          </a:cubicBezTo>
                          <a:cubicBezTo>
                            <a:pt x="22326" y="37457"/>
                            <a:pt x="21441" y="39369"/>
                            <a:pt x="19671" y="40700"/>
                          </a:cubicBezTo>
                          <a:cubicBezTo>
                            <a:pt x="17908" y="42039"/>
                            <a:pt x="15378" y="42708"/>
                            <a:pt x="12080" y="42708"/>
                          </a:cubicBezTo>
                          <a:cubicBezTo>
                            <a:pt x="10276" y="42708"/>
                            <a:pt x="8342" y="42511"/>
                            <a:pt x="6281" y="42115"/>
                          </a:cubicBezTo>
                          <a:cubicBezTo>
                            <a:pt x="4219" y="41727"/>
                            <a:pt x="1953" y="41123"/>
                            <a:pt x="-518" y="40305"/>
                          </a:cubicBezTo>
                          <a:lnTo>
                            <a:pt x="-518" y="46152"/>
                          </a:lnTo>
                          <a:cubicBezTo>
                            <a:pt x="1981" y="46846"/>
                            <a:pt x="4320" y="47366"/>
                            <a:pt x="6499" y="47713"/>
                          </a:cubicBezTo>
                          <a:cubicBezTo>
                            <a:pt x="8679" y="48060"/>
                            <a:pt x="10734" y="48233"/>
                            <a:pt x="12663" y="48233"/>
                          </a:cubicBezTo>
                          <a:cubicBezTo>
                            <a:pt x="17654" y="48233"/>
                            <a:pt x="21600" y="47099"/>
                            <a:pt x="24502" y="44831"/>
                          </a:cubicBezTo>
                          <a:cubicBezTo>
                            <a:pt x="27410" y="42570"/>
                            <a:pt x="28865" y="39511"/>
                            <a:pt x="28865" y="35654"/>
                          </a:cubicBezTo>
                          <a:cubicBezTo>
                            <a:pt x="28865" y="32963"/>
                            <a:pt x="28094" y="30691"/>
                            <a:pt x="26553" y="28839"/>
                          </a:cubicBezTo>
                          <a:cubicBezTo>
                            <a:pt x="25012" y="26987"/>
                            <a:pt x="22822" y="25704"/>
                            <a:pt x="19983" y="249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50" name="그래픽 354">
                  <a:extLst>
                    <a:ext uri="{FF2B5EF4-FFF2-40B4-BE49-F238E27FC236}">
                      <a16:creationId xmlns:a16="http://schemas.microsoft.com/office/drawing/2014/main" id="{18D1A682-160E-D528-7397-CE45CEF9B402}"/>
                    </a:ext>
                  </a:extLst>
                </p:cNvPr>
                <p:cNvGrpSpPr/>
                <p:nvPr/>
              </p:nvGrpSpPr>
              <p:grpSpPr>
                <a:xfrm>
                  <a:off x="26167309" y="13711668"/>
                  <a:ext cx="2665965" cy="50368"/>
                  <a:chOff x="26167309" y="13711668"/>
                  <a:chExt cx="2665965" cy="50368"/>
                </a:xfrm>
              </p:grpSpPr>
              <p:sp>
                <p:nvSpPr>
                  <p:cNvPr id="1351" name="자유형 1350">
                    <a:extLst>
                      <a:ext uri="{FF2B5EF4-FFF2-40B4-BE49-F238E27FC236}">
                        <a16:creationId xmlns:a16="http://schemas.microsoft.com/office/drawing/2014/main" id="{35D3EB19-18D6-D7F3-46F6-E9EC63D70B02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3735792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52" name="자유형 1351">
                    <a:extLst>
                      <a:ext uri="{FF2B5EF4-FFF2-40B4-BE49-F238E27FC236}">
                        <a16:creationId xmlns:a16="http://schemas.microsoft.com/office/drawing/2014/main" id="{1166E0C0-09E8-FD2F-5314-2B7F7BDE86AB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373579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53 h 6658"/>
                      <a:gd name="connsiteX1" fmla="*/ 58 w 23323"/>
                      <a:gd name="connsiteY1" fmla="*/ 153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53"/>
                        </a:moveTo>
                        <a:lnTo>
                          <a:pt x="58" y="153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53" name="그래픽 354">
                    <a:extLst>
                      <a:ext uri="{FF2B5EF4-FFF2-40B4-BE49-F238E27FC236}">
                        <a16:creationId xmlns:a16="http://schemas.microsoft.com/office/drawing/2014/main" id="{474694D6-E22E-287D-88BB-1F6BDE085541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3711668"/>
                    <a:ext cx="232872" cy="50368"/>
                    <a:chOff x="26167309" y="13711668"/>
                    <a:chExt cx="232872" cy="50368"/>
                  </a:xfrm>
                  <a:solidFill>
                    <a:srgbClr val="000000"/>
                  </a:solidFill>
                </p:grpSpPr>
                <p:sp>
                  <p:nvSpPr>
                    <p:cNvPr id="1354" name="자유형 1353">
                      <a:extLst>
                        <a:ext uri="{FF2B5EF4-FFF2-40B4-BE49-F238E27FC236}">
                          <a16:creationId xmlns:a16="http://schemas.microsoft.com/office/drawing/2014/main" id="{F9D2CF94-DCBB-C947-6CBD-18660B472AD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3737451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72 h 5524"/>
                        <a:gd name="connsiteX1" fmla="*/ 39048 w 41711"/>
                        <a:gd name="connsiteY1" fmla="*/ 3672 h 5524"/>
                        <a:gd name="connsiteX2" fmla="*/ 39048 w 41711"/>
                        <a:gd name="connsiteY2" fmla="*/ -1853 h 5524"/>
                        <a:gd name="connsiteX3" fmla="*/ -2663 w 41711"/>
                        <a:gd name="connsiteY3" fmla="*/ -1853 h 5524"/>
                        <a:gd name="connsiteX4" fmla="*/ -2663 w 41711"/>
                        <a:gd name="connsiteY4" fmla="*/ 3672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72"/>
                          </a:moveTo>
                          <a:lnTo>
                            <a:pt x="39048" y="3672"/>
                          </a:lnTo>
                          <a:lnTo>
                            <a:pt x="39048" y="-1853"/>
                          </a:lnTo>
                          <a:lnTo>
                            <a:pt x="-2663" y="-1853"/>
                          </a:lnTo>
                          <a:lnTo>
                            <a:pt x="-2663" y="367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5" name="자유형 1354">
                      <a:extLst>
                        <a:ext uri="{FF2B5EF4-FFF2-40B4-BE49-F238E27FC236}">
                          <a16:creationId xmlns:a16="http://schemas.microsoft.com/office/drawing/2014/main" id="{A7797434-3475-EF2F-41B5-495AA6195B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371254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45 h 48547"/>
                        <a:gd name="connsiteX1" fmla="*/ 9616 w 28924"/>
                        <a:gd name="connsiteY1" fmla="*/ 3345 h 48547"/>
                        <a:gd name="connsiteX2" fmla="*/ 9616 w 28924"/>
                        <a:gd name="connsiteY2" fmla="*/ 40385 h 48547"/>
                        <a:gd name="connsiteX3" fmla="*/ -2067 w 28924"/>
                        <a:gd name="connsiteY3" fmla="*/ 38044 h 48547"/>
                        <a:gd name="connsiteX4" fmla="*/ -2067 w 28924"/>
                        <a:gd name="connsiteY4" fmla="*/ 44027 h 48547"/>
                        <a:gd name="connsiteX5" fmla="*/ 9553 w 28924"/>
                        <a:gd name="connsiteY5" fmla="*/ 46368 h 48547"/>
                        <a:gd name="connsiteX6" fmla="*/ 16123 w 28924"/>
                        <a:gd name="connsiteY6" fmla="*/ 46368 h 48547"/>
                        <a:gd name="connsiteX7" fmla="*/ 16123 w 28924"/>
                        <a:gd name="connsiteY7" fmla="*/ 3345 h 48547"/>
                        <a:gd name="connsiteX8" fmla="*/ 26858 w 28924"/>
                        <a:gd name="connsiteY8" fmla="*/ 3345 h 48547"/>
                        <a:gd name="connsiteX9" fmla="*/ 26858 w 28924"/>
                        <a:gd name="connsiteY9" fmla="*/ -2180 h 48547"/>
                        <a:gd name="connsiteX10" fmla="*/ -1119 w 28924"/>
                        <a:gd name="connsiteY10" fmla="*/ -2180 h 48547"/>
                        <a:gd name="connsiteX11" fmla="*/ -1119 w 28924"/>
                        <a:gd name="connsiteY11" fmla="*/ 334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45"/>
                          </a:moveTo>
                          <a:lnTo>
                            <a:pt x="9616" y="3345"/>
                          </a:lnTo>
                          <a:lnTo>
                            <a:pt x="9616" y="40385"/>
                          </a:lnTo>
                          <a:lnTo>
                            <a:pt x="-2067" y="38044"/>
                          </a:lnTo>
                          <a:lnTo>
                            <a:pt x="-2067" y="44027"/>
                          </a:lnTo>
                          <a:lnTo>
                            <a:pt x="9553" y="46368"/>
                          </a:lnTo>
                          <a:lnTo>
                            <a:pt x="16123" y="46368"/>
                          </a:lnTo>
                          <a:lnTo>
                            <a:pt x="16123" y="3345"/>
                          </a:lnTo>
                          <a:lnTo>
                            <a:pt x="26858" y="3345"/>
                          </a:lnTo>
                          <a:lnTo>
                            <a:pt x="26858" y="-2180"/>
                          </a:lnTo>
                          <a:lnTo>
                            <a:pt x="-1119" y="-2180"/>
                          </a:lnTo>
                          <a:lnTo>
                            <a:pt x="-1119" y="33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6" name="자유형 1355">
                      <a:extLst>
                        <a:ext uri="{FF2B5EF4-FFF2-40B4-BE49-F238E27FC236}">
                          <a16:creationId xmlns:a16="http://schemas.microsoft.com/office/drawing/2014/main" id="{A3ADD3E4-08ED-6A1A-ACF4-575327258F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371254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45 h 48547"/>
                        <a:gd name="connsiteX1" fmla="*/ 3349 w 35401"/>
                        <a:gd name="connsiteY1" fmla="*/ 14728 h 48547"/>
                        <a:gd name="connsiteX2" fmla="*/ 19946 w 35401"/>
                        <a:gd name="connsiteY2" fmla="*/ 14728 h 48547"/>
                        <a:gd name="connsiteX3" fmla="*/ 19946 w 35401"/>
                        <a:gd name="connsiteY3" fmla="*/ 40645 h 48547"/>
                        <a:gd name="connsiteX4" fmla="*/ 18218 w 35401"/>
                        <a:gd name="connsiteY4" fmla="*/ 46368 h 48547"/>
                        <a:gd name="connsiteX5" fmla="*/ 26485 w 35401"/>
                        <a:gd name="connsiteY5" fmla="*/ 46368 h 48547"/>
                        <a:gd name="connsiteX6" fmla="*/ 26485 w 35401"/>
                        <a:gd name="connsiteY6" fmla="*/ 14728 h 48547"/>
                        <a:gd name="connsiteX7" fmla="*/ 33420 w 35401"/>
                        <a:gd name="connsiteY7" fmla="*/ 14728 h 48547"/>
                        <a:gd name="connsiteX8" fmla="*/ 33420 w 35401"/>
                        <a:gd name="connsiteY8" fmla="*/ 9265 h 48547"/>
                        <a:gd name="connsiteX9" fmla="*/ 26485 w 35401"/>
                        <a:gd name="connsiteY9" fmla="*/ 9265 h 48547"/>
                        <a:gd name="connsiteX10" fmla="*/ 26485 w 35401"/>
                        <a:gd name="connsiteY10" fmla="*/ -2180 h 48547"/>
                        <a:gd name="connsiteX11" fmla="*/ 19946 w 35401"/>
                        <a:gd name="connsiteY11" fmla="*/ -2180 h 48547"/>
                        <a:gd name="connsiteX12" fmla="*/ 19946 w 35401"/>
                        <a:gd name="connsiteY12" fmla="*/ 9265 h 48547"/>
                        <a:gd name="connsiteX13" fmla="*/ -1982 w 35401"/>
                        <a:gd name="connsiteY13" fmla="*/ 9265 h 48547"/>
                        <a:gd name="connsiteX14" fmla="*/ -1982 w 35401"/>
                        <a:gd name="connsiteY14" fmla="*/ 15602 h 48547"/>
                        <a:gd name="connsiteX15" fmla="*/ 18218 w 35401"/>
                        <a:gd name="connsiteY15" fmla="*/ 4636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45"/>
                          </a:moveTo>
                          <a:lnTo>
                            <a:pt x="3349" y="14728"/>
                          </a:lnTo>
                          <a:lnTo>
                            <a:pt x="19946" y="14728"/>
                          </a:lnTo>
                          <a:lnTo>
                            <a:pt x="19946" y="40645"/>
                          </a:lnTo>
                          <a:close/>
                          <a:moveTo>
                            <a:pt x="18218" y="46368"/>
                          </a:moveTo>
                          <a:lnTo>
                            <a:pt x="26485" y="46368"/>
                          </a:lnTo>
                          <a:lnTo>
                            <a:pt x="26485" y="14728"/>
                          </a:lnTo>
                          <a:lnTo>
                            <a:pt x="33420" y="14728"/>
                          </a:lnTo>
                          <a:lnTo>
                            <a:pt x="33420" y="9265"/>
                          </a:lnTo>
                          <a:lnTo>
                            <a:pt x="26485" y="9265"/>
                          </a:lnTo>
                          <a:lnTo>
                            <a:pt x="26485" y="-2180"/>
                          </a:lnTo>
                          <a:lnTo>
                            <a:pt x="19946" y="-2180"/>
                          </a:lnTo>
                          <a:lnTo>
                            <a:pt x="19946" y="9265"/>
                          </a:lnTo>
                          <a:lnTo>
                            <a:pt x="-1982" y="9265"/>
                          </a:lnTo>
                          <a:lnTo>
                            <a:pt x="-1982" y="15602"/>
                          </a:lnTo>
                          <a:lnTo>
                            <a:pt x="18218" y="463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7" name="자유형 1356">
                      <a:extLst>
                        <a:ext uri="{FF2B5EF4-FFF2-40B4-BE49-F238E27FC236}">
                          <a16:creationId xmlns:a16="http://schemas.microsoft.com/office/drawing/2014/main" id="{D6B05D72-1E8D-504D-A016-B2FC6D8DE5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3711668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20 h 50368"/>
                        <a:gd name="connsiteX1" fmla="*/ 1149 w 33516"/>
                        <a:gd name="connsiteY1" fmla="*/ 5762 h 50368"/>
                        <a:gd name="connsiteX2" fmla="*/ 6157 w 33516"/>
                        <a:gd name="connsiteY2" fmla="*/ 3973 h 50368"/>
                        <a:gd name="connsiteX3" fmla="*/ 11145 w 33516"/>
                        <a:gd name="connsiteY3" fmla="*/ 3359 h 50368"/>
                        <a:gd name="connsiteX4" fmla="*/ 21078 w 33516"/>
                        <a:gd name="connsiteY4" fmla="*/ 7729 h 50368"/>
                        <a:gd name="connsiteX5" fmla="*/ 25003 w 33516"/>
                        <a:gd name="connsiteY5" fmla="*/ 21015 h 50368"/>
                        <a:gd name="connsiteX6" fmla="*/ 20214 w 33516"/>
                        <a:gd name="connsiteY6" fmla="*/ 16718 h 50368"/>
                        <a:gd name="connsiteX7" fmla="*/ 13810 w 33516"/>
                        <a:gd name="connsiteY7" fmla="*/ 15220 h 50368"/>
                        <a:gd name="connsiteX8" fmla="*/ 2273 w 33516"/>
                        <a:gd name="connsiteY8" fmla="*/ 19621 h 50368"/>
                        <a:gd name="connsiteX9" fmla="*/ -1975 w 33516"/>
                        <a:gd name="connsiteY9" fmla="*/ 31680 h 50368"/>
                        <a:gd name="connsiteX10" fmla="*/ 2451 w 33516"/>
                        <a:gd name="connsiteY10" fmla="*/ 43666 h 50368"/>
                        <a:gd name="connsiteX11" fmla="*/ 14227 w 33516"/>
                        <a:gd name="connsiteY11" fmla="*/ 48192 h 50368"/>
                        <a:gd name="connsiteX12" fmla="*/ 27096 w 33516"/>
                        <a:gd name="connsiteY12" fmla="*/ 41731 h 50368"/>
                        <a:gd name="connsiteX13" fmla="*/ 31542 w 33516"/>
                        <a:gd name="connsiteY13" fmla="*/ 22992 h 50368"/>
                        <a:gd name="connsiteX14" fmla="*/ 26086 w 33516"/>
                        <a:gd name="connsiteY14" fmla="*/ 4670 h 50368"/>
                        <a:gd name="connsiteX15" fmla="*/ 11436 w 33516"/>
                        <a:gd name="connsiteY15" fmla="*/ -2176 h 50368"/>
                        <a:gd name="connsiteX16" fmla="*/ 6418 w 33516"/>
                        <a:gd name="connsiteY16" fmla="*/ -1687 h 50368"/>
                        <a:gd name="connsiteX17" fmla="*/ 1149 w 33516"/>
                        <a:gd name="connsiteY17" fmla="*/ -220 h 50368"/>
                        <a:gd name="connsiteX18" fmla="*/ 14227 w 33516"/>
                        <a:gd name="connsiteY18" fmla="*/ 20360 h 50368"/>
                        <a:gd name="connsiteX19" fmla="*/ 21234 w 33516"/>
                        <a:gd name="connsiteY19" fmla="*/ 23377 h 50368"/>
                        <a:gd name="connsiteX20" fmla="*/ 23827 w 33516"/>
                        <a:gd name="connsiteY20" fmla="*/ 31680 h 50368"/>
                        <a:gd name="connsiteX21" fmla="*/ 21234 w 33516"/>
                        <a:gd name="connsiteY21" fmla="*/ 39952 h 50368"/>
                        <a:gd name="connsiteX22" fmla="*/ 14227 w 33516"/>
                        <a:gd name="connsiteY22" fmla="*/ 42990 h 50368"/>
                        <a:gd name="connsiteX23" fmla="*/ 7219 w 33516"/>
                        <a:gd name="connsiteY23" fmla="*/ 39952 h 50368"/>
                        <a:gd name="connsiteX24" fmla="*/ 4637 w 33516"/>
                        <a:gd name="connsiteY24" fmla="*/ 31680 h 50368"/>
                        <a:gd name="connsiteX25" fmla="*/ 7219 w 33516"/>
                        <a:gd name="connsiteY25" fmla="*/ 23377 h 50368"/>
                        <a:gd name="connsiteX26" fmla="*/ 14227 w 33516"/>
                        <a:gd name="connsiteY26" fmla="*/ 2036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20"/>
                          </a:moveTo>
                          <a:lnTo>
                            <a:pt x="1149" y="5762"/>
                          </a:lnTo>
                          <a:cubicBezTo>
                            <a:pt x="2801" y="4978"/>
                            <a:pt x="4470" y="4382"/>
                            <a:pt x="6157" y="3973"/>
                          </a:cubicBezTo>
                          <a:cubicBezTo>
                            <a:pt x="7851" y="3563"/>
                            <a:pt x="9513" y="3359"/>
                            <a:pt x="11145" y="3359"/>
                          </a:cubicBezTo>
                          <a:cubicBezTo>
                            <a:pt x="15483" y="3359"/>
                            <a:pt x="18794" y="4815"/>
                            <a:pt x="21078" y="7729"/>
                          </a:cubicBezTo>
                          <a:cubicBezTo>
                            <a:pt x="23369" y="10642"/>
                            <a:pt x="24677" y="15071"/>
                            <a:pt x="25003" y="21015"/>
                          </a:cubicBezTo>
                          <a:cubicBezTo>
                            <a:pt x="23747" y="19150"/>
                            <a:pt x="22150" y="17717"/>
                            <a:pt x="20214" y="16718"/>
                          </a:cubicBezTo>
                          <a:cubicBezTo>
                            <a:pt x="18284" y="15719"/>
                            <a:pt x="16149" y="15220"/>
                            <a:pt x="13810" y="15220"/>
                          </a:cubicBezTo>
                          <a:cubicBezTo>
                            <a:pt x="8951" y="15220"/>
                            <a:pt x="5106" y="16687"/>
                            <a:pt x="2273" y="19621"/>
                          </a:cubicBezTo>
                          <a:cubicBezTo>
                            <a:pt x="-559" y="22562"/>
                            <a:pt x="-1975" y="26582"/>
                            <a:pt x="-1975" y="31680"/>
                          </a:cubicBezTo>
                          <a:cubicBezTo>
                            <a:pt x="-1975" y="36661"/>
                            <a:pt x="-500" y="40656"/>
                            <a:pt x="2451" y="43666"/>
                          </a:cubicBezTo>
                          <a:cubicBezTo>
                            <a:pt x="5401" y="46684"/>
                            <a:pt x="9326" y="48192"/>
                            <a:pt x="14227" y="48192"/>
                          </a:cubicBezTo>
                          <a:cubicBezTo>
                            <a:pt x="19849" y="48192"/>
                            <a:pt x="24139" y="46039"/>
                            <a:pt x="27096" y="41731"/>
                          </a:cubicBezTo>
                          <a:cubicBezTo>
                            <a:pt x="30060" y="37430"/>
                            <a:pt x="31542" y="31184"/>
                            <a:pt x="31542" y="22992"/>
                          </a:cubicBezTo>
                          <a:cubicBezTo>
                            <a:pt x="31542" y="15341"/>
                            <a:pt x="29723" y="9234"/>
                            <a:pt x="26086" y="4670"/>
                          </a:cubicBezTo>
                          <a:cubicBezTo>
                            <a:pt x="22456" y="106"/>
                            <a:pt x="17572" y="-2176"/>
                            <a:pt x="11436" y="-2176"/>
                          </a:cubicBezTo>
                          <a:cubicBezTo>
                            <a:pt x="9784" y="-2176"/>
                            <a:pt x="8111" y="-2013"/>
                            <a:pt x="6418" y="-1687"/>
                          </a:cubicBezTo>
                          <a:cubicBezTo>
                            <a:pt x="4731" y="-1361"/>
                            <a:pt x="2975" y="-872"/>
                            <a:pt x="1149" y="-220"/>
                          </a:cubicBezTo>
                          <a:close/>
                          <a:moveTo>
                            <a:pt x="14227" y="20360"/>
                          </a:moveTo>
                          <a:cubicBezTo>
                            <a:pt x="17177" y="20360"/>
                            <a:pt x="19513" y="21366"/>
                            <a:pt x="21234" y="23377"/>
                          </a:cubicBezTo>
                          <a:cubicBezTo>
                            <a:pt x="22962" y="25396"/>
                            <a:pt x="23827" y="28163"/>
                            <a:pt x="23827" y="31680"/>
                          </a:cubicBezTo>
                          <a:cubicBezTo>
                            <a:pt x="23827" y="35169"/>
                            <a:pt x="22962" y="37926"/>
                            <a:pt x="21234" y="39952"/>
                          </a:cubicBezTo>
                          <a:cubicBezTo>
                            <a:pt x="19513" y="41977"/>
                            <a:pt x="17177" y="42990"/>
                            <a:pt x="14227" y="42990"/>
                          </a:cubicBezTo>
                          <a:cubicBezTo>
                            <a:pt x="11277" y="42990"/>
                            <a:pt x="8941" y="41977"/>
                            <a:pt x="7219" y="39952"/>
                          </a:cubicBezTo>
                          <a:cubicBezTo>
                            <a:pt x="5498" y="37926"/>
                            <a:pt x="4637" y="35169"/>
                            <a:pt x="4637" y="31680"/>
                          </a:cubicBezTo>
                          <a:cubicBezTo>
                            <a:pt x="4637" y="28163"/>
                            <a:pt x="5498" y="25396"/>
                            <a:pt x="7219" y="23377"/>
                          </a:cubicBezTo>
                          <a:cubicBezTo>
                            <a:pt x="8941" y="21366"/>
                            <a:pt x="11277" y="20360"/>
                            <a:pt x="14227" y="203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8" name="자유형 1357">
                      <a:extLst>
                        <a:ext uri="{FF2B5EF4-FFF2-40B4-BE49-F238E27FC236}">
                          <a16:creationId xmlns:a16="http://schemas.microsoft.com/office/drawing/2014/main" id="{1F07E0F8-55F0-B8F9-339C-C2DA6B8C002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3752829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20 h 8261"/>
                        <a:gd name="connsiteX1" fmla="*/ 5901 w 6872"/>
                        <a:gd name="connsiteY1" fmla="*/ 8020 h 8261"/>
                        <a:gd name="connsiteX2" fmla="*/ 5901 w 6872"/>
                        <a:gd name="connsiteY2" fmla="*/ -241 h 8261"/>
                        <a:gd name="connsiteX3" fmla="*/ -971 w 6872"/>
                        <a:gd name="connsiteY3" fmla="*/ -241 h 8261"/>
                        <a:gd name="connsiteX4" fmla="*/ -971 w 6872"/>
                        <a:gd name="connsiteY4" fmla="*/ 8020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20"/>
                          </a:moveTo>
                          <a:lnTo>
                            <a:pt x="5901" y="8020"/>
                          </a:lnTo>
                          <a:lnTo>
                            <a:pt x="5901" y="-241"/>
                          </a:lnTo>
                          <a:lnTo>
                            <a:pt x="-971" y="-241"/>
                          </a:lnTo>
                          <a:lnTo>
                            <a:pt x="-971" y="80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59" name="자유형 1358">
                      <a:extLst>
                        <a:ext uri="{FF2B5EF4-FFF2-40B4-BE49-F238E27FC236}">
                          <a16:creationId xmlns:a16="http://schemas.microsoft.com/office/drawing/2014/main" id="{8EE45B51-CF82-ADC4-A35A-587E9D6E9D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69341" y="13711668"/>
                      <a:ext cx="30840" cy="49421"/>
                    </a:xfrm>
                    <a:custGeom>
                      <a:avLst/>
                      <a:gdLst>
                        <a:gd name="connsiteX0" fmla="*/ 6000 w 30840"/>
                        <a:gd name="connsiteY0" fmla="*/ 3303 h 49421"/>
                        <a:gd name="connsiteX1" fmla="*/ 28938 w 30840"/>
                        <a:gd name="connsiteY1" fmla="*/ 3303 h 49421"/>
                        <a:gd name="connsiteX2" fmla="*/ 28938 w 30840"/>
                        <a:gd name="connsiteY2" fmla="*/ -2222 h 49421"/>
                        <a:gd name="connsiteX3" fmla="*/ -1903 w 30840"/>
                        <a:gd name="connsiteY3" fmla="*/ -2222 h 49421"/>
                        <a:gd name="connsiteX4" fmla="*/ -1903 w 30840"/>
                        <a:gd name="connsiteY4" fmla="*/ 3303 h 49421"/>
                        <a:gd name="connsiteX5" fmla="*/ 8291 w 30840"/>
                        <a:gd name="connsiteY5" fmla="*/ 13687 h 49421"/>
                        <a:gd name="connsiteX6" fmla="*/ 16412 w 30840"/>
                        <a:gd name="connsiteY6" fmla="*/ 22104 h 49421"/>
                        <a:gd name="connsiteX7" fmla="*/ 20817 w 30840"/>
                        <a:gd name="connsiteY7" fmla="*/ 28097 h 49421"/>
                        <a:gd name="connsiteX8" fmla="*/ 22076 w 30840"/>
                        <a:gd name="connsiteY8" fmla="*/ 32925 h 49421"/>
                        <a:gd name="connsiteX9" fmla="*/ 19359 w 30840"/>
                        <a:gd name="connsiteY9" fmla="*/ 39230 h 49421"/>
                        <a:gd name="connsiteX10" fmla="*/ 12279 w 30840"/>
                        <a:gd name="connsiteY10" fmla="*/ 41675 h 49421"/>
                        <a:gd name="connsiteX11" fmla="*/ 5750 w 30840"/>
                        <a:gd name="connsiteY11" fmla="*/ 40603 h 49421"/>
                        <a:gd name="connsiteX12" fmla="*/ -1580 w 30840"/>
                        <a:gd name="connsiteY12" fmla="*/ 37347 h 49421"/>
                        <a:gd name="connsiteX13" fmla="*/ -1580 w 30840"/>
                        <a:gd name="connsiteY13" fmla="*/ 43985 h 49421"/>
                        <a:gd name="connsiteX14" fmla="*/ 5834 w 30840"/>
                        <a:gd name="connsiteY14" fmla="*/ 46388 h 49421"/>
                        <a:gd name="connsiteX15" fmla="*/ 12154 w 30840"/>
                        <a:gd name="connsiteY15" fmla="*/ 47200 h 49421"/>
                        <a:gd name="connsiteX16" fmla="*/ 24190 w 30840"/>
                        <a:gd name="connsiteY16" fmla="*/ 43423 h 49421"/>
                        <a:gd name="connsiteX17" fmla="*/ 28678 w 30840"/>
                        <a:gd name="connsiteY17" fmla="*/ 33351 h 49421"/>
                        <a:gd name="connsiteX18" fmla="*/ 27553 w 30840"/>
                        <a:gd name="connsiteY18" fmla="*/ 27670 h 49421"/>
                        <a:gd name="connsiteX19" fmla="*/ 23472 w 30840"/>
                        <a:gd name="connsiteY19" fmla="*/ 21355 h 49421"/>
                        <a:gd name="connsiteX20" fmla="*/ 18297 w 30840"/>
                        <a:gd name="connsiteY20" fmla="*/ 15903 h 49421"/>
                        <a:gd name="connsiteX21" fmla="*/ 6000 w 30840"/>
                        <a:gd name="connsiteY21" fmla="*/ 3303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000" y="3303"/>
                          </a:moveTo>
                          <a:lnTo>
                            <a:pt x="28938" y="3303"/>
                          </a:lnTo>
                          <a:lnTo>
                            <a:pt x="28938" y="-2222"/>
                          </a:lnTo>
                          <a:lnTo>
                            <a:pt x="-1903" y="-2222"/>
                          </a:lnTo>
                          <a:lnTo>
                            <a:pt x="-1903" y="3303"/>
                          </a:lnTo>
                          <a:cubicBezTo>
                            <a:pt x="589" y="5883"/>
                            <a:pt x="3987" y="9344"/>
                            <a:pt x="8291" y="13687"/>
                          </a:cubicBezTo>
                          <a:cubicBezTo>
                            <a:pt x="12601" y="18036"/>
                            <a:pt x="15309" y="20842"/>
                            <a:pt x="16412" y="22104"/>
                          </a:cubicBezTo>
                          <a:cubicBezTo>
                            <a:pt x="18516" y="24462"/>
                            <a:pt x="19984" y="26460"/>
                            <a:pt x="20817" y="28097"/>
                          </a:cubicBezTo>
                          <a:cubicBezTo>
                            <a:pt x="21657" y="29734"/>
                            <a:pt x="22076" y="31343"/>
                            <a:pt x="22076" y="32925"/>
                          </a:cubicBezTo>
                          <a:cubicBezTo>
                            <a:pt x="22076" y="35505"/>
                            <a:pt x="21171" y="37607"/>
                            <a:pt x="19359" y="39230"/>
                          </a:cubicBezTo>
                          <a:cubicBezTo>
                            <a:pt x="17547" y="40860"/>
                            <a:pt x="15187" y="41675"/>
                            <a:pt x="12279" y="41675"/>
                          </a:cubicBezTo>
                          <a:cubicBezTo>
                            <a:pt x="10217" y="41675"/>
                            <a:pt x="8041" y="41318"/>
                            <a:pt x="5750" y="40603"/>
                          </a:cubicBezTo>
                          <a:cubicBezTo>
                            <a:pt x="3466" y="39889"/>
                            <a:pt x="1023" y="38803"/>
                            <a:pt x="-1580" y="37347"/>
                          </a:cubicBezTo>
                          <a:lnTo>
                            <a:pt x="-1580" y="43985"/>
                          </a:lnTo>
                          <a:cubicBezTo>
                            <a:pt x="1065" y="45046"/>
                            <a:pt x="3536" y="45847"/>
                            <a:pt x="5834" y="46388"/>
                          </a:cubicBezTo>
                          <a:cubicBezTo>
                            <a:pt x="8138" y="46929"/>
                            <a:pt x="10245" y="47200"/>
                            <a:pt x="12154" y="47200"/>
                          </a:cubicBezTo>
                          <a:cubicBezTo>
                            <a:pt x="17186" y="47200"/>
                            <a:pt x="21198" y="45941"/>
                            <a:pt x="24190" y="43423"/>
                          </a:cubicBezTo>
                          <a:cubicBezTo>
                            <a:pt x="27182" y="40912"/>
                            <a:pt x="28678" y="37555"/>
                            <a:pt x="28678" y="33351"/>
                          </a:cubicBezTo>
                          <a:cubicBezTo>
                            <a:pt x="28678" y="31354"/>
                            <a:pt x="28303" y="29460"/>
                            <a:pt x="27553" y="27670"/>
                          </a:cubicBezTo>
                          <a:cubicBezTo>
                            <a:pt x="26811" y="25888"/>
                            <a:pt x="25450" y="23783"/>
                            <a:pt x="23472" y="21355"/>
                          </a:cubicBezTo>
                          <a:cubicBezTo>
                            <a:pt x="22930" y="20724"/>
                            <a:pt x="21205" y="18906"/>
                            <a:pt x="18297" y="15903"/>
                          </a:cubicBezTo>
                          <a:cubicBezTo>
                            <a:pt x="15395" y="12899"/>
                            <a:pt x="11296" y="8699"/>
                            <a:pt x="6000" y="330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60" name="그래픽 354">
                  <a:extLst>
                    <a:ext uri="{FF2B5EF4-FFF2-40B4-BE49-F238E27FC236}">
                      <a16:creationId xmlns:a16="http://schemas.microsoft.com/office/drawing/2014/main" id="{4DB3D183-2514-4EEC-7189-6E0628C23315}"/>
                    </a:ext>
                  </a:extLst>
                </p:cNvPr>
                <p:cNvGrpSpPr/>
                <p:nvPr/>
              </p:nvGrpSpPr>
              <p:grpSpPr>
                <a:xfrm>
                  <a:off x="26167309" y="13438884"/>
                  <a:ext cx="2665965" cy="50368"/>
                  <a:chOff x="26167309" y="13438884"/>
                  <a:chExt cx="2665965" cy="50368"/>
                </a:xfrm>
              </p:grpSpPr>
              <p:sp>
                <p:nvSpPr>
                  <p:cNvPr id="1361" name="자유형 1360">
                    <a:extLst>
                      <a:ext uri="{FF2B5EF4-FFF2-40B4-BE49-F238E27FC236}">
                        <a16:creationId xmlns:a16="http://schemas.microsoft.com/office/drawing/2014/main" id="{115C5F4E-1BF4-9856-D06A-B7EEA11EC3F4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3463008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62" name="자유형 1361">
                    <a:extLst>
                      <a:ext uri="{FF2B5EF4-FFF2-40B4-BE49-F238E27FC236}">
                        <a16:creationId xmlns:a16="http://schemas.microsoft.com/office/drawing/2014/main" id="{1DDFE8E8-E1CC-3291-3568-7B892D9B588C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3463008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12 h 6658"/>
                      <a:gd name="connsiteX1" fmla="*/ 58 w 23323"/>
                      <a:gd name="connsiteY1" fmla="*/ 112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12"/>
                        </a:moveTo>
                        <a:lnTo>
                          <a:pt x="58" y="112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63" name="그래픽 354">
                    <a:extLst>
                      <a:ext uri="{FF2B5EF4-FFF2-40B4-BE49-F238E27FC236}">
                        <a16:creationId xmlns:a16="http://schemas.microsoft.com/office/drawing/2014/main" id="{2CF13D27-CE85-1821-BF6C-01D36CB27404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3438884"/>
                    <a:ext cx="233393" cy="50368"/>
                    <a:chOff x="26167309" y="13438884"/>
                    <a:chExt cx="233393" cy="50368"/>
                  </a:xfrm>
                  <a:solidFill>
                    <a:srgbClr val="000000"/>
                  </a:solidFill>
                </p:grpSpPr>
                <p:sp>
                  <p:nvSpPr>
                    <p:cNvPr id="1364" name="자유형 1363">
                      <a:extLst>
                        <a:ext uri="{FF2B5EF4-FFF2-40B4-BE49-F238E27FC236}">
                          <a16:creationId xmlns:a16="http://schemas.microsoft.com/office/drawing/2014/main" id="{53E50856-E5B1-80A7-01BB-3AE13537E5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346466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31 h 5524"/>
                        <a:gd name="connsiteX1" fmla="*/ 39048 w 41711"/>
                        <a:gd name="connsiteY1" fmla="*/ 3631 h 5524"/>
                        <a:gd name="connsiteX2" fmla="*/ 39048 w 41711"/>
                        <a:gd name="connsiteY2" fmla="*/ -1894 h 5524"/>
                        <a:gd name="connsiteX3" fmla="*/ -2663 w 41711"/>
                        <a:gd name="connsiteY3" fmla="*/ -1894 h 5524"/>
                        <a:gd name="connsiteX4" fmla="*/ -2663 w 41711"/>
                        <a:gd name="connsiteY4" fmla="*/ 3631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31"/>
                          </a:moveTo>
                          <a:lnTo>
                            <a:pt x="39048" y="3631"/>
                          </a:lnTo>
                          <a:lnTo>
                            <a:pt x="39048" y="-1894"/>
                          </a:lnTo>
                          <a:lnTo>
                            <a:pt x="-2663" y="-1894"/>
                          </a:lnTo>
                          <a:lnTo>
                            <a:pt x="-2663" y="363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5" name="자유형 1364">
                      <a:extLst>
                        <a:ext uri="{FF2B5EF4-FFF2-40B4-BE49-F238E27FC236}">
                          <a16:creationId xmlns:a16="http://schemas.microsoft.com/office/drawing/2014/main" id="{972A610D-FD21-77C3-6911-33FEC0F0204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3439758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04 h 48547"/>
                        <a:gd name="connsiteX1" fmla="*/ 9616 w 28924"/>
                        <a:gd name="connsiteY1" fmla="*/ 3304 h 48547"/>
                        <a:gd name="connsiteX2" fmla="*/ 9616 w 28924"/>
                        <a:gd name="connsiteY2" fmla="*/ 40344 h 48547"/>
                        <a:gd name="connsiteX3" fmla="*/ -2067 w 28924"/>
                        <a:gd name="connsiteY3" fmla="*/ 38003 h 48547"/>
                        <a:gd name="connsiteX4" fmla="*/ -2067 w 28924"/>
                        <a:gd name="connsiteY4" fmla="*/ 43986 h 48547"/>
                        <a:gd name="connsiteX5" fmla="*/ 9553 w 28924"/>
                        <a:gd name="connsiteY5" fmla="*/ 46327 h 48547"/>
                        <a:gd name="connsiteX6" fmla="*/ 16123 w 28924"/>
                        <a:gd name="connsiteY6" fmla="*/ 46327 h 48547"/>
                        <a:gd name="connsiteX7" fmla="*/ 16123 w 28924"/>
                        <a:gd name="connsiteY7" fmla="*/ 3304 h 48547"/>
                        <a:gd name="connsiteX8" fmla="*/ 26858 w 28924"/>
                        <a:gd name="connsiteY8" fmla="*/ 3304 h 48547"/>
                        <a:gd name="connsiteX9" fmla="*/ 26858 w 28924"/>
                        <a:gd name="connsiteY9" fmla="*/ -2221 h 48547"/>
                        <a:gd name="connsiteX10" fmla="*/ -1119 w 28924"/>
                        <a:gd name="connsiteY10" fmla="*/ -2221 h 48547"/>
                        <a:gd name="connsiteX11" fmla="*/ -1119 w 28924"/>
                        <a:gd name="connsiteY11" fmla="*/ 330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04"/>
                          </a:moveTo>
                          <a:lnTo>
                            <a:pt x="9616" y="3304"/>
                          </a:lnTo>
                          <a:lnTo>
                            <a:pt x="9616" y="40344"/>
                          </a:lnTo>
                          <a:lnTo>
                            <a:pt x="-2067" y="38003"/>
                          </a:lnTo>
                          <a:lnTo>
                            <a:pt x="-2067" y="43986"/>
                          </a:lnTo>
                          <a:lnTo>
                            <a:pt x="9553" y="46327"/>
                          </a:lnTo>
                          <a:lnTo>
                            <a:pt x="16123" y="46327"/>
                          </a:lnTo>
                          <a:lnTo>
                            <a:pt x="16123" y="3304"/>
                          </a:lnTo>
                          <a:lnTo>
                            <a:pt x="26858" y="3304"/>
                          </a:lnTo>
                          <a:lnTo>
                            <a:pt x="26858" y="-2221"/>
                          </a:lnTo>
                          <a:lnTo>
                            <a:pt x="-1119" y="-2221"/>
                          </a:lnTo>
                          <a:lnTo>
                            <a:pt x="-1119" y="33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6" name="자유형 1365">
                      <a:extLst>
                        <a:ext uri="{FF2B5EF4-FFF2-40B4-BE49-F238E27FC236}">
                          <a16:creationId xmlns:a16="http://schemas.microsoft.com/office/drawing/2014/main" id="{5C6488D5-12C2-3B69-EFBE-9DE6DECFC4E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3439758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04 h 48547"/>
                        <a:gd name="connsiteX1" fmla="*/ 3349 w 35401"/>
                        <a:gd name="connsiteY1" fmla="*/ 14687 h 48547"/>
                        <a:gd name="connsiteX2" fmla="*/ 19946 w 35401"/>
                        <a:gd name="connsiteY2" fmla="*/ 14687 h 48547"/>
                        <a:gd name="connsiteX3" fmla="*/ 19946 w 35401"/>
                        <a:gd name="connsiteY3" fmla="*/ 40604 h 48547"/>
                        <a:gd name="connsiteX4" fmla="*/ 18218 w 35401"/>
                        <a:gd name="connsiteY4" fmla="*/ 46327 h 48547"/>
                        <a:gd name="connsiteX5" fmla="*/ 26485 w 35401"/>
                        <a:gd name="connsiteY5" fmla="*/ 46327 h 48547"/>
                        <a:gd name="connsiteX6" fmla="*/ 26485 w 35401"/>
                        <a:gd name="connsiteY6" fmla="*/ 14687 h 48547"/>
                        <a:gd name="connsiteX7" fmla="*/ 33420 w 35401"/>
                        <a:gd name="connsiteY7" fmla="*/ 14687 h 48547"/>
                        <a:gd name="connsiteX8" fmla="*/ 33420 w 35401"/>
                        <a:gd name="connsiteY8" fmla="*/ 9224 h 48547"/>
                        <a:gd name="connsiteX9" fmla="*/ 26485 w 35401"/>
                        <a:gd name="connsiteY9" fmla="*/ 9224 h 48547"/>
                        <a:gd name="connsiteX10" fmla="*/ 26485 w 35401"/>
                        <a:gd name="connsiteY10" fmla="*/ -2221 h 48547"/>
                        <a:gd name="connsiteX11" fmla="*/ 19946 w 35401"/>
                        <a:gd name="connsiteY11" fmla="*/ -2221 h 48547"/>
                        <a:gd name="connsiteX12" fmla="*/ 19946 w 35401"/>
                        <a:gd name="connsiteY12" fmla="*/ 9224 h 48547"/>
                        <a:gd name="connsiteX13" fmla="*/ -1982 w 35401"/>
                        <a:gd name="connsiteY13" fmla="*/ 9224 h 48547"/>
                        <a:gd name="connsiteX14" fmla="*/ -1982 w 35401"/>
                        <a:gd name="connsiteY14" fmla="*/ 15561 h 48547"/>
                        <a:gd name="connsiteX15" fmla="*/ 18218 w 35401"/>
                        <a:gd name="connsiteY15" fmla="*/ 4632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04"/>
                          </a:moveTo>
                          <a:lnTo>
                            <a:pt x="3349" y="14687"/>
                          </a:lnTo>
                          <a:lnTo>
                            <a:pt x="19946" y="14687"/>
                          </a:lnTo>
                          <a:lnTo>
                            <a:pt x="19946" y="40604"/>
                          </a:lnTo>
                          <a:close/>
                          <a:moveTo>
                            <a:pt x="18218" y="46327"/>
                          </a:moveTo>
                          <a:lnTo>
                            <a:pt x="26485" y="46327"/>
                          </a:lnTo>
                          <a:lnTo>
                            <a:pt x="26485" y="14687"/>
                          </a:lnTo>
                          <a:lnTo>
                            <a:pt x="33420" y="14687"/>
                          </a:lnTo>
                          <a:lnTo>
                            <a:pt x="33420" y="9224"/>
                          </a:lnTo>
                          <a:lnTo>
                            <a:pt x="26485" y="9224"/>
                          </a:lnTo>
                          <a:lnTo>
                            <a:pt x="26485" y="-2221"/>
                          </a:lnTo>
                          <a:lnTo>
                            <a:pt x="19946" y="-2221"/>
                          </a:lnTo>
                          <a:lnTo>
                            <a:pt x="19946" y="9224"/>
                          </a:lnTo>
                          <a:lnTo>
                            <a:pt x="-1982" y="9224"/>
                          </a:lnTo>
                          <a:lnTo>
                            <a:pt x="-1982" y="15561"/>
                          </a:lnTo>
                          <a:lnTo>
                            <a:pt x="18218" y="463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7" name="자유형 1366">
                      <a:extLst>
                        <a:ext uri="{FF2B5EF4-FFF2-40B4-BE49-F238E27FC236}">
                          <a16:creationId xmlns:a16="http://schemas.microsoft.com/office/drawing/2014/main" id="{7BE744DB-AD2F-56AB-72FF-06874D09DA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3438884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61 h 50368"/>
                        <a:gd name="connsiteX1" fmla="*/ 1149 w 33516"/>
                        <a:gd name="connsiteY1" fmla="*/ 5721 h 50368"/>
                        <a:gd name="connsiteX2" fmla="*/ 6157 w 33516"/>
                        <a:gd name="connsiteY2" fmla="*/ 3932 h 50368"/>
                        <a:gd name="connsiteX3" fmla="*/ 11145 w 33516"/>
                        <a:gd name="connsiteY3" fmla="*/ 3318 h 50368"/>
                        <a:gd name="connsiteX4" fmla="*/ 21078 w 33516"/>
                        <a:gd name="connsiteY4" fmla="*/ 7688 h 50368"/>
                        <a:gd name="connsiteX5" fmla="*/ 25003 w 33516"/>
                        <a:gd name="connsiteY5" fmla="*/ 20974 h 50368"/>
                        <a:gd name="connsiteX6" fmla="*/ 20214 w 33516"/>
                        <a:gd name="connsiteY6" fmla="*/ 16677 h 50368"/>
                        <a:gd name="connsiteX7" fmla="*/ 13810 w 33516"/>
                        <a:gd name="connsiteY7" fmla="*/ 15179 h 50368"/>
                        <a:gd name="connsiteX8" fmla="*/ 2273 w 33516"/>
                        <a:gd name="connsiteY8" fmla="*/ 19580 h 50368"/>
                        <a:gd name="connsiteX9" fmla="*/ -1975 w 33516"/>
                        <a:gd name="connsiteY9" fmla="*/ 31639 h 50368"/>
                        <a:gd name="connsiteX10" fmla="*/ 2451 w 33516"/>
                        <a:gd name="connsiteY10" fmla="*/ 43625 h 50368"/>
                        <a:gd name="connsiteX11" fmla="*/ 14227 w 33516"/>
                        <a:gd name="connsiteY11" fmla="*/ 48151 h 50368"/>
                        <a:gd name="connsiteX12" fmla="*/ 27096 w 33516"/>
                        <a:gd name="connsiteY12" fmla="*/ 41690 h 50368"/>
                        <a:gd name="connsiteX13" fmla="*/ 31542 w 33516"/>
                        <a:gd name="connsiteY13" fmla="*/ 22951 h 50368"/>
                        <a:gd name="connsiteX14" fmla="*/ 26086 w 33516"/>
                        <a:gd name="connsiteY14" fmla="*/ 4629 h 50368"/>
                        <a:gd name="connsiteX15" fmla="*/ 11436 w 33516"/>
                        <a:gd name="connsiteY15" fmla="*/ -2217 h 50368"/>
                        <a:gd name="connsiteX16" fmla="*/ 6418 w 33516"/>
                        <a:gd name="connsiteY16" fmla="*/ -1728 h 50368"/>
                        <a:gd name="connsiteX17" fmla="*/ 1149 w 33516"/>
                        <a:gd name="connsiteY17" fmla="*/ -261 h 50368"/>
                        <a:gd name="connsiteX18" fmla="*/ 14227 w 33516"/>
                        <a:gd name="connsiteY18" fmla="*/ 20319 h 50368"/>
                        <a:gd name="connsiteX19" fmla="*/ 21234 w 33516"/>
                        <a:gd name="connsiteY19" fmla="*/ 23336 h 50368"/>
                        <a:gd name="connsiteX20" fmla="*/ 23827 w 33516"/>
                        <a:gd name="connsiteY20" fmla="*/ 31639 h 50368"/>
                        <a:gd name="connsiteX21" fmla="*/ 21234 w 33516"/>
                        <a:gd name="connsiteY21" fmla="*/ 39911 h 50368"/>
                        <a:gd name="connsiteX22" fmla="*/ 14227 w 33516"/>
                        <a:gd name="connsiteY22" fmla="*/ 42949 h 50368"/>
                        <a:gd name="connsiteX23" fmla="*/ 7219 w 33516"/>
                        <a:gd name="connsiteY23" fmla="*/ 39911 h 50368"/>
                        <a:gd name="connsiteX24" fmla="*/ 4637 w 33516"/>
                        <a:gd name="connsiteY24" fmla="*/ 31639 h 50368"/>
                        <a:gd name="connsiteX25" fmla="*/ 7219 w 33516"/>
                        <a:gd name="connsiteY25" fmla="*/ 23336 h 50368"/>
                        <a:gd name="connsiteX26" fmla="*/ 14227 w 33516"/>
                        <a:gd name="connsiteY26" fmla="*/ 20319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61"/>
                          </a:moveTo>
                          <a:lnTo>
                            <a:pt x="1149" y="5721"/>
                          </a:lnTo>
                          <a:cubicBezTo>
                            <a:pt x="2801" y="4937"/>
                            <a:pt x="4470" y="4341"/>
                            <a:pt x="6157" y="3932"/>
                          </a:cubicBezTo>
                          <a:cubicBezTo>
                            <a:pt x="7851" y="3522"/>
                            <a:pt x="9513" y="3318"/>
                            <a:pt x="11145" y="3318"/>
                          </a:cubicBezTo>
                          <a:cubicBezTo>
                            <a:pt x="15483" y="3318"/>
                            <a:pt x="18794" y="4774"/>
                            <a:pt x="21078" y="7688"/>
                          </a:cubicBezTo>
                          <a:cubicBezTo>
                            <a:pt x="23369" y="10601"/>
                            <a:pt x="24677" y="15030"/>
                            <a:pt x="25003" y="20974"/>
                          </a:cubicBezTo>
                          <a:cubicBezTo>
                            <a:pt x="23747" y="19109"/>
                            <a:pt x="22150" y="17676"/>
                            <a:pt x="20214" y="16677"/>
                          </a:cubicBezTo>
                          <a:cubicBezTo>
                            <a:pt x="18284" y="15678"/>
                            <a:pt x="16149" y="15179"/>
                            <a:pt x="13810" y="15179"/>
                          </a:cubicBezTo>
                          <a:cubicBezTo>
                            <a:pt x="8951" y="15179"/>
                            <a:pt x="5106" y="16646"/>
                            <a:pt x="2273" y="19580"/>
                          </a:cubicBezTo>
                          <a:cubicBezTo>
                            <a:pt x="-559" y="22521"/>
                            <a:pt x="-1975" y="26541"/>
                            <a:pt x="-1975" y="31639"/>
                          </a:cubicBezTo>
                          <a:cubicBezTo>
                            <a:pt x="-1975" y="36620"/>
                            <a:pt x="-500" y="40615"/>
                            <a:pt x="2451" y="43625"/>
                          </a:cubicBezTo>
                          <a:cubicBezTo>
                            <a:pt x="5401" y="46643"/>
                            <a:pt x="9326" y="48151"/>
                            <a:pt x="14227" y="48151"/>
                          </a:cubicBezTo>
                          <a:cubicBezTo>
                            <a:pt x="19849" y="48151"/>
                            <a:pt x="24139" y="45998"/>
                            <a:pt x="27096" y="41690"/>
                          </a:cubicBezTo>
                          <a:cubicBezTo>
                            <a:pt x="30060" y="37390"/>
                            <a:pt x="31542" y="31143"/>
                            <a:pt x="31542" y="22951"/>
                          </a:cubicBezTo>
                          <a:cubicBezTo>
                            <a:pt x="31542" y="15300"/>
                            <a:pt x="29723" y="9193"/>
                            <a:pt x="26086" y="4629"/>
                          </a:cubicBezTo>
                          <a:cubicBezTo>
                            <a:pt x="22456" y="65"/>
                            <a:pt x="17572" y="-2217"/>
                            <a:pt x="11436" y="-2217"/>
                          </a:cubicBezTo>
                          <a:cubicBezTo>
                            <a:pt x="9784" y="-2217"/>
                            <a:pt x="8111" y="-2054"/>
                            <a:pt x="6418" y="-1728"/>
                          </a:cubicBezTo>
                          <a:cubicBezTo>
                            <a:pt x="4731" y="-1402"/>
                            <a:pt x="2975" y="-913"/>
                            <a:pt x="1149" y="-261"/>
                          </a:cubicBezTo>
                          <a:close/>
                          <a:moveTo>
                            <a:pt x="14227" y="20319"/>
                          </a:moveTo>
                          <a:cubicBezTo>
                            <a:pt x="17177" y="20319"/>
                            <a:pt x="19513" y="21325"/>
                            <a:pt x="21234" y="23336"/>
                          </a:cubicBezTo>
                          <a:cubicBezTo>
                            <a:pt x="22962" y="25355"/>
                            <a:pt x="23827" y="28122"/>
                            <a:pt x="23827" y="31639"/>
                          </a:cubicBezTo>
                          <a:cubicBezTo>
                            <a:pt x="23827" y="35128"/>
                            <a:pt x="22962" y="37885"/>
                            <a:pt x="21234" y="39911"/>
                          </a:cubicBezTo>
                          <a:cubicBezTo>
                            <a:pt x="19513" y="41936"/>
                            <a:pt x="17177" y="42949"/>
                            <a:pt x="14227" y="42949"/>
                          </a:cubicBezTo>
                          <a:cubicBezTo>
                            <a:pt x="11277" y="42949"/>
                            <a:pt x="8941" y="41936"/>
                            <a:pt x="7219" y="39911"/>
                          </a:cubicBezTo>
                          <a:cubicBezTo>
                            <a:pt x="5498" y="37885"/>
                            <a:pt x="4637" y="35128"/>
                            <a:pt x="4637" y="31639"/>
                          </a:cubicBezTo>
                          <a:cubicBezTo>
                            <a:pt x="4637" y="28122"/>
                            <a:pt x="5498" y="25355"/>
                            <a:pt x="7219" y="23336"/>
                          </a:cubicBezTo>
                          <a:cubicBezTo>
                            <a:pt x="8941" y="21325"/>
                            <a:pt x="11277" y="20319"/>
                            <a:pt x="14227" y="2031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8" name="자유형 1367">
                      <a:extLst>
                        <a:ext uri="{FF2B5EF4-FFF2-40B4-BE49-F238E27FC236}">
                          <a16:creationId xmlns:a16="http://schemas.microsoft.com/office/drawing/2014/main" id="{C01A3C9D-E851-D695-4E7F-BC29036A18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348004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79 h 8261"/>
                        <a:gd name="connsiteX1" fmla="*/ 5901 w 6872"/>
                        <a:gd name="connsiteY1" fmla="*/ 7979 h 8261"/>
                        <a:gd name="connsiteX2" fmla="*/ 5901 w 6872"/>
                        <a:gd name="connsiteY2" fmla="*/ -282 h 8261"/>
                        <a:gd name="connsiteX3" fmla="*/ -971 w 6872"/>
                        <a:gd name="connsiteY3" fmla="*/ -282 h 8261"/>
                        <a:gd name="connsiteX4" fmla="*/ -971 w 6872"/>
                        <a:gd name="connsiteY4" fmla="*/ 7979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79"/>
                          </a:moveTo>
                          <a:lnTo>
                            <a:pt x="5901" y="7979"/>
                          </a:lnTo>
                          <a:lnTo>
                            <a:pt x="5901" y="-282"/>
                          </a:lnTo>
                          <a:lnTo>
                            <a:pt x="-971" y="-282"/>
                          </a:lnTo>
                          <a:lnTo>
                            <a:pt x="-971" y="797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69" name="자유형 1368">
                      <a:extLst>
                        <a:ext uri="{FF2B5EF4-FFF2-40B4-BE49-F238E27FC236}">
                          <a16:creationId xmlns:a16="http://schemas.microsoft.com/office/drawing/2014/main" id="{D3C282E6-FFA4-38E6-4E42-A5772BCD60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1778" y="13439758"/>
                      <a:ext cx="28924" cy="48547"/>
                    </a:xfrm>
                    <a:custGeom>
                      <a:avLst/>
                      <a:gdLst>
                        <a:gd name="connsiteX0" fmla="*/ -1097 w 28924"/>
                        <a:gd name="connsiteY0" fmla="*/ 3304 h 48547"/>
                        <a:gd name="connsiteX1" fmla="*/ 9638 w 28924"/>
                        <a:gd name="connsiteY1" fmla="*/ 3304 h 48547"/>
                        <a:gd name="connsiteX2" fmla="*/ 9638 w 28924"/>
                        <a:gd name="connsiteY2" fmla="*/ 40344 h 48547"/>
                        <a:gd name="connsiteX3" fmla="*/ -2044 w 28924"/>
                        <a:gd name="connsiteY3" fmla="*/ 38003 h 48547"/>
                        <a:gd name="connsiteX4" fmla="*/ -2044 w 28924"/>
                        <a:gd name="connsiteY4" fmla="*/ 43986 h 48547"/>
                        <a:gd name="connsiteX5" fmla="*/ 9575 w 28924"/>
                        <a:gd name="connsiteY5" fmla="*/ 46327 h 48547"/>
                        <a:gd name="connsiteX6" fmla="*/ 16146 w 28924"/>
                        <a:gd name="connsiteY6" fmla="*/ 46327 h 48547"/>
                        <a:gd name="connsiteX7" fmla="*/ 16146 w 28924"/>
                        <a:gd name="connsiteY7" fmla="*/ 3304 h 48547"/>
                        <a:gd name="connsiteX8" fmla="*/ 26880 w 28924"/>
                        <a:gd name="connsiteY8" fmla="*/ 3304 h 48547"/>
                        <a:gd name="connsiteX9" fmla="*/ 26880 w 28924"/>
                        <a:gd name="connsiteY9" fmla="*/ -2221 h 48547"/>
                        <a:gd name="connsiteX10" fmla="*/ -1097 w 28924"/>
                        <a:gd name="connsiteY10" fmla="*/ -2221 h 48547"/>
                        <a:gd name="connsiteX11" fmla="*/ -1097 w 28924"/>
                        <a:gd name="connsiteY11" fmla="*/ 330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097" y="3304"/>
                          </a:moveTo>
                          <a:lnTo>
                            <a:pt x="9638" y="3304"/>
                          </a:lnTo>
                          <a:lnTo>
                            <a:pt x="9638" y="40344"/>
                          </a:lnTo>
                          <a:lnTo>
                            <a:pt x="-2044" y="38003"/>
                          </a:lnTo>
                          <a:lnTo>
                            <a:pt x="-2044" y="43986"/>
                          </a:lnTo>
                          <a:lnTo>
                            <a:pt x="9575" y="46327"/>
                          </a:lnTo>
                          <a:lnTo>
                            <a:pt x="16146" y="46327"/>
                          </a:lnTo>
                          <a:lnTo>
                            <a:pt x="16146" y="3304"/>
                          </a:lnTo>
                          <a:lnTo>
                            <a:pt x="26880" y="3304"/>
                          </a:lnTo>
                          <a:lnTo>
                            <a:pt x="26880" y="-2221"/>
                          </a:lnTo>
                          <a:lnTo>
                            <a:pt x="-1097" y="-2221"/>
                          </a:lnTo>
                          <a:lnTo>
                            <a:pt x="-1097" y="33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70" name="그래픽 354">
                  <a:extLst>
                    <a:ext uri="{FF2B5EF4-FFF2-40B4-BE49-F238E27FC236}">
                      <a16:creationId xmlns:a16="http://schemas.microsoft.com/office/drawing/2014/main" id="{4DF788BB-AA04-A941-2A89-B0EED7DAB726}"/>
                    </a:ext>
                  </a:extLst>
                </p:cNvPr>
                <p:cNvGrpSpPr/>
                <p:nvPr/>
              </p:nvGrpSpPr>
              <p:grpSpPr>
                <a:xfrm>
                  <a:off x="26167309" y="13166103"/>
                  <a:ext cx="2665965" cy="50368"/>
                  <a:chOff x="26167309" y="13166103"/>
                  <a:chExt cx="2665965" cy="50368"/>
                </a:xfrm>
              </p:grpSpPr>
              <p:sp>
                <p:nvSpPr>
                  <p:cNvPr id="1371" name="자유형 1370">
                    <a:extLst>
                      <a:ext uri="{FF2B5EF4-FFF2-40B4-BE49-F238E27FC236}">
                        <a16:creationId xmlns:a16="http://schemas.microsoft.com/office/drawing/2014/main" id="{A32B75F4-874E-6EC6-AF44-0673F3FB6B2F}"/>
                      </a:ext>
                    </a:extLst>
                  </p:cNvPr>
                  <p:cNvSpPr/>
                  <p:nvPr/>
                </p:nvSpPr>
                <p:spPr>
                  <a:xfrm>
                    <a:off x="26453508" y="13190227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72" name="자유형 1371">
                    <a:extLst>
                      <a:ext uri="{FF2B5EF4-FFF2-40B4-BE49-F238E27FC236}">
                        <a16:creationId xmlns:a16="http://schemas.microsoft.com/office/drawing/2014/main" id="{BCC77085-0BDF-8245-3A75-C4C1F7D4AF63}"/>
                      </a:ext>
                    </a:extLst>
                  </p:cNvPr>
                  <p:cNvSpPr/>
                  <p:nvPr/>
                </p:nvSpPr>
                <p:spPr>
                  <a:xfrm>
                    <a:off x="26430185" y="13190227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71 h 6658"/>
                      <a:gd name="connsiteX1" fmla="*/ 58 w 23323"/>
                      <a:gd name="connsiteY1" fmla="*/ 71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71"/>
                        </a:moveTo>
                        <a:lnTo>
                          <a:pt x="58" y="71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373" name="그래픽 354">
                    <a:extLst>
                      <a:ext uri="{FF2B5EF4-FFF2-40B4-BE49-F238E27FC236}">
                        <a16:creationId xmlns:a16="http://schemas.microsoft.com/office/drawing/2014/main" id="{531FB8AC-61EE-DE67-037D-7551E08531B7}"/>
                      </a:ext>
                    </a:extLst>
                  </p:cNvPr>
                  <p:cNvGrpSpPr/>
                  <p:nvPr/>
                </p:nvGrpSpPr>
                <p:grpSpPr>
                  <a:xfrm>
                    <a:off x="26167309" y="13166103"/>
                    <a:ext cx="235121" cy="50368"/>
                    <a:chOff x="26167309" y="13166103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374" name="자유형 1373">
                      <a:extLst>
                        <a:ext uri="{FF2B5EF4-FFF2-40B4-BE49-F238E27FC236}">
                          <a16:creationId xmlns:a16="http://schemas.microsoft.com/office/drawing/2014/main" id="{1BA602A7-1682-307E-42D9-C4188D7F6D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7309" y="1319188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590 h 5524"/>
                        <a:gd name="connsiteX1" fmla="*/ 39048 w 41711"/>
                        <a:gd name="connsiteY1" fmla="*/ 3590 h 5524"/>
                        <a:gd name="connsiteX2" fmla="*/ 39048 w 41711"/>
                        <a:gd name="connsiteY2" fmla="*/ -1935 h 5524"/>
                        <a:gd name="connsiteX3" fmla="*/ -2663 w 41711"/>
                        <a:gd name="connsiteY3" fmla="*/ -1935 h 5524"/>
                        <a:gd name="connsiteX4" fmla="*/ -2663 w 41711"/>
                        <a:gd name="connsiteY4" fmla="*/ 3590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590"/>
                          </a:moveTo>
                          <a:lnTo>
                            <a:pt x="39048" y="3590"/>
                          </a:lnTo>
                          <a:lnTo>
                            <a:pt x="39048" y="-1935"/>
                          </a:lnTo>
                          <a:lnTo>
                            <a:pt x="-2663" y="-1935"/>
                          </a:lnTo>
                          <a:lnTo>
                            <a:pt x="-2663" y="35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5" name="자유형 1374">
                      <a:extLst>
                        <a:ext uri="{FF2B5EF4-FFF2-40B4-BE49-F238E27FC236}">
                          <a16:creationId xmlns:a16="http://schemas.microsoft.com/office/drawing/2014/main" id="{1F4A55F6-63E2-9A92-112B-D3D697FA83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3405" y="1316697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63 h 48547"/>
                        <a:gd name="connsiteX1" fmla="*/ 9616 w 28924"/>
                        <a:gd name="connsiteY1" fmla="*/ 3263 h 48547"/>
                        <a:gd name="connsiteX2" fmla="*/ 9616 w 28924"/>
                        <a:gd name="connsiteY2" fmla="*/ 40303 h 48547"/>
                        <a:gd name="connsiteX3" fmla="*/ -2067 w 28924"/>
                        <a:gd name="connsiteY3" fmla="*/ 37962 h 48547"/>
                        <a:gd name="connsiteX4" fmla="*/ -2067 w 28924"/>
                        <a:gd name="connsiteY4" fmla="*/ 43945 h 48547"/>
                        <a:gd name="connsiteX5" fmla="*/ 9553 w 28924"/>
                        <a:gd name="connsiteY5" fmla="*/ 46286 h 48547"/>
                        <a:gd name="connsiteX6" fmla="*/ 16123 w 28924"/>
                        <a:gd name="connsiteY6" fmla="*/ 46286 h 48547"/>
                        <a:gd name="connsiteX7" fmla="*/ 16123 w 28924"/>
                        <a:gd name="connsiteY7" fmla="*/ 3263 h 48547"/>
                        <a:gd name="connsiteX8" fmla="*/ 26858 w 28924"/>
                        <a:gd name="connsiteY8" fmla="*/ 3263 h 48547"/>
                        <a:gd name="connsiteX9" fmla="*/ 26858 w 28924"/>
                        <a:gd name="connsiteY9" fmla="*/ -2262 h 48547"/>
                        <a:gd name="connsiteX10" fmla="*/ -1119 w 28924"/>
                        <a:gd name="connsiteY10" fmla="*/ -2262 h 48547"/>
                        <a:gd name="connsiteX11" fmla="*/ -1119 w 28924"/>
                        <a:gd name="connsiteY11" fmla="*/ 3263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63"/>
                          </a:moveTo>
                          <a:lnTo>
                            <a:pt x="9616" y="3263"/>
                          </a:lnTo>
                          <a:lnTo>
                            <a:pt x="9616" y="40303"/>
                          </a:lnTo>
                          <a:lnTo>
                            <a:pt x="-2067" y="37962"/>
                          </a:lnTo>
                          <a:lnTo>
                            <a:pt x="-2067" y="43945"/>
                          </a:lnTo>
                          <a:lnTo>
                            <a:pt x="9553" y="46286"/>
                          </a:lnTo>
                          <a:lnTo>
                            <a:pt x="16123" y="46286"/>
                          </a:lnTo>
                          <a:lnTo>
                            <a:pt x="16123" y="3263"/>
                          </a:lnTo>
                          <a:lnTo>
                            <a:pt x="26858" y="3263"/>
                          </a:lnTo>
                          <a:lnTo>
                            <a:pt x="26858" y="-2262"/>
                          </a:lnTo>
                          <a:lnTo>
                            <a:pt x="-1119" y="-2262"/>
                          </a:lnTo>
                          <a:lnTo>
                            <a:pt x="-1119" y="326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6" name="자유형 1375">
                      <a:extLst>
                        <a:ext uri="{FF2B5EF4-FFF2-40B4-BE49-F238E27FC236}">
                          <a16:creationId xmlns:a16="http://schemas.microsoft.com/office/drawing/2014/main" id="{EA7A960C-87D2-A809-11CF-09B7D82652F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1741" y="1316697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64 h 48547"/>
                        <a:gd name="connsiteX1" fmla="*/ 3349 w 35401"/>
                        <a:gd name="connsiteY1" fmla="*/ 14646 h 48547"/>
                        <a:gd name="connsiteX2" fmla="*/ 19946 w 35401"/>
                        <a:gd name="connsiteY2" fmla="*/ 14646 h 48547"/>
                        <a:gd name="connsiteX3" fmla="*/ 19946 w 35401"/>
                        <a:gd name="connsiteY3" fmla="*/ 40564 h 48547"/>
                        <a:gd name="connsiteX4" fmla="*/ 18218 w 35401"/>
                        <a:gd name="connsiteY4" fmla="*/ 46286 h 48547"/>
                        <a:gd name="connsiteX5" fmla="*/ 26485 w 35401"/>
                        <a:gd name="connsiteY5" fmla="*/ 46286 h 48547"/>
                        <a:gd name="connsiteX6" fmla="*/ 26485 w 35401"/>
                        <a:gd name="connsiteY6" fmla="*/ 14646 h 48547"/>
                        <a:gd name="connsiteX7" fmla="*/ 33420 w 35401"/>
                        <a:gd name="connsiteY7" fmla="*/ 14646 h 48547"/>
                        <a:gd name="connsiteX8" fmla="*/ 33420 w 35401"/>
                        <a:gd name="connsiteY8" fmla="*/ 9183 h 48547"/>
                        <a:gd name="connsiteX9" fmla="*/ 26485 w 35401"/>
                        <a:gd name="connsiteY9" fmla="*/ 9183 h 48547"/>
                        <a:gd name="connsiteX10" fmla="*/ 26485 w 35401"/>
                        <a:gd name="connsiteY10" fmla="*/ -2262 h 48547"/>
                        <a:gd name="connsiteX11" fmla="*/ 19946 w 35401"/>
                        <a:gd name="connsiteY11" fmla="*/ -2262 h 48547"/>
                        <a:gd name="connsiteX12" fmla="*/ 19946 w 35401"/>
                        <a:gd name="connsiteY12" fmla="*/ 9183 h 48547"/>
                        <a:gd name="connsiteX13" fmla="*/ -1982 w 35401"/>
                        <a:gd name="connsiteY13" fmla="*/ 9183 h 48547"/>
                        <a:gd name="connsiteX14" fmla="*/ -1982 w 35401"/>
                        <a:gd name="connsiteY14" fmla="*/ 15520 h 48547"/>
                        <a:gd name="connsiteX15" fmla="*/ 18218 w 35401"/>
                        <a:gd name="connsiteY15" fmla="*/ 4628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64"/>
                          </a:moveTo>
                          <a:lnTo>
                            <a:pt x="3349" y="14646"/>
                          </a:lnTo>
                          <a:lnTo>
                            <a:pt x="19946" y="14646"/>
                          </a:lnTo>
                          <a:lnTo>
                            <a:pt x="19946" y="40564"/>
                          </a:lnTo>
                          <a:close/>
                          <a:moveTo>
                            <a:pt x="18218" y="46286"/>
                          </a:moveTo>
                          <a:lnTo>
                            <a:pt x="26485" y="46286"/>
                          </a:lnTo>
                          <a:lnTo>
                            <a:pt x="26485" y="14646"/>
                          </a:lnTo>
                          <a:lnTo>
                            <a:pt x="33420" y="14646"/>
                          </a:lnTo>
                          <a:lnTo>
                            <a:pt x="33420" y="9183"/>
                          </a:lnTo>
                          <a:lnTo>
                            <a:pt x="26485" y="9183"/>
                          </a:lnTo>
                          <a:lnTo>
                            <a:pt x="26485" y="-2262"/>
                          </a:lnTo>
                          <a:lnTo>
                            <a:pt x="19946" y="-2262"/>
                          </a:lnTo>
                          <a:lnTo>
                            <a:pt x="19946" y="9183"/>
                          </a:lnTo>
                          <a:lnTo>
                            <a:pt x="-1982" y="9183"/>
                          </a:lnTo>
                          <a:lnTo>
                            <a:pt x="-1982" y="15520"/>
                          </a:lnTo>
                          <a:lnTo>
                            <a:pt x="18218" y="4628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7" name="자유형 1376">
                      <a:extLst>
                        <a:ext uri="{FF2B5EF4-FFF2-40B4-BE49-F238E27FC236}">
                          <a16:creationId xmlns:a16="http://schemas.microsoft.com/office/drawing/2014/main" id="{13866CA7-FEB9-1C5B-74ED-9FF97C76790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5075" y="13166103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302 h 50368"/>
                        <a:gd name="connsiteX1" fmla="*/ 1149 w 33516"/>
                        <a:gd name="connsiteY1" fmla="*/ 5680 h 50368"/>
                        <a:gd name="connsiteX2" fmla="*/ 6157 w 33516"/>
                        <a:gd name="connsiteY2" fmla="*/ 3891 h 50368"/>
                        <a:gd name="connsiteX3" fmla="*/ 11145 w 33516"/>
                        <a:gd name="connsiteY3" fmla="*/ 3277 h 50368"/>
                        <a:gd name="connsiteX4" fmla="*/ 21078 w 33516"/>
                        <a:gd name="connsiteY4" fmla="*/ 7647 h 50368"/>
                        <a:gd name="connsiteX5" fmla="*/ 25003 w 33516"/>
                        <a:gd name="connsiteY5" fmla="*/ 20933 h 50368"/>
                        <a:gd name="connsiteX6" fmla="*/ 20214 w 33516"/>
                        <a:gd name="connsiteY6" fmla="*/ 16636 h 50368"/>
                        <a:gd name="connsiteX7" fmla="*/ 13810 w 33516"/>
                        <a:gd name="connsiteY7" fmla="*/ 15138 h 50368"/>
                        <a:gd name="connsiteX8" fmla="*/ 2273 w 33516"/>
                        <a:gd name="connsiteY8" fmla="*/ 19539 h 50368"/>
                        <a:gd name="connsiteX9" fmla="*/ -1975 w 33516"/>
                        <a:gd name="connsiteY9" fmla="*/ 31598 h 50368"/>
                        <a:gd name="connsiteX10" fmla="*/ 2451 w 33516"/>
                        <a:gd name="connsiteY10" fmla="*/ 43584 h 50368"/>
                        <a:gd name="connsiteX11" fmla="*/ 14227 w 33516"/>
                        <a:gd name="connsiteY11" fmla="*/ 48110 h 50368"/>
                        <a:gd name="connsiteX12" fmla="*/ 27096 w 33516"/>
                        <a:gd name="connsiteY12" fmla="*/ 41649 h 50368"/>
                        <a:gd name="connsiteX13" fmla="*/ 31542 w 33516"/>
                        <a:gd name="connsiteY13" fmla="*/ 22910 h 50368"/>
                        <a:gd name="connsiteX14" fmla="*/ 26086 w 33516"/>
                        <a:gd name="connsiteY14" fmla="*/ 4588 h 50368"/>
                        <a:gd name="connsiteX15" fmla="*/ 11436 w 33516"/>
                        <a:gd name="connsiteY15" fmla="*/ -2258 h 50368"/>
                        <a:gd name="connsiteX16" fmla="*/ 6418 w 33516"/>
                        <a:gd name="connsiteY16" fmla="*/ -1769 h 50368"/>
                        <a:gd name="connsiteX17" fmla="*/ 1149 w 33516"/>
                        <a:gd name="connsiteY17" fmla="*/ -302 h 50368"/>
                        <a:gd name="connsiteX18" fmla="*/ 14227 w 33516"/>
                        <a:gd name="connsiteY18" fmla="*/ 20278 h 50368"/>
                        <a:gd name="connsiteX19" fmla="*/ 21234 w 33516"/>
                        <a:gd name="connsiteY19" fmla="*/ 23295 h 50368"/>
                        <a:gd name="connsiteX20" fmla="*/ 23827 w 33516"/>
                        <a:gd name="connsiteY20" fmla="*/ 31598 h 50368"/>
                        <a:gd name="connsiteX21" fmla="*/ 21234 w 33516"/>
                        <a:gd name="connsiteY21" fmla="*/ 39870 h 50368"/>
                        <a:gd name="connsiteX22" fmla="*/ 14227 w 33516"/>
                        <a:gd name="connsiteY22" fmla="*/ 42908 h 50368"/>
                        <a:gd name="connsiteX23" fmla="*/ 7219 w 33516"/>
                        <a:gd name="connsiteY23" fmla="*/ 39870 h 50368"/>
                        <a:gd name="connsiteX24" fmla="*/ 4637 w 33516"/>
                        <a:gd name="connsiteY24" fmla="*/ 31598 h 50368"/>
                        <a:gd name="connsiteX25" fmla="*/ 7219 w 33516"/>
                        <a:gd name="connsiteY25" fmla="*/ 23295 h 50368"/>
                        <a:gd name="connsiteX26" fmla="*/ 14227 w 33516"/>
                        <a:gd name="connsiteY26" fmla="*/ 2027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302"/>
                          </a:moveTo>
                          <a:lnTo>
                            <a:pt x="1149" y="5680"/>
                          </a:lnTo>
                          <a:cubicBezTo>
                            <a:pt x="2801" y="4896"/>
                            <a:pt x="4470" y="4300"/>
                            <a:pt x="6157" y="3891"/>
                          </a:cubicBezTo>
                          <a:cubicBezTo>
                            <a:pt x="7851" y="3481"/>
                            <a:pt x="9513" y="3277"/>
                            <a:pt x="11145" y="3277"/>
                          </a:cubicBezTo>
                          <a:cubicBezTo>
                            <a:pt x="15483" y="3277"/>
                            <a:pt x="18794" y="4733"/>
                            <a:pt x="21078" y="7647"/>
                          </a:cubicBezTo>
                          <a:cubicBezTo>
                            <a:pt x="23369" y="10560"/>
                            <a:pt x="24677" y="14989"/>
                            <a:pt x="25003" y="20933"/>
                          </a:cubicBezTo>
                          <a:cubicBezTo>
                            <a:pt x="23747" y="19068"/>
                            <a:pt x="22150" y="17635"/>
                            <a:pt x="20214" y="16636"/>
                          </a:cubicBezTo>
                          <a:cubicBezTo>
                            <a:pt x="18284" y="15638"/>
                            <a:pt x="16149" y="15138"/>
                            <a:pt x="13810" y="15138"/>
                          </a:cubicBezTo>
                          <a:cubicBezTo>
                            <a:pt x="8951" y="15138"/>
                            <a:pt x="5106" y="16605"/>
                            <a:pt x="2273" y="19539"/>
                          </a:cubicBezTo>
                          <a:cubicBezTo>
                            <a:pt x="-559" y="22480"/>
                            <a:pt x="-1975" y="26500"/>
                            <a:pt x="-1975" y="31598"/>
                          </a:cubicBezTo>
                          <a:cubicBezTo>
                            <a:pt x="-1975" y="36579"/>
                            <a:pt x="-500" y="40574"/>
                            <a:pt x="2451" y="43584"/>
                          </a:cubicBezTo>
                          <a:cubicBezTo>
                            <a:pt x="5401" y="46602"/>
                            <a:pt x="9326" y="48110"/>
                            <a:pt x="14227" y="48110"/>
                          </a:cubicBezTo>
                          <a:cubicBezTo>
                            <a:pt x="19849" y="48110"/>
                            <a:pt x="24139" y="45957"/>
                            <a:pt x="27096" y="41649"/>
                          </a:cubicBezTo>
                          <a:cubicBezTo>
                            <a:pt x="30060" y="37349"/>
                            <a:pt x="31542" y="31102"/>
                            <a:pt x="31542" y="22910"/>
                          </a:cubicBezTo>
                          <a:cubicBezTo>
                            <a:pt x="31542" y="15260"/>
                            <a:pt x="29723" y="9152"/>
                            <a:pt x="26086" y="4588"/>
                          </a:cubicBezTo>
                          <a:cubicBezTo>
                            <a:pt x="22456" y="24"/>
                            <a:pt x="17572" y="-2258"/>
                            <a:pt x="11436" y="-2258"/>
                          </a:cubicBezTo>
                          <a:cubicBezTo>
                            <a:pt x="9784" y="-2258"/>
                            <a:pt x="8111" y="-2095"/>
                            <a:pt x="6418" y="-1769"/>
                          </a:cubicBezTo>
                          <a:cubicBezTo>
                            <a:pt x="4731" y="-1443"/>
                            <a:pt x="2975" y="-954"/>
                            <a:pt x="1149" y="-302"/>
                          </a:cubicBezTo>
                          <a:close/>
                          <a:moveTo>
                            <a:pt x="14227" y="20278"/>
                          </a:moveTo>
                          <a:cubicBezTo>
                            <a:pt x="17177" y="20278"/>
                            <a:pt x="19513" y="21284"/>
                            <a:pt x="21234" y="23295"/>
                          </a:cubicBezTo>
                          <a:cubicBezTo>
                            <a:pt x="22962" y="25314"/>
                            <a:pt x="23827" y="28081"/>
                            <a:pt x="23827" y="31598"/>
                          </a:cubicBezTo>
                          <a:cubicBezTo>
                            <a:pt x="23827" y="35087"/>
                            <a:pt x="22962" y="37844"/>
                            <a:pt x="21234" y="39870"/>
                          </a:cubicBezTo>
                          <a:cubicBezTo>
                            <a:pt x="19513" y="41895"/>
                            <a:pt x="17177" y="42908"/>
                            <a:pt x="14227" y="42908"/>
                          </a:cubicBezTo>
                          <a:cubicBezTo>
                            <a:pt x="11277" y="42908"/>
                            <a:pt x="8941" y="41895"/>
                            <a:pt x="7219" y="39870"/>
                          </a:cubicBezTo>
                          <a:cubicBezTo>
                            <a:pt x="5498" y="37844"/>
                            <a:pt x="4637" y="35087"/>
                            <a:pt x="4637" y="31598"/>
                          </a:cubicBezTo>
                          <a:cubicBezTo>
                            <a:pt x="4637" y="28081"/>
                            <a:pt x="5498" y="25314"/>
                            <a:pt x="7219" y="23295"/>
                          </a:cubicBezTo>
                          <a:cubicBezTo>
                            <a:pt x="8941" y="21284"/>
                            <a:pt x="11277" y="20278"/>
                            <a:pt x="14227" y="2027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8" name="자유형 1377">
                      <a:extLst>
                        <a:ext uri="{FF2B5EF4-FFF2-40B4-BE49-F238E27FC236}">
                          <a16:creationId xmlns:a16="http://schemas.microsoft.com/office/drawing/2014/main" id="{1FF9EA46-F601-5D84-DA77-6FB2D99E83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0398" y="1320726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38 h 8261"/>
                        <a:gd name="connsiteX1" fmla="*/ 5901 w 6872"/>
                        <a:gd name="connsiteY1" fmla="*/ 7938 h 8261"/>
                        <a:gd name="connsiteX2" fmla="*/ 5901 w 6872"/>
                        <a:gd name="connsiteY2" fmla="*/ -323 h 8261"/>
                        <a:gd name="connsiteX3" fmla="*/ -971 w 6872"/>
                        <a:gd name="connsiteY3" fmla="*/ -323 h 8261"/>
                        <a:gd name="connsiteX4" fmla="*/ -971 w 6872"/>
                        <a:gd name="connsiteY4" fmla="*/ 7938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38"/>
                          </a:moveTo>
                          <a:lnTo>
                            <a:pt x="5901" y="7938"/>
                          </a:lnTo>
                          <a:lnTo>
                            <a:pt x="5901" y="-323"/>
                          </a:lnTo>
                          <a:lnTo>
                            <a:pt x="-971" y="-323"/>
                          </a:lnTo>
                          <a:lnTo>
                            <a:pt x="-971" y="793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79" name="자유형 1378">
                      <a:extLst>
                        <a:ext uri="{FF2B5EF4-FFF2-40B4-BE49-F238E27FC236}">
                          <a16:creationId xmlns:a16="http://schemas.microsoft.com/office/drawing/2014/main" id="{4F7CFEC9-57A1-7E19-8348-880F771966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68852" y="13166103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2908 h 50368"/>
                        <a:gd name="connsiteX1" fmla="*/ 7165 w 33579"/>
                        <a:gd name="connsiteY1" fmla="*/ 37914 h 50368"/>
                        <a:gd name="connsiteX2" fmla="*/ 4614 w 33579"/>
                        <a:gd name="connsiteY2" fmla="*/ 22910 h 50368"/>
                        <a:gd name="connsiteX3" fmla="*/ 7165 w 33579"/>
                        <a:gd name="connsiteY3" fmla="*/ 7938 h 50368"/>
                        <a:gd name="connsiteX4" fmla="*/ 14797 w 33579"/>
                        <a:gd name="connsiteY4" fmla="*/ 2944 h 50368"/>
                        <a:gd name="connsiteX5" fmla="*/ 22461 w 33579"/>
                        <a:gd name="connsiteY5" fmla="*/ 7938 h 50368"/>
                        <a:gd name="connsiteX6" fmla="*/ 25022 w 33579"/>
                        <a:gd name="connsiteY6" fmla="*/ 22910 h 50368"/>
                        <a:gd name="connsiteX7" fmla="*/ 22461 w 33579"/>
                        <a:gd name="connsiteY7" fmla="*/ 37914 h 50368"/>
                        <a:gd name="connsiteX8" fmla="*/ 14797 w 33579"/>
                        <a:gd name="connsiteY8" fmla="*/ 42908 h 50368"/>
                        <a:gd name="connsiteX9" fmla="*/ 14797 w 33579"/>
                        <a:gd name="connsiteY9" fmla="*/ 48110 h 50368"/>
                        <a:gd name="connsiteX10" fmla="*/ 27281 w 33579"/>
                        <a:gd name="connsiteY10" fmla="*/ 41649 h 50368"/>
                        <a:gd name="connsiteX11" fmla="*/ 31592 w 33579"/>
                        <a:gd name="connsiteY11" fmla="*/ 22910 h 50368"/>
                        <a:gd name="connsiteX12" fmla="*/ 27281 w 33579"/>
                        <a:gd name="connsiteY12" fmla="*/ 4192 h 50368"/>
                        <a:gd name="connsiteX13" fmla="*/ 14797 w 33579"/>
                        <a:gd name="connsiteY13" fmla="*/ -2258 h 50368"/>
                        <a:gd name="connsiteX14" fmla="*/ 2324 w 33579"/>
                        <a:gd name="connsiteY14" fmla="*/ 4192 h 50368"/>
                        <a:gd name="connsiteX15" fmla="*/ -1987 w 33579"/>
                        <a:gd name="connsiteY15" fmla="*/ 22910 h 50368"/>
                        <a:gd name="connsiteX16" fmla="*/ 2324 w 33579"/>
                        <a:gd name="connsiteY16" fmla="*/ 41649 h 50368"/>
                        <a:gd name="connsiteX17" fmla="*/ 14797 w 33579"/>
                        <a:gd name="connsiteY17" fmla="*/ 4811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2908"/>
                          </a:moveTo>
                          <a:cubicBezTo>
                            <a:pt x="11417" y="42908"/>
                            <a:pt x="8873" y="41243"/>
                            <a:pt x="7165" y="37914"/>
                          </a:cubicBezTo>
                          <a:cubicBezTo>
                            <a:pt x="5465" y="34591"/>
                            <a:pt x="4614" y="29590"/>
                            <a:pt x="4614" y="22910"/>
                          </a:cubicBezTo>
                          <a:cubicBezTo>
                            <a:pt x="4614" y="16258"/>
                            <a:pt x="5465" y="11268"/>
                            <a:pt x="7165" y="7938"/>
                          </a:cubicBezTo>
                          <a:cubicBezTo>
                            <a:pt x="8873" y="4609"/>
                            <a:pt x="11417" y="2944"/>
                            <a:pt x="14797" y="2944"/>
                          </a:cubicBezTo>
                          <a:cubicBezTo>
                            <a:pt x="18206" y="2944"/>
                            <a:pt x="20760" y="4609"/>
                            <a:pt x="22461" y="7938"/>
                          </a:cubicBezTo>
                          <a:cubicBezTo>
                            <a:pt x="24168" y="11268"/>
                            <a:pt x="25022" y="16258"/>
                            <a:pt x="25022" y="22910"/>
                          </a:cubicBezTo>
                          <a:cubicBezTo>
                            <a:pt x="25022" y="29590"/>
                            <a:pt x="24168" y="34591"/>
                            <a:pt x="22461" y="37914"/>
                          </a:cubicBezTo>
                          <a:cubicBezTo>
                            <a:pt x="20760" y="41243"/>
                            <a:pt x="18206" y="42908"/>
                            <a:pt x="14797" y="42908"/>
                          </a:cubicBezTo>
                          <a:close/>
                          <a:moveTo>
                            <a:pt x="14797" y="48110"/>
                          </a:moveTo>
                          <a:cubicBezTo>
                            <a:pt x="20246" y="48110"/>
                            <a:pt x="24408" y="45957"/>
                            <a:pt x="27281" y="41649"/>
                          </a:cubicBezTo>
                          <a:cubicBezTo>
                            <a:pt x="30155" y="37349"/>
                            <a:pt x="31592" y="31102"/>
                            <a:pt x="31592" y="22910"/>
                          </a:cubicBezTo>
                          <a:cubicBezTo>
                            <a:pt x="31592" y="14739"/>
                            <a:pt x="30155" y="8500"/>
                            <a:pt x="27281" y="4192"/>
                          </a:cubicBezTo>
                          <a:cubicBezTo>
                            <a:pt x="24408" y="-108"/>
                            <a:pt x="20246" y="-2258"/>
                            <a:pt x="14797" y="-2258"/>
                          </a:cubicBezTo>
                          <a:cubicBezTo>
                            <a:pt x="9355" y="-2258"/>
                            <a:pt x="5197" y="-108"/>
                            <a:pt x="2324" y="4192"/>
                          </a:cubicBezTo>
                          <a:cubicBezTo>
                            <a:pt x="-550" y="8500"/>
                            <a:pt x="-1987" y="14739"/>
                            <a:pt x="-1987" y="22910"/>
                          </a:cubicBezTo>
                          <a:cubicBezTo>
                            <a:pt x="-1987" y="31102"/>
                            <a:pt x="-550" y="37349"/>
                            <a:pt x="2324" y="41649"/>
                          </a:cubicBezTo>
                          <a:cubicBezTo>
                            <a:pt x="5197" y="45957"/>
                            <a:pt x="9355" y="48110"/>
                            <a:pt x="14797" y="481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80" name="그래픽 354">
                  <a:extLst>
                    <a:ext uri="{FF2B5EF4-FFF2-40B4-BE49-F238E27FC236}">
                      <a16:creationId xmlns:a16="http://schemas.microsoft.com/office/drawing/2014/main" id="{9CDBCCEA-E244-C92C-68DB-712B2613EC41}"/>
                    </a:ext>
                  </a:extLst>
                </p:cNvPr>
                <p:cNvGrpSpPr/>
                <p:nvPr/>
              </p:nvGrpSpPr>
              <p:grpSpPr>
                <a:xfrm>
                  <a:off x="26071153" y="13765605"/>
                  <a:ext cx="62441" cy="224617"/>
                  <a:chOff x="26071153" y="13765605"/>
                  <a:chExt cx="62441" cy="224617"/>
                </a:xfrm>
                <a:solidFill>
                  <a:srgbClr val="000000"/>
                </a:solidFill>
              </p:grpSpPr>
              <p:sp>
                <p:nvSpPr>
                  <p:cNvPr id="1381" name="자유형 1380">
                    <a:extLst>
                      <a:ext uri="{FF2B5EF4-FFF2-40B4-BE49-F238E27FC236}">
                        <a16:creationId xmlns:a16="http://schemas.microsoft.com/office/drawing/2014/main" id="{3DB9C135-9588-7151-2261-2BBA20072B1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79795" y="13950311"/>
                    <a:ext cx="31298" cy="48547"/>
                  </a:xfrm>
                  <a:custGeom>
                    <a:avLst/>
                    <a:gdLst>
                      <a:gd name="connsiteX0" fmla="*/ -2127 w 31298"/>
                      <a:gd name="connsiteY0" fmla="*/ 46404 h 48547"/>
                      <a:gd name="connsiteX1" fmla="*/ 28589 w 31298"/>
                      <a:gd name="connsiteY1" fmla="*/ 46404 h 48547"/>
                      <a:gd name="connsiteX2" fmla="*/ 28589 w 31298"/>
                      <a:gd name="connsiteY2" fmla="*/ 40868 h 48547"/>
                      <a:gd name="connsiteX3" fmla="*/ 4443 w 31298"/>
                      <a:gd name="connsiteY3" fmla="*/ 40868 h 48547"/>
                      <a:gd name="connsiteX4" fmla="*/ 4443 w 31298"/>
                      <a:gd name="connsiteY4" fmla="*/ 26500 h 48547"/>
                      <a:gd name="connsiteX5" fmla="*/ 27579 w 31298"/>
                      <a:gd name="connsiteY5" fmla="*/ 26500 h 48547"/>
                      <a:gd name="connsiteX6" fmla="*/ 27579 w 31298"/>
                      <a:gd name="connsiteY6" fmla="*/ 20975 h 48547"/>
                      <a:gd name="connsiteX7" fmla="*/ 4443 w 31298"/>
                      <a:gd name="connsiteY7" fmla="*/ 20975 h 48547"/>
                      <a:gd name="connsiteX8" fmla="*/ 4443 w 31298"/>
                      <a:gd name="connsiteY8" fmla="*/ 3381 h 48547"/>
                      <a:gd name="connsiteX9" fmla="*/ 29172 w 31298"/>
                      <a:gd name="connsiteY9" fmla="*/ 3381 h 48547"/>
                      <a:gd name="connsiteX10" fmla="*/ 29172 w 31298"/>
                      <a:gd name="connsiteY10" fmla="*/ -2144 h 48547"/>
                      <a:gd name="connsiteX11" fmla="*/ -2127 w 31298"/>
                      <a:gd name="connsiteY11" fmla="*/ -2144 h 48547"/>
                      <a:gd name="connsiteX12" fmla="*/ -2127 w 31298"/>
                      <a:gd name="connsiteY12" fmla="*/ 46404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2127" y="46404"/>
                        </a:moveTo>
                        <a:lnTo>
                          <a:pt x="28589" y="46404"/>
                        </a:lnTo>
                        <a:lnTo>
                          <a:pt x="28589" y="40868"/>
                        </a:lnTo>
                        <a:lnTo>
                          <a:pt x="4443" y="40868"/>
                        </a:lnTo>
                        <a:lnTo>
                          <a:pt x="4443" y="26500"/>
                        </a:lnTo>
                        <a:lnTo>
                          <a:pt x="27579" y="26500"/>
                        </a:lnTo>
                        <a:lnTo>
                          <a:pt x="27579" y="20975"/>
                        </a:lnTo>
                        <a:lnTo>
                          <a:pt x="4443" y="20975"/>
                        </a:lnTo>
                        <a:lnTo>
                          <a:pt x="4443" y="3381"/>
                        </a:lnTo>
                        <a:lnTo>
                          <a:pt x="29172" y="3381"/>
                        </a:lnTo>
                        <a:lnTo>
                          <a:pt x="29172" y="-2144"/>
                        </a:lnTo>
                        <a:lnTo>
                          <a:pt x="-2127" y="-2144"/>
                        </a:lnTo>
                        <a:lnTo>
                          <a:pt x="-2127" y="46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2" name="자유형 1381">
                    <a:extLst>
                      <a:ext uri="{FF2B5EF4-FFF2-40B4-BE49-F238E27FC236}">
                        <a16:creationId xmlns:a16="http://schemas.microsoft.com/office/drawing/2014/main" id="{9FF00DC5-4325-7C9D-5B71-202DF7DB6D5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85813" y="13914740"/>
                    <a:ext cx="30528" cy="37290"/>
                  </a:xfrm>
                  <a:custGeom>
                    <a:avLst/>
                    <a:gdLst>
                      <a:gd name="connsiteX0" fmla="*/ 28486 w 30528"/>
                      <a:gd name="connsiteY0" fmla="*/ 20375 h 37290"/>
                      <a:gd name="connsiteX1" fmla="*/ 28486 w 30528"/>
                      <a:gd name="connsiteY1" fmla="*/ -1609 h 37290"/>
                      <a:gd name="connsiteX2" fmla="*/ 22499 w 30528"/>
                      <a:gd name="connsiteY2" fmla="*/ -1609 h 37290"/>
                      <a:gd name="connsiteX3" fmla="*/ 22499 w 30528"/>
                      <a:gd name="connsiteY3" fmla="*/ 20178 h 37290"/>
                      <a:gd name="connsiteX4" fmla="*/ 20479 w 30528"/>
                      <a:gd name="connsiteY4" fmla="*/ 27908 h 37290"/>
                      <a:gd name="connsiteX5" fmla="*/ 14430 w 30528"/>
                      <a:gd name="connsiteY5" fmla="*/ 30478 h 37290"/>
                      <a:gd name="connsiteX6" fmla="*/ 6777 w 30528"/>
                      <a:gd name="connsiteY6" fmla="*/ 27388 h 37290"/>
                      <a:gd name="connsiteX7" fmla="*/ 3976 w 30528"/>
                      <a:gd name="connsiteY7" fmla="*/ 18971 h 37290"/>
                      <a:gd name="connsiteX8" fmla="*/ 3976 w 30528"/>
                      <a:gd name="connsiteY8" fmla="*/ -1609 h 37290"/>
                      <a:gd name="connsiteX9" fmla="*/ -2042 w 30528"/>
                      <a:gd name="connsiteY9" fmla="*/ -1609 h 37290"/>
                      <a:gd name="connsiteX10" fmla="*/ -2042 w 30528"/>
                      <a:gd name="connsiteY10" fmla="*/ 34807 h 37290"/>
                      <a:gd name="connsiteX11" fmla="*/ 3976 w 30528"/>
                      <a:gd name="connsiteY11" fmla="*/ 34807 h 37290"/>
                      <a:gd name="connsiteX12" fmla="*/ 3976 w 30528"/>
                      <a:gd name="connsiteY12" fmla="*/ 29147 h 37290"/>
                      <a:gd name="connsiteX13" fmla="*/ 9036 w 30528"/>
                      <a:gd name="connsiteY13" fmla="*/ 34058 h 37290"/>
                      <a:gd name="connsiteX14" fmla="*/ 15762 w 30528"/>
                      <a:gd name="connsiteY14" fmla="*/ 35681 h 37290"/>
                      <a:gd name="connsiteX15" fmla="*/ 25258 w 30528"/>
                      <a:gd name="connsiteY15" fmla="*/ 31800 h 37290"/>
                      <a:gd name="connsiteX16" fmla="*/ 28486 w 30528"/>
                      <a:gd name="connsiteY16" fmla="*/ 20375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486" y="20375"/>
                        </a:moveTo>
                        <a:lnTo>
                          <a:pt x="28486" y="-1609"/>
                        </a:lnTo>
                        <a:lnTo>
                          <a:pt x="22499" y="-1609"/>
                        </a:lnTo>
                        <a:lnTo>
                          <a:pt x="22499" y="20178"/>
                        </a:lnTo>
                        <a:cubicBezTo>
                          <a:pt x="22499" y="23625"/>
                          <a:pt x="21826" y="26202"/>
                          <a:pt x="20479" y="27908"/>
                        </a:cubicBezTo>
                        <a:cubicBezTo>
                          <a:pt x="19133" y="29622"/>
                          <a:pt x="17116" y="30478"/>
                          <a:pt x="14430" y="30478"/>
                        </a:cubicBezTo>
                        <a:cubicBezTo>
                          <a:pt x="11195" y="30478"/>
                          <a:pt x="8644" y="29448"/>
                          <a:pt x="6777" y="27388"/>
                        </a:cubicBezTo>
                        <a:cubicBezTo>
                          <a:pt x="4910" y="25335"/>
                          <a:pt x="3976" y="22529"/>
                          <a:pt x="3976" y="18971"/>
                        </a:cubicBezTo>
                        <a:lnTo>
                          <a:pt x="3976" y="-1609"/>
                        </a:lnTo>
                        <a:lnTo>
                          <a:pt x="-2042" y="-1609"/>
                        </a:lnTo>
                        <a:lnTo>
                          <a:pt x="-2042" y="34807"/>
                        </a:lnTo>
                        <a:lnTo>
                          <a:pt x="3976" y="34807"/>
                        </a:lnTo>
                        <a:lnTo>
                          <a:pt x="3976" y="29147"/>
                        </a:lnTo>
                        <a:cubicBezTo>
                          <a:pt x="5413" y="31339"/>
                          <a:pt x="7100" y="32975"/>
                          <a:pt x="9036" y="34058"/>
                        </a:cubicBezTo>
                        <a:cubicBezTo>
                          <a:pt x="10980" y="35140"/>
                          <a:pt x="13222" y="35681"/>
                          <a:pt x="15762" y="35681"/>
                        </a:cubicBezTo>
                        <a:cubicBezTo>
                          <a:pt x="19948" y="35681"/>
                          <a:pt x="23113" y="34387"/>
                          <a:pt x="25258" y="31800"/>
                        </a:cubicBezTo>
                        <a:cubicBezTo>
                          <a:pt x="27410" y="29212"/>
                          <a:pt x="28486" y="25404"/>
                          <a:pt x="28486" y="203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3" name="자유형 1382">
                    <a:extLst>
                      <a:ext uri="{FF2B5EF4-FFF2-40B4-BE49-F238E27FC236}">
                        <a16:creationId xmlns:a16="http://schemas.microsoft.com/office/drawing/2014/main" id="{0E4A982A-E2EB-E4F6-3E30-65FEAF92EDE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84663" y="13872812"/>
                    <a:ext cx="33777" cy="38236"/>
                  </a:xfrm>
                  <a:custGeom>
                    <a:avLst/>
                    <a:gdLst>
                      <a:gd name="connsiteX0" fmla="*/ 31807 w 33777"/>
                      <a:gd name="connsiteY0" fmla="*/ 19083 h 38236"/>
                      <a:gd name="connsiteX1" fmla="*/ 31807 w 33777"/>
                      <a:gd name="connsiteY1" fmla="*/ 16159 h 38236"/>
                      <a:gd name="connsiteX2" fmla="*/ 4277 w 33777"/>
                      <a:gd name="connsiteY2" fmla="*/ 16159 h 38236"/>
                      <a:gd name="connsiteX3" fmla="*/ 8005 w 33777"/>
                      <a:gd name="connsiteY3" fmla="*/ 6743 h 38236"/>
                      <a:gd name="connsiteX4" fmla="*/ 17292 w 33777"/>
                      <a:gd name="connsiteY4" fmla="*/ 3507 h 38236"/>
                      <a:gd name="connsiteX5" fmla="*/ 23977 w 33777"/>
                      <a:gd name="connsiteY5" fmla="*/ 4350 h 38236"/>
                      <a:gd name="connsiteX6" fmla="*/ 30412 w 33777"/>
                      <a:gd name="connsiteY6" fmla="*/ 6889 h 38236"/>
                      <a:gd name="connsiteX7" fmla="*/ 30412 w 33777"/>
                      <a:gd name="connsiteY7" fmla="*/ 1229 h 38236"/>
                      <a:gd name="connsiteX8" fmla="*/ 23800 w 33777"/>
                      <a:gd name="connsiteY8" fmla="*/ -852 h 38236"/>
                      <a:gd name="connsiteX9" fmla="*/ 16938 w 33777"/>
                      <a:gd name="connsiteY9" fmla="*/ -1570 h 38236"/>
                      <a:gd name="connsiteX10" fmla="*/ 3121 w 33777"/>
                      <a:gd name="connsiteY10" fmla="*/ 3497 h 38236"/>
                      <a:gd name="connsiteX11" fmla="*/ -1970 w 33777"/>
                      <a:gd name="connsiteY11" fmla="*/ 17231 h 38236"/>
                      <a:gd name="connsiteX12" fmla="*/ 2861 w 33777"/>
                      <a:gd name="connsiteY12" fmla="*/ 31412 h 38236"/>
                      <a:gd name="connsiteX13" fmla="*/ 15897 w 33777"/>
                      <a:gd name="connsiteY13" fmla="*/ 36667 h 38236"/>
                      <a:gd name="connsiteX14" fmla="*/ 27527 w 33777"/>
                      <a:gd name="connsiteY14" fmla="*/ 31933 h 38236"/>
                      <a:gd name="connsiteX15" fmla="*/ 31807 w 33777"/>
                      <a:gd name="connsiteY15" fmla="*/ 19083 h 38236"/>
                      <a:gd name="connsiteX16" fmla="*/ 25820 w 33777"/>
                      <a:gd name="connsiteY16" fmla="*/ 20841 h 38236"/>
                      <a:gd name="connsiteX17" fmla="*/ 23071 w 33777"/>
                      <a:gd name="connsiteY17" fmla="*/ 28666 h 38236"/>
                      <a:gd name="connsiteX18" fmla="*/ 15960 w 33777"/>
                      <a:gd name="connsiteY18" fmla="*/ 31600 h 38236"/>
                      <a:gd name="connsiteX19" fmla="*/ 7942 w 33777"/>
                      <a:gd name="connsiteY19" fmla="*/ 28770 h 38236"/>
                      <a:gd name="connsiteX20" fmla="*/ 4475 w 33777"/>
                      <a:gd name="connsiteY20" fmla="*/ 20800 h 38236"/>
                      <a:gd name="connsiteX21" fmla="*/ 25820 w 33777"/>
                      <a:gd name="connsiteY21" fmla="*/ 2084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1807" y="19083"/>
                        </a:moveTo>
                        <a:lnTo>
                          <a:pt x="31807" y="16159"/>
                        </a:lnTo>
                        <a:lnTo>
                          <a:pt x="4277" y="16159"/>
                        </a:lnTo>
                        <a:cubicBezTo>
                          <a:pt x="4541" y="12039"/>
                          <a:pt x="5783" y="8900"/>
                          <a:pt x="8005" y="6743"/>
                        </a:cubicBezTo>
                        <a:cubicBezTo>
                          <a:pt x="10226" y="4586"/>
                          <a:pt x="13322" y="3507"/>
                          <a:pt x="17292" y="3507"/>
                        </a:cubicBezTo>
                        <a:cubicBezTo>
                          <a:pt x="19590" y="3507"/>
                          <a:pt x="21818" y="3788"/>
                          <a:pt x="23977" y="4350"/>
                        </a:cubicBezTo>
                        <a:cubicBezTo>
                          <a:pt x="26136" y="4912"/>
                          <a:pt x="28281" y="5758"/>
                          <a:pt x="30412" y="6889"/>
                        </a:cubicBezTo>
                        <a:lnTo>
                          <a:pt x="30412" y="1229"/>
                        </a:lnTo>
                        <a:cubicBezTo>
                          <a:pt x="28260" y="320"/>
                          <a:pt x="26056" y="-374"/>
                          <a:pt x="23800" y="-852"/>
                        </a:cubicBezTo>
                        <a:cubicBezTo>
                          <a:pt x="21544" y="-1331"/>
                          <a:pt x="19257" y="-1570"/>
                          <a:pt x="16938" y="-1570"/>
                        </a:cubicBezTo>
                        <a:cubicBezTo>
                          <a:pt x="11121" y="-1570"/>
                          <a:pt x="6516" y="119"/>
                          <a:pt x="3121" y="3497"/>
                        </a:cubicBezTo>
                        <a:cubicBezTo>
                          <a:pt x="-273" y="6882"/>
                          <a:pt x="-1970" y="11460"/>
                          <a:pt x="-1970" y="17231"/>
                        </a:cubicBezTo>
                        <a:cubicBezTo>
                          <a:pt x="-1970" y="23189"/>
                          <a:pt x="-360" y="27916"/>
                          <a:pt x="2861" y="31412"/>
                        </a:cubicBezTo>
                        <a:cubicBezTo>
                          <a:pt x="6082" y="34915"/>
                          <a:pt x="10427" y="36667"/>
                          <a:pt x="15897" y="36667"/>
                        </a:cubicBezTo>
                        <a:cubicBezTo>
                          <a:pt x="20798" y="36667"/>
                          <a:pt x="24674" y="35089"/>
                          <a:pt x="27527" y="31933"/>
                        </a:cubicBezTo>
                        <a:cubicBezTo>
                          <a:pt x="30380" y="28784"/>
                          <a:pt x="31807" y="24500"/>
                          <a:pt x="31807" y="19083"/>
                        </a:cubicBezTo>
                        <a:close/>
                        <a:moveTo>
                          <a:pt x="25820" y="20841"/>
                        </a:moveTo>
                        <a:cubicBezTo>
                          <a:pt x="25778" y="24108"/>
                          <a:pt x="24862" y="26717"/>
                          <a:pt x="23071" y="28666"/>
                        </a:cubicBezTo>
                        <a:cubicBezTo>
                          <a:pt x="21280" y="30622"/>
                          <a:pt x="18910" y="31600"/>
                          <a:pt x="15960" y="31600"/>
                        </a:cubicBezTo>
                        <a:cubicBezTo>
                          <a:pt x="12621" y="31600"/>
                          <a:pt x="9948" y="30656"/>
                          <a:pt x="7942" y="28770"/>
                        </a:cubicBezTo>
                        <a:cubicBezTo>
                          <a:pt x="5936" y="26883"/>
                          <a:pt x="4780" y="24226"/>
                          <a:pt x="4475" y="20800"/>
                        </a:cubicBezTo>
                        <a:lnTo>
                          <a:pt x="25820" y="2084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4" name="자유형 1383">
                    <a:extLst>
                      <a:ext uri="{FF2B5EF4-FFF2-40B4-BE49-F238E27FC236}">
                        <a16:creationId xmlns:a16="http://schemas.microsoft.com/office/drawing/2014/main" id="{14EB753D-7345-3438-D1B5-1D385148687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0405" y="13836157"/>
                    <a:ext cx="21344" cy="37290"/>
                  </a:xfrm>
                  <a:custGeom>
                    <a:avLst/>
                    <a:gdLst>
                      <a:gd name="connsiteX0" fmla="*/ 19744 w 21344"/>
                      <a:gd name="connsiteY0" fmla="*/ 29208 h 37290"/>
                      <a:gd name="connsiteX1" fmla="*/ 17547 w 21344"/>
                      <a:gd name="connsiteY1" fmla="*/ 30061 h 37290"/>
                      <a:gd name="connsiteX2" fmla="*/ 14933 w 21344"/>
                      <a:gd name="connsiteY2" fmla="*/ 30342 h 37290"/>
                      <a:gd name="connsiteX3" fmla="*/ 7135 w 21344"/>
                      <a:gd name="connsiteY3" fmla="*/ 27043 h 37290"/>
                      <a:gd name="connsiteX4" fmla="*/ 4417 w 21344"/>
                      <a:gd name="connsiteY4" fmla="*/ 17565 h 37290"/>
                      <a:gd name="connsiteX5" fmla="*/ 4417 w 21344"/>
                      <a:gd name="connsiteY5" fmla="*/ -1621 h 37290"/>
                      <a:gd name="connsiteX6" fmla="*/ -1601 w 21344"/>
                      <a:gd name="connsiteY6" fmla="*/ -1621 h 37290"/>
                      <a:gd name="connsiteX7" fmla="*/ -1601 w 21344"/>
                      <a:gd name="connsiteY7" fmla="*/ 34795 h 37290"/>
                      <a:gd name="connsiteX8" fmla="*/ 4417 w 21344"/>
                      <a:gd name="connsiteY8" fmla="*/ 34795 h 37290"/>
                      <a:gd name="connsiteX9" fmla="*/ 4417 w 21344"/>
                      <a:gd name="connsiteY9" fmla="*/ 29135 h 37290"/>
                      <a:gd name="connsiteX10" fmla="*/ 9331 w 21344"/>
                      <a:gd name="connsiteY10" fmla="*/ 34056 h 37290"/>
                      <a:gd name="connsiteX11" fmla="*/ 16693 w 21344"/>
                      <a:gd name="connsiteY11" fmla="*/ 35669 h 37290"/>
                      <a:gd name="connsiteX12" fmla="*/ 18057 w 21344"/>
                      <a:gd name="connsiteY12" fmla="*/ 35586 h 37290"/>
                      <a:gd name="connsiteX13" fmla="*/ 19712 w 21344"/>
                      <a:gd name="connsiteY13" fmla="*/ 35346 h 37290"/>
                      <a:gd name="connsiteX14" fmla="*/ 19744 w 21344"/>
                      <a:gd name="connsiteY14" fmla="*/ 2920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744" y="29208"/>
                        </a:moveTo>
                        <a:cubicBezTo>
                          <a:pt x="19070" y="29596"/>
                          <a:pt x="18338" y="29880"/>
                          <a:pt x="17547" y="30061"/>
                        </a:cubicBezTo>
                        <a:cubicBezTo>
                          <a:pt x="16755" y="30248"/>
                          <a:pt x="15884" y="30342"/>
                          <a:pt x="14933" y="30342"/>
                        </a:cubicBezTo>
                        <a:cubicBezTo>
                          <a:pt x="11546" y="30342"/>
                          <a:pt x="8946" y="29242"/>
                          <a:pt x="7135" y="27043"/>
                        </a:cubicBezTo>
                        <a:cubicBezTo>
                          <a:pt x="5323" y="24845"/>
                          <a:pt x="4417" y="21685"/>
                          <a:pt x="4417" y="17565"/>
                        </a:cubicBezTo>
                        <a:lnTo>
                          <a:pt x="4417" y="-1621"/>
                        </a:lnTo>
                        <a:lnTo>
                          <a:pt x="-1601" y="-1621"/>
                        </a:lnTo>
                        <a:lnTo>
                          <a:pt x="-1601" y="34795"/>
                        </a:lnTo>
                        <a:lnTo>
                          <a:pt x="4417" y="34795"/>
                        </a:lnTo>
                        <a:lnTo>
                          <a:pt x="4417" y="29135"/>
                        </a:lnTo>
                        <a:cubicBezTo>
                          <a:pt x="5680" y="31348"/>
                          <a:pt x="7318" y="32988"/>
                          <a:pt x="9331" y="34056"/>
                        </a:cubicBezTo>
                        <a:cubicBezTo>
                          <a:pt x="11351" y="35131"/>
                          <a:pt x="13805" y="35669"/>
                          <a:pt x="16693" y="35669"/>
                        </a:cubicBezTo>
                        <a:cubicBezTo>
                          <a:pt x="17102" y="35669"/>
                          <a:pt x="17557" y="35641"/>
                          <a:pt x="18057" y="35586"/>
                        </a:cubicBezTo>
                        <a:cubicBezTo>
                          <a:pt x="18557" y="35537"/>
                          <a:pt x="19108" y="35457"/>
                          <a:pt x="19712" y="35346"/>
                        </a:cubicBezTo>
                        <a:lnTo>
                          <a:pt x="19744" y="29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5" name="자유형 1384">
                    <a:extLst>
                      <a:ext uri="{FF2B5EF4-FFF2-40B4-BE49-F238E27FC236}">
                        <a16:creationId xmlns:a16="http://schemas.microsoft.com/office/drawing/2014/main" id="{9A032006-C97A-C595-604B-7A4EA29C9A5D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1722" y="13799785"/>
                    <a:ext cx="32569" cy="51138"/>
                  </a:xfrm>
                  <a:custGeom>
                    <a:avLst/>
                    <a:gdLst>
                      <a:gd name="connsiteX0" fmla="*/ 24671 w 32569"/>
                      <a:gd name="connsiteY0" fmla="*/ 31523 h 51138"/>
                      <a:gd name="connsiteX1" fmla="*/ 21985 w 32569"/>
                      <a:gd name="connsiteY1" fmla="*/ 41595 h 51138"/>
                      <a:gd name="connsiteX2" fmla="*/ 14457 w 32569"/>
                      <a:gd name="connsiteY2" fmla="*/ 45174 h 51138"/>
                      <a:gd name="connsiteX3" fmla="*/ 6960 w 32569"/>
                      <a:gd name="connsiteY3" fmla="*/ 41595 h 51138"/>
                      <a:gd name="connsiteX4" fmla="*/ 4274 w 32569"/>
                      <a:gd name="connsiteY4" fmla="*/ 31523 h 51138"/>
                      <a:gd name="connsiteX5" fmla="*/ 6960 w 32569"/>
                      <a:gd name="connsiteY5" fmla="*/ 21472 h 51138"/>
                      <a:gd name="connsiteX6" fmla="*/ 14457 w 32569"/>
                      <a:gd name="connsiteY6" fmla="*/ 17893 h 51138"/>
                      <a:gd name="connsiteX7" fmla="*/ 21985 w 32569"/>
                      <a:gd name="connsiteY7" fmla="*/ 21472 h 51138"/>
                      <a:gd name="connsiteX8" fmla="*/ 24671 w 32569"/>
                      <a:gd name="connsiteY8" fmla="*/ 31523 h 51138"/>
                      <a:gd name="connsiteX9" fmla="*/ 30658 w 32569"/>
                      <a:gd name="connsiteY9" fmla="*/ 17404 h 51138"/>
                      <a:gd name="connsiteX10" fmla="*/ 26524 w 32569"/>
                      <a:gd name="connsiteY10" fmla="*/ 3576 h 51138"/>
                      <a:gd name="connsiteX11" fmla="*/ 13874 w 32569"/>
                      <a:gd name="connsiteY11" fmla="*/ -960 h 51138"/>
                      <a:gd name="connsiteX12" fmla="*/ 7918 w 32569"/>
                      <a:gd name="connsiteY12" fmla="*/ -492 h 51138"/>
                      <a:gd name="connsiteX13" fmla="*/ 2483 w 32569"/>
                      <a:gd name="connsiteY13" fmla="*/ 954 h 51138"/>
                      <a:gd name="connsiteX14" fmla="*/ 2483 w 32569"/>
                      <a:gd name="connsiteY14" fmla="*/ 6770 h 51138"/>
                      <a:gd name="connsiteX15" fmla="*/ 7689 w 32569"/>
                      <a:gd name="connsiteY15" fmla="*/ 4669 h 51138"/>
                      <a:gd name="connsiteX16" fmla="*/ 12926 w 32569"/>
                      <a:gd name="connsiteY16" fmla="*/ 3982 h 51138"/>
                      <a:gd name="connsiteX17" fmla="*/ 21745 w 32569"/>
                      <a:gd name="connsiteY17" fmla="*/ 7051 h 51138"/>
                      <a:gd name="connsiteX18" fmla="*/ 24671 w 32569"/>
                      <a:gd name="connsiteY18" fmla="*/ 16332 h 51138"/>
                      <a:gd name="connsiteX19" fmla="*/ 24671 w 32569"/>
                      <a:gd name="connsiteY19" fmla="*/ 19298 h 51138"/>
                      <a:gd name="connsiteX20" fmla="*/ 19923 w 32569"/>
                      <a:gd name="connsiteY20" fmla="*/ 14480 h 51138"/>
                      <a:gd name="connsiteX21" fmla="*/ 12989 w 32569"/>
                      <a:gd name="connsiteY21" fmla="*/ 12888 h 51138"/>
                      <a:gd name="connsiteX22" fmla="*/ 2191 w 32569"/>
                      <a:gd name="connsiteY22" fmla="*/ 17987 h 51138"/>
                      <a:gd name="connsiteX23" fmla="*/ -1911 w 32569"/>
                      <a:gd name="connsiteY23" fmla="*/ 31523 h 51138"/>
                      <a:gd name="connsiteX24" fmla="*/ 2191 w 32569"/>
                      <a:gd name="connsiteY24" fmla="*/ 45070 h 51138"/>
                      <a:gd name="connsiteX25" fmla="*/ 12989 w 32569"/>
                      <a:gd name="connsiteY25" fmla="*/ 50179 h 51138"/>
                      <a:gd name="connsiteX26" fmla="*/ 19923 w 32569"/>
                      <a:gd name="connsiteY26" fmla="*/ 48587 h 51138"/>
                      <a:gd name="connsiteX27" fmla="*/ 24671 w 32569"/>
                      <a:gd name="connsiteY27" fmla="*/ 43780 h 51138"/>
                      <a:gd name="connsiteX28" fmla="*/ 24671 w 32569"/>
                      <a:gd name="connsiteY28" fmla="*/ 49305 h 51138"/>
                      <a:gd name="connsiteX29" fmla="*/ 30658 w 32569"/>
                      <a:gd name="connsiteY29" fmla="*/ 49305 h 51138"/>
                      <a:gd name="connsiteX30" fmla="*/ 30658 w 32569"/>
                      <a:gd name="connsiteY30" fmla="*/ 1740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671" y="31523"/>
                        </a:moveTo>
                        <a:cubicBezTo>
                          <a:pt x="24671" y="35858"/>
                          <a:pt x="23776" y="39215"/>
                          <a:pt x="21985" y="41595"/>
                        </a:cubicBezTo>
                        <a:cubicBezTo>
                          <a:pt x="20201" y="43981"/>
                          <a:pt x="17691" y="45174"/>
                          <a:pt x="14457" y="45174"/>
                        </a:cubicBezTo>
                        <a:cubicBezTo>
                          <a:pt x="11250" y="45174"/>
                          <a:pt x="8751" y="43981"/>
                          <a:pt x="6960" y="41595"/>
                        </a:cubicBezTo>
                        <a:cubicBezTo>
                          <a:pt x="5169" y="39215"/>
                          <a:pt x="4274" y="35858"/>
                          <a:pt x="4274" y="31523"/>
                        </a:cubicBezTo>
                        <a:cubicBezTo>
                          <a:pt x="4274" y="27209"/>
                          <a:pt x="5169" y="23858"/>
                          <a:pt x="6960" y="21472"/>
                        </a:cubicBezTo>
                        <a:cubicBezTo>
                          <a:pt x="8751" y="19086"/>
                          <a:pt x="11250" y="17893"/>
                          <a:pt x="14457" y="17893"/>
                        </a:cubicBezTo>
                        <a:cubicBezTo>
                          <a:pt x="17691" y="17893"/>
                          <a:pt x="20201" y="19086"/>
                          <a:pt x="21985" y="21472"/>
                        </a:cubicBezTo>
                        <a:cubicBezTo>
                          <a:pt x="23776" y="23858"/>
                          <a:pt x="24671" y="27209"/>
                          <a:pt x="24671" y="31523"/>
                        </a:cubicBezTo>
                        <a:close/>
                        <a:moveTo>
                          <a:pt x="30658" y="17404"/>
                        </a:moveTo>
                        <a:cubicBezTo>
                          <a:pt x="30658" y="11210"/>
                          <a:pt x="29280" y="6600"/>
                          <a:pt x="26524" y="3576"/>
                        </a:cubicBezTo>
                        <a:cubicBezTo>
                          <a:pt x="23776" y="552"/>
                          <a:pt x="19559" y="-960"/>
                          <a:pt x="13874" y="-960"/>
                        </a:cubicBezTo>
                        <a:cubicBezTo>
                          <a:pt x="11770" y="-960"/>
                          <a:pt x="9785" y="-804"/>
                          <a:pt x="7918" y="-492"/>
                        </a:cubicBezTo>
                        <a:cubicBezTo>
                          <a:pt x="6051" y="-180"/>
                          <a:pt x="4239" y="302"/>
                          <a:pt x="2483" y="954"/>
                        </a:cubicBezTo>
                        <a:lnTo>
                          <a:pt x="2483" y="6770"/>
                        </a:lnTo>
                        <a:cubicBezTo>
                          <a:pt x="4239" y="5820"/>
                          <a:pt x="5974" y="5120"/>
                          <a:pt x="7689" y="4669"/>
                        </a:cubicBezTo>
                        <a:cubicBezTo>
                          <a:pt x="9403" y="4211"/>
                          <a:pt x="11149" y="3982"/>
                          <a:pt x="12926" y="3982"/>
                        </a:cubicBezTo>
                        <a:cubicBezTo>
                          <a:pt x="16855" y="3982"/>
                          <a:pt x="19795" y="5005"/>
                          <a:pt x="21745" y="7051"/>
                        </a:cubicBezTo>
                        <a:cubicBezTo>
                          <a:pt x="23696" y="9098"/>
                          <a:pt x="24671" y="12191"/>
                          <a:pt x="24671" y="16332"/>
                        </a:cubicBezTo>
                        <a:lnTo>
                          <a:pt x="24671" y="19298"/>
                        </a:lnTo>
                        <a:cubicBezTo>
                          <a:pt x="23435" y="17147"/>
                          <a:pt x="21853" y="15542"/>
                          <a:pt x="19923" y="14480"/>
                        </a:cubicBezTo>
                        <a:cubicBezTo>
                          <a:pt x="17993" y="13419"/>
                          <a:pt x="15682" y="12888"/>
                          <a:pt x="12989" y="12888"/>
                        </a:cubicBezTo>
                        <a:cubicBezTo>
                          <a:pt x="8525" y="12888"/>
                          <a:pt x="4926" y="14588"/>
                          <a:pt x="2191" y="17987"/>
                        </a:cubicBezTo>
                        <a:cubicBezTo>
                          <a:pt x="-544" y="21392"/>
                          <a:pt x="-1911" y="25905"/>
                          <a:pt x="-1911" y="31523"/>
                        </a:cubicBezTo>
                        <a:cubicBezTo>
                          <a:pt x="-1911" y="37155"/>
                          <a:pt x="-544" y="41671"/>
                          <a:pt x="2191" y="45070"/>
                        </a:cubicBezTo>
                        <a:cubicBezTo>
                          <a:pt x="4926" y="48476"/>
                          <a:pt x="8525" y="50179"/>
                          <a:pt x="12989" y="50179"/>
                        </a:cubicBezTo>
                        <a:cubicBezTo>
                          <a:pt x="15682" y="50179"/>
                          <a:pt x="17993" y="49648"/>
                          <a:pt x="19923" y="48587"/>
                        </a:cubicBezTo>
                        <a:cubicBezTo>
                          <a:pt x="21853" y="47525"/>
                          <a:pt x="23435" y="45923"/>
                          <a:pt x="24671" y="43780"/>
                        </a:cubicBezTo>
                        <a:lnTo>
                          <a:pt x="24671" y="49305"/>
                        </a:lnTo>
                        <a:lnTo>
                          <a:pt x="30658" y="49305"/>
                        </a:lnTo>
                        <a:lnTo>
                          <a:pt x="30658" y="17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86" name="자유형 1385">
                    <a:extLst>
                      <a:ext uri="{FF2B5EF4-FFF2-40B4-BE49-F238E27FC236}">
                        <a16:creationId xmlns:a16="http://schemas.microsoft.com/office/drawing/2014/main" id="{A309A8F0-5C43-852D-06D7-DCB94A6D2E73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0712" y="13758192"/>
                    <a:ext cx="35463" cy="50264"/>
                  </a:xfrm>
                  <a:custGeom>
                    <a:avLst/>
                    <a:gdLst>
                      <a:gd name="connsiteX0" fmla="*/ 17562 w 35463"/>
                      <a:gd name="connsiteY0" fmla="*/ 9543 h 50264"/>
                      <a:gd name="connsiteX1" fmla="*/ 12616 w 35463"/>
                      <a:gd name="connsiteY1" fmla="*/ 1063 h 50264"/>
                      <a:gd name="connsiteX2" fmla="*/ 6181 w 35463"/>
                      <a:gd name="connsiteY2" fmla="*/ -925 h 50264"/>
                      <a:gd name="connsiteX3" fmla="*/ 1392 w 35463"/>
                      <a:gd name="connsiteY3" fmla="*/ -925 h 50264"/>
                      <a:gd name="connsiteX4" fmla="*/ 1392 w 35463"/>
                      <a:gd name="connsiteY4" fmla="*/ 4080 h 50264"/>
                      <a:gd name="connsiteX5" fmla="*/ 4911 w 35463"/>
                      <a:gd name="connsiteY5" fmla="*/ 4080 h 50264"/>
                      <a:gd name="connsiteX6" fmla="*/ 8743 w 35463"/>
                      <a:gd name="connsiteY6" fmla="*/ 5256 h 50264"/>
                      <a:gd name="connsiteX7" fmla="*/ 11773 w 35463"/>
                      <a:gd name="connsiteY7" fmla="*/ 10781 h 50264"/>
                      <a:gd name="connsiteX8" fmla="*/ 12845 w 35463"/>
                      <a:gd name="connsiteY8" fmla="*/ 13507 h 50264"/>
                      <a:gd name="connsiteX9" fmla="*/ -1888 w 35463"/>
                      <a:gd name="connsiteY9" fmla="*/ 49340 h 50264"/>
                      <a:gd name="connsiteX10" fmla="*/ 4453 w 35463"/>
                      <a:gd name="connsiteY10" fmla="*/ 49340 h 50264"/>
                      <a:gd name="connsiteX11" fmla="*/ 15844 w 35463"/>
                      <a:gd name="connsiteY11" fmla="*/ 20863 h 50264"/>
                      <a:gd name="connsiteX12" fmla="*/ 27235 w 35463"/>
                      <a:gd name="connsiteY12" fmla="*/ 49340 h 50264"/>
                      <a:gd name="connsiteX13" fmla="*/ 33576 w 35463"/>
                      <a:gd name="connsiteY13" fmla="*/ 49340 h 50264"/>
                      <a:gd name="connsiteX14" fmla="*/ 17562 w 35463"/>
                      <a:gd name="connsiteY14" fmla="*/ 9543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562" y="9543"/>
                        </a:moveTo>
                        <a:cubicBezTo>
                          <a:pt x="15875" y="5207"/>
                          <a:pt x="14226" y="2381"/>
                          <a:pt x="12616" y="1063"/>
                        </a:cubicBezTo>
                        <a:cubicBezTo>
                          <a:pt x="11012" y="-262"/>
                          <a:pt x="8868" y="-925"/>
                          <a:pt x="6181" y="-925"/>
                        </a:cubicBezTo>
                        <a:lnTo>
                          <a:pt x="1392" y="-925"/>
                        </a:lnTo>
                        <a:lnTo>
                          <a:pt x="1392" y="4080"/>
                        </a:lnTo>
                        <a:lnTo>
                          <a:pt x="4911" y="4080"/>
                        </a:lnTo>
                        <a:cubicBezTo>
                          <a:pt x="6556" y="4080"/>
                          <a:pt x="7833" y="4472"/>
                          <a:pt x="8743" y="5256"/>
                        </a:cubicBezTo>
                        <a:cubicBezTo>
                          <a:pt x="9659" y="6033"/>
                          <a:pt x="10669" y="7874"/>
                          <a:pt x="11773" y="10781"/>
                        </a:cubicBezTo>
                        <a:lnTo>
                          <a:pt x="12845" y="13507"/>
                        </a:lnTo>
                        <a:lnTo>
                          <a:pt x="-1888" y="49340"/>
                        </a:lnTo>
                        <a:lnTo>
                          <a:pt x="4453" y="49340"/>
                        </a:lnTo>
                        <a:lnTo>
                          <a:pt x="15844" y="20863"/>
                        </a:lnTo>
                        <a:lnTo>
                          <a:pt x="27235" y="49340"/>
                        </a:lnTo>
                        <a:lnTo>
                          <a:pt x="33576" y="49340"/>
                        </a:lnTo>
                        <a:lnTo>
                          <a:pt x="17562" y="95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387" name="자유형 1386">
                <a:extLst>
                  <a:ext uri="{FF2B5EF4-FFF2-40B4-BE49-F238E27FC236}">
                    <a16:creationId xmlns:a16="http://schemas.microsoft.com/office/drawing/2014/main" id="{E3D3E3AB-3F73-C52E-5DBF-BED479617DF7}"/>
                  </a:ext>
                </a:extLst>
              </p:cNvPr>
              <p:cNvSpPr/>
              <p:nvPr/>
            </p:nvSpPr>
            <p:spPr>
              <a:xfrm>
                <a:off x="26561679" y="13074718"/>
                <a:ext cx="2163422" cy="1610935"/>
              </a:xfrm>
              <a:custGeom>
                <a:avLst/>
                <a:gdLst>
                  <a:gd name="connsiteX0" fmla="*/ 0 w 2163422"/>
                  <a:gd name="connsiteY0" fmla="*/ 227865 h 1610935"/>
                  <a:gd name="connsiteX1" fmla="*/ 40680 w 2163422"/>
                  <a:gd name="connsiteY1" fmla="*/ 227865 h 1610935"/>
                  <a:gd name="connsiteX2" fmla="*/ 41536 w 2163422"/>
                  <a:gd name="connsiteY2" fmla="*/ 0 h 1610935"/>
                  <a:gd name="connsiteX3" fmla="*/ 81501 w 2163422"/>
                  <a:gd name="connsiteY3" fmla="*/ 0 h 1610935"/>
                  <a:gd name="connsiteX4" fmla="*/ 82358 w 2163422"/>
                  <a:gd name="connsiteY4" fmla="*/ 645020 h 1610935"/>
                  <a:gd name="connsiteX5" fmla="*/ 122324 w 2163422"/>
                  <a:gd name="connsiteY5" fmla="*/ 645020 h 1610935"/>
                  <a:gd name="connsiteX6" fmla="*/ 123180 w 2163422"/>
                  <a:gd name="connsiteY6" fmla="*/ 769323 h 1610935"/>
                  <a:gd name="connsiteX7" fmla="*/ 163146 w 2163422"/>
                  <a:gd name="connsiteY7" fmla="*/ 769323 h 1610935"/>
                  <a:gd name="connsiteX8" fmla="*/ 164002 w 2163422"/>
                  <a:gd name="connsiteY8" fmla="*/ 895670 h 1610935"/>
                  <a:gd name="connsiteX9" fmla="*/ 203967 w 2163422"/>
                  <a:gd name="connsiteY9" fmla="*/ 895670 h 1610935"/>
                  <a:gd name="connsiteX10" fmla="*/ 204826 w 2163422"/>
                  <a:gd name="connsiteY10" fmla="*/ 1078911 h 1610935"/>
                  <a:gd name="connsiteX11" fmla="*/ 244789 w 2163422"/>
                  <a:gd name="connsiteY11" fmla="*/ 1078911 h 1610935"/>
                  <a:gd name="connsiteX12" fmla="*/ 245649 w 2163422"/>
                  <a:gd name="connsiteY12" fmla="*/ 1177364 h 1610935"/>
                  <a:gd name="connsiteX13" fmla="*/ 285611 w 2163422"/>
                  <a:gd name="connsiteY13" fmla="*/ 1177364 h 1610935"/>
                  <a:gd name="connsiteX14" fmla="*/ 286471 w 2163422"/>
                  <a:gd name="connsiteY14" fmla="*/ 1263804 h 1610935"/>
                  <a:gd name="connsiteX15" fmla="*/ 326434 w 2163422"/>
                  <a:gd name="connsiteY15" fmla="*/ 1263804 h 1610935"/>
                  <a:gd name="connsiteX16" fmla="*/ 327293 w 2163422"/>
                  <a:gd name="connsiteY16" fmla="*/ 1373164 h 1610935"/>
                  <a:gd name="connsiteX17" fmla="*/ 367256 w 2163422"/>
                  <a:gd name="connsiteY17" fmla="*/ 1373164 h 1610935"/>
                  <a:gd name="connsiteX18" fmla="*/ 368109 w 2163422"/>
                  <a:gd name="connsiteY18" fmla="*/ 1397396 h 1610935"/>
                  <a:gd name="connsiteX19" fmla="*/ 408078 w 2163422"/>
                  <a:gd name="connsiteY19" fmla="*/ 1397396 h 1610935"/>
                  <a:gd name="connsiteX20" fmla="*/ 408931 w 2163422"/>
                  <a:gd name="connsiteY20" fmla="*/ 1436065 h 1610935"/>
                  <a:gd name="connsiteX21" fmla="*/ 448901 w 2163422"/>
                  <a:gd name="connsiteY21" fmla="*/ 1436065 h 1610935"/>
                  <a:gd name="connsiteX22" fmla="*/ 449753 w 2163422"/>
                  <a:gd name="connsiteY22" fmla="*/ 1448151 h 1610935"/>
                  <a:gd name="connsiteX23" fmla="*/ 489723 w 2163422"/>
                  <a:gd name="connsiteY23" fmla="*/ 1448151 h 1610935"/>
                  <a:gd name="connsiteX24" fmla="*/ 490576 w 2163422"/>
                  <a:gd name="connsiteY24" fmla="*/ 1465297 h 1610935"/>
                  <a:gd name="connsiteX25" fmla="*/ 530545 w 2163422"/>
                  <a:gd name="connsiteY25" fmla="*/ 1465297 h 1610935"/>
                  <a:gd name="connsiteX26" fmla="*/ 531398 w 2163422"/>
                  <a:gd name="connsiteY26" fmla="*/ 1485281 h 1610935"/>
                  <a:gd name="connsiteX27" fmla="*/ 571367 w 2163422"/>
                  <a:gd name="connsiteY27" fmla="*/ 1485281 h 1610935"/>
                  <a:gd name="connsiteX28" fmla="*/ 572220 w 2163422"/>
                  <a:gd name="connsiteY28" fmla="*/ 1489829 h 1610935"/>
                  <a:gd name="connsiteX29" fmla="*/ 612190 w 2163422"/>
                  <a:gd name="connsiteY29" fmla="*/ 1489829 h 1610935"/>
                  <a:gd name="connsiteX30" fmla="*/ 613043 w 2163422"/>
                  <a:gd name="connsiteY30" fmla="*/ 1504672 h 1610935"/>
                  <a:gd name="connsiteX31" fmla="*/ 653012 w 2163422"/>
                  <a:gd name="connsiteY31" fmla="*/ 1504672 h 1610935"/>
                  <a:gd name="connsiteX32" fmla="*/ 653865 w 2163422"/>
                  <a:gd name="connsiteY32" fmla="*/ 1509580 h 1610935"/>
                  <a:gd name="connsiteX33" fmla="*/ 693834 w 2163422"/>
                  <a:gd name="connsiteY33" fmla="*/ 1509580 h 1610935"/>
                  <a:gd name="connsiteX34" fmla="*/ 694687 w 2163422"/>
                  <a:gd name="connsiteY34" fmla="*/ 1515926 h 1610935"/>
                  <a:gd name="connsiteX35" fmla="*/ 734656 w 2163422"/>
                  <a:gd name="connsiteY35" fmla="*/ 1515926 h 1610935"/>
                  <a:gd name="connsiteX36" fmla="*/ 735509 w 2163422"/>
                  <a:gd name="connsiteY36" fmla="*/ 1521672 h 1610935"/>
                  <a:gd name="connsiteX37" fmla="*/ 775479 w 2163422"/>
                  <a:gd name="connsiteY37" fmla="*/ 1521672 h 1610935"/>
                  <a:gd name="connsiteX38" fmla="*/ 776332 w 2163422"/>
                  <a:gd name="connsiteY38" fmla="*/ 1526826 h 1610935"/>
                  <a:gd name="connsiteX39" fmla="*/ 816301 w 2163422"/>
                  <a:gd name="connsiteY39" fmla="*/ 1526826 h 1610935"/>
                  <a:gd name="connsiteX40" fmla="*/ 817154 w 2163422"/>
                  <a:gd name="connsiteY40" fmla="*/ 1532420 h 1610935"/>
                  <a:gd name="connsiteX41" fmla="*/ 857117 w 2163422"/>
                  <a:gd name="connsiteY41" fmla="*/ 1532420 h 1610935"/>
                  <a:gd name="connsiteX42" fmla="*/ 857976 w 2163422"/>
                  <a:gd name="connsiteY42" fmla="*/ 1537207 h 1610935"/>
                  <a:gd name="connsiteX43" fmla="*/ 897939 w 2163422"/>
                  <a:gd name="connsiteY43" fmla="*/ 1537207 h 1610935"/>
                  <a:gd name="connsiteX44" fmla="*/ 898799 w 2163422"/>
                  <a:gd name="connsiteY44" fmla="*/ 1543321 h 1610935"/>
                  <a:gd name="connsiteX45" fmla="*/ 938761 w 2163422"/>
                  <a:gd name="connsiteY45" fmla="*/ 1543321 h 1610935"/>
                  <a:gd name="connsiteX46" fmla="*/ 939621 w 2163422"/>
                  <a:gd name="connsiteY46" fmla="*/ 1551990 h 1610935"/>
                  <a:gd name="connsiteX47" fmla="*/ 979584 w 2163422"/>
                  <a:gd name="connsiteY47" fmla="*/ 1551990 h 1610935"/>
                  <a:gd name="connsiteX48" fmla="*/ 980443 w 2163422"/>
                  <a:gd name="connsiteY48" fmla="*/ 1557231 h 1610935"/>
                  <a:gd name="connsiteX49" fmla="*/ 1020406 w 2163422"/>
                  <a:gd name="connsiteY49" fmla="*/ 1557231 h 1610935"/>
                  <a:gd name="connsiteX50" fmla="*/ 1021265 w 2163422"/>
                  <a:gd name="connsiteY50" fmla="*/ 1564889 h 1610935"/>
                  <a:gd name="connsiteX51" fmla="*/ 1061228 w 2163422"/>
                  <a:gd name="connsiteY51" fmla="*/ 1564889 h 1610935"/>
                  <a:gd name="connsiteX52" fmla="*/ 1062088 w 2163422"/>
                  <a:gd name="connsiteY52" fmla="*/ 1570789 h 1610935"/>
                  <a:gd name="connsiteX53" fmla="*/ 1102050 w 2163422"/>
                  <a:gd name="connsiteY53" fmla="*/ 1570789 h 1610935"/>
                  <a:gd name="connsiteX54" fmla="*/ 1102910 w 2163422"/>
                  <a:gd name="connsiteY54" fmla="*/ 1576622 h 1610935"/>
                  <a:gd name="connsiteX55" fmla="*/ 1142873 w 2163422"/>
                  <a:gd name="connsiteY55" fmla="*/ 1576622 h 1610935"/>
                  <a:gd name="connsiteX56" fmla="*/ 1143732 w 2163422"/>
                  <a:gd name="connsiteY56" fmla="*/ 1579965 h 1610935"/>
                  <a:gd name="connsiteX57" fmla="*/ 1183695 w 2163422"/>
                  <a:gd name="connsiteY57" fmla="*/ 1579965 h 1610935"/>
                  <a:gd name="connsiteX58" fmla="*/ 1184555 w 2163422"/>
                  <a:gd name="connsiteY58" fmla="*/ 1583874 h 1610935"/>
                  <a:gd name="connsiteX59" fmla="*/ 1224517 w 2163422"/>
                  <a:gd name="connsiteY59" fmla="*/ 1583874 h 1610935"/>
                  <a:gd name="connsiteX60" fmla="*/ 1225377 w 2163422"/>
                  <a:gd name="connsiteY60" fmla="*/ 1586637 h 1610935"/>
                  <a:gd name="connsiteX61" fmla="*/ 1265340 w 2163422"/>
                  <a:gd name="connsiteY61" fmla="*/ 1586637 h 1610935"/>
                  <a:gd name="connsiteX62" fmla="*/ 1266199 w 2163422"/>
                  <a:gd name="connsiteY62" fmla="*/ 1592097 h 1610935"/>
                  <a:gd name="connsiteX63" fmla="*/ 1306162 w 2163422"/>
                  <a:gd name="connsiteY63" fmla="*/ 1592097 h 1610935"/>
                  <a:gd name="connsiteX64" fmla="*/ 1307021 w 2163422"/>
                  <a:gd name="connsiteY64" fmla="*/ 1595646 h 1610935"/>
                  <a:gd name="connsiteX65" fmla="*/ 1346984 w 2163422"/>
                  <a:gd name="connsiteY65" fmla="*/ 1595646 h 1610935"/>
                  <a:gd name="connsiteX66" fmla="*/ 1347844 w 2163422"/>
                  <a:gd name="connsiteY66" fmla="*/ 1598610 h 1610935"/>
                  <a:gd name="connsiteX67" fmla="*/ 1387806 w 2163422"/>
                  <a:gd name="connsiteY67" fmla="*/ 1598610 h 1610935"/>
                  <a:gd name="connsiteX68" fmla="*/ 1388666 w 2163422"/>
                  <a:gd name="connsiteY68" fmla="*/ 1601626 h 1610935"/>
                  <a:gd name="connsiteX69" fmla="*/ 1428629 w 2163422"/>
                  <a:gd name="connsiteY69" fmla="*/ 1601626 h 1610935"/>
                  <a:gd name="connsiteX70" fmla="*/ 1429482 w 2163422"/>
                  <a:gd name="connsiteY70" fmla="*/ 1603717 h 1610935"/>
                  <a:gd name="connsiteX71" fmla="*/ 1469451 w 2163422"/>
                  <a:gd name="connsiteY71" fmla="*/ 1603717 h 1610935"/>
                  <a:gd name="connsiteX72" fmla="*/ 1470304 w 2163422"/>
                  <a:gd name="connsiteY72" fmla="*/ 1604809 h 1610935"/>
                  <a:gd name="connsiteX73" fmla="*/ 1510273 w 2163422"/>
                  <a:gd name="connsiteY73" fmla="*/ 1604809 h 1610935"/>
                  <a:gd name="connsiteX74" fmla="*/ 1511126 w 2163422"/>
                  <a:gd name="connsiteY74" fmla="*/ 1605582 h 1610935"/>
                  <a:gd name="connsiteX75" fmla="*/ 1551095 w 2163422"/>
                  <a:gd name="connsiteY75" fmla="*/ 1605582 h 1610935"/>
                  <a:gd name="connsiteX76" fmla="*/ 1551949 w 2163422"/>
                  <a:gd name="connsiteY76" fmla="*/ 1606434 h 1610935"/>
                  <a:gd name="connsiteX77" fmla="*/ 1591918 w 2163422"/>
                  <a:gd name="connsiteY77" fmla="*/ 1606434 h 1610935"/>
                  <a:gd name="connsiteX78" fmla="*/ 1592771 w 2163422"/>
                  <a:gd name="connsiteY78" fmla="*/ 1607267 h 1610935"/>
                  <a:gd name="connsiteX79" fmla="*/ 1632740 w 2163422"/>
                  <a:gd name="connsiteY79" fmla="*/ 1607267 h 1610935"/>
                  <a:gd name="connsiteX80" fmla="*/ 1633593 w 2163422"/>
                  <a:gd name="connsiteY80" fmla="*/ 1608012 h 1610935"/>
                  <a:gd name="connsiteX81" fmla="*/ 1714385 w 2163422"/>
                  <a:gd name="connsiteY81" fmla="*/ 1608425 h 1610935"/>
                  <a:gd name="connsiteX82" fmla="*/ 1715238 w 2163422"/>
                  <a:gd name="connsiteY82" fmla="*/ 1608925 h 1610935"/>
                  <a:gd name="connsiteX83" fmla="*/ 1836852 w 2163422"/>
                  <a:gd name="connsiteY83" fmla="*/ 1609517 h 1610935"/>
                  <a:gd name="connsiteX84" fmla="*/ 1837704 w 2163422"/>
                  <a:gd name="connsiteY84" fmla="*/ 1609777 h 1610935"/>
                  <a:gd name="connsiteX85" fmla="*/ 2000134 w 2163422"/>
                  <a:gd name="connsiteY85" fmla="*/ 1610376 h 1610935"/>
                  <a:gd name="connsiteX86" fmla="*/ 2001133 w 2163422"/>
                  <a:gd name="connsiteY86" fmla="*/ 1610609 h 1610935"/>
                  <a:gd name="connsiteX87" fmla="*/ 2163423 w 2163422"/>
                  <a:gd name="connsiteY87" fmla="*/ 1610936 h 1610935"/>
                  <a:gd name="connsiteX88" fmla="*/ 2163423 w 2163422"/>
                  <a:gd name="connsiteY88" fmla="*/ 1610936 h 161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2163422" h="1610935">
                    <a:moveTo>
                      <a:pt x="0" y="227865"/>
                    </a:moveTo>
                    <a:lnTo>
                      <a:pt x="40680" y="227865"/>
                    </a:lnTo>
                    <a:lnTo>
                      <a:pt x="41536" y="0"/>
                    </a:lnTo>
                    <a:lnTo>
                      <a:pt x="81501" y="0"/>
                    </a:lnTo>
                    <a:lnTo>
                      <a:pt x="82358" y="645020"/>
                    </a:lnTo>
                    <a:lnTo>
                      <a:pt x="122324" y="645020"/>
                    </a:lnTo>
                    <a:lnTo>
                      <a:pt x="123180" y="769323"/>
                    </a:lnTo>
                    <a:lnTo>
                      <a:pt x="163146" y="769323"/>
                    </a:lnTo>
                    <a:lnTo>
                      <a:pt x="164002" y="895670"/>
                    </a:lnTo>
                    <a:lnTo>
                      <a:pt x="203967" y="895670"/>
                    </a:lnTo>
                    <a:lnTo>
                      <a:pt x="204826" y="1078911"/>
                    </a:lnTo>
                    <a:lnTo>
                      <a:pt x="244789" y="1078911"/>
                    </a:lnTo>
                    <a:lnTo>
                      <a:pt x="245649" y="1177364"/>
                    </a:lnTo>
                    <a:lnTo>
                      <a:pt x="285611" y="1177364"/>
                    </a:lnTo>
                    <a:lnTo>
                      <a:pt x="286471" y="1263804"/>
                    </a:lnTo>
                    <a:lnTo>
                      <a:pt x="326434" y="1263804"/>
                    </a:lnTo>
                    <a:lnTo>
                      <a:pt x="327293" y="1373164"/>
                    </a:lnTo>
                    <a:lnTo>
                      <a:pt x="367256" y="1373164"/>
                    </a:lnTo>
                    <a:lnTo>
                      <a:pt x="368109" y="1397396"/>
                    </a:lnTo>
                    <a:lnTo>
                      <a:pt x="408078" y="1397396"/>
                    </a:lnTo>
                    <a:lnTo>
                      <a:pt x="408931" y="1436065"/>
                    </a:lnTo>
                    <a:lnTo>
                      <a:pt x="448901" y="1436065"/>
                    </a:lnTo>
                    <a:lnTo>
                      <a:pt x="449753" y="1448151"/>
                    </a:lnTo>
                    <a:lnTo>
                      <a:pt x="489723" y="1448151"/>
                    </a:lnTo>
                    <a:lnTo>
                      <a:pt x="490576" y="1465297"/>
                    </a:lnTo>
                    <a:lnTo>
                      <a:pt x="530545" y="1465297"/>
                    </a:lnTo>
                    <a:lnTo>
                      <a:pt x="531398" y="1485281"/>
                    </a:lnTo>
                    <a:lnTo>
                      <a:pt x="571367" y="1485281"/>
                    </a:lnTo>
                    <a:lnTo>
                      <a:pt x="572220" y="1489829"/>
                    </a:lnTo>
                    <a:lnTo>
                      <a:pt x="612190" y="1489829"/>
                    </a:lnTo>
                    <a:lnTo>
                      <a:pt x="613043" y="1504672"/>
                    </a:lnTo>
                    <a:lnTo>
                      <a:pt x="653012" y="1504672"/>
                    </a:lnTo>
                    <a:lnTo>
                      <a:pt x="653865" y="1509580"/>
                    </a:lnTo>
                    <a:lnTo>
                      <a:pt x="693834" y="1509580"/>
                    </a:lnTo>
                    <a:lnTo>
                      <a:pt x="694687" y="1515926"/>
                    </a:lnTo>
                    <a:lnTo>
                      <a:pt x="734656" y="1515926"/>
                    </a:lnTo>
                    <a:lnTo>
                      <a:pt x="735509" y="1521672"/>
                    </a:lnTo>
                    <a:lnTo>
                      <a:pt x="775479" y="1521672"/>
                    </a:lnTo>
                    <a:lnTo>
                      <a:pt x="776332" y="1526826"/>
                    </a:lnTo>
                    <a:lnTo>
                      <a:pt x="816301" y="1526826"/>
                    </a:lnTo>
                    <a:lnTo>
                      <a:pt x="817154" y="1532420"/>
                    </a:lnTo>
                    <a:lnTo>
                      <a:pt x="857117" y="1532420"/>
                    </a:lnTo>
                    <a:lnTo>
                      <a:pt x="857976" y="1537207"/>
                    </a:lnTo>
                    <a:lnTo>
                      <a:pt x="897939" y="1537207"/>
                    </a:lnTo>
                    <a:lnTo>
                      <a:pt x="898799" y="1543321"/>
                    </a:lnTo>
                    <a:lnTo>
                      <a:pt x="938761" y="1543321"/>
                    </a:lnTo>
                    <a:lnTo>
                      <a:pt x="939621" y="1551990"/>
                    </a:lnTo>
                    <a:lnTo>
                      <a:pt x="979584" y="1551990"/>
                    </a:lnTo>
                    <a:lnTo>
                      <a:pt x="980443" y="1557231"/>
                    </a:lnTo>
                    <a:lnTo>
                      <a:pt x="1020406" y="1557231"/>
                    </a:lnTo>
                    <a:lnTo>
                      <a:pt x="1021265" y="1564889"/>
                    </a:lnTo>
                    <a:lnTo>
                      <a:pt x="1061228" y="1564889"/>
                    </a:lnTo>
                    <a:lnTo>
                      <a:pt x="1062088" y="1570789"/>
                    </a:lnTo>
                    <a:lnTo>
                      <a:pt x="1102050" y="1570789"/>
                    </a:lnTo>
                    <a:lnTo>
                      <a:pt x="1102910" y="1576622"/>
                    </a:lnTo>
                    <a:lnTo>
                      <a:pt x="1142873" y="1576622"/>
                    </a:lnTo>
                    <a:lnTo>
                      <a:pt x="1143732" y="1579965"/>
                    </a:lnTo>
                    <a:lnTo>
                      <a:pt x="1183695" y="1579965"/>
                    </a:lnTo>
                    <a:lnTo>
                      <a:pt x="1184555" y="1583874"/>
                    </a:lnTo>
                    <a:lnTo>
                      <a:pt x="1224517" y="1583874"/>
                    </a:lnTo>
                    <a:lnTo>
                      <a:pt x="1225377" y="1586637"/>
                    </a:lnTo>
                    <a:lnTo>
                      <a:pt x="1265340" y="1586637"/>
                    </a:lnTo>
                    <a:lnTo>
                      <a:pt x="1266199" y="1592097"/>
                    </a:lnTo>
                    <a:lnTo>
                      <a:pt x="1306162" y="1592097"/>
                    </a:lnTo>
                    <a:lnTo>
                      <a:pt x="1307021" y="1595646"/>
                    </a:lnTo>
                    <a:lnTo>
                      <a:pt x="1346984" y="1595646"/>
                    </a:lnTo>
                    <a:lnTo>
                      <a:pt x="1347844" y="1598610"/>
                    </a:lnTo>
                    <a:lnTo>
                      <a:pt x="1387806" y="1598610"/>
                    </a:lnTo>
                    <a:lnTo>
                      <a:pt x="1388666" y="1601626"/>
                    </a:lnTo>
                    <a:lnTo>
                      <a:pt x="1428629" y="1601626"/>
                    </a:lnTo>
                    <a:lnTo>
                      <a:pt x="1429482" y="1603717"/>
                    </a:lnTo>
                    <a:lnTo>
                      <a:pt x="1469451" y="1603717"/>
                    </a:lnTo>
                    <a:lnTo>
                      <a:pt x="1470304" y="1604809"/>
                    </a:lnTo>
                    <a:lnTo>
                      <a:pt x="1510273" y="1604809"/>
                    </a:lnTo>
                    <a:lnTo>
                      <a:pt x="1511126" y="1605582"/>
                    </a:lnTo>
                    <a:lnTo>
                      <a:pt x="1551095" y="1605582"/>
                    </a:lnTo>
                    <a:lnTo>
                      <a:pt x="1551949" y="1606434"/>
                    </a:lnTo>
                    <a:lnTo>
                      <a:pt x="1591918" y="1606434"/>
                    </a:lnTo>
                    <a:lnTo>
                      <a:pt x="1592771" y="1607267"/>
                    </a:lnTo>
                    <a:lnTo>
                      <a:pt x="1632740" y="1607267"/>
                    </a:lnTo>
                    <a:lnTo>
                      <a:pt x="1633593" y="1608012"/>
                    </a:lnTo>
                    <a:lnTo>
                      <a:pt x="1714385" y="1608425"/>
                    </a:lnTo>
                    <a:lnTo>
                      <a:pt x="1715238" y="1608925"/>
                    </a:lnTo>
                    <a:lnTo>
                      <a:pt x="1836852" y="1609517"/>
                    </a:lnTo>
                    <a:lnTo>
                      <a:pt x="1837704" y="1609777"/>
                    </a:lnTo>
                    <a:lnTo>
                      <a:pt x="2000134" y="1610376"/>
                    </a:lnTo>
                    <a:lnTo>
                      <a:pt x="2001133" y="1610609"/>
                    </a:lnTo>
                    <a:lnTo>
                      <a:pt x="2163423" y="1610936"/>
                    </a:lnTo>
                    <a:lnTo>
                      <a:pt x="2163423" y="1610936"/>
                    </a:lnTo>
                  </a:path>
                </a:pathLst>
              </a:custGeom>
              <a:noFill/>
              <a:ln w="9980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8" name="자유형 1387">
                <a:extLst>
                  <a:ext uri="{FF2B5EF4-FFF2-40B4-BE49-F238E27FC236}">
                    <a16:creationId xmlns:a16="http://schemas.microsoft.com/office/drawing/2014/main" id="{2A251AF6-15B7-B206-97B4-55697A02DCB5}"/>
                  </a:ext>
                </a:extLst>
              </p:cNvPr>
              <p:cNvSpPr/>
              <p:nvPr/>
            </p:nvSpPr>
            <p:spPr>
              <a:xfrm>
                <a:off x="26453508" y="14693178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6653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89" name="자유형 1388">
                <a:extLst>
                  <a:ext uri="{FF2B5EF4-FFF2-40B4-BE49-F238E27FC236}">
                    <a16:creationId xmlns:a16="http://schemas.microsoft.com/office/drawing/2014/main" id="{5ED171B8-B6B1-45C0-3976-BD575E728DD3}"/>
                  </a:ext>
                </a:extLst>
              </p:cNvPr>
              <p:cNvSpPr/>
              <p:nvPr/>
            </p:nvSpPr>
            <p:spPr>
              <a:xfrm>
                <a:off x="26453508" y="12994171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0" name="자유형 1389">
                <a:extLst>
                  <a:ext uri="{FF2B5EF4-FFF2-40B4-BE49-F238E27FC236}">
                    <a16:creationId xmlns:a16="http://schemas.microsoft.com/office/drawing/2014/main" id="{E67935D5-9CEA-03E9-8BFE-905DE5FFC13D}"/>
                  </a:ext>
                </a:extLst>
              </p:cNvPr>
              <p:cNvSpPr/>
              <p:nvPr/>
            </p:nvSpPr>
            <p:spPr>
              <a:xfrm>
                <a:off x="28833275" y="12994171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1" name="자유형 1390">
                <a:extLst>
                  <a:ext uri="{FF2B5EF4-FFF2-40B4-BE49-F238E27FC236}">
                    <a16:creationId xmlns:a16="http://schemas.microsoft.com/office/drawing/2014/main" id="{F901AE13-73D8-2DEA-F18B-9072CA851082}"/>
                  </a:ext>
                </a:extLst>
              </p:cNvPr>
              <p:cNvSpPr/>
              <p:nvPr/>
            </p:nvSpPr>
            <p:spPr>
              <a:xfrm>
                <a:off x="26453508" y="14766200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92" name="자유형 1391">
                <a:extLst>
                  <a:ext uri="{FF2B5EF4-FFF2-40B4-BE49-F238E27FC236}">
                    <a16:creationId xmlns:a16="http://schemas.microsoft.com/office/drawing/2014/main" id="{B07D6E07-F866-30D2-00EB-645AF6077A21}"/>
                  </a:ext>
                </a:extLst>
              </p:cNvPr>
              <p:cNvSpPr/>
              <p:nvPr/>
            </p:nvSpPr>
            <p:spPr>
              <a:xfrm>
                <a:off x="26453508" y="12994171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93" name="그래픽 354">
                <a:extLst>
                  <a:ext uri="{FF2B5EF4-FFF2-40B4-BE49-F238E27FC236}">
                    <a16:creationId xmlns:a16="http://schemas.microsoft.com/office/drawing/2014/main" id="{C3800982-979B-B366-E71E-CCB7F55F11B4}"/>
                  </a:ext>
                </a:extLst>
              </p:cNvPr>
              <p:cNvGrpSpPr/>
              <p:nvPr/>
            </p:nvGrpSpPr>
            <p:grpSpPr>
              <a:xfrm>
                <a:off x="27314611" y="12894911"/>
                <a:ext cx="658851" cy="68595"/>
                <a:chOff x="27314611" y="12894911"/>
                <a:chExt cx="658851" cy="68595"/>
              </a:xfrm>
              <a:solidFill>
                <a:srgbClr val="000000"/>
              </a:solidFill>
            </p:grpSpPr>
            <p:sp>
              <p:nvSpPr>
                <p:cNvPr id="1394" name="자유형 1393">
                  <a:extLst>
                    <a:ext uri="{FF2B5EF4-FFF2-40B4-BE49-F238E27FC236}">
                      <a16:creationId xmlns:a16="http://schemas.microsoft.com/office/drawing/2014/main" id="{B5E6CEA3-8BE7-517E-025F-402FDDE09D10}"/>
                    </a:ext>
                  </a:extLst>
                </p:cNvPr>
                <p:cNvSpPr/>
                <p:nvPr/>
              </p:nvSpPr>
              <p:spPr>
                <a:xfrm flipV="1">
                  <a:off x="27314611" y="12895960"/>
                  <a:ext cx="44630" cy="59393"/>
                </a:xfrm>
                <a:custGeom>
                  <a:avLst/>
                  <a:gdLst>
                    <a:gd name="connsiteX0" fmla="*/ -2152 w 44630"/>
                    <a:gd name="connsiteY0" fmla="*/ 57137 h 59393"/>
                    <a:gd name="connsiteX1" fmla="*/ 5782 w 44630"/>
                    <a:gd name="connsiteY1" fmla="*/ 57137 h 59393"/>
                    <a:gd name="connsiteX2" fmla="*/ 5782 w 44630"/>
                    <a:gd name="connsiteY2" fmla="*/ 21741 h 59393"/>
                    <a:gd name="connsiteX3" fmla="*/ 9168 w 44630"/>
                    <a:gd name="connsiteY3" fmla="*/ 8257 h 59393"/>
                    <a:gd name="connsiteX4" fmla="*/ 20188 w 44630"/>
                    <a:gd name="connsiteY4" fmla="*/ 4149 h 59393"/>
                    <a:gd name="connsiteX5" fmla="*/ 31159 w 44630"/>
                    <a:gd name="connsiteY5" fmla="*/ 8257 h 59393"/>
                    <a:gd name="connsiteX6" fmla="*/ 34557 w 44630"/>
                    <a:gd name="connsiteY6" fmla="*/ 21741 h 59393"/>
                    <a:gd name="connsiteX7" fmla="*/ 34557 w 44630"/>
                    <a:gd name="connsiteY7" fmla="*/ 57137 h 59393"/>
                    <a:gd name="connsiteX8" fmla="*/ 42479 w 44630"/>
                    <a:gd name="connsiteY8" fmla="*/ 57137 h 59393"/>
                    <a:gd name="connsiteX9" fmla="*/ 42479 w 44630"/>
                    <a:gd name="connsiteY9" fmla="*/ 20767 h 59393"/>
                    <a:gd name="connsiteX10" fmla="*/ 36831 w 44630"/>
                    <a:gd name="connsiteY10" fmla="*/ 3562 h 59393"/>
                    <a:gd name="connsiteX11" fmla="*/ 20188 w 44630"/>
                    <a:gd name="connsiteY11" fmla="*/ -2256 h 59393"/>
                    <a:gd name="connsiteX12" fmla="*/ 3483 w 44630"/>
                    <a:gd name="connsiteY12" fmla="*/ 3562 h 59393"/>
                    <a:gd name="connsiteX13" fmla="*/ -2152 w 44630"/>
                    <a:gd name="connsiteY13" fmla="*/ 20767 h 59393"/>
                    <a:gd name="connsiteX14" fmla="*/ -2152 w 44630"/>
                    <a:gd name="connsiteY14" fmla="*/ 57137 h 5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630" h="59393">
                      <a:moveTo>
                        <a:pt x="-2152" y="57137"/>
                      </a:moveTo>
                      <a:lnTo>
                        <a:pt x="5782" y="57137"/>
                      </a:lnTo>
                      <a:lnTo>
                        <a:pt x="5782" y="21741"/>
                      </a:lnTo>
                      <a:cubicBezTo>
                        <a:pt x="5782" y="15498"/>
                        <a:pt x="6911" y="11003"/>
                        <a:pt x="9168" y="8257"/>
                      </a:cubicBezTo>
                      <a:cubicBezTo>
                        <a:pt x="11434" y="5518"/>
                        <a:pt x="15107" y="4149"/>
                        <a:pt x="20188" y="4149"/>
                      </a:cubicBezTo>
                      <a:cubicBezTo>
                        <a:pt x="25236" y="4149"/>
                        <a:pt x="28893" y="5518"/>
                        <a:pt x="31159" y="8257"/>
                      </a:cubicBezTo>
                      <a:cubicBezTo>
                        <a:pt x="33424" y="11003"/>
                        <a:pt x="34557" y="15498"/>
                        <a:pt x="34557" y="21741"/>
                      </a:cubicBezTo>
                      <a:lnTo>
                        <a:pt x="34557" y="57137"/>
                      </a:lnTo>
                      <a:lnTo>
                        <a:pt x="42479" y="57137"/>
                      </a:lnTo>
                      <a:lnTo>
                        <a:pt x="42479" y="20767"/>
                      </a:lnTo>
                      <a:cubicBezTo>
                        <a:pt x="42479" y="13176"/>
                        <a:pt x="40596" y="7441"/>
                        <a:pt x="36831" y="3562"/>
                      </a:cubicBezTo>
                      <a:cubicBezTo>
                        <a:pt x="33075" y="-317"/>
                        <a:pt x="27527" y="-2256"/>
                        <a:pt x="20188" y="-2256"/>
                      </a:cubicBezTo>
                      <a:cubicBezTo>
                        <a:pt x="12817" y="-2256"/>
                        <a:pt x="7248" y="-317"/>
                        <a:pt x="3483" y="3562"/>
                      </a:cubicBezTo>
                      <a:cubicBezTo>
                        <a:pt x="-273" y="7441"/>
                        <a:pt x="-2152" y="13176"/>
                        <a:pt x="-2152" y="20767"/>
                      </a:cubicBezTo>
                      <a:lnTo>
                        <a:pt x="-2152" y="57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5" name="자유형 1394">
                  <a:extLst>
                    <a:ext uri="{FF2B5EF4-FFF2-40B4-BE49-F238E27FC236}">
                      <a16:creationId xmlns:a16="http://schemas.microsoft.com/office/drawing/2014/main" id="{8ADBA6A1-749D-61E4-4EE5-7D6BFEBD3AC9}"/>
                    </a:ext>
                  </a:extLst>
                </p:cNvPr>
                <p:cNvSpPr/>
                <p:nvPr/>
              </p:nvSpPr>
              <p:spPr>
                <a:xfrm flipV="1">
                  <a:off x="27370679" y="12894911"/>
                  <a:ext cx="47017" cy="60442"/>
                </a:xfrm>
                <a:custGeom>
                  <a:avLst/>
                  <a:gdLst>
                    <a:gd name="connsiteX0" fmla="*/ 44975 w 47017"/>
                    <a:gd name="connsiteY0" fmla="*/ 52601 h 60442"/>
                    <a:gd name="connsiteX1" fmla="*/ 44975 w 47017"/>
                    <a:gd name="connsiteY1" fmla="*/ 44298 h 60442"/>
                    <a:gd name="connsiteX2" fmla="*/ 36479 w 47017"/>
                    <a:gd name="connsiteY2" fmla="*/ 49829 h 60442"/>
                    <a:gd name="connsiteX3" fmla="*/ 26896 w 47017"/>
                    <a:gd name="connsiteY3" fmla="*/ 51664 h 60442"/>
                    <a:gd name="connsiteX4" fmla="*/ 11590 w 47017"/>
                    <a:gd name="connsiteY4" fmla="*/ 45559 h 60442"/>
                    <a:gd name="connsiteX5" fmla="*/ 6280 w 47017"/>
                    <a:gd name="connsiteY5" fmla="*/ 27904 h 60442"/>
                    <a:gd name="connsiteX6" fmla="*/ 11590 w 47017"/>
                    <a:gd name="connsiteY6" fmla="*/ 10287 h 60442"/>
                    <a:gd name="connsiteX7" fmla="*/ 26896 w 47017"/>
                    <a:gd name="connsiteY7" fmla="*/ 4182 h 60442"/>
                    <a:gd name="connsiteX8" fmla="*/ 36479 w 47017"/>
                    <a:gd name="connsiteY8" fmla="*/ 6017 h 60442"/>
                    <a:gd name="connsiteX9" fmla="*/ 44975 w 47017"/>
                    <a:gd name="connsiteY9" fmla="*/ 11561 h 60442"/>
                    <a:gd name="connsiteX10" fmla="*/ 44975 w 47017"/>
                    <a:gd name="connsiteY10" fmla="*/ 3320 h 60442"/>
                    <a:gd name="connsiteX11" fmla="*/ 36204 w 47017"/>
                    <a:gd name="connsiteY11" fmla="*/ -900 h 60442"/>
                    <a:gd name="connsiteX12" fmla="*/ 26433 w 47017"/>
                    <a:gd name="connsiteY12" fmla="*/ -2298 h 60442"/>
                    <a:gd name="connsiteX13" fmla="*/ 5567 w 47017"/>
                    <a:gd name="connsiteY13" fmla="*/ 5792 h 60442"/>
                    <a:gd name="connsiteX14" fmla="*/ -2042 w 47017"/>
                    <a:gd name="connsiteY14" fmla="*/ 27904 h 60442"/>
                    <a:gd name="connsiteX15" fmla="*/ 5567 w 47017"/>
                    <a:gd name="connsiteY15" fmla="*/ 50041 h 60442"/>
                    <a:gd name="connsiteX16" fmla="*/ 26433 w 47017"/>
                    <a:gd name="connsiteY16" fmla="*/ 58144 h 60442"/>
                    <a:gd name="connsiteX17" fmla="*/ 36279 w 47017"/>
                    <a:gd name="connsiteY17" fmla="*/ 56758 h 60442"/>
                    <a:gd name="connsiteX18" fmla="*/ 44975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75" y="52601"/>
                      </a:moveTo>
                      <a:lnTo>
                        <a:pt x="44975" y="44298"/>
                      </a:lnTo>
                      <a:cubicBezTo>
                        <a:pt x="42318" y="46770"/>
                        <a:pt x="39486" y="48614"/>
                        <a:pt x="36479" y="49829"/>
                      </a:cubicBezTo>
                      <a:cubicBezTo>
                        <a:pt x="33472" y="51052"/>
                        <a:pt x="30278" y="51664"/>
                        <a:pt x="26896" y="51664"/>
                      </a:cubicBezTo>
                      <a:cubicBezTo>
                        <a:pt x="20232" y="51664"/>
                        <a:pt x="15130" y="49629"/>
                        <a:pt x="11590" y="45559"/>
                      </a:cubicBezTo>
                      <a:cubicBezTo>
                        <a:pt x="8050" y="41488"/>
                        <a:pt x="6280" y="35604"/>
                        <a:pt x="6280" y="27904"/>
                      </a:cubicBezTo>
                      <a:cubicBezTo>
                        <a:pt x="6280" y="20230"/>
                        <a:pt x="8050" y="14357"/>
                        <a:pt x="11590" y="10287"/>
                      </a:cubicBezTo>
                      <a:cubicBezTo>
                        <a:pt x="15130" y="6217"/>
                        <a:pt x="20232" y="4182"/>
                        <a:pt x="26896" y="4182"/>
                      </a:cubicBezTo>
                      <a:cubicBezTo>
                        <a:pt x="30278" y="4182"/>
                        <a:pt x="33472" y="4793"/>
                        <a:pt x="36479" y="6017"/>
                      </a:cubicBezTo>
                      <a:cubicBezTo>
                        <a:pt x="39486" y="7241"/>
                        <a:pt x="42318" y="9088"/>
                        <a:pt x="44975" y="11561"/>
                      </a:cubicBezTo>
                      <a:lnTo>
                        <a:pt x="44975" y="3320"/>
                      </a:lnTo>
                      <a:cubicBezTo>
                        <a:pt x="42218" y="1447"/>
                        <a:pt x="39294" y="41"/>
                        <a:pt x="36204" y="-900"/>
                      </a:cubicBezTo>
                      <a:cubicBezTo>
                        <a:pt x="33122" y="-1832"/>
                        <a:pt x="29865" y="-2298"/>
                        <a:pt x="26433" y="-2298"/>
                      </a:cubicBezTo>
                      <a:cubicBezTo>
                        <a:pt x="17604" y="-2298"/>
                        <a:pt x="10649" y="398"/>
                        <a:pt x="5567" y="5792"/>
                      </a:cubicBezTo>
                      <a:cubicBezTo>
                        <a:pt x="495" y="11194"/>
                        <a:pt x="-2042" y="18565"/>
                        <a:pt x="-2042" y="27904"/>
                      </a:cubicBezTo>
                      <a:cubicBezTo>
                        <a:pt x="-2042" y="37268"/>
                        <a:pt x="495" y="44647"/>
                        <a:pt x="5567" y="50041"/>
                      </a:cubicBezTo>
                      <a:cubicBezTo>
                        <a:pt x="10649" y="55443"/>
                        <a:pt x="17604" y="58144"/>
                        <a:pt x="26433" y="58144"/>
                      </a:cubicBezTo>
                      <a:cubicBezTo>
                        <a:pt x="29915" y="58144"/>
                        <a:pt x="33197" y="57682"/>
                        <a:pt x="36279" y="56758"/>
                      </a:cubicBezTo>
                      <a:cubicBezTo>
                        <a:pt x="39369" y="55834"/>
                        <a:pt x="42268" y="54448"/>
                        <a:pt x="44975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6" name="자유형 1395">
                  <a:extLst>
                    <a:ext uri="{FF2B5EF4-FFF2-40B4-BE49-F238E27FC236}">
                      <a16:creationId xmlns:a16="http://schemas.microsoft.com/office/drawing/2014/main" id="{19983639-D3BB-A6D4-571F-D3C531DA7F64}"/>
                    </a:ext>
                  </a:extLst>
                </p:cNvPr>
                <p:cNvSpPr/>
                <p:nvPr/>
              </p:nvSpPr>
              <p:spPr>
                <a:xfrm flipV="1">
                  <a:off x="27426514" y="12894911"/>
                  <a:ext cx="47017" cy="60442"/>
                </a:xfrm>
                <a:custGeom>
                  <a:avLst/>
                  <a:gdLst>
                    <a:gd name="connsiteX0" fmla="*/ 44984 w 47017"/>
                    <a:gd name="connsiteY0" fmla="*/ 52601 h 60442"/>
                    <a:gd name="connsiteX1" fmla="*/ 44984 w 47017"/>
                    <a:gd name="connsiteY1" fmla="*/ 44298 h 60442"/>
                    <a:gd name="connsiteX2" fmla="*/ 36487 w 47017"/>
                    <a:gd name="connsiteY2" fmla="*/ 49829 h 60442"/>
                    <a:gd name="connsiteX3" fmla="*/ 26904 w 47017"/>
                    <a:gd name="connsiteY3" fmla="*/ 51664 h 60442"/>
                    <a:gd name="connsiteX4" fmla="*/ 11598 w 47017"/>
                    <a:gd name="connsiteY4" fmla="*/ 45559 h 60442"/>
                    <a:gd name="connsiteX5" fmla="*/ 6288 w 47017"/>
                    <a:gd name="connsiteY5" fmla="*/ 27904 h 60442"/>
                    <a:gd name="connsiteX6" fmla="*/ 11598 w 47017"/>
                    <a:gd name="connsiteY6" fmla="*/ 10287 h 60442"/>
                    <a:gd name="connsiteX7" fmla="*/ 26904 w 47017"/>
                    <a:gd name="connsiteY7" fmla="*/ 4182 h 60442"/>
                    <a:gd name="connsiteX8" fmla="*/ 36487 w 47017"/>
                    <a:gd name="connsiteY8" fmla="*/ 6017 h 60442"/>
                    <a:gd name="connsiteX9" fmla="*/ 44984 w 47017"/>
                    <a:gd name="connsiteY9" fmla="*/ 11561 h 60442"/>
                    <a:gd name="connsiteX10" fmla="*/ 44984 w 47017"/>
                    <a:gd name="connsiteY10" fmla="*/ 3320 h 60442"/>
                    <a:gd name="connsiteX11" fmla="*/ 36213 w 47017"/>
                    <a:gd name="connsiteY11" fmla="*/ -900 h 60442"/>
                    <a:gd name="connsiteX12" fmla="*/ 26442 w 47017"/>
                    <a:gd name="connsiteY12" fmla="*/ -2298 h 60442"/>
                    <a:gd name="connsiteX13" fmla="*/ 5576 w 47017"/>
                    <a:gd name="connsiteY13" fmla="*/ 5792 h 60442"/>
                    <a:gd name="connsiteX14" fmla="*/ -2033 w 47017"/>
                    <a:gd name="connsiteY14" fmla="*/ 27904 h 60442"/>
                    <a:gd name="connsiteX15" fmla="*/ 5576 w 47017"/>
                    <a:gd name="connsiteY15" fmla="*/ 50041 h 60442"/>
                    <a:gd name="connsiteX16" fmla="*/ 26442 w 47017"/>
                    <a:gd name="connsiteY16" fmla="*/ 58144 h 60442"/>
                    <a:gd name="connsiteX17" fmla="*/ 36288 w 47017"/>
                    <a:gd name="connsiteY17" fmla="*/ 56758 h 60442"/>
                    <a:gd name="connsiteX18" fmla="*/ 44984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84" y="52601"/>
                      </a:moveTo>
                      <a:lnTo>
                        <a:pt x="44984" y="44298"/>
                      </a:lnTo>
                      <a:cubicBezTo>
                        <a:pt x="42327" y="46770"/>
                        <a:pt x="39494" y="48614"/>
                        <a:pt x="36487" y="49829"/>
                      </a:cubicBezTo>
                      <a:cubicBezTo>
                        <a:pt x="33480" y="51052"/>
                        <a:pt x="30286" y="51664"/>
                        <a:pt x="26904" y="51664"/>
                      </a:cubicBezTo>
                      <a:cubicBezTo>
                        <a:pt x="20240" y="51664"/>
                        <a:pt x="15138" y="49629"/>
                        <a:pt x="11598" y="45559"/>
                      </a:cubicBezTo>
                      <a:cubicBezTo>
                        <a:pt x="8058" y="41488"/>
                        <a:pt x="6288" y="35604"/>
                        <a:pt x="6288" y="27904"/>
                      </a:cubicBezTo>
                      <a:cubicBezTo>
                        <a:pt x="6288" y="20230"/>
                        <a:pt x="8058" y="14357"/>
                        <a:pt x="11598" y="10287"/>
                      </a:cubicBezTo>
                      <a:cubicBezTo>
                        <a:pt x="15138" y="6217"/>
                        <a:pt x="20240" y="4182"/>
                        <a:pt x="26904" y="4182"/>
                      </a:cubicBezTo>
                      <a:cubicBezTo>
                        <a:pt x="30286" y="4182"/>
                        <a:pt x="33480" y="4793"/>
                        <a:pt x="36487" y="6017"/>
                      </a:cubicBezTo>
                      <a:cubicBezTo>
                        <a:pt x="39494" y="7241"/>
                        <a:pt x="42327" y="9088"/>
                        <a:pt x="44984" y="11561"/>
                      </a:cubicBezTo>
                      <a:lnTo>
                        <a:pt x="44984" y="3320"/>
                      </a:lnTo>
                      <a:cubicBezTo>
                        <a:pt x="42227" y="1447"/>
                        <a:pt x="39303" y="41"/>
                        <a:pt x="36213" y="-900"/>
                      </a:cubicBezTo>
                      <a:cubicBezTo>
                        <a:pt x="33131" y="-1832"/>
                        <a:pt x="29874" y="-2298"/>
                        <a:pt x="26442" y="-2298"/>
                      </a:cubicBezTo>
                      <a:cubicBezTo>
                        <a:pt x="17612" y="-2298"/>
                        <a:pt x="10657" y="398"/>
                        <a:pt x="5576" y="5792"/>
                      </a:cubicBezTo>
                      <a:cubicBezTo>
                        <a:pt x="503" y="11194"/>
                        <a:pt x="-2033" y="18565"/>
                        <a:pt x="-2033" y="27904"/>
                      </a:cubicBezTo>
                      <a:cubicBezTo>
                        <a:pt x="-2033" y="37268"/>
                        <a:pt x="503" y="44647"/>
                        <a:pt x="5576" y="50041"/>
                      </a:cubicBezTo>
                      <a:cubicBezTo>
                        <a:pt x="10657" y="55443"/>
                        <a:pt x="17612" y="58144"/>
                        <a:pt x="26442" y="58144"/>
                      </a:cubicBezTo>
                      <a:cubicBezTo>
                        <a:pt x="29924" y="58144"/>
                        <a:pt x="33205" y="57682"/>
                        <a:pt x="36288" y="56758"/>
                      </a:cubicBezTo>
                      <a:cubicBezTo>
                        <a:pt x="39378" y="55834"/>
                        <a:pt x="42277" y="54448"/>
                        <a:pt x="44984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7" name="자유형 1396">
                  <a:extLst>
                    <a:ext uri="{FF2B5EF4-FFF2-40B4-BE49-F238E27FC236}">
                      <a16:creationId xmlns:a16="http://schemas.microsoft.com/office/drawing/2014/main" id="{22214CCE-2ACE-494A-8BFF-18F820A851C1}"/>
                    </a:ext>
                  </a:extLst>
                </p:cNvPr>
                <p:cNvSpPr/>
                <p:nvPr/>
              </p:nvSpPr>
              <p:spPr>
                <a:xfrm flipV="1">
                  <a:off x="27483136" y="12894911"/>
                  <a:ext cx="41032" cy="60442"/>
                </a:xfrm>
                <a:custGeom>
                  <a:avLst/>
                  <a:gdLst>
                    <a:gd name="connsiteX0" fmla="*/ 35672 w 41032"/>
                    <a:gd name="connsiteY0" fmla="*/ 55185 h 60442"/>
                    <a:gd name="connsiteX1" fmla="*/ 35672 w 41032"/>
                    <a:gd name="connsiteY1" fmla="*/ 47494 h 60442"/>
                    <a:gd name="connsiteX2" fmla="*/ 27201 w 41032"/>
                    <a:gd name="connsiteY2" fmla="*/ 50690 h 60442"/>
                    <a:gd name="connsiteX3" fmla="*/ 19504 w 41032"/>
                    <a:gd name="connsiteY3" fmla="*/ 51752 h 60442"/>
                    <a:gd name="connsiteX4" fmla="*/ 9571 w 41032"/>
                    <a:gd name="connsiteY4" fmla="*/ 49254 h 60442"/>
                    <a:gd name="connsiteX5" fmla="*/ 6073 w 41032"/>
                    <a:gd name="connsiteY5" fmla="*/ 42150 h 60442"/>
                    <a:gd name="connsiteX6" fmla="*/ 8397 w 41032"/>
                    <a:gd name="connsiteY6" fmla="*/ 36307 h 60442"/>
                    <a:gd name="connsiteX7" fmla="*/ 17205 w 41032"/>
                    <a:gd name="connsiteY7" fmla="*/ 33136 h 60442"/>
                    <a:gd name="connsiteX8" fmla="*/ 21966 w 41032"/>
                    <a:gd name="connsiteY8" fmla="*/ 32162 h 60442"/>
                    <a:gd name="connsiteX9" fmla="*/ 34985 w 41032"/>
                    <a:gd name="connsiteY9" fmla="*/ 26244 h 60442"/>
                    <a:gd name="connsiteX10" fmla="*/ 39183 w 41032"/>
                    <a:gd name="connsiteY10" fmla="*/ 14919 h 60442"/>
                    <a:gd name="connsiteX11" fmla="*/ 33498 w 41032"/>
                    <a:gd name="connsiteY11" fmla="*/ 2072 h 60442"/>
                    <a:gd name="connsiteX12" fmla="*/ 16856 w 41032"/>
                    <a:gd name="connsiteY12" fmla="*/ -2298 h 60442"/>
                    <a:gd name="connsiteX13" fmla="*/ 8047 w 41032"/>
                    <a:gd name="connsiteY13" fmla="*/ -1362 h 60442"/>
                    <a:gd name="connsiteX14" fmla="*/ -1611 w 41032"/>
                    <a:gd name="connsiteY14" fmla="*/ 1410 h 60442"/>
                    <a:gd name="connsiteX15" fmla="*/ -1611 w 41032"/>
                    <a:gd name="connsiteY15" fmla="*/ 9525 h 60442"/>
                    <a:gd name="connsiteX16" fmla="*/ 7797 w 41032"/>
                    <a:gd name="connsiteY16" fmla="*/ 5468 h 60442"/>
                    <a:gd name="connsiteX17" fmla="*/ 16856 w 41032"/>
                    <a:gd name="connsiteY17" fmla="*/ 4107 h 60442"/>
                    <a:gd name="connsiteX18" fmla="*/ 27276 w 41032"/>
                    <a:gd name="connsiteY18" fmla="*/ 6754 h 60442"/>
                    <a:gd name="connsiteX19" fmla="*/ 30949 w 41032"/>
                    <a:gd name="connsiteY19" fmla="*/ 14332 h 60442"/>
                    <a:gd name="connsiteX20" fmla="*/ 28313 w 41032"/>
                    <a:gd name="connsiteY20" fmla="*/ 21037 h 60442"/>
                    <a:gd name="connsiteX21" fmla="*/ 19667 w 41032"/>
                    <a:gd name="connsiteY21" fmla="*/ 24670 h 60442"/>
                    <a:gd name="connsiteX22" fmla="*/ 14856 w 41032"/>
                    <a:gd name="connsiteY22" fmla="*/ 25607 h 60442"/>
                    <a:gd name="connsiteX23" fmla="*/ 2087 w 41032"/>
                    <a:gd name="connsiteY23" fmla="*/ 31100 h 60442"/>
                    <a:gd name="connsiteX24" fmla="*/ -1849 w 41032"/>
                    <a:gd name="connsiteY24" fmla="*/ 41526 h 60442"/>
                    <a:gd name="connsiteX25" fmla="*/ 3599 w 41032"/>
                    <a:gd name="connsiteY25" fmla="*/ 53699 h 60442"/>
                    <a:gd name="connsiteX26" fmla="*/ 18605 w 41032"/>
                    <a:gd name="connsiteY26" fmla="*/ 58144 h 60442"/>
                    <a:gd name="connsiteX27" fmla="*/ 26964 w 41032"/>
                    <a:gd name="connsiteY27" fmla="*/ 57395 h 60442"/>
                    <a:gd name="connsiteX28" fmla="*/ 35672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672" y="55185"/>
                      </a:moveTo>
                      <a:lnTo>
                        <a:pt x="35672" y="47494"/>
                      </a:lnTo>
                      <a:cubicBezTo>
                        <a:pt x="32682" y="48926"/>
                        <a:pt x="29858" y="49991"/>
                        <a:pt x="27201" y="50690"/>
                      </a:cubicBezTo>
                      <a:cubicBezTo>
                        <a:pt x="24544" y="51398"/>
                        <a:pt x="21978" y="51752"/>
                        <a:pt x="19504" y="51752"/>
                      </a:cubicBezTo>
                      <a:cubicBezTo>
                        <a:pt x="15215" y="51752"/>
                        <a:pt x="11904" y="50919"/>
                        <a:pt x="9571" y="49254"/>
                      </a:cubicBezTo>
                      <a:cubicBezTo>
                        <a:pt x="7239" y="47590"/>
                        <a:pt x="6073" y="45222"/>
                        <a:pt x="6073" y="42150"/>
                      </a:cubicBezTo>
                      <a:cubicBezTo>
                        <a:pt x="6073" y="39570"/>
                        <a:pt x="6847" y="37622"/>
                        <a:pt x="8397" y="36307"/>
                      </a:cubicBezTo>
                      <a:cubicBezTo>
                        <a:pt x="9946" y="35000"/>
                        <a:pt x="12882" y="33943"/>
                        <a:pt x="17205" y="33136"/>
                      </a:cubicBezTo>
                      <a:lnTo>
                        <a:pt x="21966" y="32162"/>
                      </a:lnTo>
                      <a:cubicBezTo>
                        <a:pt x="27847" y="31038"/>
                        <a:pt x="32186" y="29065"/>
                        <a:pt x="34985" y="26244"/>
                      </a:cubicBezTo>
                      <a:cubicBezTo>
                        <a:pt x="37784" y="23422"/>
                        <a:pt x="39183" y="19647"/>
                        <a:pt x="39183" y="14919"/>
                      </a:cubicBezTo>
                      <a:cubicBezTo>
                        <a:pt x="39183" y="9267"/>
                        <a:pt x="37288" y="4985"/>
                        <a:pt x="33498" y="2072"/>
                      </a:cubicBezTo>
                      <a:cubicBezTo>
                        <a:pt x="29717" y="-842"/>
                        <a:pt x="24169" y="-2298"/>
                        <a:pt x="16856" y="-2298"/>
                      </a:cubicBezTo>
                      <a:cubicBezTo>
                        <a:pt x="14098" y="-2298"/>
                        <a:pt x="11162" y="-1986"/>
                        <a:pt x="8047" y="-1362"/>
                      </a:cubicBezTo>
                      <a:cubicBezTo>
                        <a:pt x="4940" y="-738"/>
                        <a:pt x="1720" y="186"/>
                        <a:pt x="-1611" y="1410"/>
                      </a:cubicBezTo>
                      <a:lnTo>
                        <a:pt x="-1611" y="9525"/>
                      </a:lnTo>
                      <a:cubicBezTo>
                        <a:pt x="1587" y="7736"/>
                        <a:pt x="4723" y="6383"/>
                        <a:pt x="7797" y="5468"/>
                      </a:cubicBezTo>
                      <a:cubicBezTo>
                        <a:pt x="10871" y="4560"/>
                        <a:pt x="13890" y="4107"/>
                        <a:pt x="16856" y="4107"/>
                      </a:cubicBezTo>
                      <a:cubicBezTo>
                        <a:pt x="21354" y="4107"/>
                        <a:pt x="24827" y="4989"/>
                        <a:pt x="27276" y="6754"/>
                      </a:cubicBezTo>
                      <a:cubicBezTo>
                        <a:pt x="29725" y="8527"/>
                        <a:pt x="30949" y="11053"/>
                        <a:pt x="30949" y="14332"/>
                      </a:cubicBezTo>
                      <a:cubicBezTo>
                        <a:pt x="30949" y="17187"/>
                        <a:pt x="30071" y="19422"/>
                        <a:pt x="28313" y="21037"/>
                      </a:cubicBezTo>
                      <a:cubicBezTo>
                        <a:pt x="26555" y="22652"/>
                        <a:pt x="23673" y="23863"/>
                        <a:pt x="19667" y="24670"/>
                      </a:cubicBezTo>
                      <a:lnTo>
                        <a:pt x="14856" y="25607"/>
                      </a:lnTo>
                      <a:cubicBezTo>
                        <a:pt x="8976" y="26772"/>
                        <a:pt x="4719" y="28603"/>
                        <a:pt x="2087" y="31100"/>
                      </a:cubicBezTo>
                      <a:cubicBezTo>
                        <a:pt x="-537" y="33598"/>
                        <a:pt x="-1849" y="37073"/>
                        <a:pt x="-1849" y="41526"/>
                      </a:cubicBezTo>
                      <a:cubicBezTo>
                        <a:pt x="-1849" y="46678"/>
                        <a:pt x="-33" y="50736"/>
                        <a:pt x="3599" y="53699"/>
                      </a:cubicBezTo>
                      <a:cubicBezTo>
                        <a:pt x="7231" y="56662"/>
                        <a:pt x="12233" y="58144"/>
                        <a:pt x="18605" y="58144"/>
                      </a:cubicBezTo>
                      <a:cubicBezTo>
                        <a:pt x="21345" y="58144"/>
                        <a:pt x="24132" y="57894"/>
                        <a:pt x="26964" y="57395"/>
                      </a:cubicBezTo>
                      <a:cubicBezTo>
                        <a:pt x="29804" y="56904"/>
                        <a:pt x="32707" y="56167"/>
                        <a:pt x="35672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8" name="자유형 1397">
                  <a:extLst>
                    <a:ext uri="{FF2B5EF4-FFF2-40B4-BE49-F238E27FC236}">
                      <a16:creationId xmlns:a16="http://schemas.microsoft.com/office/drawing/2014/main" id="{25C0A067-FD14-81B6-7168-A24EDAA76E6C}"/>
                    </a:ext>
                  </a:extLst>
                </p:cNvPr>
                <p:cNvSpPr/>
                <p:nvPr/>
              </p:nvSpPr>
              <p:spPr>
                <a:xfrm flipV="1">
                  <a:off x="27536469" y="12895960"/>
                  <a:ext cx="49003" cy="58257"/>
                </a:xfrm>
                <a:custGeom>
                  <a:avLst/>
                  <a:gdLst>
                    <a:gd name="connsiteX0" fmla="*/ 5519 w 49003"/>
                    <a:gd name="connsiteY0" fmla="*/ 49476 h 58257"/>
                    <a:gd name="connsiteX1" fmla="*/ 5519 w 49003"/>
                    <a:gd name="connsiteY1" fmla="*/ 4178 h 58257"/>
                    <a:gd name="connsiteX2" fmla="*/ 15052 w 49003"/>
                    <a:gd name="connsiteY2" fmla="*/ 4178 h 58257"/>
                    <a:gd name="connsiteX3" fmla="*/ 32720 w 49003"/>
                    <a:gd name="connsiteY3" fmla="*/ 9634 h 58257"/>
                    <a:gd name="connsiteX4" fmla="*/ 38317 w 49003"/>
                    <a:gd name="connsiteY4" fmla="*/ 26889 h 58257"/>
                    <a:gd name="connsiteX5" fmla="*/ 32720 w 49003"/>
                    <a:gd name="connsiteY5" fmla="*/ 44032 h 58257"/>
                    <a:gd name="connsiteX6" fmla="*/ 15052 w 49003"/>
                    <a:gd name="connsiteY6" fmla="*/ 49476 h 58257"/>
                    <a:gd name="connsiteX7" fmla="*/ 5519 w 49003"/>
                    <a:gd name="connsiteY7" fmla="*/ 49476 h 58257"/>
                    <a:gd name="connsiteX8" fmla="*/ -2365 w 49003"/>
                    <a:gd name="connsiteY8" fmla="*/ 55956 h 58257"/>
                    <a:gd name="connsiteX9" fmla="*/ 13840 w 49003"/>
                    <a:gd name="connsiteY9" fmla="*/ 55956 h 58257"/>
                    <a:gd name="connsiteX10" fmla="*/ 38704 w 49003"/>
                    <a:gd name="connsiteY10" fmla="*/ 48914 h 58257"/>
                    <a:gd name="connsiteX11" fmla="*/ 46639 w 49003"/>
                    <a:gd name="connsiteY11" fmla="*/ 26889 h 58257"/>
                    <a:gd name="connsiteX12" fmla="*/ 38667 w 49003"/>
                    <a:gd name="connsiteY12" fmla="*/ 4752 h 58257"/>
                    <a:gd name="connsiteX13" fmla="*/ 13840 w 49003"/>
                    <a:gd name="connsiteY13" fmla="*/ -2302 h 58257"/>
                    <a:gd name="connsiteX14" fmla="*/ -2365 w 49003"/>
                    <a:gd name="connsiteY14" fmla="*/ -2302 h 58257"/>
                    <a:gd name="connsiteX15" fmla="*/ -2365 w 49003"/>
                    <a:gd name="connsiteY15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003" h="58257">
                      <a:moveTo>
                        <a:pt x="5519" y="49476"/>
                      </a:moveTo>
                      <a:lnTo>
                        <a:pt x="5519" y="4178"/>
                      </a:lnTo>
                      <a:lnTo>
                        <a:pt x="15052" y="4178"/>
                      </a:lnTo>
                      <a:cubicBezTo>
                        <a:pt x="23099" y="4178"/>
                        <a:pt x="28988" y="5997"/>
                        <a:pt x="32720" y="9634"/>
                      </a:cubicBezTo>
                      <a:cubicBezTo>
                        <a:pt x="36451" y="13280"/>
                        <a:pt x="38317" y="19032"/>
                        <a:pt x="38317" y="26889"/>
                      </a:cubicBezTo>
                      <a:cubicBezTo>
                        <a:pt x="38317" y="34689"/>
                        <a:pt x="36451" y="40403"/>
                        <a:pt x="32720" y="44032"/>
                      </a:cubicBezTo>
                      <a:cubicBezTo>
                        <a:pt x="28988" y="47661"/>
                        <a:pt x="23099" y="49476"/>
                        <a:pt x="15052" y="49476"/>
                      </a:cubicBezTo>
                      <a:lnTo>
                        <a:pt x="5519" y="49476"/>
                      </a:lnTo>
                      <a:close/>
                      <a:moveTo>
                        <a:pt x="-2365" y="55956"/>
                      </a:moveTo>
                      <a:lnTo>
                        <a:pt x="13840" y="55956"/>
                      </a:lnTo>
                      <a:cubicBezTo>
                        <a:pt x="25135" y="55956"/>
                        <a:pt x="33423" y="53608"/>
                        <a:pt x="38704" y="48914"/>
                      </a:cubicBezTo>
                      <a:cubicBezTo>
                        <a:pt x="43994" y="44219"/>
                        <a:pt x="46639" y="36878"/>
                        <a:pt x="46639" y="26889"/>
                      </a:cubicBezTo>
                      <a:cubicBezTo>
                        <a:pt x="46639" y="16843"/>
                        <a:pt x="43981" y="9464"/>
                        <a:pt x="38667" y="4752"/>
                      </a:cubicBezTo>
                      <a:cubicBezTo>
                        <a:pt x="33361" y="50"/>
                        <a:pt x="25085" y="-2302"/>
                        <a:pt x="13840" y="-2302"/>
                      </a:cubicBezTo>
                      <a:lnTo>
                        <a:pt x="-2365" y="-2302"/>
                      </a:lnTo>
                      <a:lnTo>
                        <a:pt x="-2365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9" name="자유형 1398">
                  <a:extLst>
                    <a:ext uri="{FF2B5EF4-FFF2-40B4-BE49-F238E27FC236}">
                      <a16:creationId xmlns:a16="http://schemas.microsoft.com/office/drawing/2014/main" id="{2E7ACEA1-F478-E70A-4065-04F3255C73AE}"/>
                    </a:ext>
                  </a:extLst>
                </p:cNvPr>
                <p:cNvSpPr/>
                <p:nvPr/>
              </p:nvSpPr>
              <p:spPr>
                <a:xfrm flipV="1">
                  <a:off x="27596370" y="12944304"/>
                  <a:ext cx="11432" cy="19202"/>
                </a:xfrm>
                <a:custGeom>
                  <a:avLst/>
                  <a:gdLst>
                    <a:gd name="connsiteX0" fmla="*/ 2477 w 11432"/>
                    <a:gd name="connsiteY0" fmla="*/ 19213 h 19202"/>
                    <a:gd name="connsiteX1" fmla="*/ 10711 w 11432"/>
                    <a:gd name="connsiteY1" fmla="*/ 19213 h 19202"/>
                    <a:gd name="connsiteX2" fmla="*/ 10711 w 11432"/>
                    <a:gd name="connsiteY2" fmla="*/ 12496 h 19202"/>
                    <a:gd name="connsiteX3" fmla="*/ 4314 w 11432"/>
                    <a:gd name="connsiteY3" fmla="*/ 10 h 19202"/>
                    <a:gd name="connsiteX4" fmla="*/ -722 w 11432"/>
                    <a:gd name="connsiteY4" fmla="*/ 10 h 19202"/>
                    <a:gd name="connsiteX5" fmla="*/ 2477 w 11432"/>
                    <a:gd name="connsiteY5" fmla="*/ 12496 h 19202"/>
                    <a:gd name="connsiteX6" fmla="*/ 2477 w 11432"/>
                    <a:gd name="connsiteY6" fmla="*/ 19213 h 1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2" h="19202">
                      <a:moveTo>
                        <a:pt x="2477" y="19213"/>
                      </a:moveTo>
                      <a:lnTo>
                        <a:pt x="10711" y="19213"/>
                      </a:lnTo>
                      <a:lnTo>
                        <a:pt x="10711" y="12496"/>
                      </a:lnTo>
                      <a:lnTo>
                        <a:pt x="4314" y="10"/>
                      </a:lnTo>
                      <a:lnTo>
                        <a:pt x="-722" y="10"/>
                      </a:lnTo>
                      <a:lnTo>
                        <a:pt x="2477" y="12496"/>
                      </a:lnTo>
                      <a:lnTo>
                        <a:pt x="2477" y="19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0" name="자유형 1399">
                  <a:extLst>
                    <a:ext uri="{FF2B5EF4-FFF2-40B4-BE49-F238E27FC236}">
                      <a16:creationId xmlns:a16="http://schemas.microsoft.com/office/drawing/2014/main" id="{41B35709-14BA-6EA9-18B2-1920C7F1D97C}"/>
                    </a:ext>
                  </a:extLst>
                </p:cNvPr>
                <p:cNvSpPr/>
                <p:nvPr/>
              </p:nvSpPr>
              <p:spPr>
                <a:xfrm flipV="1">
                  <a:off x="27623462" y="12895960"/>
                  <a:ext cx="36271" cy="58257"/>
                </a:xfrm>
                <a:custGeom>
                  <a:avLst/>
                  <a:gdLst>
                    <a:gd name="connsiteX0" fmla="*/ -1844 w 36271"/>
                    <a:gd name="connsiteY0" fmla="*/ 55956 h 58257"/>
                    <a:gd name="connsiteX1" fmla="*/ 6040 w 36271"/>
                    <a:gd name="connsiteY1" fmla="*/ 55956 h 58257"/>
                    <a:gd name="connsiteX2" fmla="*/ 6040 w 36271"/>
                    <a:gd name="connsiteY2" fmla="*/ 4328 h 58257"/>
                    <a:gd name="connsiteX3" fmla="*/ 34428 w 36271"/>
                    <a:gd name="connsiteY3" fmla="*/ 4328 h 58257"/>
                    <a:gd name="connsiteX4" fmla="*/ 34428 w 36271"/>
                    <a:gd name="connsiteY4" fmla="*/ -2302 h 58257"/>
                    <a:gd name="connsiteX5" fmla="*/ -1844 w 36271"/>
                    <a:gd name="connsiteY5" fmla="*/ -2302 h 58257"/>
                    <a:gd name="connsiteX6" fmla="*/ -1844 w 36271"/>
                    <a:gd name="connsiteY6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271" h="58257">
                      <a:moveTo>
                        <a:pt x="-1844" y="55956"/>
                      </a:moveTo>
                      <a:lnTo>
                        <a:pt x="6040" y="55956"/>
                      </a:lnTo>
                      <a:lnTo>
                        <a:pt x="6040" y="4328"/>
                      </a:lnTo>
                      <a:lnTo>
                        <a:pt x="34428" y="4328"/>
                      </a:lnTo>
                      <a:lnTo>
                        <a:pt x="34428" y="-2302"/>
                      </a:lnTo>
                      <a:lnTo>
                        <a:pt x="-1844" y="-2302"/>
                      </a:lnTo>
                      <a:lnTo>
                        <a:pt x="-1844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1" name="자유형 1400">
                  <a:extLst>
                    <a:ext uri="{FF2B5EF4-FFF2-40B4-BE49-F238E27FC236}">
                      <a16:creationId xmlns:a16="http://schemas.microsoft.com/office/drawing/2014/main" id="{F216AAC3-8595-D107-D6AF-4403DDDE6347}"/>
                    </a:ext>
                  </a:extLst>
                </p:cNvPr>
                <p:cNvSpPr/>
                <p:nvPr/>
              </p:nvSpPr>
              <p:spPr>
                <a:xfrm flipV="1">
                  <a:off x="27662678" y="12929134"/>
                  <a:ext cx="21040" cy="6392"/>
                </a:xfrm>
                <a:custGeom>
                  <a:avLst/>
                  <a:gdLst>
                    <a:gd name="connsiteX0" fmla="*/ -914 w 21040"/>
                    <a:gd name="connsiteY0" fmla="*/ 4672 h 6392"/>
                    <a:gd name="connsiteX1" fmla="*/ 20127 w 21040"/>
                    <a:gd name="connsiteY1" fmla="*/ 4672 h 6392"/>
                    <a:gd name="connsiteX2" fmla="*/ 20127 w 21040"/>
                    <a:gd name="connsiteY2" fmla="*/ -1721 h 6392"/>
                    <a:gd name="connsiteX3" fmla="*/ -914 w 21040"/>
                    <a:gd name="connsiteY3" fmla="*/ -1721 h 6392"/>
                    <a:gd name="connsiteX4" fmla="*/ -914 w 21040"/>
                    <a:gd name="connsiteY4" fmla="*/ 4672 h 6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0" h="6392">
                      <a:moveTo>
                        <a:pt x="-914" y="4672"/>
                      </a:moveTo>
                      <a:lnTo>
                        <a:pt x="20127" y="4672"/>
                      </a:lnTo>
                      <a:lnTo>
                        <a:pt x="20127" y="-1721"/>
                      </a:lnTo>
                      <a:lnTo>
                        <a:pt x="-914" y="-1721"/>
                      </a:lnTo>
                      <a:lnTo>
                        <a:pt x="-914" y="46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2" name="자유형 1401">
                  <a:extLst>
                    <a:ext uri="{FF2B5EF4-FFF2-40B4-BE49-F238E27FC236}">
                      <a16:creationId xmlns:a16="http://schemas.microsoft.com/office/drawing/2014/main" id="{D77B4A92-0FD7-ED50-6A13-05D9EF6DDBCC}"/>
                    </a:ext>
                  </a:extLst>
                </p:cNvPr>
                <p:cNvSpPr/>
                <p:nvPr/>
              </p:nvSpPr>
              <p:spPr>
                <a:xfrm flipV="1">
                  <a:off x="27692570" y="12895960"/>
                  <a:ext cx="41357" cy="58257"/>
                </a:xfrm>
                <a:custGeom>
                  <a:avLst/>
                  <a:gdLst>
                    <a:gd name="connsiteX0" fmla="*/ 5848 w 41357"/>
                    <a:gd name="connsiteY0" fmla="*/ 25516 h 58257"/>
                    <a:gd name="connsiteX1" fmla="*/ 5848 w 41357"/>
                    <a:gd name="connsiteY1" fmla="*/ 4178 h 58257"/>
                    <a:gd name="connsiteX2" fmla="*/ 18505 w 41357"/>
                    <a:gd name="connsiteY2" fmla="*/ 4178 h 58257"/>
                    <a:gd name="connsiteX3" fmla="*/ 27926 w 41357"/>
                    <a:gd name="connsiteY3" fmla="*/ 6813 h 58257"/>
                    <a:gd name="connsiteX4" fmla="*/ 30999 w 41357"/>
                    <a:gd name="connsiteY4" fmla="*/ 14866 h 58257"/>
                    <a:gd name="connsiteX5" fmla="*/ 27926 w 41357"/>
                    <a:gd name="connsiteY5" fmla="*/ 22919 h 58257"/>
                    <a:gd name="connsiteX6" fmla="*/ 18505 w 41357"/>
                    <a:gd name="connsiteY6" fmla="*/ 25516 h 58257"/>
                    <a:gd name="connsiteX7" fmla="*/ 5848 w 41357"/>
                    <a:gd name="connsiteY7" fmla="*/ 25516 h 58257"/>
                    <a:gd name="connsiteX8" fmla="*/ 5848 w 41357"/>
                    <a:gd name="connsiteY8" fmla="*/ 49476 h 58257"/>
                    <a:gd name="connsiteX9" fmla="*/ 5848 w 41357"/>
                    <a:gd name="connsiteY9" fmla="*/ 31921 h 58257"/>
                    <a:gd name="connsiteX10" fmla="*/ 17530 w 41357"/>
                    <a:gd name="connsiteY10" fmla="*/ 31921 h 58257"/>
                    <a:gd name="connsiteX11" fmla="*/ 26126 w 41357"/>
                    <a:gd name="connsiteY11" fmla="*/ 34081 h 58257"/>
                    <a:gd name="connsiteX12" fmla="*/ 28963 w 41357"/>
                    <a:gd name="connsiteY12" fmla="*/ 40698 h 58257"/>
                    <a:gd name="connsiteX13" fmla="*/ 26126 w 41357"/>
                    <a:gd name="connsiteY13" fmla="*/ 47291 h 58257"/>
                    <a:gd name="connsiteX14" fmla="*/ 17530 w 41357"/>
                    <a:gd name="connsiteY14" fmla="*/ 49476 h 58257"/>
                    <a:gd name="connsiteX15" fmla="*/ 5848 w 41357"/>
                    <a:gd name="connsiteY15" fmla="*/ 49476 h 58257"/>
                    <a:gd name="connsiteX16" fmla="*/ -2036 w 41357"/>
                    <a:gd name="connsiteY16" fmla="*/ 55956 h 58257"/>
                    <a:gd name="connsiteX17" fmla="*/ 18117 w 41357"/>
                    <a:gd name="connsiteY17" fmla="*/ 55956 h 58257"/>
                    <a:gd name="connsiteX18" fmla="*/ 32011 w 41357"/>
                    <a:gd name="connsiteY18" fmla="*/ 52210 h 58257"/>
                    <a:gd name="connsiteX19" fmla="*/ 36897 w 41357"/>
                    <a:gd name="connsiteY19" fmla="*/ 41560 h 58257"/>
                    <a:gd name="connsiteX20" fmla="*/ 34398 w 41357"/>
                    <a:gd name="connsiteY20" fmla="*/ 33045 h 58257"/>
                    <a:gd name="connsiteX21" fmla="*/ 27051 w 41357"/>
                    <a:gd name="connsiteY21" fmla="*/ 29112 h 58257"/>
                    <a:gd name="connsiteX22" fmla="*/ 36097 w 41357"/>
                    <a:gd name="connsiteY22" fmla="*/ 23893 h 58257"/>
                    <a:gd name="connsiteX23" fmla="*/ 39321 w 41357"/>
                    <a:gd name="connsiteY23" fmla="*/ 14004 h 58257"/>
                    <a:gd name="connsiteX24" fmla="*/ 34010 w 41357"/>
                    <a:gd name="connsiteY24" fmla="*/ 1943 h 58257"/>
                    <a:gd name="connsiteX25" fmla="*/ 18892 w 41357"/>
                    <a:gd name="connsiteY25" fmla="*/ -2302 h 58257"/>
                    <a:gd name="connsiteX26" fmla="*/ -2036 w 41357"/>
                    <a:gd name="connsiteY26" fmla="*/ -2302 h 58257"/>
                    <a:gd name="connsiteX27" fmla="*/ -2036 w 41357"/>
                    <a:gd name="connsiteY2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357" h="58257">
                      <a:moveTo>
                        <a:pt x="5848" y="25516"/>
                      </a:moveTo>
                      <a:lnTo>
                        <a:pt x="5848" y="4178"/>
                      </a:lnTo>
                      <a:lnTo>
                        <a:pt x="18505" y="4178"/>
                      </a:lnTo>
                      <a:cubicBezTo>
                        <a:pt x="22745" y="4178"/>
                        <a:pt x="25885" y="5056"/>
                        <a:pt x="27926" y="6813"/>
                      </a:cubicBezTo>
                      <a:cubicBezTo>
                        <a:pt x="29975" y="8569"/>
                        <a:pt x="30999" y="11253"/>
                        <a:pt x="30999" y="14866"/>
                      </a:cubicBezTo>
                      <a:cubicBezTo>
                        <a:pt x="30999" y="18512"/>
                        <a:pt x="29975" y="21196"/>
                        <a:pt x="27926" y="22919"/>
                      </a:cubicBezTo>
                      <a:cubicBezTo>
                        <a:pt x="25885" y="24650"/>
                        <a:pt x="22745" y="25516"/>
                        <a:pt x="18505" y="25516"/>
                      </a:cubicBezTo>
                      <a:lnTo>
                        <a:pt x="5848" y="25516"/>
                      </a:lnTo>
                      <a:close/>
                      <a:moveTo>
                        <a:pt x="5848" y="49476"/>
                      </a:moveTo>
                      <a:lnTo>
                        <a:pt x="5848" y="31921"/>
                      </a:lnTo>
                      <a:lnTo>
                        <a:pt x="17530" y="31921"/>
                      </a:lnTo>
                      <a:cubicBezTo>
                        <a:pt x="21378" y="31921"/>
                        <a:pt x="24244" y="32641"/>
                        <a:pt x="26126" y="34081"/>
                      </a:cubicBezTo>
                      <a:cubicBezTo>
                        <a:pt x="28017" y="35529"/>
                        <a:pt x="28963" y="37735"/>
                        <a:pt x="28963" y="40698"/>
                      </a:cubicBezTo>
                      <a:cubicBezTo>
                        <a:pt x="28963" y="43637"/>
                        <a:pt x="28017" y="45834"/>
                        <a:pt x="26126" y="47291"/>
                      </a:cubicBezTo>
                      <a:cubicBezTo>
                        <a:pt x="24244" y="48747"/>
                        <a:pt x="21378" y="49476"/>
                        <a:pt x="17530" y="49476"/>
                      </a:cubicBezTo>
                      <a:lnTo>
                        <a:pt x="5848" y="49476"/>
                      </a:lnTo>
                      <a:close/>
                      <a:moveTo>
                        <a:pt x="-2036" y="55956"/>
                      </a:moveTo>
                      <a:lnTo>
                        <a:pt x="18117" y="55956"/>
                      </a:lnTo>
                      <a:cubicBezTo>
                        <a:pt x="24131" y="55956"/>
                        <a:pt x="28763" y="54707"/>
                        <a:pt x="32011" y="52210"/>
                      </a:cubicBezTo>
                      <a:cubicBezTo>
                        <a:pt x="35268" y="49713"/>
                        <a:pt x="36897" y="46163"/>
                        <a:pt x="36897" y="41560"/>
                      </a:cubicBezTo>
                      <a:cubicBezTo>
                        <a:pt x="36897" y="37989"/>
                        <a:pt x="36064" y="35151"/>
                        <a:pt x="34398" y="33045"/>
                      </a:cubicBezTo>
                      <a:cubicBezTo>
                        <a:pt x="32732" y="30939"/>
                        <a:pt x="30283" y="29628"/>
                        <a:pt x="27051" y="29112"/>
                      </a:cubicBezTo>
                      <a:cubicBezTo>
                        <a:pt x="30933" y="28279"/>
                        <a:pt x="33948" y="26540"/>
                        <a:pt x="36097" y="23893"/>
                      </a:cubicBezTo>
                      <a:cubicBezTo>
                        <a:pt x="38246" y="21254"/>
                        <a:pt x="39321" y="17958"/>
                        <a:pt x="39321" y="14004"/>
                      </a:cubicBezTo>
                      <a:cubicBezTo>
                        <a:pt x="39321" y="8802"/>
                        <a:pt x="37551" y="4782"/>
                        <a:pt x="34010" y="1943"/>
                      </a:cubicBezTo>
                      <a:cubicBezTo>
                        <a:pt x="30470" y="-887"/>
                        <a:pt x="25431" y="-2302"/>
                        <a:pt x="18892" y="-2302"/>
                      </a:cubicBezTo>
                      <a:lnTo>
                        <a:pt x="-2036" y="-2302"/>
                      </a:lnTo>
                      <a:lnTo>
                        <a:pt x="-2036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3" name="자유형 1402">
                  <a:extLst>
                    <a:ext uri="{FF2B5EF4-FFF2-40B4-BE49-F238E27FC236}">
                      <a16:creationId xmlns:a16="http://schemas.microsoft.com/office/drawing/2014/main" id="{7C8117DD-9479-2801-91C6-8A263AEC5AB1}"/>
                    </a:ext>
                  </a:extLst>
                </p:cNvPr>
                <p:cNvSpPr/>
                <p:nvPr/>
              </p:nvSpPr>
              <p:spPr>
                <a:xfrm flipV="1">
                  <a:off x="27747429" y="12895960"/>
                  <a:ext cx="33497" cy="58257"/>
                </a:xfrm>
                <a:custGeom>
                  <a:avLst/>
                  <a:gdLst>
                    <a:gd name="connsiteX0" fmla="*/ -1714 w 33497"/>
                    <a:gd name="connsiteY0" fmla="*/ 55956 h 58257"/>
                    <a:gd name="connsiteX1" fmla="*/ 31784 w 33497"/>
                    <a:gd name="connsiteY1" fmla="*/ 55956 h 58257"/>
                    <a:gd name="connsiteX2" fmla="*/ 31784 w 33497"/>
                    <a:gd name="connsiteY2" fmla="*/ 49313 h 58257"/>
                    <a:gd name="connsiteX3" fmla="*/ 6170 w 33497"/>
                    <a:gd name="connsiteY3" fmla="*/ 49313 h 58257"/>
                    <a:gd name="connsiteX4" fmla="*/ 6170 w 33497"/>
                    <a:gd name="connsiteY4" fmla="*/ 32146 h 58257"/>
                    <a:gd name="connsiteX5" fmla="*/ 29285 w 33497"/>
                    <a:gd name="connsiteY5" fmla="*/ 32146 h 58257"/>
                    <a:gd name="connsiteX6" fmla="*/ 29285 w 33497"/>
                    <a:gd name="connsiteY6" fmla="*/ 25516 h 58257"/>
                    <a:gd name="connsiteX7" fmla="*/ 6170 w 33497"/>
                    <a:gd name="connsiteY7" fmla="*/ 25516 h 58257"/>
                    <a:gd name="connsiteX8" fmla="*/ 6170 w 33497"/>
                    <a:gd name="connsiteY8" fmla="*/ -2302 h 58257"/>
                    <a:gd name="connsiteX9" fmla="*/ -1714 w 33497"/>
                    <a:gd name="connsiteY9" fmla="*/ -2302 h 58257"/>
                    <a:gd name="connsiteX10" fmla="*/ -1714 w 33497"/>
                    <a:gd name="connsiteY10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3497" h="58257">
                      <a:moveTo>
                        <a:pt x="-1714" y="55956"/>
                      </a:moveTo>
                      <a:lnTo>
                        <a:pt x="31784" y="55956"/>
                      </a:lnTo>
                      <a:lnTo>
                        <a:pt x="31784" y="49313"/>
                      </a:lnTo>
                      <a:lnTo>
                        <a:pt x="6170" y="49313"/>
                      </a:lnTo>
                      <a:lnTo>
                        <a:pt x="6170" y="32146"/>
                      </a:lnTo>
                      <a:lnTo>
                        <a:pt x="29285" y="32146"/>
                      </a:lnTo>
                      <a:lnTo>
                        <a:pt x="29285" y="25516"/>
                      </a:lnTo>
                      <a:lnTo>
                        <a:pt x="6170" y="25516"/>
                      </a:lnTo>
                      <a:lnTo>
                        <a:pt x="6170" y="-2302"/>
                      </a:lnTo>
                      <a:lnTo>
                        <a:pt x="-1714" y="-2302"/>
                      </a:lnTo>
                      <a:lnTo>
                        <a:pt x="-1714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4" name="자유형 1403">
                  <a:extLst>
                    <a:ext uri="{FF2B5EF4-FFF2-40B4-BE49-F238E27FC236}">
                      <a16:creationId xmlns:a16="http://schemas.microsoft.com/office/drawing/2014/main" id="{28449EEF-3CA4-8655-36B2-F37EBC54A01C}"/>
                    </a:ext>
                  </a:extLst>
                </p:cNvPr>
                <p:cNvSpPr/>
                <p:nvPr/>
              </p:nvSpPr>
              <p:spPr>
                <a:xfrm flipV="1">
                  <a:off x="27790064" y="12894911"/>
                  <a:ext cx="50915" cy="60442"/>
                </a:xfrm>
                <a:custGeom>
                  <a:avLst/>
                  <a:gdLst>
                    <a:gd name="connsiteX0" fmla="*/ 40972 w 50915"/>
                    <a:gd name="connsiteY0" fmla="*/ 7153 h 60442"/>
                    <a:gd name="connsiteX1" fmla="*/ 40972 w 50915"/>
                    <a:gd name="connsiteY1" fmla="*/ 22798 h 60442"/>
                    <a:gd name="connsiteX2" fmla="*/ 28090 w 50915"/>
                    <a:gd name="connsiteY2" fmla="*/ 22798 h 60442"/>
                    <a:gd name="connsiteX3" fmla="*/ 28090 w 50915"/>
                    <a:gd name="connsiteY3" fmla="*/ 29278 h 60442"/>
                    <a:gd name="connsiteX4" fmla="*/ 48781 w 50915"/>
                    <a:gd name="connsiteY4" fmla="*/ 29278 h 60442"/>
                    <a:gd name="connsiteX5" fmla="*/ 48781 w 50915"/>
                    <a:gd name="connsiteY5" fmla="*/ 4257 h 60442"/>
                    <a:gd name="connsiteX6" fmla="*/ 38710 w 50915"/>
                    <a:gd name="connsiteY6" fmla="*/ -638 h 60442"/>
                    <a:gd name="connsiteX7" fmla="*/ 26965 w 50915"/>
                    <a:gd name="connsiteY7" fmla="*/ -2298 h 60442"/>
                    <a:gd name="connsiteX8" fmla="*/ 5575 w 50915"/>
                    <a:gd name="connsiteY8" fmla="*/ 5680 h 60442"/>
                    <a:gd name="connsiteX9" fmla="*/ -2135 w 50915"/>
                    <a:gd name="connsiteY9" fmla="*/ 27904 h 60442"/>
                    <a:gd name="connsiteX10" fmla="*/ 5575 w 50915"/>
                    <a:gd name="connsiteY10" fmla="*/ 50166 h 60442"/>
                    <a:gd name="connsiteX11" fmla="*/ 26965 w 50915"/>
                    <a:gd name="connsiteY11" fmla="*/ 58144 h 60442"/>
                    <a:gd name="connsiteX12" fmla="*/ 37798 w 50915"/>
                    <a:gd name="connsiteY12" fmla="*/ 56733 h 60442"/>
                    <a:gd name="connsiteX13" fmla="*/ 47269 w 50915"/>
                    <a:gd name="connsiteY13" fmla="*/ 52601 h 60442"/>
                    <a:gd name="connsiteX14" fmla="*/ 47269 w 50915"/>
                    <a:gd name="connsiteY14" fmla="*/ 44210 h 60442"/>
                    <a:gd name="connsiteX15" fmla="*/ 37973 w 50915"/>
                    <a:gd name="connsiteY15" fmla="*/ 49791 h 60442"/>
                    <a:gd name="connsiteX16" fmla="*/ 27628 w 50915"/>
                    <a:gd name="connsiteY16" fmla="*/ 51664 h 60442"/>
                    <a:gd name="connsiteX17" fmla="*/ 11547 w 50915"/>
                    <a:gd name="connsiteY17" fmla="*/ 45696 h 60442"/>
                    <a:gd name="connsiteX18" fmla="*/ 6187 w 50915"/>
                    <a:gd name="connsiteY18" fmla="*/ 27904 h 60442"/>
                    <a:gd name="connsiteX19" fmla="*/ 11547 w 50915"/>
                    <a:gd name="connsiteY19" fmla="*/ 10150 h 60442"/>
                    <a:gd name="connsiteX20" fmla="*/ 27628 w 50915"/>
                    <a:gd name="connsiteY20" fmla="*/ 4182 h 60442"/>
                    <a:gd name="connsiteX21" fmla="*/ 35074 w 50915"/>
                    <a:gd name="connsiteY21" fmla="*/ 4906 h 60442"/>
                    <a:gd name="connsiteX22" fmla="*/ 40972 w 50915"/>
                    <a:gd name="connsiteY22" fmla="*/ 7153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0915" h="60442">
                      <a:moveTo>
                        <a:pt x="40972" y="7153"/>
                      </a:moveTo>
                      <a:lnTo>
                        <a:pt x="40972" y="22798"/>
                      </a:lnTo>
                      <a:lnTo>
                        <a:pt x="28090" y="22798"/>
                      </a:lnTo>
                      <a:lnTo>
                        <a:pt x="28090" y="29278"/>
                      </a:lnTo>
                      <a:lnTo>
                        <a:pt x="48781" y="29278"/>
                      </a:lnTo>
                      <a:lnTo>
                        <a:pt x="48781" y="4257"/>
                      </a:lnTo>
                      <a:cubicBezTo>
                        <a:pt x="45741" y="2101"/>
                        <a:pt x="42384" y="469"/>
                        <a:pt x="38710" y="-638"/>
                      </a:cubicBezTo>
                      <a:cubicBezTo>
                        <a:pt x="35045" y="-1745"/>
                        <a:pt x="31130" y="-2298"/>
                        <a:pt x="26965" y="-2298"/>
                      </a:cubicBezTo>
                      <a:cubicBezTo>
                        <a:pt x="17853" y="-2298"/>
                        <a:pt x="10722" y="361"/>
                        <a:pt x="5575" y="5680"/>
                      </a:cubicBezTo>
                      <a:cubicBezTo>
                        <a:pt x="435" y="11007"/>
                        <a:pt x="-2135" y="18415"/>
                        <a:pt x="-2135" y="27904"/>
                      </a:cubicBezTo>
                      <a:cubicBezTo>
                        <a:pt x="-2135" y="37427"/>
                        <a:pt x="435" y="44847"/>
                        <a:pt x="5575" y="50166"/>
                      </a:cubicBezTo>
                      <a:cubicBezTo>
                        <a:pt x="10722" y="55485"/>
                        <a:pt x="17853" y="58144"/>
                        <a:pt x="26965" y="58144"/>
                      </a:cubicBezTo>
                      <a:cubicBezTo>
                        <a:pt x="30764" y="58144"/>
                        <a:pt x="34375" y="57674"/>
                        <a:pt x="37798" y="56733"/>
                      </a:cubicBezTo>
                      <a:cubicBezTo>
                        <a:pt x="41222" y="55801"/>
                        <a:pt x="44379" y="54423"/>
                        <a:pt x="47269" y="52601"/>
                      </a:cubicBezTo>
                      <a:lnTo>
                        <a:pt x="47269" y="44210"/>
                      </a:lnTo>
                      <a:cubicBezTo>
                        <a:pt x="44354" y="46682"/>
                        <a:pt x="41255" y="48543"/>
                        <a:pt x="37973" y="49791"/>
                      </a:cubicBezTo>
                      <a:cubicBezTo>
                        <a:pt x="34691" y="51040"/>
                        <a:pt x="31243" y="51664"/>
                        <a:pt x="27628" y="51664"/>
                      </a:cubicBezTo>
                      <a:cubicBezTo>
                        <a:pt x="20489" y="51664"/>
                        <a:pt x="15129" y="49675"/>
                        <a:pt x="11547" y="45696"/>
                      </a:cubicBezTo>
                      <a:cubicBezTo>
                        <a:pt x="7974" y="41717"/>
                        <a:pt x="6187" y="35787"/>
                        <a:pt x="6187" y="27904"/>
                      </a:cubicBezTo>
                      <a:cubicBezTo>
                        <a:pt x="6187" y="20047"/>
                        <a:pt x="7974" y="14128"/>
                        <a:pt x="11547" y="10150"/>
                      </a:cubicBezTo>
                      <a:cubicBezTo>
                        <a:pt x="15129" y="6171"/>
                        <a:pt x="20489" y="4182"/>
                        <a:pt x="27628" y="4182"/>
                      </a:cubicBezTo>
                      <a:cubicBezTo>
                        <a:pt x="30410" y="4182"/>
                        <a:pt x="32892" y="4423"/>
                        <a:pt x="35074" y="4906"/>
                      </a:cubicBezTo>
                      <a:cubicBezTo>
                        <a:pt x="37265" y="5389"/>
                        <a:pt x="39231" y="6138"/>
                        <a:pt x="40972" y="715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5" name="자유형 1404">
                  <a:extLst>
                    <a:ext uri="{FF2B5EF4-FFF2-40B4-BE49-F238E27FC236}">
                      <a16:creationId xmlns:a16="http://schemas.microsoft.com/office/drawing/2014/main" id="{8F8966AE-07CF-60FD-CFA3-8A9DF1D8C20B}"/>
                    </a:ext>
                  </a:extLst>
                </p:cNvPr>
                <p:cNvSpPr/>
                <p:nvPr/>
              </p:nvSpPr>
              <p:spPr>
                <a:xfrm flipV="1">
                  <a:off x="27852817" y="12894911"/>
                  <a:ext cx="41032" cy="60442"/>
                </a:xfrm>
                <a:custGeom>
                  <a:avLst/>
                  <a:gdLst>
                    <a:gd name="connsiteX0" fmla="*/ 35728 w 41032"/>
                    <a:gd name="connsiteY0" fmla="*/ 55185 h 60442"/>
                    <a:gd name="connsiteX1" fmla="*/ 35728 w 41032"/>
                    <a:gd name="connsiteY1" fmla="*/ 47494 h 60442"/>
                    <a:gd name="connsiteX2" fmla="*/ 27257 w 41032"/>
                    <a:gd name="connsiteY2" fmla="*/ 50690 h 60442"/>
                    <a:gd name="connsiteX3" fmla="*/ 19560 w 41032"/>
                    <a:gd name="connsiteY3" fmla="*/ 51752 h 60442"/>
                    <a:gd name="connsiteX4" fmla="*/ 9627 w 41032"/>
                    <a:gd name="connsiteY4" fmla="*/ 49254 h 60442"/>
                    <a:gd name="connsiteX5" fmla="*/ 6128 w 41032"/>
                    <a:gd name="connsiteY5" fmla="*/ 42150 h 60442"/>
                    <a:gd name="connsiteX6" fmla="*/ 8452 w 41032"/>
                    <a:gd name="connsiteY6" fmla="*/ 36307 h 60442"/>
                    <a:gd name="connsiteX7" fmla="*/ 17261 w 41032"/>
                    <a:gd name="connsiteY7" fmla="*/ 33136 h 60442"/>
                    <a:gd name="connsiteX8" fmla="*/ 22021 w 41032"/>
                    <a:gd name="connsiteY8" fmla="*/ 32162 h 60442"/>
                    <a:gd name="connsiteX9" fmla="*/ 35041 w 41032"/>
                    <a:gd name="connsiteY9" fmla="*/ 26244 h 60442"/>
                    <a:gd name="connsiteX10" fmla="*/ 39239 w 41032"/>
                    <a:gd name="connsiteY10" fmla="*/ 14919 h 60442"/>
                    <a:gd name="connsiteX11" fmla="*/ 33554 w 41032"/>
                    <a:gd name="connsiteY11" fmla="*/ 2072 h 60442"/>
                    <a:gd name="connsiteX12" fmla="*/ 16911 w 41032"/>
                    <a:gd name="connsiteY12" fmla="*/ -2298 h 60442"/>
                    <a:gd name="connsiteX13" fmla="*/ 8102 w 41032"/>
                    <a:gd name="connsiteY13" fmla="*/ -1362 h 60442"/>
                    <a:gd name="connsiteX14" fmla="*/ -1556 w 41032"/>
                    <a:gd name="connsiteY14" fmla="*/ 1410 h 60442"/>
                    <a:gd name="connsiteX15" fmla="*/ -1556 w 41032"/>
                    <a:gd name="connsiteY15" fmla="*/ 9525 h 60442"/>
                    <a:gd name="connsiteX16" fmla="*/ 7852 w 41032"/>
                    <a:gd name="connsiteY16" fmla="*/ 5468 h 60442"/>
                    <a:gd name="connsiteX17" fmla="*/ 16911 w 41032"/>
                    <a:gd name="connsiteY17" fmla="*/ 4107 h 60442"/>
                    <a:gd name="connsiteX18" fmla="*/ 27332 w 41032"/>
                    <a:gd name="connsiteY18" fmla="*/ 6754 h 60442"/>
                    <a:gd name="connsiteX19" fmla="*/ 31005 w 41032"/>
                    <a:gd name="connsiteY19" fmla="*/ 14332 h 60442"/>
                    <a:gd name="connsiteX20" fmla="*/ 28369 w 41032"/>
                    <a:gd name="connsiteY20" fmla="*/ 21037 h 60442"/>
                    <a:gd name="connsiteX21" fmla="*/ 19722 w 41032"/>
                    <a:gd name="connsiteY21" fmla="*/ 24670 h 60442"/>
                    <a:gd name="connsiteX22" fmla="*/ 14912 w 41032"/>
                    <a:gd name="connsiteY22" fmla="*/ 25607 h 60442"/>
                    <a:gd name="connsiteX23" fmla="*/ 2142 w 41032"/>
                    <a:gd name="connsiteY23" fmla="*/ 31100 h 60442"/>
                    <a:gd name="connsiteX24" fmla="*/ -1793 w 41032"/>
                    <a:gd name="connsiteY24" fmla="*/ 41526 h 60442"/>
                    <a:gd name="connsiteX25" fmla="*/ 3654 w 41032"/>
                    <a:gd name="connsiteY25" fmla="*/ 53699 h 60442"/>
                    <a:gd name="connsiteX26" fmla="*/ 18660 w 41032"/>
                    <a:gd name="connsiteY26" fmla="*/ 58144 h 60442"/>
                    <a:gd name="connsiteX27" fmla="*/ 27019 w 41032"/>
                    <a:gd name="connsiteY27" fmla="*/ 57395 h 60442"/>
                    <a:gd name="connsiteX28" fmla="*/ 35728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728" y="55185"/>
                      </a:moveTo>
                      <a:lnTo>
                        <a:pt x="35728" y="47494"/>
                      </a:lnTo>
                      <a:cubicBezTo>
                        <a:pt x="32738" y="48926"/>
                        <a:pt x="29914" y="49991"/>
                        <a:pt x="27257" y="50690"/>
                      </a:cubicBezTo>
                      <a:cubicBezTo>
                        <a:pt x="24599" y="51398"/>
                        <a:pt x="22034" y="51752"/>
                        <a:pt x="19560" y="51752"/>
                      </a:cubicBezTo>
                      <a:cubicBezTo>
                        <a:pt x="15270" y="51752"/>
                        <a:pt x="11959" y="50919"/>
                        <a:pt x="9627" y="49254"/>
                      </a:cubicBezTo>
                      <a:cubicBezTo>
                        <a:pt x="7294" y="47590"/>
                        <a:pt x="6128" y="45222"/>
                        <a:pt x="6128" y="42150"/>
                      </a:cubicBezTo>
                      <a:cubicBezTo>
                        <a:pt x="6128" y="39570"/>
                        <a:pt x="6903" y="37622"/>
                        <a:pt x="8452" y="36307"/>
                      </a:cubicBezTo>
                      <a:cubicBezTo>
                        <a:pt x="10002" y="35000"/>
                        <a:pt x="12938" y="33943"/>
                        <a:pt x="17261" y="33136"/>
                      </a:cubicBezTo>
                      <a:lnTo>
                        <a:pt x="22021" y="32162"/>
                      </a:lnTo>
                      <a:cubicBezTo>
                        <a:pt x="27902" y="31038"/>
                        <a:pt x="32242" y="29065"/>
                        <a:pt x="35041" y="26244"/>
                      </a:cubicBezTo>
                      <a:cubicBezTo>
                        <a:pt x="37839" y="23422"/>
                        <a:pt x="39239" y="19647"/>
                        <a:pt x="39239" y="14919"/>
                      </a:cubicBezTo>
                      <a:cubicBezTo>
                        <a:pt x="39239" y="9267"/>
                        <a:pt x="37344" y="4985"/>
                        <a:pt x="33554" y="2072"/>
                      </a:cubicBezTo>
                      <a:cubicBezTo>
                        <a:pt x="29772" y="-842"/>
                        <a:pt x="24225" y="-2298"/>
                        <a:pt x="16911" y="-2298"/>
                      </a:cubicBezTo>
                      <a:cubicBezTo>
                        <a:pt x="14154" y="-2298"/>
                        <a:pt x="11218" y="-1986"/>
                        <a:pt x="8102" y="-1362"/>
                      </a:cubicBezTo>
                      <a:cubicBezTo>
                        <a:pt x="4995" y="-738"/>
                        <a:pt x="1776" y="186"/>
                        <a:pt x="-1556" y="1410"/>
                      </a:cubicBezTo>
                      <a:lnTo>
                        <a:pt x="-1556" y="9525"/>
                      </a:lnTo>
                      <a:cubicBezTo>
                        <a:pt x="1643" y="7736"/>
                        <a:pt x="4779" y="6383"/>
                        <a:pt x="7852" y="5468"/>
                      </a:cubicBezTo>
                      <a:cubicBezTo>
                        <a:pt x="10926" y="4560"/>
                        <a:pt x="13946" y="4107"/>
                        <a:pt x="16911" y="4107"/>
                      </a:cubicBezTo>
                      <a:cubicBezTo>
                        <a:pt x="21409" y="4107"/>
                        <a:pt x="24883" y="4989"/>
                        <a:pt x="27332" y="6754"/>
                      </a:cubicBezTo>
                      <a:cubicBezTo>
                        <a:pt x="29780" y="8527"/>
                        <a:pt x="31005" y="11053"/>
                        <a:pt x="31005" y="14332"/>
                      </a:cubicBezTo>
                      <a:cubicBezTo>
                        <a:pt x="31005" y="17187"/>
                        <a:pt x="30126" y="19422"/>
                        <a:pt x="28369" y="21037"/>
                      </a:cubicBezTo>
                      <a:cubicBezTo>
                        <a:pt x="26611" y="22652"/>
                        <a:pt x="23729" y="23863"/>
                        <a:pt x="19722" y="24670"/>
                      </a:cubicBezTo>
                      <a:lnTo>
                        <a:pt x="14912" y="25607"/>
                      </a:lnTo>
                      <a:cubicBezTo>
                        <a:pt x="9031" y="26772"/>
                        <a:pt x="4775" y="28603"/>
                        <a:pt x="2142" y="31100"/>
                      </a:cubicBezTo>
                      <a:cubicBezTo>
                        <a:pt x="-481" y="33598"/>
                        <a:pt x="-1793" y="37073"/>
                        <a:pt x="-1793" y="41526"/>
                      </a:cubicBezTo>
                      <a:cubicBezTo>
                        <a:pt x="-1793" y="46678"/>
                        <a:pt x="23" y="50736"/>
                        <a:pt x="3654" y="53699"/>
                      </a:cubicBezTo>
                      <a:cubicBezTo>
                        <a:pt x="7286" y="56662"/>
                        <a:pt x="12288" y="58144"/>
                        <a:pt x="18660" y="58144"/>
                      </a:cubicBezTo>
                      <a:cubicBezTo>
                        <a:pt x="21401" y="58144"/>
                        <a:pt x="24187" y="57894"/>
                        <a:pt x="27019" y="57395"/>
                      </a:cubicBezTo>
                      <a:cubicBezTo>
                        <a:pt x="29860" y="56904"/>
                        <a:pt x="32763" y="56167"/>
                        <a:pt x="35728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6" name="자유형 1405">
                  <a:extLst>
                    <a:ext uri="{FF2B5EF4-FFF2-40B4-BE49-F238E27FC236}">
                      <a16:creationId xmlns:a16="http://schemas.microsoft.com/office/drawing/2014/main" id="{8D69B9E5-6838-EC8B-13E2-60E595C7CC7F}"/>
                    </a:ext>
                  </a:extLst>
                </p:cNvPr>
                <p:cNvSpPr/>
                <p:nvPr/>
              </p:nvSpPr>
              <p:spPr>
                <a:xfrm flipV="1">
                  <a:off x="27902213" y="12929134"/>
                  <a:ext cx="21040" cy="6392"/>
                </a:xfrm>
                <a:custGeom>
                  <a:avLst/>
                  <a:gdLst>
                    <a:gd name="connsiteX0" fmla="*/ -878 w 21040"/>
                    <a:gd name="connsiteY0" fmla="*/ 4672 h 6392"/>
                    <a:gd name="connsiteX1" fmla="*/ 20162 w 21040"/>
                    <a:gd name="connsiteY1" fmla="*/ 4672 h 6392"/>
                    <a:gd name="connsiteX2" fmla="*/ 20162 w 21040"/>
                    <a:gd name="connsiteY2" fmla="*/ -1721 h 6392"/>
                    <a:gd name="connsiteX3" fmla="*/ -878 w 21040"/>
                    <a:gd name="connsiteY3" fmla="*/ -1721 h 6392"/>
                    <a:gd name="connsiteX4" fmla="*/ -878 w 21040"/>
                    <a:gd name="connsiteY4" fmla="*/ 4672 h 6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040" h="6392">
                      <a:moveTo>
                        <a:pt x="-878" y="4672"/>
                      </a:moveTo>
                      <a:lnTo>
                        <a:pt x="20162" y="4672"/>
                      </a:lnTo>
                      <a:lnTo>
                        <a:pt x="20162" y="-1721"/>
                      </a:lnTo>
                      <a:lnTo>
                        <a:pt x="-878" y="-1721"/>
                      </a:lnTo>
                      <a:lnTo>
                        <a:pt x="-878" y="46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7" name="자유형 1406">
                  <a:extLst>
                    <a:ext uri="{FF2B5EF4-FFF2-40B4-BE49-F238E27FC236}">
                      <a16:creationId xmlns:a16="http://schemas.microsoft.com/office/drawing/2014/main" id="{90108535-07C6-EE98-5361-53231E82D37F}"/>
                    </a:ext>
                  </a:extLst>
                </p:cNvPr>
                <p:cNvSpPr/>
                <p:nvPr/>
              </p:nvSpPr>
              <p:spPr>
                <a:xfrm flipV="1">
                  <a:off x="27932105" y="12895960"/>
                  <a:ext cx="41357" cy="58257"/>
                </a:xfrm>
                <a:custGeom>
                  <a:avLst/>
                  <a:gdLst>
                    <a:gd name="connsiteX0" fmla="*/ 5884 w 41357"/>
                    <a:gd name="connsiteY0" fmla="*/ 25516 h 58257"/>
                    <a:gd name="connsiteX1" fmla="*/ 5884 w 41357"/>
                    <a:gd name="connsiteY1" fmla="*/ 4178 h 58257"/>
                    <a:gd name="connsiteX2" fmla="*/ 18541 w 41357"/>
                    <a:gd name="connsiteY2" fmla="*/ 4178 h 58257"/>
                    <a:gd name="connsiteX3" fmla="*/ 27962 w 41357"/>
                    <a:gd name="connsiteY3" fmla="*/ 6813 h 58257"/>
                    <a:gd name="connsiteX4" fmla="*/ 31035 w 41357"/>
                    <a:gd name="connsiteY4" fmla="*/ 14866 h 58257"/>
                    <a:gd name="connsiteX5" fmla="*/ 27962 w 41357"/>
                    <a:gd name="connsiteY5" fmla="*/ 22919 h 58257"/>
                    <a:gd name="connsiteX6" fmla="*/ 18541 w 41357"/>
                    <a:gd name="connsiteY6" fmla="*/ 25516 h 58257"/>
                    <a:gd name="connsiteX7" fmla="*/ 5884 w 41357"/>
                    <a:gd name="connsiteY7" fmla="*/ 25516 h 58257"/>
                    <a:gd name="connsiteX8" fmla="*/ 5884 w 41357"/>
                    <a:gd name="connsiteY8" fmla="*/ 49476 h 58257"/>
                    <a:gd name="connsiteX9" fmla="*/ 5884 w 41357"/>
                    <a:gd name="connsiteY9" fmla="*/ 31921 h 58257"/>
                    <a:gd name="connsiteX10" fmla="*/ 17566 w 41357"/>
                    <a:gd name="connsiteY10" fmla="*/ 31921 h 58257"/>
                    <a:gd name="connsiteX11" fmla="*/ 26162 w 41357"/>
                    <a:gd name="connsiteY11" fmla="*/ 34081 h 58257"/>
                    <a:gd name="connsiteX12" fmla="*/ 28999 w 41357"/>
                    <a:gd name="connsiteY12" fmla="*/ 40698 h 58257"/>
                    <a:gd name="connsiteX13" fmla="*/ 26162 w 41357"/>
                    <a:gd name="connsiteY13" fmla="*/ 47291 h 58257"/>
                    <a:gd name="connsiteX14" fmla="*/ 17566 w 41357"/>
                    <a:gd name="connsiteY14" fmla="*/ 49476 h 58257"/>
                    <a:gd name="connsiteX15" fmla="*/ 5884 w 41357"/>
                    <a:gd name="connsiteY15" fmla="*/ 49476 h 58257"/>
                    <a:gd name="connsiteX16" fmla="*/ -2000 w 41357"/>
                    <a:gd name="connsiteY16" fmla="*/ 55956 h 58257"/>
                    <a:gd name="connsiteX17" fmla="*/ 18153 w 41357"/>
                    <a:gd name="connsiteY17" fmla="*/ 55956 h 58257"/>
                    <a:gd name="connsiteX18" fmla="*/ 32047 w 41357"/>
                    <a:gd name="connsiteY18" fmla="*/ 52210 h 58257"/>
                    <a:gd name="connsiteX19" fmla="*/ 36933 w 41357"/>
                    <a:gd name="connsiteY19" fmla="*/ 41560 h 58257"/>
                    <a:gd name="connsiteX20" fmla="*/ 34434 w 41357"/>
                    <a:gd name="connsiteY20" fmla="*/ 33045 h 58257"/>
                    <a:gd name="connsiteX21" fmla="*/ 27087 w 41357"/>
                    <a:gd name="connsiteY21" fmla="*/ 29112 h 58257"/>
                    <a:gd name="connsiteX22" fmla="*/ 36133 w 41357"/>
                    <a:gd name="connsiteY22" fmla="*/ 23893 h 58257"/>
                    <a:gd name="connsiteX23" fmla="*/ 39357 w 41357"/>
                    <a:gd name="connsiteY23" fmla="*/ 14004 h 58257"/>
                    <a:gd name="connsiteX24" fmla="*/ 34046 w 41357"/>
                    <a:gd name="connsiteY24" fmla="*/ 1943 h 58257"/>
                    <a:gd name="connsiteX25" fmla="*/ 18928 w 41357"/>
                    <a:gd name="connsiteY25" fmla="*/ -2302 h 58257"/>
                    <a:gd name="connsiteX26" fmla="*/ -2000 w 41357"/>
                    <a:gd name="connsiteY26" fmla="*/ -2302 h 58257"/>
                    <a:gd name="connsiteX27" fmla="*/ -2000 w 41357"/>
                    <a:gd name="connsiteY2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357" h="58257">
                      <a:moveTo>
                        <a:pt x="5884" y="25516"/>
                      </a:moveTo>
                      <a:lnTo>
                        <a:pt x="5884" y="4178"/>
                      </a:lnTo>
                      <a:lnTo>
                        <a:pt x="18541" y="4178"/>
                      </a:lnTo>
                      <a:cubicBezTo>
                        <a:pt x="22780" y="4178"/>
                        <a:pt x="25921" y="5056"/>
                        <a:pt x="27962" y="6813"/>
                      </a:cubicBezTo>
                      <a:cubicBezTo>
                        <a:pt x="30011" y="8569"/>
                        <a:pt x="31035" y="11253"/>
                        <a:pt x="31035" y="14866"/>
                      </a:cubicBezTo>
                      <a:cubicBezTo>
                        <a:pt x="31035" y="18512"/>
                        <a:pt x="30011" y="21196"/>
                        <a:pt x="27962" y="22919"/>
                      </a:cubicBezTo>
                      <a:cubicBezTo>
                        <a:pt x="25921" y="24650"/>
                        <a:pt x="22780" y="25516"/>
                        <a:pt x="18541" y="25516"/>
                      </a:cubicBezTo>
                      <a:lnTo>
                        <a:pt x="5884" y="25516"/>
                      </a:lnTo>
                      <a:close/>
                      <a:moveTo>
                        <a:pt x="5884" y="49476"/>
                      </a:moveTo>
                      <a:lnTo>
                        <a:pt x="5884" y="31921"/>
                      </a:lnTo>
                      <a:lnTo>
                        <a:pt x="17566" y="31921"/>
                      </a:lnTo>
                      <a:cubicBezTo>
                        <a:pt x="21414" y="31921"/>
                        <a:pt x="24280" y="32641"/>
                        <a:pt x="26162" y="34081"/>
                      </a:cubicBezTo>
                      <a:cubicBezTo>
                        <a:pt x="28053" y="35529"/>
                        <a:pt x="28999" y="37735"/>
                        <a:pt x="28999" y="40698"/>
                      </a:cubicBezTo>
                      <a:cubicBezTo>
                        <a:pt x="28999" y="43637"/>
                        <a:pt x="28053" y="45834"/>
                        <a:pt x="26162" y="47291"/>
                      </a:cubicBezTo>
                      <a:cubicBezTo>
                        <a:pt x="24280" y="48747"/>
                        <a:pt x="21414" y="49476"/>
                        <a:pt x="17566" y="49476"/>
                      </a:cubicBezTo>
                      <a:lnTo>
                        <a:pt x="5884" y="49476"/>
                      </a:lnTo>
                      <a:close/>
                      <a:moveTo>
                        <a:pt x="-2000" y="55956"/>
                      </a:moveTo>
                      <a:lnTo>
                        <a:pt x="18153" y="55956"/>
                      </a:lnTo>
                      <a:cubicBezTo>
                        <a:pt x="24167" y="55956"/>
                        <a:pt x="28799" y="54707"/>
                        <a:pt x="32047" y="52210"/>
                      </a:cubicBezTo>
                      <a:cubicBezTo>
                        <a:pt x="35304" y="49713"/>
                        <a:pt x="36933" y="46163"/>
                        <a:pt x="36933" y="41560"/>
                      </a:cubicBezTo>
                      <a:cubicBezTo>
                        <a:pt x="36933" y="37989"/>
                        <a:pt x="36100" y="35151"/>
                        <a:pt x="34434" y="33045"/>
                      </a:cubicBezTo>
                      <a:cubicBezTo>
                        <a:pt x="32768" y="30939"/>
                        <a:pt x="30319" y="29628"/>
                        <a:pt x="27087" y="29112"/>
                      </a:cubicBezTo>
                      <a:cubicBezTo>
                        <a:pt x="30969" y="28279"/>
                        <a:pt x="33984" y="26540"/>
                        <a:pt x="36133" y="23893"/>
                      </a:cubicBezTo>
                      <a:cubicBezTo>
                        <a:pt x="38282" y="21254"/>
                        <a:pt x="39357" y="17958"/>
                        <a:pt x="39357" y="14004"/>
                      </a:cubicBezTo>
                      <a:cubicBezTo>
                        <a:pt x="39357" y="8802"/>
                        <a:pt x="37587" y="4782"/>
                        <a:pt x="34046" y="1943"/>
                      </a:cubicBezTo>
                      <a:cubicBezTo>
                        <a:pt x="30506" y="-887"/>
                        <a:pt x="25467" y="-2302"/>
                        <a:pt x="18928" y="-2302"/>
                      </a:cubicBezTo>
                      <a:lnTo>
                        <a:pt x="-2000" y="-2302"/>
                      </a:lnTo>
                      <a:lnTo>
                        <a:pt x="-2000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08" name="그래픽 354">
                <a:extLst>
                  <a:ext uri="{FF2B5EF4-FFF2-40B4-BE49-F238E27FC236}">
                    <a16:creationId xmlns:a16="http://schemas.microsoft.com/office/drawing/2014/main" id="{A0477C46-62EB-51AD-D574-599A4FDC7600}"/>
                  </a:ext>
                </a:extLst>
              </p:cNvPr>
              <p:cNvGrpSpPr/>
              <p:nvPr/>
            </p:nvGrpSpPr>
            <p:grpSpPr>
              <a:xfrm>
                <a:off x="27657652" y="13027466"/>
                <a:ext cx="1142304" cy="117717"/>
                <a:chOff x="27657652" y="13027466"/>
                <a:chExt cx="1142304" cy="117717"/>
              </a:xfrm>
            </p:grpSpPr>
            <p:sp>
              <p:nvSpPr>
                <p:cNvPr id="1409" name="자유형 1408">
                  <a:extLst>
                    <a:ext uri="{FF2B5EF4-FFF2-40B4-BE49-F238E27FC236}">
                      <a16:creationId xmlns:a16="http://schemas.microsoft.com/office/drawing/2014/main" id="{133F90E6-7CDD-1CBC-519D-47869E0EB680}"/>
                    </a:ext>
                  </a:extLst>
                </p:cNvPr>
                <p:cNvSpPr/>
                <p:nvPr/>
              </p:nvSpPr>
              <p:spPr>
                <a:xfrm>
                  <a:off x="27657652" y="13027466"/>
                  <a:ext cx="1142304" cy="117717"/>
                </a:xfrm>
                <a:custGeom>
                  <a:avLst/>
                  <a:gdLst>
                    <a:gd name="connsiteX0" fmla="*/ 13328 w 1142304"/>
                    <a:gd name="connsiteY0" fmla="*/ 117718 h 117717"/>
                    <a:gd name="connsiteX1" fmla="*/ 1128977 w 1142304"/>
                    <a:gd name="connsiteY1" fmla="*/ 117718 h 117717"/>
                    <a:gd name="connsiteX2" fmla="*/ 1142304 w 1142304"/>
                    <a:gd name="connsiteY2" fmla="*/ 104400 h 117717"/>
                    <a:gd name="connsiteX3" fmla="*/ 1142304 w 1142304"/>
                    <a:gd name="connsiteY3" fmla="*/ 13318 h 117717"/>
                    <a:gd name="connsiteX4" fmla="*/ 1128977 w 1142304"/>
                    <a:gd name="connsiteY4" fmla="*/ 0 h 117717"/>
                    <a:gd name="connsiteX5" fmla="*/ 13328 w 1142304"/>
                    <a:gd name="connsiteY5" fmla="*/ 0 h 117717"/>
                    <a:gd name="connsiteX6" fmla="*/ 0 w 1142304"/>
                    <a:gd name="connsiteY6" fmla="*/ 13318 h 117717"/>
                    <a:gd name="connsiteX7" fmla="*/ 0 w 1142304"/>
                    <a:gd name="connsiteY7" fmla="*/ 104400 h 117717"/>
                    <a:gd name="connsiteX8" fmla="*/ 13328 w 1142304"/>
                    <a:gd name="connsiteY8" fmla="*/ 117718 h 11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304" h="117717">
                      <a:moveTo>
                        <a:pt x="13328" y="117718"/>
                      </a:moveTo>
                      <a:lnTo>
                        <a:pt x="1128977" y="117718"/>
                      </a:lnTo>
                      <a:cubicBezTo>
                        <a:pt x="1137860" y="117718"/>
                        <a:pt x="1142304" y="113279"/>
                        <a:pt x="1142304" y="104400"/>
                      </a:cubicBezTo>
                      <a:lnTo>
                        <a:pt x="1142304" y="13318"/>
                      </a:lnTo>
                      <a:cubicBezTo>
                        <a:pt x="1142304" y="4440"/>
                        <a:pt x="1137860" y="0"/>
                        <a:pt x="1128977" y="0"/>
                      </a:cubicBezTo>
                      <a:lnTo>
                        <a:pt x="13328" y="0"/>
                      </a:lnTo>
                      <a:cubicBezTo>
                        <a:pt x="4438" y="0"/>
                        <a:pt x="0" y="4440"/>
                        <a:pt x="0" y="13318"/>
                      </a:cubicBezTo>
                      <a:lnTo>
                        <a:pt x="0" y="104400"/>
                      </a:lnTo>
                      <a:cubicBezTo>
                        <a:pt x="0" y="113279"/>
                        <a:pt x="4438" y="117718"/>
                        <a:pt x="13328" y="11771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653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0" name="자유형 1409">
                  <a:extLst>
                    <a:ext uri="{FF2B5EF4-FFF2-40B4-BE49-F238E27FC236}">
                      <a16:creationId xmlns:a16="http://schemas.microsoft.com/office/drawing/2014/main" id="{4730F067-B2B5-0603-AE7F-101E74CCD187}"/>
                    </a:ext>
                  </a:extLst>
                </p:cNvPr>
                <p:cNvSpPr/>
                <p:nvPr/>
              </p:nvSpPr>
              <p:spPr>
                <a:xfrm>
                  <a:off x="27684307" y="13081393"/>
                  <a:ext cx="133275" cy="6658"/>
                </a:xfrm>
                <a:custGeom>
                  <a:avLst/>
                  <a:gdLst>
                    <a:gd name="connsiteX0" fmla="*/ 0 w 133275"/>
                    <a:gd name="connsiteY0" fmla="*/ 0 h 6658"/>
                    <a:gd name="connsiteX1" fmla="*/ 66638 w 133275"/>
                    <a:gd name="connsiteY1" fmla="*/ 0 h 6658"/>
                    <a:gd name="connsiteX2" fmla="*/ 133275 w 133275"/>
                    <a:gd name="connsiteY2" fmla="*/ 0 h 6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275" h="6658">
                      <a:moveTo>
                        <a:pt x="0" y="0"/>
                      </a:moveTo>
                      <a:lnTo>
                        <a:pt x="66638" y="0"/>
                      </a:lnTo>
                      <a:lnTo>
                        <a:pt x="133275" y="0"/>
                      </a:lnTo>
                    </a:path>
                  </a:pathLst>
                </a:custGeom>
                <a:noFill/>
                <a:ln w="6653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411" name="그래픽 354">
                  <a:extLst>
                    <a:ext uri="{FF2B5EF4-FFF2-40B4-BE49-F238E27FC236}">
                      <a16:creationId xmlns:a16="http://schemas.microsoft.com/office/drawing/2014/main" id="{F325954A-8B93-D810-75E0-02F6A1AAE60D}"/>
                    </a:ext>
                  </a:extLst>
                </p:cNvPr>
                <p:cNvGrpSpPr/>
                <p:nvPr/>
              </p:nvGrpSpPr>
              <p:grpSpPr>
                <a:xfrm>
                  <a:off x="27877432" y="13054101"/>
                  <a:ext cx="893859" cy="64446"/>
                  <a:chOff x="27877432" y="13054101"/>
                  <a:chExt cx="893859" cy="64446"/>
                </a:xfrm>
                <a:solidFill>
                  <a:srgbClr val="000000"/>
                </a:solidFill>
              </p:grpSpPr>
              <p:sp>
                <p:nvSpPr>
                  <p:cNvPr id="1412" name="자유형 1411">
                    <a:extLst>
                      <a:ext uri="{FF2B5EF4-FFF2-40B4-BE49-F238E27FC236}">
                        <a16:creationId xmlns:a16="http://schemas.microsoft.com/office/drawing/2014/main" id="{C37072CA-FDF5-1A68-6A2F-06DC37F5FBBE}"/>
                      </a:ext>
                    </a:extLst>
                  </p:cNvPr>
                  <p:cNvSpPr/>
                  <p:nvPr/>
                </p:nvSpPr>
                <p:spPr>
                  <a:xfrm flipV="1">
                    <a:off x="27877432" y="13056151"/>
                    <a:ext cx="36765" cy="48547"/>
                  </a:xfrm>
                  <a:custGeom>
                    <a:avLst/>
                    <a:gdLst>
                      <a:gd name="connsiteX0" fmla="*/ -2119 w 36765"/>
                      <a:gd name="connsiteY0" fmla="*/ 46269 h 48547"/>
                      <a:gd name="connsiteX1" fmla="*/ 6731 w 36765"/>
                      <a:gd name="connsiteY1" fmla="*/ 46269 h 48547"/>
                      <a:gd name="connsiteX2" fmla="*/ 28274 w 36765"/>
                      <a:gd name="connsiteY2" fmla="*/ 5660 h 48547"/>
                      <a:gd name="connsiteX3" fmla="*/ 28274 w 36765"/>
                      <a:gd name="connsiteY3" fmla="*/ 46269 h 48547"/>
                      <a:gd name="connsiteX4" fmla="*/ 34646 w 36765"/>
                      <a:gd name="connsiteY4" fmla="*/ 46269 h 48547"/>
                      <a:gd name="connsiteX5" fmla="*/ 34646 w 36765"/>
                      <a:gd name="connsiteY5" fmla="*/ -2279 h 48547"/>
                      <a:gd name="connsiteX6" fmla="*/ 25796 w 36765"/>
                      <a:gd name="connsiteY6" fmla="*/ -2279 h 48547"/>
                      <a:gd name="connsiteX7" fmla="*/ 4263 w 36765"/>
                      <a:gd name="connsiteY7" fmla="*/ 38331 h 48547"/>
                      <a:gd name="connsiteX8" fmla="*/ 4263 w 36765"/>
                      <a:gd name="connsiteY8" fmla="*/ -2279 h 48547"/>
                      <a:gd name="connsiteX9" fmla="*/ -2119 w 36765"/>
                      <a:gd name="connsiteY9" fmla="*/ -2279 h 48547"/>
                      <a:gd name="connsiteX10" fmla="*/ -2119 w 36765"/>
                      <a:gd name="connsiteY10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765" h="48547">
                        <a:moveTo>
                          <a:pt x="-2119" y="46269"/>
                        </a:moveTo>
                        <a:lnTo>
                          <a:pt x="6731" y="46269"/>
                        </a:lnTo>
                        <a:lnTo>
                          <a:pt x="28274" y="5660"/>
                        </a:lnTo>
                        <a:lnTo>
                          <a:pt x="28274" y="46269"/>
                        </a:lnTo>
                        <a:lnTo>
                          <a:pt x="34646" y="46269"/>
                        </a:lnTo>
                        <a:lnTo>
                          <a:pt x="34646" y="-2279"/>
                        </a:lnTo>
                        <a:lnTo>
                          <a:pt x="25796" y="-2279"/>
                        </a:lnTo>
                        <a:lnTo>
                          <a:pt x="4263" y="38331"/>
                        </a:lnTo>
                        <a:lnTo>
                          <a:pt x="4263" y="-2279"/>
                        </a:lnTo>
                        <a:lnTo>
                          <a:pt x="-2119" y="-2279"/>
                        </a:lnTo>
                        <a:lnTo>
                          <a:pt x="-2119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3" name="자유형 1412">
                    <a:extLst>
                      <a:ext uri="{FF2B5EF4-FFF2-40B4-BE49-F238E27FC236}">
                        <a16:creationId xmlns:a16="http://schemas.microsoft.com/office/drawing/2014/main" id="{9779E913-52ED-AEF7-F390-C32AAE0A2E30}"/>
                      </a:ext>
                    </a:extLst>
                  </p:cNvPr>
                  <p:cNvSpPr/>
                  <p:nvPr/>
                </p:nvSpPr>
                <p:spPr>
                  <a:xfrm flipV="1">
                    <a:off x="27926405" y="13067409"/>
                    <a:ext cx="30518" cy="38236"/>
                  </a:xfrm>
                  <a:custGeom>
                    <a:avLst/>
                    <a:gdLst>
                      <a:gd name="connsiteX0" fmla="*/ -1729 w 30518"/>
                      <a:gd name="connsiteY0" fmla="*/ 13624 h 38236"/>
                      <a:gd name="connsiteX1" fmla="*/ -1729 w 30518"/>
                      <a:gd name="connsiteY1" fmla="*/ 35672 h 38236"/>
                      <a:gd name="connsiteX2" fmla="*/ 4258 w 30518"/>
                      <a:gd name="connsiteY2" fmla="*/ 35672 h 38236"/>
                      <a:gd name="connsiteX3" fmla="*/ 4258 w 30518"/>
                      <a:gd name="connsiteY3" fmla="*/ 13853 h 38236"/>
                      <a:gd name="connsiteX4" fmla="*/ 6268 w 30518"/>
                      <a:gd name="connsiteY4" fmla="*/ 6092 h 38236"/>
                      <a:gd name="connsiteX5" fmla="*/ 12328 w 30518"/>
                      <a:gd name="connsiteY5" fmla="*/ 3511 h 38236"/>
                      <a:gd name="connsiteX6" fmla="*/ 19981 w 30518"/>
                      <a:gd name="connsiteY6" fmla="*/ 6601 h 38236"/>
                      <a:gd name="connsiteX7" fmla="*/ 22802 w 30518"/>
                      <a:gd name="connsiteY7" fmla="*/ 15029 h 38236"/>
                      <a:gd name="connsiteX8" fmla="*/ 22802 w 30518"/>
                      <a:gd name="connsiteY8" fmla="*/ 35672 h 38236"/>
                      <a:gd name="connsiteX9" fmla="*/ 28789 w 30518"/>
                      <a:gd name="connsiteY9" fmla="*/ 35672 h 38236"/>
                      <a:gd name="connsiteX10" fmla="*/ 28789 w 30518"/>
                      <a:gd name="connsiteY10" fmla="*/ -744 h 38236"/>
                      <a:gd name="connsiteX11" fmla="*/ 22802 w 30518"/>
                      <a:gd name="connsiteY11" fmla="*/ -744 h 38236"/>
                      <a:gd name="connsiteX12" fmla="*/ 22802 w 30518"/>
                      <a:gd name="connsiteY12" fmla="*/ 4853 h 38236"/>
                      <a:gd name="connsiteX13" fmla="*/ 17742 w 30518"/>
                      <a:gd name="connsiteY13" fmla="*/ -78 h 38236"/>
                      <a:gd name="connsiteX14" fmla="*/ 11058 w 30518"/>
                      <a:gd name="connsiteY14" fmla="*/ -1691 h 38236"/>
                      <a:gd name="connsiteX15" fmla="*/ 1520 w 30518"/>
                      <a:gd name="connsiteY15" fmla="*/ 2211 h 38236"/>
                      <a:gd name="connsiteX16" fmla="*/ -1729 w 30518"/>
                      <a:gd name="connsiteY16" fmla="*/ 13624 h 38236"/>
                      <a:gd name="connsiteX17" fmla="*/ 13338 w 30518"/>
                      <a:gd name="connsiteY17" fmla="*/ 36546 h 38236"/>
                      <a:gd name="connsiteX18" fmla="*/ 13338 w 30518"/>
                      <a:gd name="connsiteY18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518" h="38236">
                        <a:moveTo>
                          <a:pt x="-1729" y="13624"/>
                        </a:moveTo>
                        <a:lnTo>
                          <a:pt x="-1729" y="35672"/>
                        </a:lnTo>
                        <a:lnTo>
                          <a:pt x="4258" y="35672"/>
                        </a:lnTo>
                        <a:lnTo>
                          <a:pt x="4258" y="13853"/>
                        </a:lnTo>
                        <a:cubicBezTo>
                          <a:pt x="4258" y="10406"/>
                          <a:pt x="4928" y="7819"/>
                          <a:pt x="6268" y="6092"/>
                        </a:cubicBezTo>
                        <a:cubicBezTo>
                          <a:pt x="7615" y="4371"/>
                          <a:pt x="9635" y="3511"/>
                          <a:pt x="12328" y="3511"/>
                        </a:cubicBezTo>
                        <a:cubicBezTo>
                          <a:pt x="15556" y="3511"/>
                          <a:pt x="18107" y="4541"/>
                          <a:pt x="19981" y="6601"/>
                        </a:cubicBezTo>
                        <a:cubicBezTo>
                          <a:pt x="21862" y="8661"/>
                          <a:pt x="22802" y="11471"/>
                          <a:pt x="22802" y="15029"/>
                        </a:cubicBezTo>
                        <a:lnTo>
                          <a:pt x="22802" y="35672"/>
                        </a:lnTo>
                        <a:lnTo>
                          <a:pt x="28789" y="35672"/>
                        </a:lnTo>
                        <a:lnTo>
                          <a:pt x="28789" y="-744"/>
                        </a:lnTo>
                        <a:lnTo>
                          <a:pt x="22802" y="-744"/>
                        </a:lnTo>
                        <a:lnTo>
                          <a:pt x="22802" y="4853"/>
                        </a:lnTo>
                        <a:cubicBezTo>
                          <a:pt x="21352" y="2641"/>
                          <a:pt x="19665" y="997"/>
                          <a:pt x="17742" y="-78"/>
                        </a:cubicBezTo>
                        <a:cubicBezTo>
                          <a:pt x="15826" y="-1154"/>
                          <a:pt x="13598" y="-1691"/>
                          <a:pt x="11058" y="-1691"/>
                        </a:cubicBezTo>
                        <a:cubicBezTo>
                          <a:pt x="6872" y="-1691"/>
                          <a:pt x="3693" y="-391"/>
                          <a:pt x="1520" y="2211"/>
                        </a:cubicBezTo>
                        <a:cubicBezTo>
                          <a:pt x="-646" y="4812"/>
                          <a:pt x="-1729" y="8616"/>
                          <a:pt x="-1729" y="13624"/>
                        </a:cubicBezTo>
                        <a:close/>
                        <a:moveTo>
                          <a:pt x="13338" y="36546"/>
                        </a:moveTo>
                        <a:lnTo>
                          <a:pt x="13338" y="365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4" name="자유형 1413">
                    <a:extLst>
                      <a:ext uri="{FF2B5EF4-FFF2-40B4-BE49-F238E27FC236}">
                        <a16:creationId xmlns:a16="http://schemas.microsoft.com/office/drawing/2014/main" id="{4475A46B-9094-280B-D300-940A70F9E912}"/>
                      </a:ext>
                    </a:extLst>
                  </p:cNvPr>
                  <p:cNvSpPr/>
                  <p:nvPr/>
                </p:nvSpPr>
                <p:spPr>
                  <a:xfrm flipV="1">
                    <a:off x="27969025" y="13067409"/>
                    <a:ext cx="53206" cy="37290"/>
                  </a:xfrm>
                  <a:custGeom>
                    <a:avLst/>
                    <a:gdLst>
                      <a:gd name="connsiteX0" fmla="*/ 25755 w 53206"/>
                      <a:gd name="connsiteY0" fmla="*/ 27688 h 37290"/>
                      <a:gd name="connsiteX1" fmla="*/ 31128 w 53206"/>
                      <a:gd name="connsiteY1" fmla="*/ 33639 h 37290"/>
                      <a:gd name="connsiteX2" fmla="*/ 38479 w 53206"/>
                      <a:gd name="connsiteY2" fmla="*/ 35553 h 37290"/>
                      <a:gd name="connsiteX3" fmla="*/ 47267 w 53206"/>
                      <a:gd name="connsiteY3" fmla="*/ 31568 h 37290"/>
                      <a:gd name="connsiteX4" fmla="*/ 50359 w 53206"/>
                      <a:gd name="connsiteY4" fmla="*/ 20248 h 37290"/>
                      <a:gd name="connsiteX5" fmla="*/ 50359 w 53206"/>
                      <a:gd name="connsiteY5" fmla="*/ -1737 h 37290"/>
                      <a:gd name="connsiteX6" fmla="*/ 44341 w 53206"/>
                      <a:gd name="connsiteY6" fmla="*/ -1737 h 37290"/>
                      <a:gd name="connsiteX7" fmla="*/ 44341 w 53206"/>
                      <a:gd name="connsiteY7" fmla="*/ 20051 h 37290"/>
                      <a:gd name="connsiteX8" fmla="*/ 42477 w 53206"/>
                      <a:gd name="connsiteY8" fmla="*/ 27812 h 37290"/>
                      <a:gd name="connsiteX9" fmla="*/ 36823 w 53206"/>
                      <a:gd name="connsiteY9" fmla="*/ 30351 h 37290"/>
                      <a:gd name="connsiteX10" fmla="*/ 29462 w 53206"/>
                      <a:gd name="connsiteY10" fmla="*/ 27261 h 37290"/>
                      <a:gd name="connsiteX11" fmla="*/ 26765 w 53206"/>
                      <a:gd name="connsiteY11" fmla="*/ 18844 h 37290"/>
                      <a:gd name="connsiteX12" fmla="*/ 26765 w 53206"/>
                      <a:gd name="connsiteY12" fmla="*/ -1737 h 37290"/>
                      <a:gd name="connsiteX13" fmla="*/ 20747 w 53206"/>
                      <a:gd name="connsiteY13" fmla="*/ -1737 h 37290"/>
                      <a:gd name="connsiteX14" fmla="*/ 20747 w 53206"/>
                      <a:gd name="connsiteY14" fmla="*/ 20051 h 37290"/>
                      <a:gd name="connsiteX15" fmla="*/ 18894 w 53206"/>
                      <a:gd name="connsiteY15" fmla="*/ 27833 h 37290"/>
                      <a:gd name="connsiteX16" fmla="*/ 13167 w 53206"/>
                      <a:gd name="connsiteY16" fmla="*/ 30351 h 37290"/>
                      <a:gd name="connsiteX17" fmla="*/ 5868 w 53206"/>
                      <a:gd name="connsiteY17" fmla="*/ 27251 h 37290"/>
                      <a:gd name="connsiteX18" fmla="*/ 3171 w 53206"/>
                      <a:gd name="connsiteY18" fmla="*/ 18844 h 37290"/>
                      <a:gd name="connsiteX19" fmla="*/ 3171 w 53206"/>
                      <a:gd name="connsiteY19" fmla="*/ -1737 h 37290"/>
                      <a:gd name="connsiteX20" fmla="*/ -2847 w 53206"/>
                      <a:gd name="connsiteY20" fmla="*/ -1737 h 37290"/>
                      <a:gd name="connsiteX21" fmla="*/ -2847 w 53206"/>
                      <a:gd name="connsiteY21" fmla="*/ 34679 h 37290"/>
                      <a:gd name="connsiteX22" fmla="*/ 3171 w 53206"/>
                      <a:gd name="connsiteY22" fmla="*/ 34679 h 37290"/>
                      <a:gd name="connsiteX23" fmla="*/ 3171 w 53206"/>
                      <a:gd name="connsiteY23" fmla="*/ 29019 h 37290"/>
                      <a:gd name="connsiteX24" fmla="*/ 8086 w 53206"/>
                      <a:gd name="connsiteY24" fmla="*/ 33962 h 37290"/>
                      <a:gd name="connsiteX25" fmla="*/ 14885 w 53206"/>
                      <a:gd name="connsiteY25" fmla="*/ 35553 h 37290"/>
                      <a:gd name="connsiteX26" fmla="*/ 21642 w 53206"/>
                      <a:gd name="connsiteY26" fmla="*/ 33535 h 37290"/>
                      <a:gd name="connsiteX27" fmla="*/ 25755 w 53206"/>
                      <a:gd name="connsiteY27" fmla="*/ 2768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3206" h="37290">
                        <a:moveTo>
                          <a:pt x="25755" y="27688"/>
                        </a:moveTo>
                        <a:cubicBezTo>
                          <a:pt x="27255" y="30379"/>
                          <a:pt x="29045" y="32363"/>
                          <a:pt x="31128" y="33639"/>
                        </a:cubicBezTo>
                        <a:cubicBezTo>
                          <a:pt x="33210" y="34915"/>
                          <a:pt x="35661" y="35553"/>
                          <a:pt x="38479" y="35553"/>
                        </a:cubicBezTo>
                        <a:cubicBezTo>
                          <a:pt x="42276" y="35553"/>
                          <a:pt x="45205" y="34225"/>
                          <a:pt x="47267" y="31568"/>
                        </a:cubicBezTo>
                        <a:cubicBezTo>
                          <a:pt x="49328" y="28919"/>
                          <a:pt x="50359" y="25145"/>
                          <a:pt x="50359" y="20248"/>
                        </a:cubicBezTo>
                        <a:lnTo>
                          <a:pt x="50359" y="-1737"/>
                        </a:lnTo>
                        <a:lnTo>
                          <a:pt x="44341" y="-1737"/>
                        </a:lnTo>
                        <a:lnTo>
                          <a:pt x="44341" y="20051"/>
                        </a:lnTo>
                        <a:cubicBezTo>
                          <a:pt x="44341" y="23540"/>
                          <a:pt x="43720" y="26127"/>
                          <a:pt x="42477" y="27812"/>
                        </a:cubicBezTo>
                        <a:cubicBezTo>
                          <a:pt x="41241" y="29505"/>
                          <a:pt x="39357" y="30351"/>
                          <a:pt x="36823" y="30351"/>
                        </a:cubicBezTo>
                        <a:cubicBezTo>
                          <a:pt x="33720" y="30351"/>
                          <a:pt x="31267" y="29321"/>
                          <a:pt x="29462" y="27261"/>
                        </a:cubicBezTo>
                        <a:cubicBezTo>
                          <a:pt x="27664" y="25208"/>
                          <a:pt x="26765" y="22402"/>
                          <a:pt x="26765" y="18844"/>
                        </a:cubicBezTo>
                        <a:lnTo>
                          <a:pt x="26765" y="-1737"/>
                        </a:lnTo>
                        <a:lnTo>
                          <a:pt x="20747" y="-1737"/>
                        </a:lnTo>
                        <a:lnTo>
                          <a:pt x="20747" y="20051"/>
                        </a:lnTo>
                        <a:cubicBezTo>
                          <a:pt x="20747" y="23560"/>
                          <a:pt x="20129" y="26155"/>
                          <a:pt x="18894" y="27833"/>
                        </a:cubicBezTo>
                        <a:cubicBezTo>
                          <a:pt x="17658" y="29512"/>
                          <a:pt x="15749" y="30351"/>
                          <a:pt x="13167" y="30351"/>
                        </a:cubicBezTo>
                        <a:cubicBezTo>
                          <a:pt x="10106" y="30351"/>
                          <a:pt x="7673" y="29318"/>
                          <a:pt x="5868" y="27251"/>
                        </a:cubicBezTo>
                        <a:cubicBezTo>
                          <a:pt x="4070" y="25183"/>
                          <a:pt x="3171" y="22381"/>
                          <a:pt x="3171" y="18844"/>
                        </a:cubicBezTo>
                        <a:lnTo>
                          <a:pt x="3171" y="-1737"/>
                        </a:lnTo>
                        <a:lnTo>
                          <a:pt x="-2847" y="-1737"/>
                        </a:lnTo>
                        <a:lnTo>
                          <a:pt x="-2847" y="34679"/>
                        </a:lnTo>
                        <a:lnTo>
                          <a:pt x="3171" y="34679"/>
                        </a:lnTo>
                        <a:lnTo>
                          <a:pt x="3171" y="29019"/>
                        </a:lnTo>
                        <a:cubicBezTo>
                          <a:pt x="4539" y="31253"/>
                          <a:pt x="6177" y="32900"/>
                          <a:pt x="8086" y="33962"/>
                        </a:cubicBezTo>
                        <a:cubicBezTo>
                          <a:pt x="9995" y="35023"/>
                          <a:pt x="12261" y="35553"/>
                          <a:pt x="14885" y="35553"/>
                        </a:cubicBezTo>
                        <a:cubicBezTo>
                          <a:pt x="17537" y="35553"/>
                          <a:pt x="19789" y="34881"/>
                          <a:pt x="21642" y="33535"/>
                        </a:cubicBezTo>
                        <a:cubicBezTo>
                          <a:pt x="23496" y="32196"/>
                          <a:pt x="24867" y="30247"/>
                          <a:pt x="25755" y="276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5" name="자유형 1414">
                    <a:extLst>
                      <a:ext uri="{FF2B5EF4-FFF2-40B4-BE49-F238E27FC236}">
                        <a16:creationId xmlns:a16="http://schemas.microsoft.com/office/drawing/2014/main" id="{C2228C91-0539-77ED-4C64-C4F9A7E5AB4F}"/>
                      </a:ext>
                    </a:extLst>
                  </p:cNvPr>
                  <p:cNvSpPr/>
                  <p:nvPr/>
                </p:nvSpPr>
                <p:spPr>
                  <a:xfrm flipV="1">
                    <a:off x="28033938" y="13067409"/>
                    <a:ext cx="32610" cy="51138"/>
                  </a:xfrm>
                  <a:custGeom>
                    <a:avLst/>
                    <a:gdLst>
                      <a:gd name="connsiteX0" fmla="*/ 4168 w 32610"/>
                      <a:gd name="connsiteY0" fmla="*/ 18241 h 51138"/>
                      <a:gd name="connsiteX1" fmla="*/ 4168 w 32610"/>
                      <a:gd name="connsiteY1" fmla="*/ -1070 h 51138"/>
                      <a:gd name="connsiteX2" fmla="*/ -1850 w 32610"/>
                      <a:gd name="connsiteY2" fmla="*/ -1070 h 51138"/>
                      <a:gd name="connsiteX3" fmla="*/ -1850 w 32610"/>
                      <a:gd name="connsiteY3" fmla="*/ 49195 h 51138"/>
                      <a:gd name="connsiteX4" fmla="*/ 4168 w 32610"/>
                      <a:gd name="connsiteY4" fmla="*/ 49195 h 51138"/>
                      <a:gd name="connsiteX5" fmla="*/ 4168 w 32610"/>
                      <a:gd name="connsiteY5" fmla="*/ 43670 h 51138"/>
                      <a:gd name="connsiteX6" fmla="*/ 8937 w 32610"/>
                      <a:gd name="connsiteY6" fmla="*/ 48487 h 51138"/>
                      <a:gd name="connsiteX7" fmla="*/ 15820 w 32610"/>
                      <a:gd name="connsiteY7" fmla="*/ 50069 h 51138"/>
                      <a:gd name="connsiteX8" fmla="*/ 26607 w 32610"/>
                      <a:gd name="connsiteY8" fmla="*/ 44804 h 51138"/>
                      <a:gd name="connsiteX9" fmla="*/ 30761 w 32610"/>
                      <a:gd name="connsiteY9" fmla="*/ 30955 h 51138"/>
                      <a:gd name="connsiteX10" fmla="*/ 26607 w 32610"/>
                      <a:gd name="connsiteY10" fmla="*/ 17096 h 51138"/>
                      <a:gd name="connsiteX11" fmla="*/ 15820 w 32610"/>
                      <a:gd name="connsiteY11" fmla="*/ 11832 h 51138"/>
                      <a:gd name="connsiteX12" fmla="*/ 8937 w 32610"/>
                      <a:gd name="connsiteY12" fmla="*/ 13413 h 51138"/>
                      <a:gd name="connsiteX13" fmla="*/ 4168 w 32610"/>
                      <a:gd name="connsiteY13" fmla="*/ 18241 h 51138"/>
                      <a:gd name="connsiteX14" fmla="*/ 24545 w 32610"/>
                      <a:gd name="connsiteY14" fmla="*/ 30955 h 51138"/>
                      <a:gd name="connsiteX15" fmla="*/ 21827 w 32610"/>
                      <a:gd name="connsiteY15" fmla="*/ 41308 h 51138"/>
                      <a:gd name="connsiteX16" fmla="*/ 14362 w 32610"/>
                      <a:gd name="connsiteY16" fmla="*/ 45064 h 51138"/>
                      <a:gd name="connsiteX17" fmla="*/ 6886 w 32610"/>
                      <a:gd name="connsiteY17" fmla="*/ 41308 h 51138"/>
                      <a:gd name="connsiteX18" fmla="*/ 4168 w 32610"/>
                      <a:gd name="connsiteY18" fmla="*/ 30955 h 51138"/>
                      <a:gd name="connsiteX19" fmla="*/ 6886 w 32610"/>
                      <a:gd name="connsiteY19" fmla="*/ 20603 h 51138"/>
                      <a:gd name="connsiteX20" fmla="*/ 14362 w 32610"/>
                      <a:gd name="connsiteY20" fmla="*/ 16847 h 51138"/>
                      <a:gd name="connsiteX21" fmla="*/ 21827 w 32610"/>
                      <a:gd name="connsiteY21" fmla="*/ 20603 h 51138"/>
                      <a:gd name="connsiteX22" fmla="*/ 24545 w 32610"/>
                      <a:gd name="connsiteY22" fmla="*/ 30955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610" h="51138">
                        <a:moveTo>
                          <a:pt x="4168" y="18241"/>
                        </a:moveTo>
                        <a:lnTo>
                          <a:pt x="4168" y="-1070"/>
                        </a:lnTo>
                        <a:lnTo>
                          <a:pt x="-1850" y="-1070"/>
                        </a:lnTo>
                        <a:lnTo>
                          <a:pt x="-1850" y="49195"/>
                        </a:lnTo>
                        <a:lnTo>
                          <a:pt x="4168" y="49195"/>
                        </a:lnTo>
                        <a:lnTo>
                          <a:pt x="4168" y="43670"/>
                        </a:lnTo>
                        <a:cubicBezTo>
                          <a:pt x="5432" y="45834"/>
                          <a:pt x="7021" y="47440"/>
                          <a:pt x="8937" y="48487"/>
                        </a:cubicBezTo>
                        <a:cubicBezTo>
                          <a:pt x="10860" y="49541"/>
                          <a:pt x="13154" y="50069"/>
                          <a:pt x="15820" y="50069"/>
                        </a:cubicBezTo>
                        <a:cubicBezTo>
                          <a:pt x="20248" y="50069"/>
                          <a:pt x="23844" y="48314"/>
                          <a:pt x="26607" y="44804"/>
                        </a:cubicBezTo>
                        <a:cubicBezTo>
                          <a:pt x="29376" y="41294"/>
                          <a:pt x="30761" y="36678"/>
                          <a:pt x="30761" y="30955"/>
                        </a:cubicBezTo>
                        <a:cubicBezTo>
                          <a:pt x="30761" y="25233"/>
                          <a:pt x="29376" y="20613"/>
                          <a:pt x="26607" y="17096"/>
                        </a:cubicBezTo>
                        <a:cubicBezTo>
                          <a:pt x="23844" y="13586"/>
                          <a:pt x="20248" y="11832"/>
                          <a:pt x="15820" y="11832"/>
                        </a:cubicBezTo>
                        <a:cubicBezTo>
                          <a:pt x="13154" y="11832"/>
                          <a:pt x="10860" y="12359"/>
                          <a:pt x="8937" y="13413"/>
                        </a:cubicBezTo>
                        <a:cubicBezTo>
                          <a:pt x="7021" y="14467"/>
                          <a:pt x="5432" y="16077"/>
                          <a:pt x="4168" y="18241"/>
                        </a:cubicBezTo>
                        <a:close/>
                        <a:moveTo>
                          <a:pt x="24545" y="30955"/>
                        </a:moveTo>
                        <a:cubicBezTo>
                          <a:pt x="24545" y="35353"/>
                          <a:pt x="23639" y="38804"/>
                          <a:pt x="21827" y="41308"/>
                        </a:cubicBezTo>
                        <a:cubicBezTo>
                          <a:pt x="20016" y="43812"/>
                          <a:pt x="17527" y="45064"/>
                          <a:pt x="14362" y="45064"/>
                        </a:cubicBezTo>
                        <a:cubicBezTo>
                          <a:pt x="11190" y="45064"/>
                          <a:pt x="8698" y="43812"/>
                          <a:pt x="6886" y="41308"/>
                        </a:cubicBezTo>
                        <a:cubicBezTo>
                          <a:pt x="5074" y="38804"/>
                          <a:pt x="4168" y="35353"/>
                          <a:pt x="4168" y="30955"/>
                        </a:cubicBezTo>
                        <a:cubicBezTo>
                          <a:pt x="4168" y="26558"/>
                          <a:pt x="5074" y="23107"/>
                          <a:pt x="6886" y="20603"/>
                        </a:cubicBezTo>
                        <a:cubicBezTo>
                          <a:pt x="8698" y="18099"/>
                          <a:pt x="11190" y="16847"/>
                          <a:pt x="14362" y="16847"/>
                        </a:cubicBezTo>
                        <a:cubicBezTo>
                          <a:pt x="17527" y="16847"/>
                          <a:pt x="20016" y="18099"/>
                          <a:pt x="21827" y="20603"/>
                        </a:cubicBezTo>
                        <a:cubicBezTo>
                          <a:pt x="23639" y="23107"/>
                          <a:pt x="24545" y="26558"/>
                          <a:pt x="24545" y="309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6" name="자유형 1415">
                    <a:extLst>
                      <a:ext uri="{FF2B5EF4-FFF2-40B4-BE49-F238E27FC236}">
                        <a16:creationId xmlns:a16="http://schemas.microsoft.com/office/drawing/2014/main" id="{41B342C2-ABA2-87CD-3CE3-F01D3E07FA64}"/>
                      </a:ext>
                    </a:extLst>
                  </p:cNvPr>
                  <p:cNvSpPr/>
                  <p:nvPr/>
                </p:nvSpPr>
                <p:spPr>
                  <a:xfrm flipV="1">
                    <a:off x="28072176" y="13068283"/>
                    <a:ext cx="35463" cy="50264"/>
                  </a:xfrm>
                  <a:custGeom>
                    <a:avLst/>
                    <a:gdLst>
                      <a:gd name="connsiteX0" fmla="*/ 17859 w 35463"/>
                      <a:gd name="connsiteY0" fmla="*/ 9439 h 50264"/>
                      <a:gd name="connsiteX1" fmla="*/ 12913 w 35463"/>
                      <a:gd name="connsiteY1" fmla="*/ 959 h 50264"/>
                      <a:gd name="connsiteX2" fmla="*/ 6479 w 35463"/>
                      <a:gd name="connsiteY2" fmla="*/ -1028 h 50264"/>
                      <a:gd name="connsiteX3" fmla="*/ 1689 w 35463"/>
                      <a:gd name="connsiteY3" fmla="*/ -1028 h 50264"/>
                      <a:gd name="connsiteX4" fmla="*/ 1689 w 35463"/>
                      <a:gd name="connsiteY4" fmla="*/ 3977 h 50264"/>
                      <a:gd name="connsiteX5" fmla="*/ 5208 w 35463"/>
                      <a:gd name="connsiteY5" fmla="*/ 3977 h 50264"/>
                      <a:gd name="connsiteX6" fmla="*/ 9040 w 35463"/>
                      <a:gd name="connsiteY6" fmla="*/ 5152 h 50264"/>
                      <a:gd name="connsiteX7" fmla="*/ 12070 w 35463"/>
                      <a:gd name="connsiteY7" fmla="*/ 10677 h 50264"/>
                      <a:gd name="connsiteX8" fmla="*/ 13142 w 35463"/>
                      <a:gd name="connsiteY8" fmla="*/ 13403 h 50264"/>
                      <a:gd name="connsiteX9" fmla="*/ -1591 w 35463"/>
                      <a:gd name="connsiteY9" fmla="*/ 49237 h 50264"/>
                      <a:gd name="connsiteX10" fmla="*/ 4750 w 35463"/>
                      <a:gd name="connsiteY10" fmla="*/ 49237 h 50264"/>
                      <a:gd name="connsiteX11" fmla="*/ 16141 w 35463"/>
                      <a:gd name="connsiteY11" fmla="*/ 20759 h 50264"/>
                      <a:gd name="connsiteX12" fmla="*/ 27532 w 35463"/>
                      <a:gd name="connsiteY12" fmla="*/ 49237 h 50264"/>
                      <a:gd name="connsiteX13" fmla="*/ 33873 w 35463"/>
                      <a:gd name="connsiteY13" fmla="*/ 49237 h 50264"/>
                      <a:gd name="connsiteX14" fmla="*/ 178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859" y="9439"/>
                        </a:moveTo>
                        <a:cubicBezTo>
                          <a:pt x="16172" y="5104"/>
                          <a:pt x="14524" y="2277"/>
                          <a:pt x="12913" y="959"/>
                        </a:cubicBezTo>
                        <a:cubicBezTo>
                          <a:pt x="11310" y="-366"/>
                          <a:pt x="9165" y="-1028"/>
                          <a:pt x="6479" y="-1028"/>
                        </a:cubicBezTo>
                        <a:lnTo>
                          <a:pt x="1689" y="-1028"/>
                        </a:lnTo>
                        <a:lnTo>
                          <a:pt x="1689" y="3977"/>
                        </a:lnTo>
                        <a:lnTo>
                          <a:pt x="5208" y="3977"/>
                        </a:lnTo>
                        <a:cubicBezTo>
                          <a:pt x="6853" y="3977"/>
                          <a:pt x="8131" y="4368"/>
                          <a:pt x="9040" y="5152"/>
                        </a:cubicBezTo>
                        <a:cubicBezTo>
                          <a:pt x="9956" y="5929"/>
                          <a:pt x="10966" y="7771"/>
                          <a:pt x="12070" y="10677"/>
                        </a:cubicBezTo>
                        <a:lnTo>
                          <a:pt x="13142" y="13403"/>
                        </a:lnTo>
                        <a:lnTo>
                          <a:pt x="-1591" y="49237"/>
                        </a:lnTo>
                        <a:lnTo>
                          <a:pt x="4750" y="49237"/>
                        </a:lnTo>
                        <a:lnTo>
                          <a:pt x="16141" y="20759"/>
                        </a:lnTo>
                        <a:lnTo>
                          <a:pt x="27532" y="49237"/>
                        </a:lnTo>
                        <a:lnTo>
                          <a:pt x="33873" y="49237"/>
                        </a:lnTo>
                        <a:lnTo>
                          <a:pt x="178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7" name="자유형 1416">
                    <a:extLst>
                      <a:ext uri="{FF2B5EF4-FFF2-40B4-BE49-F238E27FC236}">
                        <a16:creationId xmlns:a16="http://schemas.microsoft.com/office/drawing/2014/main" id="{5336034A-0383-9121-3C20-CEA4CBC46FED}"/>
                      </a:ext>
                    </a:extLst>
                  </p:cNvPr>
                  <p:cNvSpPr/>
                  <p:nvPr/>
                </p:nvSpPr>
                <p:spPr>
                  <a:xfrm flipV="1">
                    <a:off x="28109624" y="13104699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8" name="자유형 1417">
                    <a:extLst>
                      <a:ext uri="{FF2B5EF4-FFF2-40B4-BE49-F238E27FC236}">
                        <a16:creationId xmlns:a16="http://schemas.microsoft.com/office/drawing/2014/main" id="{D4AD57D2-4CBD-F885-DFB8-39EF76DEABEC}"/>
                      </a:ext>
                    </a:extLst>
                  </p:cNvPr>
                  <p:cNvSpPr/>
                  <p:nvPr/>
                </p:nvSpPr>
                <p:spPr>
                  <a:xfrm flipV="1">
                    <a:off x="28137345" y="13056151"/>
                    <a:ext cx="31298" cy="48547"/>
                  </a:xfrm>
                  <a:custGeom>
                    <a:avLst/>
                    <a:gdLst>
                      <a:gd name="connsiteX0" fmla="*/ -1818 w 31298"/>
                      <a:gd name="connsiteY0" fmla="*/ 46269 h 48547"/>
                      <a:gd name="connsiteX1" fmla="*/ 28897 w 31298"/>
                      <a:gd name="connsiteY1" fmla="*/ 46269 h 48547"/>
                      <a:gd name="connsiteX2" fmla="*/ 28897 w 31298"/>
                      <a:gd name="connsiteY2" fmla="*/ 40734 h 48547"/>
                      <a:gd name="connsiteX3" fmla="*/ 4752 w 31298"/>
                      <a:gd name="connsiteY3" fmla="*/ 40734 h 48547"/>
                      <a:gd name="connsiteX4" fmla="*/ 4752 w 31298"/>
                      <a:gd name="connsiteY4" fmla="*/ 26365 h 48547"/>
                      <a:gd name="connsiteX5" fmla="*/ 27887 w 31298"/>
                      <a:gd name="connsiteY5" fmla="*/ 26365 h 48547"/>
                      <a:gd name="connsiteX6" fmla="*/ 27887 w 31298"/>
                      <a:gd name="connsiteY6" fmla="*/ 20841 h 48547"/>
                      <a:gd name="connsiteX7" fmla="*/ 4752 w 31298"/>
                      <a:gd name="connsiteY7" fmla="*/ 20841 h 48547"/>
                      <a:gd name="connsiteX8" fmla="*/ 4752 w 31298"/>
                      <a:gd name="connsiteY8" fmla="*/ 3246 h 48547"/>
                      <a:gd name="connsiteX9" fmla="*/ 29481 w 31298"/>
                      <a:gd name="connsiteY9" fmla="*/ 3246 h 48547"/>
                      <a:gd name="connsiteX10" fmla="*/ 29481 w 31298"/>
                      <a:gd name="connsiteY10" fmla="*/ -2279 h 48547"/>
                      <a:gd name="connsiteX11" fmla="*/ -1818 w 31298"/>
                      <a:gd name="connsiteY11" fmla="*/ -2279 h 48547"/>
                      <a:gd name="connsiteX12" fmla="*/ -1818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818" y="46269"/>
                        </a:moveTo>
                        <a:lnTo>
                          <a:pt x="28897" y="46269"/>
                        </a:lnTo>
                        <a:lnTo>
                          <a:pt x="28897" y="40734"/>
                        </a:lnTo>
                        <a:lnTo>
                          <a:pt x="4752" y="40734"/>
                        </a:lnTo>
                        <a:lnTo>
                          <a:pt x="4752" y="26365"/>
                        </a:lnTo>
                        <a:lnTo>
                          <a:pt x="27887" y="26365"/>
                        </a:lnTo>
                        <a:lnTo>
                          <a:pt x="27887" y="20841"/>
                        </a:lnTo>
                        <a:lnTo>
                          <a:pt x="4752" y="20841"/>
                        </a:lnTo>
                        <a:lnTo>
                          <a:pt x="4752" y="3246"/>
                        </a:lnTo>
                        <a:lnTo>
                          <a:pt x="29481" y="3246"/>
                        </a:lnTo>
                        <a:lnTo>
                          <a:pt x="29481" y="-2279"/>
                        </a:lnTo>
                        <a:lnTo>
                          <a:pt x="-1818" y="-2279"/>
                        </a:lnTo>
                        <a:lnTo>
                          <a:pt x="-1818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19" name="자유형 1418">
                    <a:extLst>
                      <a:ext uri="{FF2B5EF4-FFF2-40B4-BE49-F238E27FC236}">
                        <a16:creationId xmlns:a16="http://schemas.microsoft.com/office/drawing/2014/main" id="{0466C45A-397D-317C-C625-74A70F20CE4E}"/>
                      </a:ext>
                    </a:extLst>
                  </p:cNvPr>
                  <p:cNvSpPr/>
                  <p:nvPr/>
                </p:nvSpPr>
                <p:spPr>
                  <a:xfrm flipV="1">
                    <a:off x="28179189" y="13054101"/>
                    <a:ext cx="5986" cy="50597"/>
                  </a:xfrm>
                  <a:custGeom>
                    <a:avLst/>
                    <a:gdLst>
                      <a:gd name="connsiteX0" fmla="*/ -573 w 5986"/>
                      <a:gd name="connsiteY0" fmla="*/ 34039 h 50597"/>
                      <a:gd name="connsiteX1" fmla="*/ 5413 w 5986"/>
                      <a:gd name="connsiteY1" fmla="*/ 34039 h 50597"/>
                      <a:gd name="connsiteX2" fmla="*/ 5413 w 5986"/>
                      <a:gd name="connsiteY2" fmla="*/ -2377 h 50597"/>
                      <a:gd name="connsiteX3" fmla="*/ -573 w 5986"/>
                      <a:gd name="connsiteY3" fmla="*/ -2377 h 50597"/>
                      <a:gd name="connsiteX4" fmla="*/ -573 w 5986"/>
                      <a:gd name="connsiteY4" fmla="*/ 34039 h 50597"/>
                      <a:gd name="connsiteX5" fmla="*/ -573 w 5986"/>
                      <a:gd name="connsiteY5" fmla="*/ 48220 h 50597"/>
                      <a:gd name="connsiteX6" fmla="*/ 5413 w 5986"/>
                      <a:gd name="connsiteY6" fmla="*/ 48220 h 50597"/>
                      <a:gd name="connsiteX7" fmla="*/ 5413 w 5986"/>
                      <a:gd name="connsiteY7" fmla="*/ 40635 h 50597"/>
                      <a:gd name="connsiteX8" fmla="*/ -573 w 5986"/>
                      <a:gd name="connsiteY8" fmla="*/ 40635 h 50597"/>
                      <a:gd name="connsiteX9" fmla="*/ -573 w 5986"/>
                      <a:gd name="connsiteY9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573" y="34039"/>
                        </a:moveTo>
                        <a:lnTo>
                          <a:pt x="5413" y="34039"/>
                        </a:lnTo>
                        <a:lnTo>
                          <a:pt x="5413" y="-2377"/>
                        </a:lnTo>
                        <a:lnTo>
                          <a:pt x="-573" y="-2377"/>
                        </a:lnTo>
                        <a:lnTo>
                          <a:pt x="-573" y="34039"/>
                        </a:lnTo>
                        <a:close/>
                        <a:moveTo>
                          <a:pt x="-573" y="48220"/>
                        </a:moveTo>
                        <a:lnTo>
                          <a:pt x="5413" y="48220"/>
                        </a:lnTo>
                        <a:lnTo>
                          <a:pt x="5413" y="40635"/>
                        </a:lnTo>
                        <a:lnTo>
                          <a:pt x="-573" y="40635"/>
                        </a:lnTo>
                        <a:lnTo>
                          <a:pt x="-573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0" name="자유형 1419">
                    <a:extLst>
                      <a:ext uri="{FF2B5EF4-FFF2-40B4-BE49-F238E27FC236}">
                        <a16:creationId xmlns:a16="http://schemas.microsoft.com/office/drawing/2014/main" id="{1F8C9442-4436-33E2-AE73-A64265611D1E}"/>
                      </a:ext>
                    </a:extLst>
                  </p:cNvPr>
                  <p:cNvSpPr/>
                  <p:nvPr/>
                </p:nvSpPr>
                <p:spPr>
                  <a:xfrm flipV="1">
                    <a:off x="28195100" y="13067409"/>
                    <a:ext cx="32569" cy="51138"/>
                  </a:xfrm>
                  <a:custGeom>
                    <a:avLst/>
                    <a:gdLst>
                      <a:gd name="connsiteX0" fmla="*/ 24987 w 32569"/>
                      <a:gd name="connsiteY0" fmla="*/ 31413 h 51138"/>
                      <a:gd name="connsiteX1" fmla="*/ 22300 w 32569"/>
                      <a:gd name="connsiteY1" fmla="*/ 41485 h 51138"/>
                      <a:gd name="connsiteX2" fmla="*/ 14772 w 32569"/>
                      <a:gd name="connsiteY2" fmla="*/ 45064 h 51138"/>
                      <a:gd name="connsiteX3" fmla="*/ 7276 w 32569"/>
                      <a:gd name="connsiteY3" fmla="*/ 41485 h 51138"/>
                      <a:gd name="connsiteX4" fmla="*/ 4589 w 32569"/>
                      <a:gd name="connsiteY4" fmla="*/ 31413 h 51138"/>
                      <a:gd name="connsiteX5" fmla="*/ 7276 w 32569"/>
                      <a:gd name="connsiteY5" fmla="*/ 21362 h 51138"/>
                      <a:gd name="connsiteX6" fmla="*/ 14772 w 32569"/>
                      <a:gd name="connsiteY6" fmla="*/ 17783 h 51138"/>
                      <a:gd name="connsiteX7" fmla="*/ 22300 w 32569"/>
                      <a:gd name="connsiteY7" fmla="*/ 21362 h 51138"/>
                      <a:gd name="connsiteX8" fmla="*/ 24987 w 32569"/>
                      <a:gd name="connsiteY8" fmla="*/ 31413 h 51138"/>
                      <a:gd name="connsiteX9" fmla="*/ 30974 w 32569"/>
                      <a:gd name="connsiteY9" fmla="*/ 17294 h 51138"/>
                      <a:gd name="connsiteX10" fmla="*/ 26840 w 32569"/>
                      <a:gd name="connsiteY10" fmla="*/ 3466 h 51138"/>
                      <a:gd name="connsiteX11" fmla="*/ 14189 w 32569"/>
                      <a:gd name="connsiteY11" fmla="*/ -1070 h 51138"/>
                      <a:gd name="connsiteX12" fmla="*/ 8233 w 32569"/>
                      <a:gd name="connsiteY12" fmla="*/ -602 h 51138"/>
                      <a:gd name="connsiteX13" fmla="*/ 2798 w 32569"/>
                      <a:gd name="connsiteY13" fmla="*/ 844 h 51138"/>
                      <a:gd name="connsiteX14" fmla="*/ 2798 w 32569"/>
                      <a:gd name="connsiteY14" fmla="*/ 6660 h 51138"/>
                      <a:gd name="connsiteX15" fmla="*/ 8004 w 32569"/>
                      <a:gd name="connsiteY15" fmla="*/ 4559 h 51138"/>
                      <a:gd name="connsiteX16" fmla="*/ 13242 w 32569"/>
                      <a:gd name="connsiteY16" fmla="*/ 3872 h 51138"/>
                      <a:gd name="connsiteX17" fmla="*/ 22061 w 32569"/>
                      <a:gd name="connsiteY17" fmla="*/ 6941 h 51138"/>
                      <a:gd name="connsiteX18" fmla="*/ 24987 w 32569"/>
                      <a:gd name="connsiteY18" fmla="*/ 16222 h 51138"/>
                      <a:gd name="connsiteX19" fmla="*/ 24987 w 32569"/>
                      <a:gd name="connsiteY19" fmla="*/ 19188 h 51138"/>
                      <a:gd name="connsiteX20" fmla="*/ 20239 w 32569"/>
                      <a:gd name="connsiteY20" fmla="*/ 14370 h 51138"/>
                      <a:gd name="connsiteX21" fmla="*/ 13304 w 32569"/>
                      <a:gd name="connsiteY21" fmla="*/ 12778 h 51138"/>
                      <a:gd name="connsiteX22" fmla="*/ 2507 w 32569"/>
                      <a:gd name="connsiteY22" fmla="*/ 17877 h 51138"/>
                      <a:gd name="connsiteX23" fmla="*/ -1596 w 32569"/>
                      <a:gd name="connsiteY23" fmla="*/ 31413 h 51138"/>
                      <a:gd name="connsiteX24" fmla="*/ 2507 w 32569"/>
                      <a:gd name="connsiteY24" fmla="*/ 44960 h 51138"/>
                      <a:gd name="connsiteX25" fmla="*/ 13304 w 32569"/>
                      <a:gd name="connsiteY25" fmla="*/ 50069 h 51138"/>
                      <a:gd name="connsiteX26" fmla="*/ 20239 w 32569"/>
                      <a:gd name="connsiteY26" fmla="*/ 48477 h 51138"/>
                      <a:gd name="connsiteX27" fmla="*/ 24987 w 32569"/>
                      <a:gd name="connsiteY27" fmla="*/ 43670 h 51138"/>
                      <a:gd name="connsiteX28" fmla="*/ 24987 w 32569"/>
                      <a:gd name="connsiteY28" fmla="*/ 49195 h 51138"/>
                      <a:gd name="connsiteX29" fmla="*/ 30974 w 32569"/>
                      <a:gd name="connsiteY29" fmla="*/ 49195 h 51138"/>
                      <a:gd name="connsiteX30" fmla="*/ 30974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987" y="31413"/>
                        </a:moveTo>
                        <a:cubicBezTo>
                          <a:pt x="24987" y="35748"/>
                          <a:pt x="24091" y="39106"/>
                          <a:pt x="22300" y="41485"/>
                        </a:cubicBezTo>
                        <a:cubicBezTo>
                          <a:pt x="20516" y="43871"/>
                          <a:pt x="18007" y="45064"/>
                          <a:pt x="14772" y="45064"/>
                        </a:cubicBezTo>
                        <a:cubicBezTo>
                          <a:pt x="11565" y="45064"/>
                          <a:pt x="9066" y="43871"/>
                          <a:pt x="7276" y="41485"/>
                        </a:cubicBezTo>
                        <a:cubicBezTo>
                          <a:pt x="5485" y="39106"/>
                          <a:pt x="4589" y="35748"/>
                          <a:pt x="4589" y="31413"/>
                        </a:cubicBezTo>
                        <a:cubicBezTo>
                          <a:pt x="4589" y="27099"/>
                          <a:pt x="5485" y="23748"/>
                          <a:pt x="7276" y="21362"/>
                        </a:cubicBezTo>
                        <a:cubicBezTo>
                          <a:pt x="9066" y="18976"/>
                          <a:pt x="11565" y="17783"/>
                          <a:pt x="14772" y="17783"/>
                        </a:cubicBezTo>
                        <a:cubicBezTo>
                          <a:pt x="18007" y="17783"/>
                          <a:pt x="20516" y="18976"/>
                          <a:pt x="22300" y="21362"/>
                        </a:cubicBezTo>
                        <a:cubicBezTo>
                          <a:pt x="24091" y="23748"/>
                          <a:pt x="24987" y="27099"/>
                          <a:pt x="24987" y="31413"/>
                        </a:cubicBezTo>
                        <a:close/>
                        <a:moveTo>
                          <a:pt x="30974" y="17294"/>
                        </a:moveTo>
                        <a:cubicBezTo>
                          <a:pt x="30974" y="11100"/>
                          <a:pt x="29596" y="6491"/>
                          <a:pt x="26840" y="3466"/>
                        </a:cubicBezTo>
                        <a:cubicBezTo>
                          <a:pt x="24091" y="442"/>
                          <a:pt x="19874" y="-1070"/>
                          <a:pt x="14189" y="-1070"/>
                        </a:cubicBezTo>
                        <a:cubicBezTo>
                          <a:pt x="12086" y="-1070"/>
                          <a:pt x="10101" y="-914"/>
                          <a:pt x="8233" y="-602"/>
                        </a:cubicBezTo>
                        <a:cubicBezTo>
                          <a:pt x="6366" y="-290"/>
                          <a:pt x="4555" y="192"/>
                          <a:pt x="2798" y="844"/>
                        </a:cubicBezTo>
                        <a:lnTo>
                          <a:pt x="2798" y="6660"/>
                        </a:lnTo>
                        <a:cubicBezTo>
                          <a:pt x="4555" y="5710"/>
                          <a:pt x="6290" y="5010"/>
                          <a:pt x="8004" y="4559"/>
                        </a:cubicBezTo>
                        <a:cubicBezTo>
                          <a:pt x="9719" y="4101"/>
                          <a:pt x="11465" y="3872"/>
                          <a:pt x="13242" y="3872"/>
                        </a:cubicBezTo>
                        <a:cubicBezTo>
                          <a:pt x="17171" y="3872"/>
                          <a:pt x="20110" y="4895"/>
                          <a:pt x="22061" y="6941"/>
                        </a:cubicBezTo>
                        <a:cubicBezTo>
                          <a:pt x="24011" y="8988"/>
                          <a:pt x="24987" y="12081"/>
                          <a:pt x="24987" y="16222"/>
                        </a:cubicBezTo>
                        <a:lnTo>
                          <a:pt x="24987" y="19188"/>
                        </a:lnTo>
                        <a:cubicBezTo>
                          <a:pt x="23751" y="17037"/>
                          <a:pt x="22168" y="15432"/>
                          <a:pt x="20239" y="14370"/>
                        </a:cubicBezTo>
                        <a:cubicBezTo>
                          <a:pt x="18309" y="13309"/>
                          <a:pt x="15997" y="12778"/>
                          <a:pt x="13304" y="12778"/>
                        </a:cubicBezTo>
                        <a:cubicBezTo>
                          <a:pt x="8841" y="12778"/>
                          <a:pt x="5242" y="14478"/>
                          <a:pt x="2507" y="17877"/>
                        </a:cubicBezTo>
                        <a:cubicBezTo>
                          <a:pt x="-228" y="21282"/>
                          <a:pt x="-1596" y="25795"/>
                          <a:pt x="-1596" y="31413"/>
                        </a:cubicBezTo>
                        <a:cubicBezTo>
                          <a:pt x="-1596" y="37045"/>
                          <a:pt x="-228" y="41561"/>
                          <a:pt x="2507" y="44960"/>
                        </a:cubicBezTo>
                        <a:cubicBezTo>
                          <a:pt x="5242" y="48366"/>
                          <a:pt x="8841" y="50069"/>
                          <a:pt x="13304" y="50069"/>
                        </a:cubicBezTo>
                        <a:cubicBezTo>
                          <a:pt x="15997" y="50069"/>
                          <a:pt x="18309" y="49538"/>
                          <a:pt x="20239" y="48477"/>
                        </a:cubicBezTo>
                        <a:cubicBezTo>
                          <a:pt x="22168" y="47415"/>
                          <a:pt x="23751" y="45813"/>
                          <a:pt x="24987" y="43670"/>
                        </a:cubicBezTo>
                        <a:lnTo>
                          <a:pt x="24987" y="49195"/>
                        </a:lnTo>
                        <a:lnTo>
                          <a:pt x="30974" y="49195"/>
                        </a:lnTo>
                        <a:lnTo>
                          <a:pt x="30974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1" name="자유형 1420">
                    <a:extLst>
                      <a:ext uri="{FF2B5EF4-FFF2-40B4-BE49-F238E27FC236}">
                        <a16:creationId xmlns:a16="http://schemas.microsoft.com/office/drawing/2014/main" id="{9B7794A4-7DC3-2FBE-A932-D1FA1329A3EF}"/>
                      </a:ext>
                    </a:extLst>
                  </p:cNvPr>
                  <p:cNvSpPr/>
                  <p:nvPr/>
                </p:nvSpPr>
                <p:spPr>
                  <a:xfrm flipV="1">
                    <a:off x="28237399" y="13067409"/>
                    <a:ext cx="33777" cy="38236"/>
                  </a:xfrm>
                  <a:custGeom>
                    <a:avLst/>
                    <a:gdLst>
                      <a:gd name="connsiteX0" fmla="*/ 32130 w 33777"/>
                      <a:gd name="connsiteY0" fmla="*/ 18962 h 38236"/>
                      <a:gd name="connsiteX1" fmla="*/ 32130 w 33777"/>
                      <a:gd name="connsiteY1" fmla="*/ 16038 h 38236"/>
                      <a:gd name="connsiteX2" fmla="*/ 4600 w 33777"/>
                      <a:gd name="connsiteY2" fmla="*/ 16038 h 38236"/>
                      <a:gd name="connsiteX3" fmla="*/ 8328 w 33777"/>
                      <a:gd name="connsiteY3" fmla="*/ 6622 h 38236"/>
                      <a:gd name="connsiteX4" fmla="*/ 17615 w 33777"/>
                      <a:gd name="connsiteY4" fmla="*/ 3386 h 38236"/>
                      <a:gd name="connsiteX5" fmla="*/ 24300 w 33777"/>
                      <a:gd name="connsiteY5" fmla="*/ 4229 h 38236"/>
                      <a:gd name="connsiteX6" fmla="*/ 30735 w 33777"/>
                      <a:gd name="connsiteY6" fmla="*/ 6768 h 38236"/>
                      <a:gd name="connsiteX7" fmla="*/ 30735 w 33777"/>
                      <a:gd name="connsiteY7" fmla="*/ 1108 h 38236"/>
                      <a:gd name="connsiteX8" fmla="*/ 24123 w 33777"/>
                      <a:gd name="connsiteY8" fmla="*/ -973 h 38236"/>
                      <a:gd name="connsiteX9" fmla="*/ 17261 w 33777"/>
                      <a:gd name="connsiteY9" fmla="*/ -1691 h 38236"/>
                      <a:gd name="connsiteX10" fmla="*/ 3444 w 33777"/>
                      <a:gd name="connsiteY10" fmla="*/ 3376 h 38236"/>
                      <a:gd name="connsiteX11" fmla="*/ -1647 w 33777"/>
                      <a:gd name="connsiteY11" fmla="*/ 17110 h 38236"/>
                      <a:gd name="connsiteX12" fmla="*/ 3184 w 33777"/>
                      <a:gd name="connsiteY12" fmla="*/ 31292 h 38236"/>
                      <a:gd name="connsiteX13" fmla="*/ 16220 w 33777"/>
                      <a:gd name="connsiteY13" fmla="*/ 36546 h 38236"/>
                      <a:gd name="connsiteX14" fmla="*/ 27850 w 33777"/>
                      <a:gd name="connsiteY14" fmla="*/ 31812 h 38236"/>
                      <a:gd name="connsiteX15" fmla="*/ 32130 w 33777"/>
                      <a:gd name="connsiteY15" fmla="*/ 18962 h 38236"/>
                      <a:gd name="connsiteX16" fmla="*/ 26143 w 33777"/>
                      <a:gd name="connsiteY16" fmla="*/ 20720 h 38236"/>
                      <a:gd name="connsiteX17" fmla="*/ 23394 w 33777"/>
                      <a:gd name="connsiteY17" fmla="*/ 28545 h 38236"/>
                      <a:gd name="connsiteX18" fmla="*/ 16283 w 33777"/>
                      <a:gd name="connsiteY18" fmla="*/ 31479 h 38236"/>
                      <a:gd name="connsiteX19" fmla="*/ 8265 w 33777"/>
                      <a:gd name="connsiteY19" fmla="*/ 28649 h 38236"/>
                      <a:gd name="connsiteX20" fmla="*/ 4798 w 33777"/>
                      <a:gd name="connsiteY20" fmla="*/ 20679 h 38236"/>
                      <a:gd name="connsiteX21" fmla="*/ 26143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30" y="18962"/>
                        </a:moveTo>
                        <a:lnTo>
                          <a:pt x="32130" y="16038"/>
                        </a:lnTo>
                        <a:lnTo>
                          <a:pt x="4600" y="16038"/>
                        </a:lnTo>
                        <a:cubicBezTo>
                          <a:pt x="4864" y="11918"/>
                          <a:pt x="6106" y="8779"/>
                          <a:pt x="8328" y="6622"/>
                        </a:cubicBezTo>
                        <a:cubicBezTo>
                          <a:pt x="10549" y="4465"/>
                          <a:pt x="13645" y="3386"/>
                          <a:pt x="17615" y="3386"/>
                        </a:cubicBezTo>
                        <a:cubicBezTo>
                          <a:pt x="19913" y="3386"/>
                          <a:pt x="22141" y="3667"/>
                          <a:pt x="24300" y="4229"/>
                        </a:cubicBezTo>
                        <a:cubicBezTo>
                          <a:pt x="26459" y="4791"/>
                          <a:pt x="28604" y="5637"/>
                          <a:pt x="30735" y="6768"/>
                        </a:cubicBezTo>
                        <a:lnTo>
                          <a:pt x="30735" y="1108"/>
                        </a:lnTo>
                        <a:cubicBezTo>
                          <a:pt x="28583" y="199"/>
                          <a:pt x="26379" y="-495"/>
                          <a:pt x="24123" y="-973"/>
                        </a:cubicBezTo>
                        <a:cubicBezTo>
                          <a:pt x="21867" y="-1452"/>
                          <a:pt x="19580" y="-1691"/>
                          <a:pt x="17261" y="-1691"/>
                        </a:cubicBezTo>
                        <a:cubicBezTo>
                          <a:pt x="11444" y="-1691"/>
                          <a:pt x="6839" y="-2"/>
                          <a:pt x="3444" y="3376"/>
                        </a:cubicBezTo>
                        <a:cubicBezTo>
                          <a:pt x="50" y="6761"/>
                          <a:pt x="-1647" y="11339"/>
                          <a:pt x="-1647" y="17110"/>
                        </a:cubicBezTo>
                        <a:cubicBezTo>
                          <a:pt x="-1647" y="23068"/>
                          <a:pt x="-37" y="27796"/>
                          <a:pt x="3184" y="31292"/>
                        </a:cubicBezTo>
                        <a:cubicBezTo>
                          <a:pt x="6405" y="34794"/>
                          <a:pt x="10750" y="36546"/>
                          <a:pt x="16220" y="36546"/>
                        </a:cubicBezTo>
                        <a:cubicBezTo>
                          <a:pt x="21121" y="36546"/>
                          <a:pt x="24998" y="34968"/>
                          <a:pt x="27850" y="31812"/>
                        </a:cubicBezTo>
                        <a:cubicBezTo>
                          <a:pt x="30703" y="28663"/>
                          <a:pt x="32130" y="24379"/>
                          <a:pt x="32130" y="18962"/>
                        </a:cubicBezTo>
                        <a:close/>
                        <a:moveTo>
                          <a:pt x="26143" y="20720"/>
                        </a:moveTo>
                        <a:cubicBezTo>
                          <a:pt x="26101" y="23987"/>
                          <a:pt x="25185" y="26596"/>
                          <a:pt x="23394" y="28545"/>
                        </a:cubicBezTo>
                        <a:cubicBezTo>
                          <a:pt x="21603" y="30501"/>
                          <a:pt x="19233" y="31479"/>
                          <a:pt x="16283" y="31479"/>
                        </a:cubicBezTo>
                        <a:cubicBezTo>
                          <a:pt x="12944" y="31479"/>
                          <a:pt x="10271" y="30535"/>
                          <a:pt x="8265" y="28649"/>
                        </a:cubicBezTo>
                        <a:cubicBezTo>
                          <a:pt x="6259" y="26762"/>
                          <a:pt x="5103" y="24105"/>
                          <a:pt x="4798" y="20679"/>
                        </a:cubicBezTo>
                        <a:lnTo>
                          <a:pt x="26143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2" name="자유형 1421">
                    <a:extLst>
                      <a:ext uri="{FF2B5EF4-FFF2-40B4-BE49-F238E27FC236}">
                        <a16:creationId xmlns:a16="http://schemas.microsoft.com/office/drawing/2014/main" id="{0B9F1ADA-6CBA-41FC-D80C-7A665DBB1CDA}"/>
                      </a:ext>
                    </a:extLst>
                  </p:cNvPr>
                  <p:cNvSpPr/>
                  <p:nvPr/>
                </p:nvSpPr>
                <p:spPr>
                  <a:xfrm flipV="1">
                    <a:off x="28280771" y="13067409"/>
                    <a:ext cx="30528" cy="37290"/>
                  </a:xfrm>
                  <a:custGeom>
                    <a:avLst/>
                    <a:gdLst>
                      <a:gd name="connsiteX0" fmla="*/ 28816 w 30528"/>
                      <a:gd name="connsiteY0" fmla="*/ 20248 h 37290"/>
                      <a:gd name="connsiteX1" fmla="*/ 28816 w 30528"/>
                      <a:gd name="connsiteY1" fmla="*/ -1737 h 37290"/>
                      <a:gd name="connsiteX2" fmla="*/ 22829 w 30528"/>
                      <a:gd name="connsiteY2" fmla="*/ -1737 h 37290"/>
                      <a:gd name="connsiteX3" fmla="*/ 22829 w 30528"/>
                      <a:gd name="connsiteY3" fmla="*/ 20051 h 37290"/>
                      <a:gd name="connsiteX4" fmla="*/ 20809 w 30528"/>
                      <a:gd name="connsiteY4" fmla="*/ 27781 h 37290"/>
                      <a:gd name="connsiteX5" fmla="*/ 14759 w 30528"/>
                      <a:gd name="connsiteY5" fmla="*/ 30351 h 37290"/>
                      <a:gd name="connsiteX6" fmla="*/ 7106 w 30528"/>
                      <a:gd name="connsiteY6" fmla="*/ 27261 h 37290"/>
                      <a:gd name="connsiteX7" fmla="*/ 4305 w 30528"/>
                      <a:gd name="connsiteY7" fmla="*/ 18844 h 37290"/>
                      <a:gd name="connsiteX8" fmla="*/ 4305 w 30528"/>
                      <a:gd name="connsiteY8" fmla="*/ -1737 h 37290"/>
                      <a:gd name="connsiteX9" fmla="*/ -1713 w 30528"/>
                      <a:gd name="connsiteY9" fmla="*/ -1737 h 37290"/>
                      <a:gd name="connsiteX10" fmla="*/ -1713 w 30528"/>
                      <a:gd name="connsiteY10" fmla="*/ 34679 h 37290"/>
                      <a:gd name="connsiteX11" fmla="*/ 4305 w 30528"/>
                      <a:gd name="connsiteY11" fmla="*/ 34679 h 37290"/>
                      <a:gd name="connsiteX12" fmla="*/ 4305 w 30528"/>
                      <a:gd name="connsiteY12" fmla="*/ 29019 h 37290"/>
                      <a:gd name="connsiteX13" fmla="*/ 9366 w 30528"/>
                      <a:gd name="connsiteY13" fmla="*/ 33930 h 37290"/>
                      <a:gd name="connsiteX14" fmla="*/ 16092 w 30528"/>
                      <a:gd name="connsiteY14" fmla="*/ 35553 h 37290"/>
                      <a:gd name="connsiteX15" fmla="*/ 25588 w 30528"/>
                      <a:gd name="connsiteY15" fmla="*/ 31673 h 37290"/>
                      <a:gd name="connsiteX16" fmla="*/ 28816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16" y="20248"/>
                        </a:moveTo>
                        <a:lnTo>
                          <a:pt x="28816" y="-1737"/>
                        </a:lnTo>
                        <a:lnTo>
                          <a:pt x="22829" y="-1737"/>
                        </a:lnTo>
                        <a:lnTo>
                          <a:pt x="22829" y="20051"/>
                        </a:lnTo>
                        <a:cubicBezTo>
                          <a:pt x="22829" y="23498"/>
                          <a:pt x="22155" y="26075"/>
                          <a:pt x="20809" y="27781"/>
                        </a:cubicBezTo>
                        <a:cubicBezTo>
                          <a:pt x="19462" y="29495"/>
                          <a:pt x="17445" y="30351"/>
                          <a:pt x="14759" y="30351"/>
                        </a:cubicBezTo>
                        <a:cubicBezTo>
                          <a:pt x="11524" y="30351"/>
                          <a:pt x="8973" y="29321"/>
                          <a:pt x="7106" y="27261"/>
                        </a:cubicBezTo>
                        <a:cubicBezTo>
                          <a:pt x="5239" y="25208"/>
                          <a:pt x="4305" y="22402"/>
                          <a:pt x="4305" y="18844"/>
                        </a:cubicBezTo>
                        <a:lnTo>
                          <a:pt x="4305" y="-1737"/>
                        </a:lnTo>
                        <a:lnTo>
                          <a:pt x="-1713" y="-1737"/>
                        </a:lnTo>
                        <a:lnTo>
                          <a:pt x="-1713" y="34679"/>
                        </a:lnTo>
                        <a:lnTo>
                          <a:pt x="4305" y="34679"/>
                        </a:lnTo>
                        <a:lnTo>
                          <a:pt x="4305" y="29019"/>
                        </a:lnTo>
                        <a:cubicBezTo>
                          <a:pt x="5742" y="31211"/>
                          <a:pt x="7429" y="32848"/>
                          <a:pt x="9366" y="33930"/>
                        </a:cubicBezTo>
                        <a:cubicBezTo>
                          <a:pt x="11309" y="35012"/>
                          <a:pt x="13551" y="35553"/>
                          <a:pt x="16092" y="35553"/>
                        </a:cubicBezTo>
                        <a:cubicBezTo>
                          <a:pt x="20278" y="35553"/>
                          <a:pt x="23443" y="34260"/>
                          <a:pt x="25588" y="31673"/>
                        </a:cubicBezTo>
                        <a:cubicBezTo>
                          <a:pt x="27740" y="29085"/>
                          <a:pt x="28816" y="25277"/>
                          <a:pt x="28816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3" name="자유형 1422">
                    <a:extLst>
                      <a:ext uri="{FF2B5EF4-FFF2-40B4-BE49-F238E27FC236}">
                        <a16:creationId xmlns:a16="http://schemas.microsoft.com/office/drawing/2014/main" id="{9BE70B4C-0C00-0588-FB43-6481DFA4FC23}"/>
                      </a:ext>
                    </a:extLst>
                  </p:cNvPr>
                  <p:cNvSpPr/>
                  <p:nvPr/>
                </p:nvSpPr>
                <p:spPr>
                  <a:xfrm flipV="1">
                    <a:off x="28320569" y="13067409"/>
                    <a:ext cx="27852" cy="38236"/>
                  </a:xfrm>
                  <a:custGeom>
                    <a:avLst/>
                    <a:gdLst>
                      <a:gd name="connsiteX0" fmla="*/ 24550 w 27852"/>
                      <a:gd name="connsiteY0" fmla="*/ 34600 h 38236"/>
                      <a:gd name="connsiteX1" fmla="*/ 24550 w 27852"/>
                      <a:gd name="connsiteY1" fmla="*/ 28940 h 38236"/>
                      <a:gd name="connsiteX2" fmla="*/ 19282 w 27852"/>
                      <a:gd name="connsiteY2" fmla="*/ 30886 h 38236"/>
                      <a:gd name="connsiteX3" fmla="*/ 13618 w 27852"/>
                      <a:gd name="connsiteY3" fmla="*/ 31541 h 38236"/>
                      <a:gd name="connsiteX4" fmla="*/ 6933 w 27852"/>
                      <a:gd name="connsiteY4" fmla="*/ 30178 h 38236"/>
                      <a:gd name="connsiteX5" fmla="*/ 4705 w 27852"/>
                      <a:gd name="connsiteY5" fmla="*/ 26079 h 38236"/>
                      <a:gd name="connsiteX6" fmla="*/ 6298 w 27852"/>
                      <a:gd name="connsiteY6" fmla="*/ 22812 h 38236"/>
                      <a:gd name="connsiteX7" fmla="*/ 12712 w 27852"/>
                      <a:gd name="connsiteY7" fmla="*/ 20554 h 38236"/>
                      <a:gd name="connsiteX8" fmla="*/ 14763 w 27852"/>
                      <a:gd name="connsiteY8" fmla="*/ 20096 h 38236"/>
                      <a:gd name="connsiteX9" fmla="*/ 23822 w 27852"/>
                      <a:gd name="connsiteY9" fmla="*/ 16246 h 38236"/>
                      <a:gd name="connsiteX10" fmla="*/ 26508 w 27852"/>
                      <a:gd name="connsiteY10" fmla="*/ 9307 h 38236"/>
                      <a:gd name="connsiteX11" fmla="*/ 22489 w 27852"/>
                      <a:gd name="connsiteY11" fmla="*/ 1264 h 38236"/>
                      <a:gd name="connsiteX12" fmla="*/ 11441 w 27852"/>
                      <a:gd name="connsiteY12" fmla="*/ -1691 h 38236"/>
                      <a:gd name="connsiteX13" fmla="*/ 5340 w 27852"/>
                      <a:gd name="connsiteY13" fmla="*/ -1119 h 38236"/>
                      <a:gd name="connsiteX14" fmla="*/ -1345 w 27852"/>
                      <a:gd name="connsiteY14" fmla="*/ 587 h 38236"/>
                      <a:gd name="connsiteX15" fmla="*/ -1345 w 27852"/>
                      <a:gd name="connsiteY15" fmla="*/ 6768 h 38236"/>
                      <a:gd name="connsiteX16" fmla="*/ 5194 w 27852"/>
                      <a:gd name="connsiteY16" fmla="*/ 4177 h 38236"/>
                      <a:gd name="connsiteX17" fmla="*/ 11577 w 27852"/>
                      <a:gd name="connsiteY17" fmla="*/ 3324 h 38236"/>
                      <a:gd name="connsiteX18" fmla="*/ 18074 w 27852"/>
                      <a:gd name="connsiteY18" fmla="*/ 4770 h 38236"/>
                      <a:gd name="connsiteX19" fmla="*/ 20354 w 27852"/>
                      <a:gd name="connsiteY19" fmla="*/ 8849 h 38236"/>
                      <a:gd name="connsiteX20" fmla="*/ 18709 w 27852"/>
                      <a:gd name="connsiteY20" fmla="*/ 12584 h 38236"/>
                      <a:gd name="connsiteX21" fmla="*/ 11504 w 27852"/>
                      <a:gd name="connsiteY21" fmla="*/ 15092 h 38236"/>
                      <a:gd name="connsiteX22" fmla="*/ 9422 w 27852"/>
                      <a:gd name="connsiteY22" fmla="*/ 15581 h 38236"/>
                      <a:gd name="connsiteX23" fmla="*/ 1383 w 27852"/>
                      <a:gd name="connsiteY23" fmla="*/ 19170 h 38236"/>
                      <a:gd name="connsiteX24" fmla="*/ -1084 w 27852"/>
                      <a:gd name="connsiteY24" fmla="*/ 25819 h 38236"/>
                      <a:gd name="connsiteX25" fmla="*/ 2560 w 27852"/>
                      <a:gd name="connsiteY25" fmla="*/ 33747 h 38236"/>
                      <a:gd name="connsiteX26" fmla="*/ 12910 w 27852"/>
                      <a:gd name="connsiteY26" fmla="*/ 36546 h 38236"/>
                      <a:gd name="connsiteX27" fmla="*/ 19146 w 27852"/>
                      <a:gd name="connsiteY27" fmla="*/ 36057 h 38236"/>
                      <a:gd name="connsiteX28" fmla="*/ 24550 w 27852"/>
                      <a:gd name="connsiteY28" fmla="*/ 3460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550" y="34600"/>
                        </a:moveTo>
                        <a:lnTo>
                          <a:pt x="24550" y="28940"/>
                        </a:lnTo>
                        <a:cubicBezTo>
                          <a:pt x="22864" y="29807"/>
                          <a:pt x="21107" y="30456"/>
                          <a:pt x="19282" y="30886"/>
                        </a:cubicBezTo>
                        <a:cubicBezTo>
                          <a:pt x="17463" y="31323"/>
                          <a:pt x="15575" y="31541"/>
                          <a:pt x="13618" y="31541"/>
                        </a:cubicBezTo>
                        <a:cubicBezTo>
                          <a:pt x="10647" y="31541"/>
                          <a:pt x="8419" y="31087"/>
                          <a:pt x="6933" y="30178"/>
                        </a:cubicBezTo>
                        <a:cubicBezTo>
                          <a:pt x="5448" y="29270"/>
                          <a:pt x="4705" y="27903"/>
                          <a:pt x="4705" y="26079"/>
                        </a:cubicBezTo>
                        <a:cubicBezTo>
                          <a:pt x="4705" y="24692"/>
                          <a:pt x="5236" y="23602"/>
                          <a:pt x="6298" y="22812"/>
                        </a:cubicBezTo>
                        <a:cubicBezTo>
                          <a:pt x="7360" y="22021"/>
                          <a:pt x="9498" y="21268"/>
                          <a:pt x="12712" y="20554"/>
                        </a:cubicBezTo>
                        <a:lnTo>
                          <a:pt x="14763" y="20096"/>
                        </a:lnTo>
                        <a:cubicBezTo>
                          <a:pt x="19011" y="19187"/>
                          <a:pt x="22031" y="17904"/>
                          <a:pt x="23822" y="16246"/>
                        </a:cubicBezTo>
                        <a:cubicBezTo>
                          <a:pt x="25612" y="14589"/>
                          <a:pt x="26508" y="12275"/>
                          <a:pt x="26508" y="9307"/>
                        </a:cubicBezTo>
                        <a:cubicBezTo>
                          <a:pt x="26508" y="5922"/>
                          <a:pt x="25168" y="3241"/>
                          <a:pt x="22489" y="1264"/>
                        </a:cubicBezTo>
                        <a:cubicBezTo>
                          <a:pt x="19809" y="-706"/>
                          <a:pt x="16127" y="-1691"/>
                          <a:pt x="11441" y="-1691"/>
                        </a:cubicBezTo>
                        <a:cubicBezTo>
                          <a:pt x="9491" y="-1691"/>
                          <a:pt x="7457" y="-1500"/>
                          <a:pt x="5340" y="-1119"/>
                        </a:cubicBezTo>
                        <a:cubicBezTo>
                          <a:pt x="3223" y="-737"/>
                          <a:pt x="995" y="-169"/>
                          <a:pt x="-1345" y="587"/>
                        </a:cubicBezTo>
                        <a:lnTo>
                          <a:pt x="-1345" y="6768"/>
                        </a:lnTo>
                        <a:cubicBezTo>
                          <a:pt x="870" y="5616"/>
                          <a:pt x="3049" y="4753"/>
                          <a:pt x="5194" y="4177"/>
                        </a:cubicBezTo>
                        <a:cubicBezTo>
                          <a:pt x="7339" y="3608"/>
                          <a:pt x="9467" y="3324"/>
                          <a:pt x="11577" y="3324"/>
                        </a:cubicBezTo>
                        <a:cubicBezTo>
                          <a:pt x="14395" y="3324"/>
                          <a:pt x="16561" y="3806"/>
                          <a:pt x="18074" y="4770"/>
                        </a:cubicBezTo>
                        <a:cubicBezTo>
                          <a:pt x="19594" y="5734"/>
                          <a:pt x="20354" y="7094"/>
                          <a:pt x="20354" y="8849"/>
                        </a:cubicBezTo>
                        <a:cubicBezTo>
                          <a:pt x="20354" y="10472"/>
                          <a:pt x="19806" y="11717"/>
                          <a:pt x="18709" y="12584"/>
                        </a:cubicBezTo>
                        <a:cubicBezTo>
                          <a:pt x="17619" y="13451"/>
                          <a:pt x="15218" y="14287"/>
                          <a:pt x="11504" y="15092"/>
                        </a:cubicBezTo>
                        <a:lnTo>
                          <a:pt x="9422" y="15581"/>
                        </a:lnTo>
                        <a:cubicBezTo>
                          <a:pt x="5715" y="16357"/>
                          <a:pt x="3035" y="17554"/>
                          <a:pt x="1383" y="19170"/>
                        </a:cubicBezTo>
                        <a:cubicBezTo>
                          <a:pt x="-262" y="20786"/>
                          <a:pt x="-1084" y="23002"/>
                          <a:pt x="-1084" y="25819"/>
                        </a:cubicBezTo>
                        <a:cubicBezTo>
                          <a:pt x="-1084" y="29245"/>
                          <a:pt x="130" y="31888"/>
                          <a:pt x="2560" y="33747"/>
                        </a:cubicBezTo>
                        <a:cubicBezTo>
                          <a:pt x="4989" y="35613"/>
                          <a:pt x="8439" y="36546"/>
                          <a:pt x="12910" y="36546"/>
                        </a:cubicBezTo>
                        <a:cubicBezTo>
                          <a:pt x="15117" y="36546"/>
                          <a:pt x="17196" y="36383"/>
                          <a:pt x="19146" y="36057"/>
                        </a:cubicBezTo>
                        <a:cubicBezTo>
                          <a:pt x="21104" y="35738"/>
                          <a:pt x="22905" y="35252"/>
                          <a:pt x="24550" y="34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4" name="자유형 1423">
                    <a:extLst>
                      <a:ext uri="{FF2B5EF4-FFF2-40B4-BE49-F238E27FC236}">
                        <a16:creationId xmlns:a16="http://schemas.microsoft.com/office/drawing/2014/main" id="{3CD9DE16-944F-BBE0-9402-4E6F88FD7E79}"/>
                      </a:ext>
                    </a:extLst>
                  </p:cNvPr>
                  <p:cNvSpPr/>
                  <p:nvPr/>
                </p:nvSpPr>
                <p:spPr>
                  <a:xfrm flipV="1">
                    <a:off x="28355349" y="13067409"/>
                    <a:ext cx="33454" cy="38236"/>
                  </a:xfrm>
                  <a:custGeom>
                    <a:avLst/>
                    <a:gdLst>
                      <a:gd name="connsiteX0" fmla="*/ 15108 w 33454"/>
                      <a:gd name="connsiteY0" fmla="*/ 31479 h 38236"/>
                      <a:gd name="connsiteX1" fmla="*/ 7497 w 33454"/>
                      <a:gd name="connsiteY1" fmla="*/ 27723 h 38236"/>
                      <a:gd name="connsiteX2" fmla="*/ 4696 w 33454"/>
                      <a:gd name="connsiteY2" fmla="*/ 17433 h 38236"/>
                      <a:gd name="connsiteX3" fmla="*/ 7476 w 33454"/>
                      <a:gd name="connsiteY3" fmla="*/ 7142 h 38236"/>
                      <a:gd name="connsiteX4" fmla="*/ 15108 w 33454"/>
                      <a:gd name="connsiteY4" fmla="*/ 3386 h 38236"/>
                      <a:gd name="connsiteX5" fmla="*/ 22688 w 33454"/>
                      <a:gd name="connsiteY5" fmla="*/ 7153 h 38236"/>
                      <a:gd name="connsiteX6" fmla="*/ 25489 w 33454"/>
                      <a:gd name="connsiteY6" fmla="*/ 17433 h 38236"/>
                      <a:gd name="connsiteX7" fmla="*/ 22688 w 33454"/>
                      <a:gd name="connsiteY7" fmla="*/ 27692 h 38236"/>
                      <a:gd name="connsiteX8" fmla="*/ 15108 w 33454"/>
                      <a:gd name="connsiteY8" fmla="*/ 31479 h 38236"/>
                      <a:gd name="connsiteX9" fmla="*/ 15108 w 33454"/>
                      <a:gd name="connsiteY9" fmla="*/ 36546 h 38236"/>
                      <a:gd name="connsiteX10" fmla="*/ 27373 w 33454"/>
                      <a:gd name="connsiteY10" fmla="*/ 31468 h 38236"/>
                      <a:gd name="connsiteX11" fmla="*/ 31840 w 33454"/>
                      <a:gd name="connsiteY11" fmla="*/ 17433 h 38236"/>
                      <a:gd name="connsiteX12" fmla="*/ 27373 w 33454"/>
                      <a:gd name="connsiteY12" fmla="*/ 3397 h 38236"/>
                      <a:gd name="connsiteX13" fmla="*/ 15108 w 33454"/>
                      <a:gd name="connsiteY13" fmla="*/ -1691 h 38236"/>
                      <a:gd name="connsiteX14" fmla="*/ 2822 w 33454"/>
                      <a:gd name="connsiteY14" fmla="*/ 3397 h 38236"/>
                      <a:gd name="connsiteX15" fmla="*/ -1614 w 33454"/>
                      <a:gd name="connsiteY15" fmla="*/ 17433 h 38236"/>
                      <a:gd name="connsiteX16" fmla="*/ 2822 w 33454"/>
                      <a:gd name="connsiteY16" fmla="*/ 31468 h 38236"/>
                      <a:gd name="connsiteX17" fmla="*/ 15108 w 33454"/>
                      <a:gd name="connsiteY17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108" y="31479"/>
                        </a:moveTo>
                        <a:cubicBezTo>
                          <a:pt x="11901" y="31479"/>
                          <a:pt x="9364" y="30227"/>
                          <a:pt x="7497" y="27723"/>
                        </a:cubicBezTo>
                        <a:cubicBezTo>
                          <a:pt x="5629" y="25219"/>
                          <a:pt x="4696" y="21789"/>
                          <a:pt x="4696" y="17433"/>
                        </a:cubicBezTo>
                        <a:cubicBezTo>
                          <a:pt x="4696" y="13076"/>
                          <a:pt x="5622" y="9646"/>
                          <a:pt x="7476" y="7142"/>
                        </a:cubicBezTo>
                        <a:cubicBezTo>
                          <a:pt x="9336" y="4638"/>
                          <a:pt x="11880" y="3386"/>
                          <a:pt x="15108" y="3386"/>
                        </a:cubicBezTo>
                        <a:cubicBezTo>
                          <a:pt x="18301" y="3386"/>
                          <a:pt x="20828" y="4642"/>
                          <a:pt x="22688" y="7153"/>
                        </a:cubicBezTo>
                        <a:cubicBezTo>
                          <a:pt x="24555" y="9671"/>
                          <a:pt x="25489" y="13097"/>
                          <a:pt x="25489" y="17433"/>
                        </a:cubicBezTo>
                        <a:cubicBezTo>
                          <a:pt x="25489" y="21747"/>
                          <a:pt x="24555" y="25167"/>
                          <a:pt x="22688" y="27692"/>
                        </a:cubicBezTo>
                        <a:cubicBezTo>
                          <a:pt x="20828" y="30216"/>
                          <a:pt x="18301" y="31479"/>
                          <a:pt x="15108" y="31479"/>
                        </a:cubicBezTo>
                        <a:close/>
                        <a:moveTo>
                          <a:pt x="15108" y="36546"/>
                        </a:moveTo>
                        <a:cubicBezTo>
                          <a:pt x="20314" y="36546"/>
                          <a:pt x="24403" y="34853"/>
                          <a:pt x="27373" y="31468"/>
                        </a:cubicBezTo>
                        <a:cubicBezTo>
                          <a:pt x="30351" y="28090"/>
                          <a:pt x="31840" y="23412"/>
                          <a:pt x="31840" y="17433"/>
                        </a:cubicBezTo>
                        <a:cubicBezTo>
                          <a:pt x="31840" y="11474"/>
                          <a:pt x="30351" y="6796"/>
                          <a:pt x="27373" y="3397"/>
                        </a:cubicBezTo>
                        <a:cubicBezTo>
                          <a:pt x="24403" y="5"/>
                          <a:pt x="20314" y="-1691"/>
                          <a:pt x="15108" y="-1691"/>
                        </a:cubicBezTo>
                        <a:cubicBezTo>
                          <a:pt x="9881" y="-1691"/>
                          <a:pt x="5786" y="5"/>
                          <a:pt x="2822" y="3397"/>
                        </a:cubicBezTo>
                        <a:cubicBezTo>
                          <a:pt x="-135" y="6796"/>
                          <a:pt x="-1614" y="11474"/>
                          <a:pt x="-1614" y="17433"/>
                        </a:cubicBezTo>
                        <a:cubicBezTo>
                          <a:pt x="-1614" y="23412"/>
                          <a:pt x="-135" y="28090"/>
                          <a:pt x="2822" y="31468"/>
                        </a:cubicBezTo>
                        <a:cubicBezTo>
                          <a:pt x="5786" y="34853"/>
                          <a:pt x="9881" y="36546"/>
                          <a:pt x="15108" y="3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5" name="자유형 1424">
                    <a:extLst>
                      <a:ext uri="{FF2B5EF4-FFF2-40B4-BE49-F238E27FC236}">
                        <a16:creationId xmlns:a16="http://schemas.microsoft.com/office/drawing/2014/main" id="{78A7B3C5-0471-F98A-BD68-345F6D6ACF0D}"/>
                      </a:ext>
                    </a:extLst>
                  </p:cNvPr>
                  <p:cNvSpPr/>
                  <p:nvPr/>
                </p:nvSpPr>
                <p:spPr>
                  <a:xfrm flipV="1">
                    <a:off x="28398722" y="13054101"/>
                    <a:ext cx="5986" cy="50597"/>
                  </a:xfrm>
                  <a:custGeom>
                    <a:avLst/>
                    <a:gdLst>
                      <a:gd name="connsiteX0" fmla="*/ -541 w 5986"/>
                      <a:gd name="connsiteY0" fmla="*/ 48220 h 50597"/>
                      <a:gd name="connsiteX1" fmla="*/ 5446 w 5986"/>
                      <a:gd name="connsiteY1" fmla="*/ 48220 h 50597"/>
                      <a:gd name="connsiteX2" fmla="*/ 5446 w 5986"/>
                      <a:gd name="connsiteY2" fmla="*/ -2377 h 50597"/>
                      <a:gd name="connsiteX3" fmla="*/ -541 w 5986"/>
                      <a:gd name="connsiteY3" fmla="*/ -2377 h 50597"/>
                      <a:gd name="connsiteX4" fmla="*/ -541 w 5986"/>
                      <a:gd name="connsiteY4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6" h="50597">
                        <a:moveTo>
                          <a:pt x="-541" y="48220"/>
                        </a:moveTo>
                        <a:lnTo>
                          <a:pt x="5446" y="48220"/>
                        </a:lnTo>
                        <a:lnTo>
                          <a:pt x="5446" y="-2377"/>
                        </a:lnTo>
                        <a:lnTo>
                          <a:pt x="-541" y="-2377"/>
                        </a:lnTo>
                        <a:lnTo>
                          <a:pt x="-541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6" name="자유형 1425">
                    <a:extLst>
                      <a:ext uri="{FF2B5EF4-FFF2-40B4-BE49-F238E27FC236}">
                        <a16:creationId xmlns:a16="http://schemas.microsoft.com/office/drawing/2014/main" id="{A5292FC0-47D7-7A33-5459-09CDD42C0EC0}"/>
                      </a:ext>
                    </a:extLst>
                  </p:cNvPr>
                  <p:cNvSpPr/>
                  <p:nvPr/>
                </p:nvSpPr>
                <p:spPr>
                  <a:xfrm flipV="1">
                    <a:off x="28412946" y="13068283"/>
                    <a:ext cx="35463" cy="36416"/>
                  </a:xfrm>
                  <a:custGeom>
                    <a:avLst/>
                    <a:gdLst>
                      <a:gd name="connsiteX0" fmla="*/ -1540 w 35463"/>
                      <a:gd name="connsiteY0" fmla="*/ 34722 h 36416"/>
                      <a:gd name="connsiteX1" fmla="*/ 4801 w 35463"/>
                      <a:gd name="connsiteY1" fmla="*/ 34722 h 36416"/>
                      <a:gd name="connsiteX2" fmla="*/ 16192 w 35463"/>
                      <a:gd name="connsiteY2" fmla="*/ 4163 h 36416"/>
                      <a:gd name="connsiteX3" fmla="*/ 27583 w 35463"/>
                      <a:gd name="connsiteY3" fmla="*/ 34722 h 36416"/>
                      <a:gd name="connsiteX4" fmla="*/ 33924 w 35463"/>
                      <a:gd name="connsiteY4" fmla="*/ 34722 h 36416"/>
                      <a:gd name="connsiteX5" fmla="*/ 20253 w 35463"/>
                      <a:gd name="connsiteY5" fmla="*/ -1695 h 36416"/>
                      <a:gd name="connsiteX6" fmla="*/ 12121 w 35463"/>
                      <a:gd name="connsiteY6" fmla="*/ -1695 h 36416"/>
                      <a:gd name="connsiteX7" fmla="*/ -1540 w 35463"/>
                      <a:gd name="connsiteY7" fmla="*/ 34722 h 3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463" h="36416">
                        <a:moveTo>
                          <a:pt x="-1540" y="34722"/>
                        </a:moveTo>
                        <a:lnTo>
                          <a:pt x="4801" y="34722"/>
                        </a:lnTo>
                        <a:lnTo>
                          <a:pt x="16192" y="4163"/>
                        </a:lnTo>
                        <a:lnTo>
                          <a:pt x="27583" y="34722"/>
                        </a:lnTo>
                        <a:lnTo>
                          <a:pt x="33924" y="34722"/>
                        </a:lnTo>
                        <a:lnTo>
                          <a:pt x="20253" y="-1695"/>
                        </a:lnTo>
                        <a:lnTo>
                          <a:pt x="12121" y="-1695"/>
                        </a:lnTo>
                        <a:lnTo>
                          <a:pt x="-1540" y="347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7" name="자유형 1426">
                    <a:extLst>
                      <a:ext uri="{FF2B5EF4-FFF2-40B4-BE49-F238E27FC236}">
                        <a16:creationId xmlns:a16="http://schemas.microsoft.com/office/drawing/2014/main" id="{1C4BF599-39AB-05C2-88FE-4F2771054488}"/>
                      </a:ext>
                    </a:extLst>
                  </p:cNvPr>
                  <p:cNvSpPr/>
                  <p:nvPr/>
                </p:nvSpPr>
                <p:spPr>
                  <a:xfrm flipV="1">
                    <a:off x="28454069" y="13067409"/>
                    <a:ext cx="33777" cy="38236"/>
                  </a:xfrm>
                  <a:custGeom>
                    <a:avLst/>
                    <a:gdLst>
                      <a:gd name="connsiteX0" fmla="*/ 32162 w 33777"/>
                      <a:gd name="connsiteY0" fmla="*/ 18962 h 38236"/>
                      <a:gd name="connsiteX1" fmla="*/ 32162 w 33777"/>
                      <a:gd name="connsiteY1" fmla="*/ 16038 h 38236"/>
                      <a:gd name="connsiteX2" fmla="*/ 4633 w 33777"/>
                      <a:gd name="connsiteY2" fmla="*/ 16038 h 38236"/>
                      <a:gd name="connsiteX3" fmla="*/ 8360 w 33777"/>
                      <a:gd name="connsiteY3" fmla="*/ 6622 h 38236"/>
                      <a:gd name="connsiteX4" fmla="*/ 17648 w 33777"/>
                      <a:gd name="connsiteY4" fmla="*/ 3386 h 38236"/>
                      <a:gd name="connsiteX5" fmla="*/ 24332 w 33777"/>
                      <a:gd name="connsiteY5" fmla="*/ 4229 h 38236"/>
                      <a:gd name="connsiteX6" fmla="*/ 30767 w 33777"/>
                      <a:gd name="connsiteY6" fmla="*/ 6768 h 38236"/>
                      <a:gd name="connsiteX7" fmla="*/ 30767 w 33777"/>
                      <a:gd name="connsiteY7" fmla="*/ 1108 h 38236"/>
                      <a:gd name="connsiteX8" fmla="*/ 24155 w 33777"/>
                      <a:gd name="connsiteY8" fmla="*/ -973 h 38236"/>
                      <a:gd name="connsiteX9" fmla="*/ 17294 w 33777"/>
                      <a:gd name="connsiteY9" fmla="*/ -1691 h 38236"/>
                      <a:gd name="connsiteX10" fmla="*/ 3477 w 33777"/>
                      <a:gd name="connsiteY10" fmla="*/ 3376 h 38236"/>
                      <a:gd name="connsiteX11" fmla="*/ -1615 w 33777"/>
                      <a:gd name="connsiteY11" fmla="*/ 17110 h 38236"/>
                      <a:gd name="connsiteX12" fmla="*/ 3217 w 33777"/>
                      <a:gd name="connsiteY12" fmla="*/ 31292 h 38236"/>
                      <a:gd name="connsiteX13" fmla="*/ 16253 w 33777"/>
                      <a:gd name="connsiteY13" fmla="*/ 36546 h 38236"/>
                      <a:gd name="connsiteX14" fmla="*/ 27883 w 33777"/>
                      <a:gd name="connsiteY14" fmla="*/ 31812 h 38236"/>
                      <a:gd name="connsiteX15" fmla="*/ 32162 w 33777"/>
                      <a:gd name="connsiteY15" fmla="*/ 18962 h 38236"/>
                      <a:gd name="connsiteX16" fmla="*/ 26175 w 33777"/>
                      <a:gd name="connsiteY16" fmla="*/ 20720 h 38236"/>
                      <a:gd name="connsiteX17" fmla="*/ 23427 w 33777"/>
                      <a:gd name="connsiteY17" fmla="*/ 28545 h 38236"/>
                      <a:gd name="connsiteX18" fmla="*/ 16315 w 33777"/>
                      <a:gd name="connsiteY18" fmla="*/ 31479 h 38236"/>
                      <a:gd name="connsiteX19" fmla="*/ 8298 w 33777"/>
                      <a:gd name="connsiteY19" fmla="*/ 28649 h 38236"/>
                      <a:gd name="connsiteX20" fmla="*/ 4830 w 33777"/>
                      <a:gd name="connsiteY20" fmla="*/ 20679 h 38236"/>
                      <a:gd name="connsiteX21" fmla="*/ 26175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62" y="18962"/>
                        </a:moveTo>
                        <a:lnTo>
                          <a:pt x="32162" y="16038"/>
                        </a:lnTo>
                        <a:lnTo>
                          <a:pt x="4633" y="16038"/>
                        </a:lnTo>
                        <a:cubicBezTo>
                          <a:pt x="4896" y="11918"/>
                          <a:pt x="6139" y="8779"/>
                          <a:pt x="8360" y="6622"/>
                        </a:cubicBezTo>
                        <a:cubicBezTo>
                          <a:pt x="10581" y="4465"/>
                          <a:pt x="13677" y="3386"/>
                          <a:pt x="17648" y="3386"/>
                        </a:cubicBezTo>
                        <a:cubicBezTo>
                          <a:pt x="19945" y="3386"/>
                          <a:pt x="22174" y="3667"/>
                          <a:pt x="24332" y="4229"/>
                        </a:cubicBezTo>
                        <a:cubicBezTo>
                          <a:pt x="26491" y="4791"/>
                          <a:pt x="28636" y="5637"/>
                          <a:pt x="30767" y="6768"/>
                        </a:cubicBezTo>
                        <a:lnTo>
                          <a:pt x="30767" y="1108"/>
                        </a:lnTo>
                        <a:cubicBezTo>
                          <a:pt x="28615" y="199"/>
                          <a:pt x="26411" y="-495"/>
                          <a:pt x="24155" y="-973"/>
                        </a:cubicBezTo>
                        <a:cubicBezTo>
                          <a:pt x="21899" y="-1452"/>
                          <a:pt x="19612" y="-1691"/>
                          <a:pt x="17294" y="-1691"/>
                        </a:cubicBezTo>
                        <a:cubicBezTo>
                          <a:pt x="11477" y="-1691"/>
                          <a:pt x="6871" y="-2"/>
                          <a:pt x="3477" y="3376"/>
                        </a:cubicBezTo>
                        <a:cubicBezTo>
                          <a:pt x="83" y="6761"/>
                          <a:pt x="-1615" y="11339"/>
                          <a:pt x="-1615" y="17110"/>
                        </a:cubicBezTo>
                        <a:cubicBezTo>
                          <a:pt x="-1615" y="23068"/>
                          <a:pt x="-4" y="27796"/>
                          <a:pt x="3217" y="31292"/>
                        </a:cubicBezTo>
                        <a:cubicBezTo>
                          <a:pt x="6437" y="34794"/>
                          <a:pt x="10783" y="36546"/>
                          <a:pt x="16253" y="36546"/>
                        </a:cubicBezTo>
                        <a:cubicBezTo>
                          <a:pt x="21153" y="36546"/>
                          <a:pt x="25030" y="34968"/>
                          <a:pt x="27883" y="31812"/>
                        </a:cubicBezTo>
                        <a:cubicBezTo>
                          <a:pt x="30736" y="28663"/>
                          <a:pt x="32162" y="24379"/>
                          <a:pt x="32162" y="18962"/>
                        </a:cubicBezTo>
                        <a:close/>
                        <a:moveTo>
                          <a:pt x="26175" y="20720"/>
                        </a:moveTo>
                        <a:cubicBezTo>
                          <a:pt x="26134" y="23987"/>
                          <a:pt x="25217" y="26596"/>
                          <a:pt x="23427" y="28545"/>
                        </a:cubicBezTo>
                        <a:cubicBezTo>
                          <a:pt x="21636" y="30501"/>
                          <a:pt x="19265" y="31479"/>
                          <a:pt x="16315" y="31479"/>
                        </a:cubicBezTo>
                        <a:cubicBezTo>
                          <a:pt x="12976" y="31479"/>
                          <a:pt x="10304" y="30535"/>
                          <a:pt x="8298" y="28649"/>
                        </a:cubicBezTo>
                        <a:cubicBezTo>
                          <a:pt x="6292" y="26762"/>
                          <a:pt x="5136" y="24105"/>
                          <a:pt x="4830" y="20679"/>
                        </a:cubicBezTo>
                        <a:lnTo>
                          <a:pt x="26175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8" name="자유형 1427">
                    <a:extLst>
                      <a:ext uri="{FF2B5EF4-FFF2-40B4-BE49-F238E27FC236}">
                        <a16:creationId xmlns:a16="http://schemas.microsoft.com/office/drawing/2014/main" id="{F089F8E3-7A90-8A93-144D-B4F41AB7D651}"/>
                      </a:ext>
                    </a:extLst>
                  </p:cNvPr>
                  <p:cNvSpPr/>
                  <p:nvPr/>
                </p:nvSpPr>
                <p:spPr>
                  <a:xfrm flipV="1">
                    <a:off x="28497441" y="13067409"/>
                    <a:ext cx="21344" cy="37290"/>
                  </a:xfrm>
                  <a:custGeom>
                    <a:avLst/>
                    <a:gdLst>
                      <a:gd name="connsiteX0" fmla="*/ 20105 w 21344"/>
                      <a:gd name="connsiteY0" fmla="*/ 29092 h 37290"/>
                      <a:gd name="connsiteX1" fmla="*/ 17908 w 21344"/>
                      <a:gd name="connsiteY1" fmla="*/ 29945 h 37290"/>
                      <a:gd name="connsiteX2" fmla="*/ 15294 w 21344"/>
                      <a:gd name="connsiteY2" fmla="*/ 30226 h 37290"/>
                      <a:gd name="connsiteX3" fmla="*/ 7496 w 21344"/>
                      <a:gd name="connsiteY3" fmla="*/ 26928 h 37290"/>
                      <a:gd name="connsiteX4" fmla="*/ 4778 w 21344"/>
                      <a:gd name="connsiteY4" fmla="*/ 17449 h 37290"/>
                      <a:gd name="connsiteX5" fmla="*/ 4778 w 21344"/>
                      <a:gd name="connsiteY5" fmla="*/ -1737 h 37290"/>
                      <a:gd name="connsiteX6" fmla="*/ -1240 w 21344"/>
                      <a:gd name="connsiteY6" fmla="*/ -1737 h 37290"/>
                      <a:gd name="connsiteX7" fmla="*/ -1240 w 21344"/>
                      <a:gd name="connsiteY7" fmla="*/ 34679 h 37290"/>
                      <a:gd name="connsiteX8" fmla="*/ 4778 w 21344"/>
                      <a:gd name="connsiteY8" fmla="*/ 34679 h 37290"/>
                      <a:gd name="connsiteX9" fmla="*/ 4778 w 21344"/>
                      <a:gd name="connsiteY9" fmla="*/ 29019 h 37290"/>
                      <a:gd name="connsiteX10" fmla="*/ 9693 w 21344"/>
                      <a:gd name="connsiteY10" fmla="*/ 33941 h 37290"/>
                      <a:gd name="connsiteX11" fmla="*/ 17054 w 21344"/>
                      <a:gd name="connsiteY11" fmla="*/ 35553 h 37290"/>
                      <a:gd name="connsiteX12" fmla="*/ 18418 w 21344"/>
                      <a:gd name="connsiteY12" fmla="*/ 35470 h 37290"/>
                      <a:gd name="connsiteX13" fmla="*/ 20074 w 21344"/>
                      <a:gd name="connsiteY13" fmla="*/ 35231 h 37290"/>
                      <a:gd name="connsiteX14" fmla="*/ 20105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05" y="29092"/>
                        </a:moveTo>
                        <a:cubicBezTo>
                          <a:pt x="19431" y="29481"/>
                          <a:pt x="18699" y="29765"/>
                          <a:pt x="17908" y="29945"/>
                        </a:cubicBezTo>
                        <a:cubicBezTo>
                          <a:pt x="17117" y="30133"/>
                          <a:pt x="16245" y="30226"/>
                          <a:pt x="15294" y="30226"/>
                        </a:cubicBezTo>
                        <a:cubicBezTo>
                          <a:pt x="11907" y="30226"/>
                          <a:pt x="9307" y="29127"/>
                          <a:pt x="7496" y="26928"/>
                        </a:cubicBezTo>
                        <a:cubicBezTo>
                          <a:pt x="5684" y="24729"/>
                          <a:pt x="4778" y="21570"/>
                          <a:pt x="4778" y="17449"/>
                        </a:cubicBezTo>
                        <a:lnTo>
                          <a:pt x="4778" y="-1737"/>
                        </a:lnTo>
                        <a:lnTo>
                          <a:pt x="-1240" y="-1737"/>
                        </a:lnTo>
                        <a:lnTo>
                          <a:pt x="-1240" y="34679"/>
                        </a:lnTo>
                        <a:lnTo>
                          <a:pt x="4778" y="34679"/>
                        </a:lnTo>
                        <a:lnTo>
                          <a:pt x="4778" y="29019"/>
                        </a:lnTo>
                        <a:cubicBezTo>
                          <a:pt x="6041" y="31232"/>
                          <a:pt x="7680" y="32872"/>
                          <a:pt x="9693" y="33941"/>
                        </a:cubicBezTo>
                        <a:cubicBezTo>
                          <a:pt x="11713" y="35016"/>
                          <a:pt x="14166" y="35553"/>
                          <a:pt x="17054" y="35553"/>
                        </a:cubicBezTo>
                        <a:cubicBezTo>
                          <a:pt x="17464" y="35553"/>
                          <a:pt x="17918" y="35526"/>
                          <a:pt x="18418" y="35470"/>
                        </a:cubicBezTo>
                        <a:cubicBezTo>
                          <a:pt x="18918" y="35422"/>
                          <a:pt x="19470" y="35342"/>
                          <a:pt x="20074" y="35231"/>
                        </a:cubicBezTo>
                        <a:lnTo>
                          <a:pt x="20105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9" name="자유형 1428">
                    <a:extLst>
                      <a:ext uri="{FF2B5EF4-FFF2-40B4-BE49-F238E27FC236}">
                        <a16:creationId xmlns:a16="http://schemas.microsoft.com/office/drawing/2014/main" id="{D6516489-813D-09F6-EBEA-3D1190978EDB}"/>
                      </a:ext>
                    </a:extLst>
                  </p:cNvPr>
                  <p:cNvSpPr/>
                  <p:nvPr/>
                </p:nvSpPr>
                <p:spPr>
                  <a:xfrm flipV="1">
                    <a:off x="28518789" y="13104699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0" name="자유형 1429">
                    <a:extLst>
                      <a:ext uri="{FF2B5EF4-FFF2-40B4-BE49-F238E27FC236}">
                        <a16:creationId xmlns:a16="http://schemas.microsoft.com/office/drawing/2014/main" id="{1FA04594-C9A6-332E-4115-F4410244FB56}"/>
                      </a:ext>
                    </a:extLst>
                  </p:cNvPr>
                  <p:cNvSpPr/>
                  <p:nvPr/>
                </p:nvSpPr>
                <p:spPr>
                  <a:xfrm flipV="1">
                    <a:off x="28546508" y="13056151"/>
                    <a:ext cx="31298" cy="48547"/>
                  </a:xfrm>
                  <a:custGeom>
                    <a:avLst/>
                    <a:gdLst>
                      <a:gd name="connsiteX0" fmla="*/ -1757 w 31298"/>
                      <a:gd name="connsiteY0" fmla="*/ 46269 h 48547"/>
                      <a:gd name="connsiteX1" fmla="*/ 28959 w 31298"/>
                      <a:gd name="connsiteY1" fmla="*/ 46269 h 48547"/>
                      <a:gd name="connsiteX2" fmla="*/ 28959 w 31298"/>
                      <a:gd name="connsiteY2" fmla="*/ 40734 h 48547"/>
                      <a:gd name="connsiteX3" fmla="*/ 4813 w 31298"/>
                      <a:gd name="connsiteY3" fmla="*/ 40734 h 48547"/>
                      <a:gd name="connsiteX4" fmla="*/ 4813 w 31298"/>
                      <a:gd name="connsiteY4" fmla="*/ 26365 h 48547"/>
                      <a:gd name="connsiteX5" fmla="*/ 27949 w 31298"/>
                      <a:gd name="connsiteY5" fmla="*/ 26365 h 48547"/>
                      <a:gd name="connsiteX6" fmla="*/ 27949 w 31298"/>
                      <a:gd name="connsiteY6" fmla="*/ 20841 h 48547"/>
                      <a:gd name="connsiteX7" fmla="*/ 4813 w 31298"/>
                      <a:gd name="connsiteY7" fmla="*/ 20841 h 48547"/>
                      <a:gd name="connsiteX8" fmla="*/ 4813 w 31298"/>
                      <a:gd name="connsiteY8" fmla="*/ 3246 h 48547"/>
                      <a:gd name="connsiteX9" fmla="*/ 29542 w 31298"/>
                      <a:gd name="connsiteY9" fmla="*/ 3246 h 48547"/>
                      <a:gd name="connsiteX10" fmla="*/ 29542 w 31298"/>
                      <a:gd name="connsiteY10" fmla="*/ -2279 h 48547"/>
                      <a:gd name="connsiteX11" fmla="*/ -1757 w 31298"/>
                      <a:gd name="connsiteY11" fmla="*/ -2279 h 48547"/>
                      <a:gd name="connsiteX12" fmla="*/ -1757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757" y="46269"/>
                        </a:moveTo>
                        <a:lnTo>
                          <a:pt x="28959" y="46269"/>
                        </a:lnTo>
                        <a:lnTo>
                          <a:pt x="28959" y="40734"/>
                        </a:lnTo>
                        <a:lnTo>
                          <a:pt x="4813" y="40734"/>
                        </a:lnTo>
                        <a:lnTo>
                          <a:pt x="4813" y="26365"/>
                        </a:lnTo>
                        <a:lnTo>
                          <a:pt x="27949" y="26365"/>
                        </a:lnTo>
                        <a:lnTo>
                          <a:pt x="27949" y="20841"/>
                        </a:lnTo>
                        <a:lnTo>
                          <a:pt x="4813" y="20841"/>
                        </a:lnTo>
                        <a:lnTo>
                          <a:pt x="4813" y="3246"/>
                        </a:lnTo>
                        <a:lnTo>
                          <a:pt x="29542" y="3246"/>
                        </a:lnTo>
                        <a:lnTo>
                          <a:pt x="29542" y="-2279"/>
                        </a:lnTo>
                        <a:lnTo>
                          <a:pt x="-1757" y="-2279"/>
                        </a:lnTo>
                        <a:lnTo>
                          <a:pt x="-1757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1" name="자유형 1430">
                    <a:extLst>
                      <a:ext uri="{FF2B5EF4-FFF2-40B4-BE49-F238E27FC236}">
                        <a16:creationId xmlns:a16="http://schemas.microsoft.com/office/drawing/2014/main" id="{610FAF77-2D48-258C-D766-A5E6AFC00874}"/>
                      </a:ext>
                    </a:extLst>
                  </p:cNvPr>
                  <p:cNvSpPr/>
                  <p:nvPr/>
                </p:nvSpPr>
                <p:spPr>
                  <a:xfrm flipV="1">
                    <a:off x="28588127" y="13067409"/>
                    <a:ext cx="30528" cy="37290"/>
                  </a:xfrm>
                  <a:custGeom>
                    <a:avLst/>
                    <a:gdLst>
                      <a:gd name="connsiteX0" fmla="*/ 28862 w 30528"/>
                      <a:gd name="connsiteY0" fmla="*/ 20248 h 37290"/>
                      <a:gd name="connsiteX1" fmla="*/ 28862 w 30528"/>
                      <a:gd name="connsiteY1" fmla="*/ -1737 h 37290"/>
                      <a:gd name="connsiteX2" fmla="*/ 22875 w 30528"/>
                      <a:gd name="connsiteY2" fmla="*/ -1737 h 37290"/>
                      <a:gd name="connsiteX3" fmla="*/ 22875 w 30528"/>
                      <a:gd name="connsiteY3" fmla="*/ 20051 h 37290"/>
                      <a:gd name="connsiteX4" fmla="*/ 20855 w 30528"/>
                      <a:gd name="connsiteY4" fmla="*/ 27781 h 37290"/>
                      <a:gd name="connsiteX5" fmla="*/ 14805 w 30528"/>
                      <a:gd name="connsiteY5" fmla="*/ 30351 h 37290"/>
                      <a:gd name="connsiteX6" fmla="*/ 7152 w 30528"/>
                      <a:gd name="connsiteY6" fmla="*/ 27261 h 37290"/>
                      <a:gd name="connsiteX7" fmla="*/ 4351 w 30528"/>
                      <a:gd name="connsiteY7" fmla="*/ 18844 h 37290"/>
                      <a:gd name="connsiteX8" fmla="*/ 4351 w 30528"/>
                      <a:gd name="connsiteY8" fmla="*/ -1737 h 37290"/>
                      <a:gd name="connsiteX9" fmla="*/ -1667 w 30528"/>
                      <a:gd name="connsiteY9" fmla="*/ -1737 h 37290"/>
                      <a:gd name="connsiteX10" fmla="*/ -1667 w 30528"/>
                      <a:gd name="connsiteY10" fmla="*/ 34679 h 37290"/>
                      <a:gd name="connsiteX11" fmla="*/ 4351 w 30528"/>
                      <a:gd name="connsiteY11" fmla="*/ 34679 h 37290"/>
                      <a:gd name="connsiteX12" fmla="*/ 4351 w 30528"/>
                      <a:gd name="connsiteY12" fmla="*/ 29019 h 37290"/>
                      <a:gd name="connsiteX13" fmla="*/ 9412 w 30528"/>
                      <a:gd name="connsiteY13" fmla="*/ 33930 h 37290"/>
                      <a:gd name="connsiteX14" fmla="*/ 16138 w 30528"/>
                      <a:gd name="connsiteY14" fmla="*/ 35553 h 37290"/>
                      <a:gd name="connsiteX15" fmla="*/ 25634 w 30528"/>
                      <a:gd name="connsiteY15" fmla="*/ 31673 h 37290"/>
                      <a:gd name="connsiteX16" fmla="*/ 28862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62" y="20248"/>
                        </a:moveTo>
                        <a:lnTo>
                          <a:pt x="28862" y="-1737"/>
                        </a:lnTo>
                        <a:lnTo>
                          <a:pt x="22875" y="-1737"/>
                        </a:lnTo>
                        <a:lnTo>
                          <a:pt x="22875" y="20051"/>
                        </a:lnTo>
                        <a:cubicBezTo>
                          <a:pt x="22875" y="23498"/>
                          <a:pt x="22201" y="26075"/>
                          <a:pt x="20855" y="27781"/>
                        </a:cubicBezTo>
                        <a:cubicBezTo>
                          <a:pt x="19508" y="29495"/>
                          <a:pt x="17492" y="30351"/>
                          <a:pt x="14805" y="30351"/>
                        </a:cubicBezTo>
                        <a:cubicBezTo>
                          <a:pt x="11570" y="30351"/>
                          <a:pt x="9020" y="29321"/>
                          <a:pt x="7152" y="27261"/>
                        </a:cubicBezTo>
                        <a:cubicBezTo>
                          <a:pt x="5285" y="25208"/>
                          <a:pt x="4351" y="22402"/>
                          <a:pt x="4351" y="18844"/>
                        </a:cubicBezTo>
                        <a:lnTo>
                          <a:pt x="4351" y="-1737"/>
                        </a:lnTo>
                        <a:lnTo>
                          <a:pt x="-1667" y="-1737"/>
                        </a:lnTo>
                        <a:lnTo>
                          <a:pt x="-1667" y="34679"/>
                        </a:lnTo>
                        <a:lnTo>
                          <a:pt x="4351" y="34679"/>
                        </a:lnTo>
                        <a:lnTo>
                          <a:pt x="4351" y="29019"/>
                        </a:lnTo>
                        <a:cubicBezTo>
                          <a:pt x="5788" y="31211"/>
                          <a:pt x="7475" y="32848"/>
                          <a:pt x="9412" y="33930"/>
                        </a:cubicBezTo>
                        <a:cubicBezTo>
                          <a:pt x="11355" y="35012"/>
                          <a:pt x="13597" y="35553"/>
                          <a:pt x="16138" y="35553"/>
                        </a:cubicBezTo>
                        <a:cubicBezTo>
                          <a:pt x="20324" y="35553"/>
                          <a:pt x="23489" y="34260"/>
                          <a:pt x="25634" y="31673"/>
                        </a:cubicBezTo>
                        <a:cubicBezTo>
                          <a:pt x="27786" y="29085"/>
                          <a:pt x="28862" y="25277"/>
                          <a:pt x="28862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2" name="자유형 1431">
                    <a:extLst>
                      <a:ext uri="{FF2B5EF4-FFF2-40B4-BE49-F238E27FC236}">
                        <a16:creationId xmlns:a16="http://schemas.microsoft.com/office/drawing/2014/main" id="{B99BA0E4-ACFC-38DA-B659-DCE8C6C7AADF}"/>
                      </a:ext>
                    </a:extLst>
                  </p:cNvPr>
                  <p:cNvSpPr/>
                  <p:nvPr/>
                </p:nvSpPr>
                <p:spPr>
                  <a:xfrm flipV="1">
                    <a:off x="28627988" y="13067409"/>
                    <a:ext cx="33777" cy="38236"/>
                  </a:xfrm>
                  <a:custGeom>
                    <a:avLst/>
                    <a:gdLst>
                      <a:gd name="connsiteX0" fmla="*/ 32188 w 33777"/>
                      <a:gd name="connsiteY0" fmla="*/ 18962 h 38236"/>
                      <a:gd name="connsiteX1" fmla="*/ 32188 w 33777"/>
                      <a:gd name="connsiteY1" fmla="*/ 16038 h 38236"/>
                      <a:gd name="connsiteX2" fmla="*/ 4659 w 33777"/>
                      <a:gd name="connsiteY2" fmla="*/ 16038 h 38236"/>
                      <a:gd name="connsiteX3" fmla="*/ 8386 w 33777"/>
                      <a:gd name="connsiteY3" fmla="*/ 6622 h 38236"/>
                      <a:gd name="connsiteX4" fmla="*/ 17674 w 33777"/>
                      <a:gd name="connsiteY4" fmla="*/ 3386 h 38236"/>
                      <a:gd name="connsiteX5" fmla="*/ 24359 w 33777"/>
                      <a:gd name="connsiteY5" fmla="*/ 4229 h 38236"/>
                      <a:gd name="connsiteX6" fmla="*/ 30793 w 33777"/>
                      <a:gd name="connsiteY6" fmla="*/ 6768 h 38236"/>
                      <a:gd name="connsiteX7" fmla="*/ 30793 w 33777"/>
                      <a:gd name="connsiteY7" fmla="*/ 1108 h 38236"/>
                      <a:gd name="connsiteX8" fmla="*/ 24182 w 33777"/>
                      <a:gd name="connsiteY8" fmla="*/ -973 h 38236"/>
                      <a:gd name="connsiteX9" fmla="*/ 17320 w 33777"/>
                      <a:gd name="connsiteY9" fmla="*/ -1691 h 38236"/>
                      <a:gd name="connsiteX10" fmla="*/ 3503 w 33777"/>
                      <a:gd name="connsiteY10" fmla="*/ 3376 h 38236"/>
                      <a:gd name="connsiteX11" fmla="*/ -1589 w 33777"/>
                      <a:gd name="connsiteY11" fmla="*/ 17110 h 38236"/>
                      <a:gd name="connsiteX12" fmla="*/ 3243 w 33777"/>
                      <a:gd name="connsiteY12" fmla="*/ 31292 h 38236"/>
                      <a:gd name="connsiteX13" fmla="*/ 16279 w 33777"/>
                      <a:gd name="connsiteY13" fmla="*/ 36546 h 38236"/>
                      <a:gd name="connsiteX14" fmla="*/ 27909 w 33777"/>
                      <a:gd name="connsiteY14" fmla="*/ 31812 h 38236"/>
                      <a:gd name="connsiteX15" fmla="*/ 32188 w 33777"/>
                      <a:gd name="connsiteY15" fmla="*/ 18962 h 38236"/>
                      <a:gd name="connsiteX16" fmla="*/ 26201 w 33777"/>
                      <a:gd name="connsiteY16" fmla="*/ 20720 h 38236"/>
                      <a:gd name="connsiteX17" fmla="*/ 23453 w 33777"/>
                      <a:gd name="connsiteY17" fmla="*/ 28545 h 38236"/>
                      <a:gd name="connsiteX18" fmla="*/ 16341 w 33777"/>
                      <a:gd name="connsiteY18" fmla="*/ 31479 h 38236"/>
                      <a:gd name="connsiteX19" fmla="*/ 8324 w 33777"/>
                      <a:gd name="connsiteY19" fmla="*/ 28649 h 38236"/>
                      <a:gd name="connsiteX20" fmla="*/ 4857 w 33777"/>
                      <a:gd name="connsiteY20" fmla="*/ 20679 h 38236"/>
                      <a:gd name="connsiteX21" fmla="*/ 26201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88" y="18962"/>
                        </a:moveTo>
                        <a:lnTo>
                          <a:pt x="32188" y="16038"/>
                        </a:lnTo>
                        <a:lnTo>
                          <a:pt x="4659" y="16038"/>
                        </a:lnTo>
                        <a:cubicBezTo>
                          <a:pt x="4923" y="11918"/>
                          <a:pt x="6165" y="8779"/>
                          <a:pt x="8386" y="6622"/>
                        </a:cubicBezTo>
                        <a:cubicBezTo>
                          <a:pt x="10608" y="4465"/>
                          <a:pt x="13703" y="3386"/>
                          <a:pt x="17674" y="3386"/>
                        </a:cubicBezTo>
                        <a:cubicBezTo>
                          <a:pt x="19972" y="3386"/>
                          <a:pt x="22200" y="3667"/>
                          <a:pt x="24359" y="4229"/>
                        </a:cubicBezTo>
                        <a:cubicBezTo>
                          <a:pt x="26517" y="4791"/>
                          <a:pt x="28662" y="5637"/>
                          <a:pt x="30793" y="6768"/>
                        </a:cubicBezTo>
                        <a:lnTo>
                          <a:pt x="30793" y="1108"/>
                        </a:lnTo>
                        <a:cubicBezTo>
                          <a:pt x="28641" y="199"/>
                          <a:pt x="26438" y="-495"/>
                          <a:pt x="24182" y="-973"/>
                        </a:cubicBezTo>
                        <a:cubicBezTo>
                          <a:pt x="21926" y="-1452"/>
                          <a:pt x="19638" y="-1691"/>
                          <a:pt x="17320" y="-1691"/>
                        </a:cubicBezTo>
                        <a:cubicBezTo>
                          <a:pt x="11503" y="-1691"/>
                          <a:pt x="6897" y="-2"/>
                          <a:pt x="3503" y="3376"/>
                        </a:cubicBezTo>
                        <a:cubicBezTo>
                          <a:pt x="109" y="6761"/>
                          <a:pt x="-1589" y="11339"/>
                          <a:pt x="-1589" y="17110"/>
                        </a:cubicBezTo>
                        <a:cubicBezTo>
                          <a:pt x="-1589" y="23068"/>
                          <a:pt x="22" y="27796"/>
                          <a:pt x="3243" y="31292"/>
                        </a:cubicBezTo>
                        <a:cubicBezTo>
                          <a:pt x="6463" y="34794"/>
                          <a:pt x="10809" y="36546"/>
                          <a:pt x="16279" y="36546"/>
                        </a:cubicBezTo>
                        <a:cubicBezTo>
                          <a:pt x="21179" y="36546"/>
                          <a:pt x="25056" y="34968"/>
                          <a:pt x="27909" y="31812"/>
                        </a:cubicBezTo>
                        <a:cubicBezTo>
                          <a:pt x="30762" y="28663"/>
                          <a:pt x="32188" y="24379"/>
                          <a:pt x="32188" y="18962"/>
                        </a:cubicBezTo>
                        <a:close/>
                        <a:moveTo>
                          <a:pt x="26201" y="20720"/>
                        </a:moveTo>
                        <a:cubicBezTo>
                          <a:pt x="26160" y="23987"/>
                          <a:pt x="25244" y="26596"/>
                          <a:pt x="23453" y="28545"/>
                        </a:cubicBezTo>
                        <a:cubicBezTo>
                          <a:pt x="21662" y="30501"/>
                          <a:pt x="19291" y="31479"/>
                          <a:pt x="16341" y="31479"/>
                        </a:cubicBezTo>
                        <a:cubicBezTo>
                          <a:pt x="13002" y="31479"/>
                          <a:pt x="10330" y="30535"/>
                          <a:pt x="8324" y="28649"/>
                        </a:cubicBezTo>
                        <a:cubicBezTo>
                          <a:pt x="6318" y="26762"/>
                          <a:pt x="5162" y="24105"/>
                          <a:pt x="4857" y="20679"/>
                        </a:cubicBezTo>
                        <a:lnTo>
                          <a:pt x="26201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3" name="자유형 1432">
                    <a:extLst>
                      <a:ext uri="{FF2B5EF4-FFF2-40B4-BE49-F238E27FC236}">
                        <a16:creationId xmlns:a16="http://schemas.microsoft.com/office/drawing/2014/main" id="{F062288F-4BD5-F464-43D5-222758F20B69}"/>
                      </a:ext>
                    </a:extLst>
                  </p:cNvPr>
                  <p:cNvSpPr/>
                  <p:nvPr/>
                </p:nvSpPr>
                <p:spPr>
                  <a:xfrm flipV="1">
                    <a:off x="28671357" y="13067409"/>
                    <a:ext cx="21344" cy="37290"/>
                  </a:xfrm>
                  <a:custGeom>
                    <a:avLst/>
                    <a:gdLst>
                      <a:gd name="connsiteX0" fmla="*/ 20131 w 21344"/>
                      <a:gd name="connsiteY0" fmla="*/ 29092 h 37290"/>
                      <a:gd name="connsiteX1" fmla="*/ 17934 w 21344"/>
                      <a:gd name="connsiteY1" fmla="*/ 29945 h 37290"/>
                      <a:gd name="connsiteX2" fmla="*/ 15321 w 21344"/>
                      <a:gd name="connsiteY2" fmla="*/ 30226 h 37290"/>
                      <a:gd name="connsiteX3" fmla="*/ 7522 w 21344"/>
                      <a:gd name="connsiteY3" fmla="*/ 26928 h 37290"/>
                      <a:gd name="connsiteX4" fmla="*/ 4804 w 21344"/>
                      <a:gd name="connsiteY4" fmla="*/ 17449 h 37290"/>
                      <a:gd name="connsiteX5" fmla="*/ 4804 w 21344"/>
                      <a:gd name="connsiteY5" fmla="*/ -1737 h 37290"/>
                      <a:gd name="connsiteX6" fmla="*/ -1214 w 21344"/>
                      <a:gd name="connsiteY6" fmla="*/ -1737 h 37290"/>
                      <a:gd name="connsiteX7" fmla="*/ -1214 w 21344"/>
                      <a:gd name="connsiteY7" fmla="*/ 34679 h 37290"/>
                      <a:gd name="connsiteX8" fmla="*/ 4804 w 21344"/>
                      <a:gd name="connsiteY8" fmla="*/ 34679 h 37290"/>
                      <a:gd name="connsiteX9" fmla="*/ 4804 w 21344"/>
                      <a:gd name="connsiteY9" fmla="*/ 29019 h 37290"/>
                      <a:gd name="connsiteX10" fmla="*/ 9719 w 21344"/>
                      <a:gd name="connsiteY10" fmla="*/ 33941 h 37290"/>
                      <a:gd name="connsiteX11" fmla="*/ 17080 w 21344"/>
                      <a:gd name="connsiteY11" fmla="*/ 35553 h 37290"/>
                      <a:gd name="connsiteX12" fmla="*/ 18444 w 21344"/>
                      <a:gd name="connsiteY12" fmla="*/ 35470 h 37290"/>
                      <a:gd name="connsiteX13" fmla="*/ 20100 w 21344"/>
                      <a:gd name="connsiteY13" fmla="*/ 35231 h 37290"/>
                      <a:gd name="connsiteX14" fmla="*/ 20131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31" y="29092"/>
                        </a:moveTo>
                        <a:cubicBezTo>
                          <a:pt x="19458" y="29481"/>
                          <a:pt x="18725" y="29765"/>
                          <a:pt x="17934" y="29945"/>
                        </a:cubicBezTo>
                        <a:cubicBezTo>
                          <a:pt x="17143" y="30133"/>
                          <a:pt x="16271" y="30226"/>
                          <a:pt x="15321" y="30226"/>
                        </a:cubicBezTo>
                        <a:cubicBezTo>
                          <a:pt x="11933" y="30226"/>
                          <a:pt x="9334" y="29127"/>
                          <a:pt x="7522" y="26928"/>
                        </a:cubicBezTo>
                        <a:cubicBezTo>
                          <a:pt x="5710" y="24729"/>
                          <a:pt x="4804" y="21570"/>
                          <a:pt x="4804" y="17449"/>
                        </a:cubicBezTo>
                        <a:lnTo>
                          <a:pt x="4804" y="-1737"/>
                        </a:lnTo>
                        <a:lnTo>
                          <a:pt x="-1214" y="-1737"/>
                        </a:lnTo>
                        <a:lnTo>
                          <a:pt x="-1214" y="34679"/>
                        </a:lnTo>
                        <a:lnTo>
                          <a:pt x="4804" y="34679"/>
                        </a:lnTo>
                        <a:lnTo>
                          <a:pt x="4804" y="29019"/>
                        </a:lnTo>
                        <a:cubicBezTo>
                          <a:pt x="6068" y="31232"/>
                          <a:pt x="7706" y="32872"/>
                          <a:pt x="9719" y="33941"/>
                        </a:cubicBezTo>
                        <a:cubicBezTo>
                          <a:pt x="11739" y="35016"/>
                          <a:pt x="14193" y="35553"/>
                          <a:pt x="17080" y="35553"/>
                        </a:cubicBezTo>
                        <a:cubicBezTo>
                          <a:pt x="17490" y="35553"/>
                          <a:pt x="17944" y="35526"/>
                          <a:pt x="18444" y="35470"/>
                        </a:cubicBezTo>
                        <a:cubicBezTo>
                          <a:pt x="18944" y="35422"/>
                          <a:pt x="19496" y="35342"/>
                          <a:pt x="20100" y="35231"/>
                        </a:cubicBezTo>
                        <a:lnTo>
                          <a:pt x="20131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4" name="자유형 1433">
                    <a:extLst>
                      <a:ext uri="{FF2B5EF4-FFF2-40B4-BE49-F238E27FC236}">
                        <a16:creationId xmlns:a16="http://schemas.microsoft.com/office/drawing/2014/main" id="{DC3BF526-2E04-CAE6-FF23-65963077D28A}"/>
                      </a:ext>
                    </a:extLst>
                  </p:cNvPr>
                  <p:cNvSpPr/>
                  <p:nvPr/>
                </p:nvSpPr>
                <p:spPr>
                  <a:xfrm flipV="1">
                    <a:off x="28695212" y="13067409"/>
                    <a:ext cx="32569" cy="51138"/>
                  </a:xfrm>
                  <a:custGeom>
                    <a:avLst/>
                    <a:gdLst>
                      <a:gd name="connsiteX0" fmla="*/ 25062 w 32569"/>
                      <a:gd name="connsiteY0" fmla="*/ 31413 h 51138"/>
                      <a:gd name="connsiteX1" fmla="*/ 22375 w 32569"/>
                      <a:gd name="connsiteY1" fmla="*/ 41485 h 51138"/>
                      <a:gd name="connsiteX2" fmla="*/ 14847 w 32569"/>
                      <a:gd name="connsiteY2" fmla="*/ 45064 h 51138"/>
                      <a:gd name="connsiteX3" fmla="*/ 7351 w 32569"/>
                      <a:gd name="connsiteY3" fmla="*/ 41485 h 51138"/>
                      <a:gd name="connsiteX4" fmla="*/ 4664 w 32569"/>
                      <a:gd name="connsiteY4" fmla="*/ 31413 h 51138"/>
                      <a:gd name="connsiteX5" fmla="*/ 7351 w 32569"/>
                      <a:gd name="connsiteY5" fmla="*/ 21362 h 51138"/>
                      <a:gd name="connsiteX6" fmla="*/ 14847 w 32569"/>
                      <a:gd name="connsiteY6" fmla="*/ 17783 h 51138"/>
                      <a:gd name="connsiteX7" fmla="*/ 22375 w 32569"/>
                      <a:gd name="connsiteY7" fmla="*/ 21362 h 51138"/>
                      <a:gd name="connsiteX8" fmla="*/ 25062 w 32569"/>
                      <a:gd name="connsiteY8" fmla="*/ 31413 h 51138"/>
                      <a:gd name="connsiteX9" fmla="*/ 31049 w 32569"/>
                      <a:gd name="connsiteY9" fmla="*/ 17294 h 51138"/>
                      <a:gd name="connsiteX10" fmla="*/ 26915 w 32569"/>
                      <a:gd name="connsiteY10" fmla="*/ 3466 h 51138"/>
                      <a:gd name="connsiteX11" fmla="*/ 14264 w 32569"/>
                      <a:gd name="connsiteY11" fmla="*/ -1070 h 51138"/>
                      <a:gd name="connsiteX12" fmla="*/ 8309 w 32569"/>
                      <a:gd name="connsiteY12" fmla="*/ -602 h 51138"/>
                      <a:gd name="connsiteX13" fmla="*/ 2873 w 32569"/>
                      <a:gd name="connsiteY13" fmla="*/ 844 h 51138"/>
                      <a:gd name="connsiteX14" fmla="*/ 2873 w 32569"/>
                      <a:gd name="connsiteY14" fmla="*/ 6660 h 51138"/>
                      <a:gd name="connsiteX15" fmla="*/ 8079 w 32569"/>
                      <a:gd name="connsiteY15" fmla="*/ 4559 h 51138"/>
                      <a:gd name="connsiteX16" fmla="*/ 13317 w 32569"/>
                      <a:gd name="connsiteY16" fmla="*/ 3872 h 51138"/>
                      <a:gd name="connsiteX17" fmla="*/ 22136 w 32569"/>
                      <a:gd name="connsiteY17" fmla="*/ 6941 h 51138"/>
                      <a:gd name="connsiteX18" fmla="*/ 25062 w 32569"/>
                      <a:gd name="connsiteY18" fmla="*/ 16222 h 51138"/>
                      <a:gd name="connsiteX19" fmla="*/ 25062 w 32569"/>
                      <a:gd name="connsiteY19" fmla="*/ 19188 h 51138"/>
                      <a:gd name="connsiteX20" fmla="*/ 20314 w 32569"/>
                      <a:gd name="connsiteY20" fmla="*/ 14370 h 51138"/>
                      <a:gd name="connsiteX21" fmla="*/ 13379 w 32569"/>
                      <a:gd name="connsiteY21" fmla="*/ 12778 h 51138"/>
                      <a:gd name="connsiteX22" fmla="*/ 2582 w 32569"/>
                      <a:gd name="connsiteY22" fmla="*/ 17877 h 51138"/>
                      <a:gd name="connsiteX23" fmla="*/ -1521 w 32569"/>
                      <a:gd name="connsiteY23" fmla="*/ 31413 h 51138"/>
                      <a:gd name="connsiteX24" fmla="*/ 2582 w 32569"/>
                      <a:gd name="connsiteY24" fmla="*/ 44960 h 51138"/>
                      <a:gd name="connsiteX25" fmla="*/ 13379 w 32569"/>
                      <a:gd name="connsiteY25" fmla="*/ 50069 h 51138"/>
                      <a:gd name="connsiteX26" fmla="*/ 20314 w 32569"/>
                      <a:gd name="connsiteY26" fmla="*/ 48477 h 51138"/>
                      <a:gd name="connsiteX27" fmla="*/ 25062 w 32569"/>
                      <a:gd name="connsiteY27" fmla="*/ 43670 h 51138"/>
                      <a:gd name="connsiteX28" fmla="*/ 25062 w 32569"/>
                      <a:gd name="connsiteY28" fmla="*/ 49195 h 51138"/>
                      <a:gd name="connsiteX29" fmla="*/ 31049 w 32569"/>
                      <a:gd name="connsiteY29" fmla="*/ 49195 h 51138"/>
                      <a:gd name="connsiteX30" fmla="*/ 31049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5062" y="31413"/>
                        </a:moveTo>
                        <a:cubicBezTo>
                          <a:pt x="25062" y="35748"/>
                          <a:pt x="24166" y="39106"/>
                          <a:pt x="22375" y="41485"/>
                        </a:cubicBezTo>
                        <a:cubicBezTo>
                          <a:pt x="20591" y="43871"/>
                          <a:pt x="18082" y="45064"/>
                          <a:pt x="14847" y="45064"/>
                        </a:cubicBezTo>
                        <a:cubicBezTo>
                          <a:pt x="11640" y="45064"/>
                          <a:pt x="9141" y="43871"/>
                          <a:pt x="7351" y="41485"/>
                        </a:cubicBezTo>
                        <a:cubicBezTo>
                          <a:pt x="5560" y="39106"/>
                          <a:pt x="4664" y="35748"/>
                          <a:pt x="4664" y="31413"/>
                        </a:cubicBezTo>
                        <a:cubicBezTo>
                          <a:pt x="4664" y="27099"/>
                          <a:pt x="5560" y="23748"/>
                          <a:pt x="7351" y="21362"/>
                        </a:cubicBezTo>
                        <a:cubicBezTo>
                          <a:pt x="9141" y="18976"/>
                          <a:pt x="11640" y="17783"/>
                          <a:pt x="14847" y="17783"/>
                        </a:cubicBezTo>
                        <a:cubicBezTo>
                          <a:pt x="18082" y="17783"/>
                          <a:pt x="20591" y="18976"/>
                          <a:pt x="22375" y="21362"/>
                        </a:cubicBezTo>
                        <a:cubicBezTo>
                          <a:pt x="24166" y="23748"/>
                          <a:pt x="25062" y="27099"/>
                          <a:pt x="25062" y="31413"/>
                        </a:cubicBezTo>
                        <a:close/>
                        <a:moveTo>
                          <a:pt x="31049" y="17294"/>
                        </a:moveTo>
                        <a:cubicBezTo>
                          <a:pt x="31049" y="11100"/>
                          <a:pt x="29671" y="6491"/>
                          <a:pt x="26915" y="3466"/>
                        </a:cubicBezTo>
                        <a:cubicBezTo>
                          <a:pt x="24166" y="442"/>
                          <a:pt x="19949" y="-1070"/>
                          <a:pt x="14264" y="-1070"/>
                        </a:cubicBezTo>
                        <a:cubicBezTo>
                          <a:pt x="12161" y="-1070"/>
                          <a:pt x="10176" y="-914"/>
                          <a:pt x="8309" y="-602"/>
                        </a:cubicBezTo>
                        <a:cubicBezTo>
                          <a:pt x="6441" y="-290"/>
                          <a:pt x="4630" y="192"/>
                          <a:pt x="2873" y="844"/>
                        </a:cubicBezTo>
                        <a:lnTo>
                          <a:pt x="2873" y="6660"/>
                        </a:lnTo>
                        <a:cubicBezTo>
                          <a:pt x="4630" y="5710"/>
                          <a:pt x="6365" y="5010"/>
                          <a:pt x="8079" y="4559"/>
                        </a:cubicBezTo>
                        <a:cubicBezTo>
                          <a:pt x="9794" y="4101"/>
                          <a:pt x="11540" y="3872"/>
                          <a:pt x="13317" y="3872"/>
                        </a:cubicBezTo>
                        <a:cubicBezTo>
                          <a:pt x="17246" y="3872"/>
                          <a:pt x="20185" y="4895"/>
                          <a:pt x="22136" y="6941"/>
                        </a:cubicBezTo>
                        <a:cubicBezTo>
                          <a:pt x="24086" y="8988"/>
                          <a:pt x="25062" y="12081"/>
                          <a:pt x="25062" y="16222"/>
                        </a:cubicBezTo>
                        <a:lnTo>
                          <a:pt x="25062" y="19188"/>
                        </a:lnTo>
                        <a:cubicBezTo>
                          <a:pt x="23826" y="17037"/>
                          <a:pt x="22243" y="15432"/>
                          <a:pt x="20314" y="14370"/>
                        </a:cubicBezTo>
                        <a:cubicBezTo>
                          <a:pt x="18384" y="13309"/>
                          <a:pt x="16073" y="12778"/>
                          <a:pt x="13379" y="12778"/>
                        </a:cubicBezTo>
                        <a:cubicBezTo>
                          <a:pt x="8916" y="12778"/>
                          <a:pt x="5317" y="14478"/>
                          <a:pt x="2582" y="17877"/>
                        </a:cubicBezTo>
                        <a:cubicBezTo>
                          <a:pt x="-153" y="21282"/>
                          <a:pt x="-1521" y="25795"/>
                          <a:pt x="-1521" y="31413"/>
                        </a:cubicBezTo>
                        <a:cubicBezTo>
                          <a:pt x="-1521" y="37045"/>
                          <a:pt x="-153" y="41561"/>
                          <a:pt x="2582" y="44960"/>
                        </a:cubicBezTo>
                        <a:cubicBezTo>
                          <a:pt x="5317" y="48366"/>
                          <a:pt x="8916" y="50069"/>
                          <a:pt x="13379" y="50069"/>
                        </a:cubicBezTo>
                        <a:cubicBezTo>
                          <a:pt x="16073" y="50069"/>
                          <a:pt x="18384" y="49538"/>
                          <a:pt x="20314" y="48477"/>
                        </a:cubicBezTo>
                        <a:cubicBezTo>
                          <a:pt x="22243" y="47415"/>
                          <a:pt x="23826" y="45813"/>
                          <a:pt x="25062" y="43670"/>
                        </a:cubicBezTo>
                        <a:lnTo>
                          <a:pt x="25062" y="49195"/>
                        </a:lnTo>
                        <a:lnTo>
                          <a:pt x="31049" y="49195"/>
                        </a:lnTo>
                        <a:lnTo>
                          <a:pt x="31049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5" name="자유형 1434">
                    <a:extLst>
                      <a:ext uri="{FF2B5EF4-FFF2-40B4-BE49-F238E27FC236}">
                        <a16:creationId xmlns:a16="http://schemas.microsoft.com/office/drawing/2014/main" id="{4097DB9F-EEA0-F88A-A395-EEA1AA320147}"/>
                      </a:ext>
                    </a:extLst>
                  </p:cNvPr>
                  <p:cNvSpPr/>
                  <p:nvPr/>
                </p:nvSpPr>
                <p:spPr>
                  <a:xfrm flipV="1">
                    <a:off x="28735827" y="13068283"/>
                    <a:ext cx="35463" cy="50264"/>
                  </a:xfrm>
                  <a:custGeom>
                    <a:avLst/>
                    <a:gdLst>
                      <a:gd name="connsiteX0" fmla="*/ 17959 w 35463"/>
                      <a:gd name="connsiteY0" fmla="*/ 9439 h 50264"/>
                      <a:gd name="connsiteX1" fmla="*/ 13013 w 35463"/>
                      <a:gd name="connsiteY1" fmla="*/ 959 h 50264"/>
                      <a:gd name="connsiteX2" fmla="*/ 6578 w 35463"/>
                      <a:gd name="connsiteY2" fmla="*/ -1028 h 50264"/>
                      <a:gd name="connsiteX3" fmla="*/ 1789 w 35463"/>
                      <a:gd name="connsiteY3" fmla="*/ -1028 h 50264"/>
                      <a:gd name="connsiteX4" fmla="*/ 1789 w 35463"/>
                      <a:gd name="connsiteY4" fmla="*/ 3977 h 50264"/>
                      <a:gd name="connsiteX5" fmla="*/ 5308 w 35463"/>
                      <a:gd name="connsiteY5" fmla="*/ 3977 h 50264"/>
                      <a:gd name="connsiteX6" fmla="*/ 9140 w 35463"/>
                      <a:gd name="connsiteY6" fmla="*/ 5152 h 50264"/>
                      <a:gd name="connsiteX7" fmla="*/ 12169 w 35463"/>
                      <a:gd name="connsiteY7" fmla="*/ 10677 h 50264"/>
                      <a:gd name="connsiteX8" fmla="*/ 13242 w 35463"/>
                      <a:gd name="connsiteY8" fmla="*/ 13403 h 50264"/>
                      <a:gd name="connsiteX9" fmla="*/ -1491 w 35463"/>
                      <a:gd name="connsiteY9" fmla="*/ 49237 h 50264"/>
                      <a:gd name="connsiteX10" fmla="*/ 4850 w 35463"/>
                      <a:gd name="connsiteY10" fmla="*/ 49237 h 50264"/>
                      <a:gd name="connsiteX11" fmla="*/ 16241 w 35463"/>
                      <a:gd name="connsiteY11" fmla="*/ 20759 h 50264"/>
                      <a:gd name="connsiteX12" fmla="*/ 27632 w 35463"/>
                      <a:gd name="connsiteY12" fmla="*/ 49237 h 50264"/>
                      <a:gd name="connsiteX13" fmla="*/ 33973 w 35463"/>
                      <a:gd name="connsiteY13" fmla="*/ 49237 h 50264"/>
                      <a:gd name="connsiteX14" fmla="*/ 179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959" y="9439"/>
                        </a:moveTo>
                        <a:cubicBezTo>
                          <a:pt x="16272" y="5104"/>
                          <a:pt x="14623" y="2277"/>
                          <a:pt x="13013" y="959"/>
                        </a:cubicBezTo>
                        <a:cubicBezTo>
                          <a:pt x="11409" y="-366"/>
                          <a:pt x="9265" y="-1028"/>
                          <a:pt x="6578" y="-1028"/>
                        </a:cubicBezTo>
                        <a:lnTo>
                          <a:pt x="1789" y="-1028"/>
                        </a:lnTo>
                        <a:lnTo>
                          <a:pt x="1789" y="3977"/>
                        </a:lnTo>
                        <a:lnTo>
                          <a:pt x="5308" y="3977"/>
                        </a:lnTo>
                        <a:cubicBezTo>
                          <a:pt x="6953" y="3977"/>
                          <a:pt x="8230" y="4368"/>
                          <a:pt x="9140" y="5152"/>
                        </a:cubicBezTo>
                        <a:cubicBezTo>
                          <a:pt x="10056" y="5929"/>
                          <a:pt x="11066" y="7771"/>
                          <a:pt x="12169" y="10677"/>
                        </a:cubicBezTo>
                        <a:lnTo>
                          <a:pt x="13242" y="13403"/>
                        </a:lnTo>
                        <a:lnTo>
                          <a:pt x="-1491" y="49237"/>
                        </a:lnTo>
                        <a:lnTo>
                          <a:pt x="4850" y="49237"/>
                        </a:lnTo>
                        <a:lnTo>
                          <a:pt x="16241" y="20759"/>
                        </a:lnTo>
                        <a:lnTo>
                          <a:pt x="27632" y="49237"/>
                        </a:lnTo>
                        <a:lnTo>
                          <a:pt x="33973" y="49237"/>
                        </a:lnTo>
                        <a:lnTo>
                          <a:pt x="179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436" name="그래픽 355">
            <a:extLst>
              <a:ext uri="{FF2B5EF4-FFF2-40B4-BE49-F238E27FC236}">
                <a16:creationId xmlns:a16="http://schemas.microsoft.com/office/drawing/2014/main" id="{465A2D63-0E91-E294-429D-9B6078D09F3C}"/>
              </a:ext>
            </a:extLst>
          </p:cNvPr>
          <p:cNvGrpSpPr/>
          <p:nvPr/>
        </p:nvGrpSpPr>
        <p:grpSpPr>
          <a:xfrm>
            <a:off x="18610086" y="13096388"/>
            <a:ext cx="3070667" cy="2301336"/>
            <a:chOff x="18700122" y="12730647"/>
            <a:chExt cx="3070667" cy="2301336"/>
          </a:xfrm>
        </p:grpSpPr>
        <p:sp>
          <p:nvSpPr>
            <p:cNvPr id="1437" name="자유형 1436">
              <a:extLst>
                <a:ext uri="{FF2B5EF4-FFF2-40B4-BE49-F238E27FC236}">
                  <a16:creationId xmlns:a16="http://schemas.microsoft.com/office/drawing/2014/main" id="{1363A65E-3530-582A-2777-504BAB18F487}"/>
                </a:ext>
              </a:extLst>
            </p:cNvPr>
            <p:cNvSpPr/>
            <p:nvPr/>
          </p:nvSpPr>
          <p:spPr>
            <a:xfrm>
              <a:off x="18700122" y="12730647"/>
              <a:ext cx="3070667" cy="2301336"/>
            </a:xfrm>
            <a:custGeom>
              <a:avLst/>
              <a:gdLst>
                <a:gd name="connsiteX0" fmla="*/ 0 w 3070667"/>
                <a:gd name="connsiteY0" fmla="*/ 2301337 h 2301336"/>
                <a:gd name="connsiteX1" fmla="*/ 3070667 w 3070667"/>
                <a:gd name="connsiteY1" fmla="*/ 2301337 h 2301336"/>
                <a:gd name="connsiteX2" fmla="*/ 3070667 w 3070667"/>
                <a:gd name="connsiteY2" fmla="*/ 0 h 2301336"/>
                <a:gd name="connsiteX3" fmla="*/ 0 w 3070667"/>
                <a:gd name="connsiteY3" fmla="*/ 0 h 23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667" h="2301336">
                  <a:moveTo>
                    <a:pt x="0" y="2301337"/>
                  </a:moveTo>
                  <a:lnTo>
                    <a:pt x="3070667" y="2301337"/>
                  </a:lnTo>
                  <a:lnTo>
                    <a:pt x="3070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38" name="그래픽 355">
              <a:extLst>
                <a:ext uri="{FF2B5EF4-FFF2-40B4-BE49-F238E27FC236}">
                  <a16:creationId xmlns:a16="http://schemas.microsoft.com/office/drawing/2014/main" id="{46E1AA83-53BA-FBA3-B2CD-70C2649247BD}"/>
                </a:ext>
              </a:extLst>
            </p:cNvPr>
            <p:cNvGrpSpPr/>
            <p:nvPr/>
          </p:nvGrpSpPr>
          <p:grpSpPr>
            <a:xfrm>
              <a:off x="18701600" y="12907547"/>
              <a:ext cx="2762122" cy="2068168"/>
              <a:chOff x="18701600" y="12907547"/>
              <a:chExt cx="2762122" cy="2068168"/>
            </a:xfrm>
          </p:grpSpPr>
          <p:sp>
            <p:nvSpPr>
              <p:cNvPr id="1439" name="자유형 1438">
                <a:extLst>
                  <a:ext uri="{FF2B5EF4-FFF2-40B4-BE49-F238E27FC236}">
                    <a16:creationId xmlns:a16="http://schemas.microsoft.com/office/drawing/2014/main" id="{660F7C1C-336C-49FF-AE6D-AE1FB2A9F812}"/>
                  </a:ext>
                </a:extLst>
              </p:cNvPr>
              <p:cNvSpPr/>
              <p:nvPr/>
            </p:nvSpPr>
            <p:spPr>
              <a:xfrm>
                <a:off x="19083955" y="13006807"/>
                <a:ext cx="2379767" cy="1772029"/>
              </a:xfrm>
              <a:custGeom>
                <a:avLst/>
                <a:gdLst>
                  <a:gd name="connsiteX0" fmla="*/ 0 w 2379767"/>
                  <a:gd name="connsiteY0" fmla="*/ 1772029 h 1772029"/>
                  <a:gd name="connsiteX1" fmla="*/ 2379767 w 2379767"/>
                  <a:gd name="connsiteY1" fmla="*/ 1772029 h 1772029"/>
                  <a:gd name="connsiteX2" fmla="*/ 2379767 w 2379767"/>
                  <a:gd name="connsiteY2" fmla="*/ 0 h 1772029"/>
                  <a:gd name="connsiteX3" fmla="*/ 0 w 2379767"/>
                  <a:gd name="connsiteY3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767" h="1772029">
                    <a:moveTo>
                      <a:pt x="0" y="1772029"/>
                    </a:moveTo>
                    <a:lnTo>
                      <a:pt x="2379767" y="1772029"/>
                    </a:lnTo>
                    <a:lnTo>
                      <a:pt x="23797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440" name="그래픽 355">
                <a:extLst>
                  <a:ext uri="{FF2B5EF4-FFF2-40B4-BE49-F238E27FC236}">
                    <a16:creationId xmlns:a16="http://schemas.microsoft.com/office/drawing/2014/main" id="{7AFCF286-48AB-78E3-FB88-F05FE80B151E}"/>
                  </a:ext>
                </a:extLst>
              </p:cNvPr>
              <p:cNvGrpSpPr/>
              <p:nvPr/>
            </p:nvGrpSpPr>
            <p:grpSpPr>
              <a:xfrm>
                <a:off x="19175321" y="13006807"/>
                <a:ext cx="2248085" cy="1968908"/>
                <a:chOff x="19175321" y="13006807"/>
                <a:chExt cx="2248085" cy="1968908"/>
              </a:xfrm>
            </p:grpSpPr>
            <p:grpSp>
              <p:nvGrpSpPr>
                <p:cNvPr id="1441" name="그래픽 355">
                  <a:extLst>
                    <a:ext uri="{FF2B5EF4-FFF2-40B4-BE49-F238E27FC236}">
                      <a16:creationId xmlns:a16="http://schemas.microsoft.com/office/drawing/2014/main" id="{197E9ED2-F1D6-9030-2F97-F7580D803CDD}"/>
                    </a:ext>
                  </a:extLst>
                </p:cNvPr>
                <p:cNvGrpSpPr/>
                <p:nvPr/>
              </p:nvGrpSpPr>
              <p:grpSpPr>
                <a:xfrm>
                  <a:off x="19175321" y="13006807"/>
                  <a:ext cx="33579" cy="1870183"/>
                  <a:chOff x="19175321" y="13006807"/>
                  <a:chExt cx="33579" cy="1870183"/>
                </a:xfrm>
              </p:grpSpPr>
              <p:sp>
                <p:nvSpPr>
                  <p:cNvPr id="1442" name="자유형 1441">
                    <a:extLst>
                      <a:ext uri="{FF2B5EF4-FFF2-40B4-BE49-F238E27FC236}">
                        <a16:creationId xmlns:a16="http://schemas.microsoft.com/office/drawing/2014/main" id="{714AC911-43CD-2713-F076-7271E5340B8E}"/>
                      </a:ext>
                    </a:extLst>
                  </p:cNvPr>
                  <p:cNvSpPr/>
                  <p:nvPr/>
                </p:nvSpPr>
                <p:spPr>
                  <a:xfrm>
                    <a:off x="19192126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43" name="자유형 1442">
                    <a:extLst>
                      <a:ext uri="{FF2B5EF4-FFF2-40B4-BE49-F238E27FC236}">
                        <a16:creationId xmlns:a16="http://schemas.microsoft.com/office/drawing/2014/main" id="{3C3D2785-6564-4440-DE71-DFDF619A7B02}"/>
                      </a:ext>
                    </a:extLst>
                  </p:cNvPr>
                  <p:cNvSpPr/>
                  <p:nvPr/>
                </p:nvSpPr>
                <p:spPr>
                  <a:xfrm>
                    <a:off x="19192126" y="14778836"/>
                    <a:ext cx="6663" cy="23306"/>
                  </a:xfrm>
                  <a:custGeom>
                    <a:avLst/>
                    <a:gdLst>
                      <a:gd name="connsiteX0" fmla="*/ 74 w 6663"/>
                      <a:gd name="connsiteY0" fmla="*/ 308 h 23306"/>
                      <a:gd name="connsiteX1" fmla="*/ 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74" y="308"/>
                        </a:moveTo>
                        <a:lnTo>
                          <a:pt x="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44" name="자유형 1443">
                    <a:extLst>
                      <a:ext uri="{FF2B5EF4-FFF2-40B4-BE49-F238E27FC236}">
                        <a16:creationId xmlns:a16="http://schemas.microsoft.com/office/drawing/2014/main" id="{D82D34F8-AEB4-C5B7-43A3-4C30CF3D327E}"/>
                      </a:ext>
                    </a:extLst>
                  </p:cNvPr>
                  <p:cNvSpPr/>
                  <p:nvPr/>
                </p:nvSpPr>
                <p:spPr>
                  <a:xfrm flipV="1">
                    <a:off x="19175321" y="14826621"/>
                    <a:ext cx="33579" cy="50368"/>
                  </a:xfrm>
                  <a:custGeom>
                    <a:avLst/>
                    <a:gdLst>
                      <a:gd name="connsiteX0" fmla="*/ 14824 w 33579"/>
                      <a:gd name="connsiteY0" fmla="*/ 43156 h 50368"/>
                      <a:gd name="connsiteX1" fmla="*/ 7192 w 33579"/>
                      <a:gd name="connsiteY1" fmla="*/ 38161 h 50368"/>
                      <a:gd name="connsiteX2" fmla="*/ 4641 w 33579"/>
                      <a:gd name="connsiteY2" fmla="*/ 23158 h 50368"/>
                      <a:gd name="connsiteX3" fmla="*/ 7192 w 33579"/>
                      <a:gd name="connsiteY3" fmla="*/ 8186 h 50368"/>
                      <a:gd name="connsiteX4" fmla="*/ 14824 w 33579"/>
                      <a:gd name="connsiteY4" fmla="*/ 3191 h 50368"/>
                      <a:gd name="connsiteX5" fmla="*/ 22487 w 33579"/>
                      <a:gd name="connsiteY5" fmla="*/ 8186 h 50368"/>
                      <a:gd name="connsiteX6" fmla="*/ 25048 w 33579"/>
                      <a:gd name="connsiteY6" fmla="*/ 23158 h 50368"/>
                      <a:gd name="connsiteX7" fmla="*/ 22487 w 33579"/>
                      <a:gd name="connsiteY7" fmla="*/ 38161 h 50368"/>
                      <a:gd name="connsiteX8" fmla="*/ 14824 w 33579"/>
                      <a:gd name="connsiteY8" fmla="*/ 43156 h 50368"/>
                      <a:gd name="connsiteX9" fmla="*/ 14824 w 33579"/>
                      <a:gd name="connsiteY9" fmla="*/ 48358 h 50368"/>
                      <a:gd name="connsiteX10" fmla="*/ 27308 w 33579"/>
                      <a:gd name="connsiteY10" fmla="*/ 41897 h 50368"/>
                      <a:gd name="connsiteX11" fmla="*/ 31619 w 33579"/>
                      <a:gd name="connsiteY11" fmla="*/ 23158 h 50368"/>
                      <a:gd name="connsiteX12" fmla="*/ 27308 w 33579"/>
                      <a:gd name="connsiteY12" fmla="*/ 4440 h 50368"/>
                      <a:gd name="connsiteX13" fmla="*/ 14824 w 33579"/>
                      <a:gd name="connsiteY13" fmla="*/ -2011 h 50368"/>
                      <a:gd name="connsiteX14" fmla="*/ 2350 w 33579"/>
                      <a:gd name="connsiteY14" fmla="*/ 4440 h 50368"/>
                      <a:gd name="connsiteX15" fmla="*/ -1961 w 33579"/>
                      <a:gd name="connsiteY15" fmla="*/ 23158 h 50368"/>
                      <a:gd name="connsiteX16" fmla="*/ 2350 w 33579"/>
                      <a:gd name="connsiteY16" fmla="*/ 41897 h 50368"/>
                      <a:gd name="connsiteX17" fmla="*/ 14824 w 33579"/>
                      <a:gd name="connsiteY17" fmla="*/ 48358 h 50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579" h="50368">
                        <a:moveTo>
                          <a:pt x="14824" y="43156"/>
                        </a:moveTo>
                        <a:cubicBezTo>
                          <a:pt x="11443" y="43156"/>
                          <a:pt x="8899" y="41491"/>
                          <a:pt x="7192" y="38161"/>
                        </a:cubicBezTo>
                        <a:cubicBezTo>
                          <a:pt x="5491" y="34839"/>
                          <a:pt x="4641" y="29838"/>
                          <a:pt x="4641" y="23158"/>
                        </a:cubicBezTo>
                        <a:cubicBezTo>
                          <a:pt x="4641" y="16506"/>
                          <a:pt x="5491" y="11515"/>
                          <a:pt x="7192" y="8186"/>
                        </a:cubicBezTo>
                        <a:cubicBezTo>
                          <a:pt x="8899" y="4856"/>
                          <a:pt x="11443" y="3191"/>
                          <a:pt x="14824" y="3191"/>
                        </a:cubicBezTo>
                        <a:cubicBezTo>
                          <a:pt x="18232" y="3191"/>
                          <a:pt x="20786" y="4856"/>
                          <a:pt x="22487" y="8186"/>
                        </a:cubicBezTo>
                        <a:cubicBezTo>
                          <a:pt x="24195" y="11515"/>
                          <a:pt x="25048" y="16506"/>
                          <a:pt x="25048" y="23158"/>
                        </a:cubicBezTo>
                        <a:cubicBezTo>
                          <a:pt x="25048" y="29838"/>
                          <a:pt x="24195" y="34839"/>
                          <a:pt x="22487" y="38161"/>
                        </a:cubicBezTo>
                        <a:cubicBezTo>
                          <a:pt x="20786" y="41491"/>
                          <a:pt x="18232" y="43156"/>
                          <a:pt x="14824" y="43156"/>
                        </a:cubicBezTo>
                        <a:close/>
                        <a:moveTo>
                          <a:pt x="14824" y="48358"/>
                        </a:moveTo>
                        <a:cubicBezTo>
                          <a:pt x="20273" y="48358"/>
                          <a:pt x="24434" y="46204"/>
                          <a:pt x="27308" y="41897"/>
                        </a:cubicBezTo>
                        <a:cubicBezTo>
                          <a:pt x="30182" y="37596"/>
                          <a:pt x="31619" y="31350"/>
                          <a:pt x="31619" y="23158"/>
                        </a:cubicBezTo>
                        <a:cubicBezTo>
                          <a:pt x="31619" y="14987"/>
                          <a:pt x="30182" y="8747"/>
                          <a:pt x="27308" y="4440"/>
                        </a:cubicBezTo>
                        <a:cubicBezTo>
                          <a:pt x="24434" y="139"/>
                          <a:pt x="20273" y="-2011"/>
                          <a:pt x="14824" y="-2011"/>
                        </a:cubicBezTo>
                        <a:cubicBezTo>
                          <a:pt x="9382" y="-2011"/>
                          <a:pt x="5224" y="139"/>
                          <a:pt x="2350" y="4440"/>
                        </a:cubicBezTo>
                        <a:cubicBezTo>
                          <a:pt x="-524" y="8747"/>
                          <a:pt x="-1961" y="14987"/>
                          <a:pt x="-1961" y="23158"/>
                        </a:cubicBezTo>
                        <a:cubicBezTo>
                          <a:pt x="-1961" y="31350"/>
                          <a:pt x="-524" y="37596"/>
                          <a:pt x="2350" y="41897"/>
                        </a:cubicBezTo>
                        <a:cubicBezTo>
                          <a:pt x="5224" y="46204"/>
                          <a:pt x="9382" y="48358"/>
                          <a:pt x="14824" y="48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445" name="그래픽 355">
                  <a:extLst>
                    <a:ext uri="{FF2B5EF4-FFF2-40B4-BE49-F238E27FC236}">
                      <a16:creationId xmlns:a16="http://schemas.microsoft.com/office/drawing/2014/main" id="{05CC443D-8A3C-F35C-0E14-165E6FDF9BAF}"/>
                    </a:ext>
                  </a:extLst>
                </p:cNvPr>
                <p:cNvGrpSpPr/>
                <p:nvPr/>
              </p:nvGrpSpPr>
              <p:grpSpPr>
                <a:xfrm>
                  <a:off x="19589295" y="13006807"/>
                  <a:ext cx="75226" cy="1870183"/>
                  <a:chOff x="19589295" y="13006807"/>
                  <a:chExt cx="75226" cy="1870183"/>
                </a:xfrm>
              </p:grpSpPr>
              <p:sp>
                <p:nvSpPr>
                  <p:cNvPr id="1446" name="자유형 1445">
                    <a:extLst>
                      <a:ext uri="{FF2B5EF4-FFF2-40B4-BE49-F238E27FC236}">
                        <a16:creationId xmlns:a16="http://schemas.microsoft.com/office/drawing/2014/main" id="{4860ABC1-12C5-AA7A-C71F-18B9FDF445D1}"/>
                      </a:ext>
                    </a:extLst>
                  </p:cNvPr>
                  <p:cNvSpPr/>
                  <p:nvPr/>
                </p:nvSpPr>
                <p:spPr>
                  <a:xfrm>
                    <a:off x="19626546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47" name="자유형 1446">
                    <a:extLst>
                      <a:ext uri="{FF2B5EF4-FFF2-40B4-BE49-F238E27FC236}">
                        <a16:creationId xmlns:a16="http://schemas.microsoft.com/office/drawing/2014/main" id="{EADBDC99-3B57-9D70-7F7D-F2773D2C2D5B}"/>
                      </a:ext>
                    </a:extLst>
                  </p:cNvPr>
                  <p:cNvSpPr/>
                  <p:nvPr/>
                </p:nvSpPr>
                <p:spPr>
                  <a:xfrm>
                    <a:off x="19626546" y="14778836"/>
                    <a:ext cx="6663" cy="23306"/>
                  </a:xfrm>
                  <a:custGeom>
                    <a:avLst/>
                    <a:gdLst>
                      <a:gd name="connsiteX0" fmla="*/ 139 w 6663"/>
                      <a:gd name="connsiteY0" fmla="*/ 308 h 23306"/>
                      <a:gd name="connsiteX1" fmla="*/ 13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39" y="308"/>
                        </a:moveTo>
                        <a:lnTo>
                          <a:pt x="13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48" name="그래픽 355">
                    <a:extLst>
                      <a:ext uri="{FF2B5EF4-FFF2-40B4-BE49-F238E27FC236}">
                        <a16:creationId xmlns:a16="http://schemas.microsoft.com/office/drawing/2014/main" id="{EED9A6B6-B732-97A3-C6F6-655AE7EA9FEF}"/>
                      </a:ext>
                    </a:extLst>
                  </p:cNvPr>
                  <p:cNvGrpSpPr/>
                  <p:nvPr/>
                </p:nvGrpSpPr>
                <p:grpSpPr>
                  <a:xfrm>
                    <a:off x="19589295" y="14826621"/>
                    <a:ext cx="75226" cy="50368"/>
                    <a:chOff x="19589295" y="14826621"/>
                    <a:chExt cx="75226" cy="50368"/>
                  </a:xfrm>
                  <a:solidFill>
                    <a:srgbClr val="000000"/>
                  </a:solidFill>
                </p:grpSpPr>
                <p:sp>
                  <p:nvSpPr>
                    <p:cNvPr id="1449" name="자유형 1448">
                      <a:extLst>
                        <a:ext uri="{FF2B5EF4-FFF2-40B4-BE49-F238E27FC236}">
                          <a16:creationId xmlns:a16="http://schemas.microsoft.com/office/drawing/2014/main" id="{99B354E7-D686-1E33-873E-077FBA3FADB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589295" y="14827495"/>
                      <a:ext cx="31434" cy="49494"/>
                    </a:xfrm>
                    <a:custGeom>
                      <a:avLst/>
                      <a:gdLst>
                        <a:gd name="connsiteX0" fmla="*/ 183 w 31434"/>
                        <a:gd name="connsiteY0" fmla="*/ 47526 h 49494"/>
                        <a:gd name="connsiteX1" fmla="*/ 25985 w 31434"/>
                        <a:gd name="connsiteY1" fmla="*/ 47526 h 49494"/>
                        <a:gd name="connsiteX2" fmla="*/ 25985 w 31434"/>
                        <a:gd name="connsiteY2" fmla="*/ 41991 h 49494"/>
                        <a:gd name="connsiteX3" fmla="*/ 6202 w 31434"/>
                        <a:gd name="connsiteY3" fmla="*/ 41991 h 49494"/>
                        <a:gd name="connsiteX4" fmla="*/ 6202 w 31434"/>
                        <a:gd name="connsiteY4" fmla="*/ 30098 h 49494"/>
                        <a:gd name="connsiteX5" fmla="*/ 9055 w 31434"/>
                        <a:gd name="connsiteY5" fmla="*/ 30826 h 49494"/>
                        <a:gd name="connsiteX6" fmla="*/ 11928 w 31434"/>
                        <a:gd name="connsiteY6" fmla="*/ 31066 h 49494"/>
                        <a:gd name="connsiteX7" fmla="*/ 24808 w 31434"/>
                        <a:gd name="connsiteY7" fmla="*/ 26613 h 49494"/>
                        <a:gd name="connsiteX8" fmla="*/ 29567 w 31434"/>
                        <a:gd name="connsiteY8" fmla="*/ 14554 h 49494"/>
                        <a:gd name="connsiteX9" fmla="*/ 24683 w 31434"/>
                        <a:gd name="connsiteY9" fmla="*/ 2370 h 49494"/>
                        <a:gd name="connsiteX10" fmla="*/ 10918 w 31434"/>
                        <a:gd name="connsiteY10" fmla="*/ -1969 h 49494"/>
                        <a:gd name="connsiteX11" fmla="*/ 4682 w 31434"/>
                        <a:gd name="connsiteY11" fmla="*/ -1449 h 49494"/>
                        <a:gd name="connsiteX12" fmla="*/ -1868 w 31434"/>
                        <a:gd name="connsiteY12" fmla="*/ 112 h 49494"/>
                        <a:gd name="connsiteX13" fmla="*/ -1868 w 31434"/>
                        <a:gd name="connsiteY13" fmla="*/ 6719 h 49494"/>
                        <a:gd name="connsiteX14" fmla="*/ 4182 w 31434"/>
                        <a:gd name="connsiteY14" fmla="*/ 4347 h 49494"/>
                        <a:gd name="connsiteX15" fmla="*/ 10783 w 31434"/>
                        <a:gd name="connsiteY15" fmla="*/ 3566 h 49494"/>
                        <a:gd name="connsiteX16" fmla="*/ 19696 w 31434"/>
                        <a:gd name="connsiteY16" fmla="*/ 6521 h 49494"/>
                        <a:gd name="connsiteX17" fmla="*/ 22986 w 31434"/>
                        <a:gd name="connsiteY17" fmla="*/ 14554 h 49494"/>
                        <a:gd name="connsiteX18" fmla="*/ 19696 w 31434"/>
                        <a:gd name="connsiteY18" fmla="*/ 22576 h 49494"/>
                        <a:gd name="connsiteX19" fmla="*/ 10783 w 31434"/>
                        <a:gd name="connsiteY19" fmla="*/ 25541 h 49494"/>
                        <a:gd name="connsiteX20" fmla="*/ 5525 w 31434"/>
                        <a:gd name="connsiteY20" fmla="*/ 24958 h 49494"/>
                        <a:gd name="connsiteX21" fmla="*/ 183 w 31434"/>
                        <a:gd name="connsiteY21" fmla="*/ 23137 h 49494"/>
                        <a:gd name="connsiteX22" fmla="*/ 183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183" y="47526"/>
                          </a:moveTo>
                          <a:lnTo>
                            <a:pt x="25985" y="47526"/>
                          </a:lnTo>
                          <a:lnTo>
                            <a:pt x="25985" y="41991"/>
                          </a:lnTo>
                          <a:lnTo>
                            <a:pt x="6202" y="41991"/>
                          </a:lnTo>
                          <a:lnTo>
                            <a:pt x="6202" y="30098"/>
                          </a:lnTo>
                          <a:cubicBezTo>
                            <a:pt x="7153" y="30424"/>
                            <a:pt x="8104" y="30667"/>
                            <a:pt x="9055" y="30826"/>
                          </a:cubicBezTo>
                          <a:cubicBezTo>
                            <a:pt x="10013" y="30986"/>
                            <a:pt x="10970" y="31066"/>
                            <a:pt x="11928" y="31066"/>
                          </a:cubicBezTo>
                          <a:cubicBezTo>
                            <a:pt x="17350" y="31066"/>
                            <a:pt x="21643" y="29581"/>
                            <a:pt x="24808" y="26613"/>
                          </a:cubicBezTo>
                          <a:cubicBezTo>
                            <a:pt x="27980" y="23644"/>
                            <a:pt x="29567" y="19624"/>
                            <a:pt x="29567" y="14554"/>
                          </a:cubicBezTo>
                          <a:cubicBezTo>
                            <a:pt x="29567" y="9331"/>
                            <a:pt x="27939" y="5269"/>
                            <a:pt x="24683" y="2370"/>
                          </a:cubicBezTo>
                          <a:cubicBezTo>
                            <a:pt x="21428" y="-523"/>
                            <a:pt x="16839" y="-1969"/>
                            <a:pt x="10918" y="-1969"/>
                          </a:cubicBezTo>
                          <a:cubicBezTo>
                            <a:pt x="8878" y="-1969"/>
                            <a:pt x="6799" y="-1795"/>
                            <a:pt x="4682" y="-1449"/>
                          </a:cubicBezTo>
                          <a:cubicBezTo>
                            <a:pt x="2571" y="-1102"/>
                            <a:pt x="388" y="-582"/>
                            <a:pt x="-1868" y="112"/>
                          </a:cubicBezTo>
                          <a:lnTo>
                            <a:pt x="-1868" y="6719"/>
                          </a:lnTo>
                          <a:cubicBezTo>
                            <a:pt x="83" y="5658"/>
                            <a:pt x="2099" y="4867"/>
                            <a:pt x="4182" y="4347"/>
                          </a:cubicBezTo>
                          <a:cubicBezTo>
                            <a:pt x="6264" y="3826"/>
                            <a:pt x="8465" y="3566"/>
                            <a:pt x="10783" y="3566"/>
                          </a:cubicBezTo>
                          <a:cubicBezTo>
                            <a:pt x="14538" y="3566"/>
                            <a:pt x="17509" y="4551"/>
                            <a:pt x="19696" y="6521"/>
                          </a:cubicBezTo>
                          <a:cubicBezTo>
                            <a:pt x="21889" y="8491"/>
                            <a:pt x="22986" y="11169"/>
                            <a:pt x="22986" y="14554"/>
                          </a:cubicBezTo>
                          <a:cubicBezTo>
                            <a:pt x="22986" y="17932"/>
                            <a:pt x="21889" y="20606"/>
                            <a:pt x="19696" y="22576"/>
                          </a:cubicBezTo>
                          <a:cubicBezTo>
                            <a:pt x="17509" y="24552"/>
                            <a:pt x="14538" y="25541"/>
                            <a:pt x="10783" y="25541"/>
                          </a:cubicBezTo>
                          <a:cubicBezTo>
                            <a:pt x="9027" y="25541"/>
                            <a:pt x="7274" y="25347"/>
                            <a:pt x="5525" y="24958"/>
                          </a:cubicBezTo>
                          <a:cubicBezTo>
                            <a:pt x="3783" y="24570"/>
                            <a:pt x="2002" y="23963"/>
                            <a:pt x="183" y="23137"/>
                          </a:cubicBezTo>
                          <a:lnTo>
                            <a:pt x="183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0" name="자유형 1449">
                      <a:extLst>
                        <a:ext uri="{FF2B5EF4-FFF2-40B4-BE49-F238E27FC236}">
                          <a16:creationId xmlns:a16="http://schemas.microsoft.com/office/drawing/2014/main" id="{4A48077A-D584-DE11-2C8E-CC19422C06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630942" y="14826621"/>
                      <a:ext cx="33579" cy="50368"/>
                    </a:xfrm>
                    <a:custGeom>
                      <a:avLst/>
                      <a:gdLst>
                        <a:gd name="connsiteX0" fmla="*/ 14892 w 33579"/>
                        <a:gd name="connsiteY0" fmla="*/ 43156 h 50368"/>
                        <a:gd name="connsiteX1" fmla="*/ 7260 w 33579"/>
                        <a:gd name="connsiteY1" fmla="*/ 38161 h 50368"/>
                        <a:gd name="connsiteX2" fmla="*/ 4709 w 33579"/>
                        <a:gd name="connsiteY2" fmla="*/ 23158 h 50368"/>
                        <a:gd name="connsiteX3" fmla="*/ 7260 w 33579"/>
                        <a:gd name="connsiteY3" fmla="*/ 8186 h 50368"/>
                        <a:gd name="connsiteX4" fmla="*/ 14892 w 33579"/>
                        <a:gd name="connsiteY4" fmla="*/ 3191 h 50368"/>
                        <a:gd name="connsiteX5" fmla="*/ 22555 w 33579"/>
                        <a:gd name="connsiteY5" fmla="*/ 8186 h 50368"/>
                        <a:gd name="connsiteX6" fmla="*/ 25117 w 33579"/>
                        <a:gd name="connsiteY6" fmla="*/ 23158 h 50368"/>
                        <a:gd name="connsiteX7" fmla="*/ 22555 w 33579"/>
                        <a:gd name="connsiteY7" fmla="*/ 38161 h 50368"/>
                        <a:gd name="connsiteX8" fmla="*/ 14892 w 33579"/>
                        <a:gd name="connsiteY8" fmla="*/ 43156 h 50368"/>
                        <a:gd name="connsiteX9" fmla="*/ 14892 w 33579"/>
                        <a:gd name="connsiteY9" fmla="*/ 48358 h 50368"/>
                        <a:gd name="connsiteX10" fmla="*/ 27376 w 33579"/>
                        <a:gd name="connsiteY10" fmla="*/ 41897 h 50368"/>
                        <a:gd name="connsiteX11" fmla="*/ 31687 w 33579"/>
                        <a:gd name="connsiteY11" fmla="*/ 23158 h 50368"/>
                        <a:gd name="connsiteX12" fmla="*/ 27376 w 33579"/>
                        <a:gd name="connsiteY12" fmla="*/ 4440 h 50368"/>
                        <a:gd name="connsiteX13" fmla="*/ 14892 w 33579"/>
                        <a:gd name="connsiteY13" fmla="*/ -2011 h 50368"/>
                        <a:gd name="connsiteX14" fmla="*/ 2418 w 33579"/>
                        <a:gd name="connsiteY14" fmla="*/ 4440 h 50368"/>
                        <a:gd name="connsiteX15" fmla="*/ -1892 w 33579"/>
                        <a:gd name="connsiteY15" fmla="*/ 23158 h 50368"/>
                        <a:gd name="connsiteX16" fmla="*/ 2418 w 33579"/>
                        <a:gd name="connsiteY16" fmla="*/ 41897 h 50368"/>
                        <a:gd name="connsiteX17" fmla="*/ 1489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92" y="43156"/>
                          </a:moveTo>
                          <a:cubicBezTo>
                            <a:pt x="11512" y="43156"/>
                            <a:pt x="8968" y="41491"/>
                            <a:pt x="7260" y="38161"/>
                          </a:cubicBezTo>
                          <a:cubicBezTo>
                            <a:pt x="5559" y="34839"/>
                            <a:pt x="4709" y="29838"/>
                            <a:pt x="4709" y="23158"/>
                          </a:cubicBezTo>
                          <a:cubicBezTo>
                            <a:pt x="4709" y="16506"/>
                            <a:pt x="5559" y="11515"/>
                            <a:pt x="7260" y="8186"/>
                          </a:cubicBezTo>
                          <a:cubicBezTo>
                            <a:pt x="8968" y="4856"/>
                            <a:pt x="11512" y="3191"/>
                            <a:pt x="14892" y="3191"/>
                          </a:cubicBezTo>
                          <a:cubicBezTo>
                            <a:pt x="18300" y="3191"/>
                            <a:pt x="20855" y="4856"/>
                            <a:pt x="22555" y="8186"/>
                          </a:cubicBezTo>
                          <a:cubicBezTo>
                            <a:pt x="24263" y="11515"/>
                            <a:pt x="25117" y="16506"/>
                            <a:pt x="25117" y="23158"/>
                          </a:cubicBezTo>
                          <a:cubicBezTo>
                            <a:pt x="25117" y="29838"/>
                            <a:pt x="24263" y="34839"/>
                            <a:pt x="22555" y="38161"/>
                          </a:cubicBezTo>
                          <a:cubicBezTo>
                            <a:pt x="20855" y="41491"/>
                            <a:pt x="18300" y="43156"/>
                            <a:pt x="14892" y="43156"/>
                          </a:cubicBezTo>
                          <a:close/>
                          <a:moveTo>
                            <a:pt x="14892" y="48358"/>
                          </a:moveTo>
                          <a:cubicBezTo>
                            <a:pt x="20341" y="48358"/>
                            <a:pt x="24502" y="46204"/>
                            <a:pt x="27376" y="41897"/>
                          </a:cubicBezTo>
                          <a:cubicBezTo>
                            <a:pt x="30250" y="37596"/>
                            <a:pt x="31687" y="31350"/>
                            <a:pt x="31687" y="23158"/>
                          </a:cubicBezTo>
                          <a:cubicBezTo>
                            <a:pt x="31687" y="14987"/>
                            <a:pt x="30250" y="8747"/>
                            <a:pt x="27376" y="4440"/>
                          </a:cubicBezTo>
                          <a:cubicBezTo>
                            <a:pt x="24502" y="139"/>
                            <a:pt x="20341" y="-2011"/>
                            <a:pt x="14892" y="-2011"/>
                          </a:cubicBezTo>
                          <a:cubicBezTo>
                            <a:pt x="9450" y="-2011"/>
                            <a:pt x="5292" y="139"/>
                            <a:pt x="2418" y="4440"/>
                          </a:cubicBezTo>
                          <a:cubicBezTo>
                            <a:pt x="-455" y="8747"/>
                            <a:pt x="-1892" y="14987"/>
                            <a:pt x="-1892" y="23158"/>
                          </a:cubicBezTo>
                          <a:cubicBezTo>
                            <a:pt x="-1892" y="31350"/>
                            <a:pt x="-455" y="37596"/>
                            <a:pt x="2418" y="41897"/>
                          </a:cubicBezTo>
                          <a:cubicBezTo>
                            <a:pt x="5292" y="46204"/>
                            <a:pt x="9450" y="48358"/>
                            <a:pt x="1489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51" name="그래픽 355">
                  <a:extLst>
                    <a:ext uri="{FF2B5EF4-FFF2-40B4-BE49-F238E27FC236}">
                      <a16:creationId xmlns:a16="http://schemas.microsoft.com/office/drawing/2014/main" id="{48322107-0666-9082-426B-53C343B5A448}"/>
                    </a:ext>
                  </a:extLst>
                </p:cNvPr>
                <p:cNvGrpSpPr/>
                <p:nvPr/>
              </p:nvGrpSpPr>
              <p:grpSpPr>
                <a:xfrm>
                  <a:off x="20004692" y="13006807"/>
                  <a:ext cx="115447" cy="1870183"/>
                  <a:chOff x="20004692" y="13006807"/>
                  <a:chExt cx="115447" cy="1870183"/>
                </a:xfrm>
              </p:grpSpPr>
              <p:sp>
                <p:nvSpPr>
                  <p:cNvPr id="1452" name="자유형 1451">
                    <a:extLst>
                      <a:ext uri="{FF2B5EF4-FFF2-40B4-BE49-F238E27FC236}">
                        <a16:creationId xmlns:a16="http://schemas.microsoft.com/office/drawing/2014/main" id="{92FB7724-550F-B9F8-2694-8864F9D91851}"/>
                      </a:ext>
                    </a:extLst>
                  </p:cNvPr>
                  <p:cNvSpPr/>
                  <p:nvPr/>
                </p:nvSpPr>
                <p:spPr>
                  <a:xfrm>
                    <a:off x="20060971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53" name="자유형 1452">
                    <a:extLst>
                      <a:ext uri="{FF2B5EF4-FFF2-40B4-BE49-F238E27FC236}">
                        <a16:creationId xmlns:a16="http://schemas.microsoft.com/office/drawing/2014/main" id="{B30560EA-FEE2-218A-26B0-4A3709C7BD19}"/>
                      </a:ext>
                    </a:extLst>
                  </p:cNvPr>
                  <p:cNvSpPr/>
                  <p:nvPr/>
                </p:nvSpPr>
                <p:spPr>
                  <a:xfrm>
                    <a:off x="20060971" y="14778836"/>
                    <a:ext cx="6663" cy="23306"/>
                  </a:xfrm>
                  <a:custGeom>
                    <a:avLst/>
                    <a:gdLst>
                      <a:gd name="connsiteX0" fmla="*/ 204 w 6663"/>
                      <a:gd name="connsiteY0" fmla="*/ 308 h 23306"/>
                      <a:gd name="connsiteX1" fmla="*/ 20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04" y="308"/>
                        </a:moveTo>
                        <a:lnTo>
                          <a:pt x="20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54" name="그래픽 355">
                    <a:extLst>
                      <a:ext uri="{FF2B5EF4-FFF2-40B4-BE49-F238E27FC236}">
                        <a16:creationId xmlns:a16="http://schemas.microsoft.com/office/drawing/2014/main" id="{C5C911C7-918F-EF2D-C065-D273A876B783}"/>
                      </a:ext>
                    </a:extLst>
                  </p:cNvPr>
                  <p:cNvGrpSpPr/>
                  <p:nvPr/>
                </p:nvGrpSpPr>
                <p:grpSpPr>
                  <a:xfrm>
                    <a:off x="20004692" y="14826621"/>
                    <a:ext cx="115447" cy="50368"/>
                    <a:chOff x="20004692" y="14826621"/>
                    <a:chExt cx="115447" cy="50368"/>
                  </a:xfrm>
                  <a:solidFill>
                    <a:srgbClr val="000000"/>
                  </a:solidFill>
                </p:grpSpPr>
                <p:sp>
                  <p:nvSpPr>
                    <p:cNvPr id="1455" name="자유형 1454">
                      <a:extLst>
                        <a:ext uri="{FF2B5EF4-FFF2-40B4-BE49-F238E27FC236}">
                          <a16:creationId xmlns:a16="http://schemas.microsoft.com/office/drawing/2014/main" id="{379118EE-31AB-EB49-CB30-04E855EF512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04692" y="14827495"/>
                      <a:ext cx="28924" cy="48547"/>
                    </a:xfrm>
                    <a:custGeom>
                      <a:avLst/>
                      <a:gdLst>
                        <a:gd name="connsiteX0" fmla="*/ -947 w 28924"/>
                        <a:gd name="connsiteY0" fmla="*/ 3510 h 48547"/>
                        <a:gd name="connsiteX1" fmla="*/ 9788 w 28924"/>
                        <a:gd name="connsiteY1" fmla="*/ 3510 h 48547"/>
                        <a:gd name="connsiteX2" fmla="*/ 9788 w 28924"/>
                        <a:gd name="connsiteY2" fmla="*/ 40551 h 48547"/>
                        <a:gd name="connsiteX3" fmla="*/ -1894 w 28924"/>
                        <a:gd name="connsiteY3" fmla="*/ 38210 h 48547"/>
                        <a:gd name="connsiteX4" fmla="*/ -1894 w 28924"/>
                        <a:gd name="connsiteY4" fmla="*/ 44192 h 48547"/>
                        <a:gd name="connsiteX5" fmla="*/ 9726 w 28924"/>
                        <a:gd name="connsiteY5" fmla="*/ 46534 h 48547"/>
                        <a:gd name="connsiteX6" fmla="*/ 16296 w 28924"/>
                        <a:gd name="connsiteY6" fmla="*/ 46534 h 48547"/>
                        <a:gd name="connsiteX7" fmla="*/ 16296 w 28924"/>
                        <a:gd name="connsiteY7" fmla="*/ 3510 h 48547"/>
                        <a:gd name="connsiteX8" fmla="*/ 27031 w 28924"/>
                        <a:gd name="connsiteY8" fmla="*/ 3510 h 48547"/>
                        <a:gd name="connsiteX9" fmla="*/ 27031 w 28924"/>
                        <a:gd name="connsiteY9" fmla="*/ -2014 h 48547"/>
                        <a:gd name="connsiteX10" fmla="*/ -947 w 28924"/>
                        <a:gd name="connsiteY10" fmla="*/ -2014 h 48547"/>
                        <a:gd name="connsiteX11" fmla="*/ -947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947" y="3510"/>
                          </a:moveTo>
                          <a:lnTo>
                            <a:pt x="9788" y="3510"/>
                          </a:lnTo>
                          <a:lnTo>
                            <a:pt x="9788" y="40551"/>
                          </a:lnTo>
                          <a:lnTo>
                            <a:pt x="-1894" y="38210"/>
                          </a:lnTo>
                          <a:lnTo>
                            <a:pt x="-1894" y="44192"/>
                          </a:lnTo>
                          <a:lnTo>
                            <a:pt x="9726" y="46534"/>
                          </a:lnTo>
                          <a:lnTo>
                            <a:pt x="16296" y="46534"/>
                          </a:lnTo>
                          <a:lnTo>
                            <a:pt x="16296" y="3510"/>
                          </a:lnTo>
                          <a:lnTo>
                            <a:pt x="27031" y="3510"/>
                          </a:lnTo>
                          <a:lnTo>
                            <a:pt x="27031" y="-2014"/>
                          </a:lnTo>
                          <a:lnTo>
                            <a:pt x="-947" y="-2014"/>
                          </a:lnTo>
                          <a:lnTo>
                            <a:pt x="-947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6" name="자유형 1455">
                      <a:extLst>
                        <a:ext uri="{FF2B5EF4-FFF2-40B4-BE49-F238E27FC236}">
                          <a16:creationId xmlns:a16="http://schemas.microsoft.com/office/drawing/2014/main" id="{37F62491-E400-BFD3-3395-C5B202F652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44163" y="14826621"/>
                      <a:ext cx="33579" cy="50368"/>
                    </a:xfrm>
                    <a:custGeom>
                      <a:avLst/>
                      <a:gdLst>
                        <a:gd name="connsiteX0" fmla="*/ 14954 w 33579"/>
                        <a:gd name="connsiteY0" fmla="*/ 43156 h 50368"/>
                        <a:gd name="connsiteX1" fmla="*/ 7322 w 33579"/>
                        <a:gd name="connsiteY1" fmla="*/ 38161 h 50368"/>
                        <a:gd name="connsiteX2" fmla="*/ 4771 w 33579"/>
                        <a:gd name="connsiteY2" fmla="*/ 23158 h 50368"/>
                        <a:gd name="connsiteX3" fmla="*/ 7322 w 33579"/>
                        <a:gd name="connsiteY3" fmla="*/ 8186 h 50368"/>
                        <a:gd name="connsiteX4" fmla="*/ 14954 w 33579"/>
                        <a:gd name="connsiteY4" fmla="*/ 3191 h 50368"/>
                        <a:gd name="connsiteX5" fmla="*/ 22617 w 33579"/>
                        <a:gd name="connsiteY5" fmla="*/ 8186 h 50368"/>
                        <a:gd name="connsiteX6" fmla="*/ 25179 w 33579"/>
                        <a:gd name="connsiteY6" fmla="*/ 23158 h 50368"/>
                        <a:gd name="connsiteX7" fmla="*/ 22617 w 33579"/>
                        <a:gd name="connsiteY7" fmla="*/ 38161 h 50368"/>
                        <a:gd name="connsiteX8" fmla="*/ 14954 w 33579"/>
                        <a:gd name="connsiteY8" fmla="*/ 43156 h 50368"/>
                        <a:gd name="connsiteX9" fmla="*/ 14954 w 33579"/>
                        <a:gd name="connsiteY9" fmla="*/ 48358 h 50368"/>
                        <a:gd name="connsiteX10" fmla="*/ 27438 w 33579"/>
                        <a:gd name="connsiteY10" fmla="*/ 41897 h 50368"/>
                        <a:gd name="connsiteX11" fmla="*/ 31749 w 33579"/>
                        <a:gd name="connsiteY11" fmla="*/ 23158 h 50368"/>
                        <a:gd name="connsiteX12" fmla="*/ 27438 w 33579"/>
                        <a:gd name="connsiteY12" fmla="*/ 4440 h 50368"/>
                        <a:gd name="connsiteX13" fmla="*/ 14954 w 33579"/>
                        <a:gd name="connsiteY13" fmla="*/ -2011 h 50368"/>
                        <a:gd name="connsiteX14" fmla="*/ 2480 w 33579"/>
                        <a:gd name="connsiteY14" fmla="*/ 4440 h 50368"/>
                        <a:gd name="connsiteX15" fmla="*/ -1830 w 33579"/>
                        <a:gd name="connsiteY15" fmla="*/ 23158 h 50368"/>
                        <a:gd name="connsiteX16" fmla="*/ 2480 w 33579"/>
                        <a:gd name="connsiteY16" fmla="*/ 41897 h 50368"/>
                        <a:gd name="connsiteX17" fmla="*/ 1495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54" y="43156"/>
                          </a:moveTo>
                          <a:cubicBezTo>
                            <a:pt x="11574" y="43156"/>
                            <a:pt x="9030" y="41491"/>
                            <a:pt x="7322" y="38161"/>
                          </a:cubicBezTo>
                          <a:cubicBezTo>
                            <a:pt x="5621" y="34839"/>
                            <a:pt x="4771" y="29838"/>
                            <a:pt x="4771" y="23158"/>
                          </a:cubicBezTo>
                          <a:cubicBezTo>
                            <a:pt x="4771" y="16506"/>
                            <a:pt x="5621" y="11515"/>
                            <a:pt x="7322" y="8186"/>
                          </a:cubicBezTo>
                          <a:cubicBezTo>
                            <a:pt x="9030" y="4856"/>
                            <a:pt x="11574" y="3191"/>
                            <a:pt x="14954" y="3191"/>
                          </a:cubicBezTo>
                          <a:cubicBezTo>
                            <a:pt x="18362" y="3191"/>
                            <a:pt x="20917" y="4856"/>
                            <a:pt x="22617" y="8186"/>
                          </a:cubicBezTo>
                          <a:cubicBezTo>
                            <a:pt x="24325" y="11515"/>
                            <a:pt x="25179" y="16506"/>
                            <a:pt x="25179" y="23158"/>
                          </a:cubicBezTo>
                          <a:cubicBezTo>
                            <a:pt x="25179" y="29838"/>
                            <a:pt x="24325" y="34839"/>
                            <a:pt x="22617" y="38161"/>
                          </a:cubicBezTo>
                          <a:cubicBezTo>
                            <a:pt x="20917" y="41491"/>
                            <a:pt x="18362" y="43156"/>
                            <a:pt x="14954" y="43156"/>
                          </a:cubicBezTo>
                          <a:close/>
                          <a:moveTo>
                            <a:pt x="14954" y="48358"/>
                          </a:moveTo>
                          <a:cubicBezTo>
                            <a:pt x="20403" y="48358"/>
                            <a:pt x="24565" y="46204"/>
                            <a:pt x="27438" y="41897"/>
                          </a:cubicBezTo>
                          <a:cubicBezTo>
                            <a:pt x="30312" y="37596"/>
                            <a:pt x="31749" y="31350"/>
                            <a:pt x="31749" y="23158"/>
                          </a:cubicBezTo>
                          <a:cubicBezTo>
                            <a:pt x="31749" y="14987"/>
                            <a:pt x="30312" y="8747"/>
                            <a:pt x="27438" y="4440"/>
                          </a:cubicBezTo>
                          <a:cubicBezTo>
                            <a:pt x="24565" y="139"/>
                            <a:pt x="20403" y="-2011"/>
                            <a:pt x="14954" y="-2011"/>
                          </a:cubicBezTo>
                          <a:cubicBezTo>
                            <a:pt x="9512" y="-2011"/>
                            <a:pt x="5354" y="139"/>
                            <a:pt x="2480" y="4440"/>
                          </a:cubicBezTo>
                          <a:cubicBezTo>
                            <a:pt x="-393" y="8747"/>
                            <a:pt x="-1830" y="14987"/>
                            <a:pt x="-1830" y="23158"/>
                          </a:cubicBezTo>
                          <a:cubicBezTo>
                            <a:pt x="-1830" y="31350"/>
                            <a:pt x="-393" y="37596"/>
                            <a:pt x="2480" y="41897"/>
                          </a:cubicBezTo>
                          <a:cubicBezTo>
                            <a:pt x="5354" y="46204"/>
                            <a:pt x="9512" y="48358"/>
                            <a:pt x="1495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7" name="자유형 1456">
                      <a:extLst>
                        <a:ext uri="{FF2B5EF4-FFF2-40B4-BE49-F238E27FC236}">
                          <a16:creationId xmlns:a16="http://schemas.microsoft.com/office/drawing/2014/main" id="{2745F727-5710-3474-9662-0224648645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86560" y="14826621"/>
                      <a:ext cx="33579" cy="50368"/>
                    </a:xfrm>
                    <a:custGeom>
                      <a:avLst/>
                      <a:gdLst>
                        <a:gd name="connsiteX0" fmla="*/ 14960 w 33579"/>
                        <a:gd name="connsiteY0" fmla="*/ 43156 h 50368"/>
                        <a:gd name="connsiteX1" fmla="*/ 7328 w 33579"/>
                        <a:gd name="connsiteY1" fmla="*/ 38161 h 50368"/>
                        <a:gd name="connsiteX2" fmla="*/ 4777 w 33579"/>
                        <a:gd name="connsiteY2" fmla="*/ 23158 h 50368"/>
                        <a:gd name="connsiteX3" fmla="*/ 7328 w 33579"/>
                        <a:gd name="connsiteY3" fmla="*/ 8186 h 50368"/>
                        <a:gd name="connsiteX4" fmla="*/ 14960 w 33579"/>
                        <a:gd name="connsiteY4" fmla="*/ 3191 h 50368"/>
                        <a:gd name="connsiteX5" fmla="*/ 22624 w 33579"/>
                        <a:gd name="connsiteY5" fmla="*/ 8186 h 50368"/>
                        <a:gd name="connsiteX6" fmla="*/ 25185 w 33579"/>
                        <a:gd name="connsiteY6" fmla="*/ 23158 h 50368"/>
                        <a:gd name="connsiteX7" fmla="*/ 22624 w 33579"/>
                        <a:gd name="connsiteY7" fmla="*/ 38161 h 50368"/>
                        <a:gd name="connsiteX8" fmla="*/ 14960 w 33579"/>
                        <a:gd name="connsiteY8" fmla="*/ 43156 h 50368"/>
                        <a:gd name="connsiteX9" fmla="*/ 14960 w 33579"/>
                        <a:gd name="connsiteY9" fmla="*/ 48358 h 50368"/>
                        <a:gd name="connsiteX10" fmla="*/ 27445 w 33579"/>
                        <a:gd name="connsiteY10" fmla="*/ 41897 h 50368"/>
                        <a:gd name="connsiteX11" fmla="*/ 31755 w 33579"/>
                        <a:gd name="connsiteY11" fmla="*/ 23158 h 50368"/>
                        <a:gd name="connsiteX12" fmla="*/ 27445 w 33579"/>
                        <a:gd name="connsiteY12" fmla="*/ 4440 h 50368"/>
                        <a:gd name="connsiteX13" fmla="*/ 14960 w 33579"/>
                        <a:gd name="connsiteY13" fmla="*/ -2011 h 50368"/>
                        <a:gd name="connsiteX14" fmla="*/ 2487 w 33579"/>
                        <a:gd name="connsiteY14" fmla="*/ 4440 h 50368"/>
                        <a:gd name="connsiteX15" fmla="*/ -1824 w 33579"/>
                        <a:gd name="connsiteY15" fmla="*/ 23158 h 50368"/>
                        <a:gd name="connsiteX16" fmla="*/ 2487 w 33579"/>
                        <a:gd name="connsiteY16" fmla="*/ 41897 h 50368"/>
                        <a:gd name="connsiteX17" fmla="*/ 1496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60" y="43156"/>
                          </a:moveTo>
                          <a:cubicBezTo>
                            <a:pt x="11580" y="43156"/>
                            <a:pt x="9036" y="41491"/>
                            <a:pt x="7328" y="38161"/>
                          </a:cubicBezTo>
                          <a:cubicBezTo>
                            <a:pt x="5628" y="34839"/>
                            <a:pt x="4777" y="29838"/>
                            <a:pt x="4777" y="23158"/>
                          </a:cubicBezTo>
                          <a:cubicBezTo>
                            <a:pt x="4777" y="16506"/>
                            <a:pt x="5628" y="11515"/>
                            <a:pt x="7328" y="8186"/>
                          </a:cubicBezTo>
                          <a:cubicBezTo>
                            <a:pt x="9036" y="4856"/>
                            <a:pt x="11580" y="3191"/>
                            <a:pt x="14960" y="3191"/>
                          </a:cubicBezTo>
                          <a:cubicBezTo>
                            <a:pt x="18369" y="3191"/>
                            <a:pt x="20923" y="4856"/>
                            <a:pt x="22624" y="8186"/>
                          </a:cubicBezTo>
                          <a:cubicBezTo>
                            <a:pt x="24331" y="11515"/>
                            <a:pt x="25185" y="16506"/>
                            <a:pt x="25185" y="23158"/>
                          </a:cubicBezTo>
                          <a:cubicBezTo>
                            <a:pt x="25185" y="29838"/>
                            <a:pt x="24331" y="34839"/>
                            <a:pt x="22624" y="38161"/>
                          </a:cubicBezTo>
                          <a:cubicBezTo>
                            <a:pt x="20923" y="41491"/>
                            <a:pt x="18369" y="43156"/>
                            <a:pt x="14960" y="43156"/>
                          </a:cubicBezTo>
                          <a:close/>
                          <a:moveTo>
                            <a:pt x="14960" y="48358"/>
                          </a:moveTo>
                          <a:cubicBezTo>
                            <a:pt x="20409" y="48358"/>
                            <a:pt x="24571" y="46204"/>
                            <a:pt x="27445" y="41897"/>
                          </a:cubicBezTo>
                          <a:cubicBezTo>
                            <a:pt x="30318" y="37596"/>
                            <a:pt x="31755" y="31350"/>
                            <a:pt x="31755" y="23158"/>
                          </a:cubicBezTo>
                          <a:cubicBezTo>
                            <a:pt x="31755" y="14987"/>
                            <a:pt x="30318" y="8747"/>
                            <a:pt x="27445" y="4440"/>
                          </a:cubicBezTo>
                          <a:cubicBezTo>
                            <a:pt x="24571" y="139"/>
                            <a:pt x="20409" y="-2011"/>
                            <a:pt x="14960" y="-2011"/>
                          </a:cubicBezTo>
                          <a:cubicBezTo>
                            <a:pt x="9518" y="-2011"/>
                            <a:pt x="5360" y="139"/>
                            <a:pt x="2487" y="4440"/>
                          </a:cubicBezTo>
                          <a:cubicBezTo>
                            <a:pt x="-387" y="8747"/>
                            <a:pt x="-1824" y="14987"/>
                            <a:pt x="-1824" y="23158"/>
                          </a:cubicBezTo>
                          <a:cubicBezTo>
                            <a:pt x="-1824" y="31350"/>
                            <a:pt x="-387" y="37596"/>
                            <a:pt x="2487" y="41897"/>
                          </a:cubicBezTo>
                          <a:cubicBezTo>
                            <a:pt x="5360" y="46204"/>
                            <a:pt x="9518" y="48358"/>
                            <a:pt x="1496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58" name="그래픽 355">
                  <a:extLst>
                    <a:ext uri="{FF2B5EF4-FFF2-40B4-BE49-F238E27FC236}">
                      <a16:creationId xmlns:a16="http://schemas.microsoft.com/office/drawing/2014/main" id="{B8243CAE-F58E-C1BA-04F2-ED8D2C119615}"/>
                    </a:ext>
                  </a:extLst>
                </p:cNvPr>
                <p:cNvGrpSpPr/>
                <p:nvPr/>
              </p:nvGrpSpPr>
              <p:grpSpPr>
                <a:xfrm>
                  <a:off x="20439116" y="13006807"/>
                  <a:ext cx="115447" cy="1870183"/>
                  <a:chOff x="20439116" y="13006807"/>
                  <a:chExt cx="115447" cy="1870183"/>
                </a:xfrm>
              </p:grpSpPr>
              <p:sp>
                <p:nvSpPr>
                  <p:cNvPr id="1459" name="자유형 1458">
                    <a:extLst>
                      <a:ext uri="{FF2B5EF4-FFF2-40B4-BE49-F238E27FC236}">
                        <a16:creationId xmlns:a16="http://schemas.microsoft.com/office/drawing/2014/main" id="{3BC2B3CB-523B-E2C3-9CFD-2648B8FE6AF2}"/>
                      </a:ext>
                    </a:extLst>
                  </p:cNvPr>
                  <p:cNvSpPr/>
                  <p:nvPr/>
                </p:nvSpPr>
                <p:spPr>
                  <a:xfrm>
                    <a:off x="20495396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60" name="자유형 1459">
                    <a:extLst>
                      <a:ext uri="{FF2B5EF4-FFF2-40B4-BE49-F238E27FC236}">
                        <a16:creationId xmlns:a16="http://schemas.microsoft.com/office/drawing/2014/main" id="{24DB00DC-ED91-2C73-DAF5-728456A219EA}"/>
                      </a:ext>
                    </a:extLst>
                  </p:cNvPr>
                  <p:cNvSpPr/>
                  <p:nvPr/>
                </p:nvSpPr>
                <p:spPr>
                  <a:xfrm>
                    <a:off x="20495396" y="14778836"/>
                    <a:ext cx="6663" cy="23306"/>
                  </a:xfrm>
                  <a:custGeom>
                    <a:avLst/>
                    <a:gdLst>
                      <a:gd name="connsiteX0" fmla="*/ 269 w 6663"/>
                      <a:gd name="connsiteY0" fmla="*/ 308 h 23306"/>
                      <a:gd name="connsiteX1" fmla="*/ 26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69" y="308"/>
                        </a:moveTo>
                        <a:lnTo>
                          <a:pt x="26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61" name="그래픽 355">
                    <a:extLst>
                      <a:ext uri="{FF2B5EF4-FFF2-40B4-BE49-F238E27FC236}">
                        <a16:creationId xmlns:a16="http://schemas.microsoft.com/office/drawing/2014/main" id="{2B644147-E698-989B-F810-5C54C87A016B}"/>
                      </a:ext>
                    </a:extLst>
                  </p:cNvPr>
                  <p:cNvGrpSpPr/>
                  <p:nvPr/>
                </p:nvGrpSpPr>
                <p:grpSpPr>
                  <a:xfrm>
                    <a:off x="20439116" y="14826621"/>
                    <a:ext cx="115447" cy="50368"/>
                    <a:chOff x="20439116" y="14826621"/>
                    <a:chExt cx="115447" cy="50368"/>
                  </a:xfrm>
                  <a:solidFill>
                    <a:srgbClr val="000000"/>
                  </a:solidFill>
                </p:grpSpPr>
                <p:sp>
                  <p:nvSpPr>
                    <p:cNvPr id="1462" name="자유형 1461">
                      <a:extLst>
                        <a:ext uri="{FF2B5EF4-FFF2-40B4-BE49-F238E27FC236}">
                          <a16:creationId xmlns:a16="http://schemas.microsoft.com/office/drawing/2014/main" id="{76F5DFB1-3F32-0767-06BA-DF6F70607F1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439116" y="14827495"/>
                      <a:ext cx="28924" cy="48547"/>
                    </a:xfrm>
                    <a:custGeom>
                      <a:avLst/>
                      <a:gdLst>
                        <a:gd name="connsiteX0" fmla="*/ -881 w 28924"/>
                        <a:gd name="connsiteY0" fmla="*/ 3510 h 48547"/>
                        <a:gd name="connsiteX1" fmla="*/ 9854 w 28924"/>
                        <a:gd name="connsiteY1" fmla="*/ 3510 h 48547"/>
                        <a:gd name="connsiteX2" fmla="*/ 9854 w 28924"/>
                        <a:gd name="connsiteY2" fmla="*/ 40551 h 48547"/>
                        <a:gd name="connsiteX3" fmla="*/ -1829 w 28924"/>
                        <a:gd name="connsiteY3" fmla="*/ 38210 h 48547"/>
                        <a:gd name="connsiteX4" fmla="*/ -1829 w 28924"/>
                        <a:gd name="connsiteY4" fmla="*/ 44192 h 48547"/>
                        <a:gd name="connsiteX5" fmla="*/ 9791 w 28924"/>
                        <a:gd name="connsiteY5" fmla="*/ 46534 h 48547"/>
                        <a:gd name="connsiteX6" fmla="*/ 16361 w 28924"/>
                        <a:gd name="connsiteY6" fmla="*/ 46534 h 48547"/>
                        <a:gd name="connsiteX7" fmla="*/ 16361 w 28924"/>
                        <a:gd name="connsiteY7" fmla="*/ 3510 h 48547"/>
                        <a:gd name="connsiteX8" fmla="*/ 27096 w 28924"/>
                        <a:gd name="connsiteY8" fmla="*/ 3510 h 48547"/>
                        <a:gd name="connsiteX9" fmla="*/ 27096 w 28924"/>
                        <a:gd name="connsiteY9" fmla="*/ -2014 h 48547"/>
                        <a:gd name="connsiteX10" fmla="*/ -881 w 28924"/>
                        <a:gd name="connsiteY10" fmla="*/ -2014 h 48547"/>
                        <a:gd name="connsiteX11" fmla="*/ -881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881" y="3510"/>
                          </a:moveTo>
                          <a:lnTo>
                            <a:pt x="9854" y="3510"/>
                          </a:lnTo>
                          <a:lnTo>
                            <a:pt x="9854" y="40551"/>
                          </a:lnTo>
                          <a:lnTo>
                            <a:pt x="-1829" y="38210"/>
                          </a:lnTo>
                          <a:lnTo>
                            <a:pt x="-1829" y="44192"/>
                          </a:lnTo>
                          <a:lnTo>
                            <a:pt x="9791" y="46534"/>
                          </a:lnTo>
                          <a:lnTo>
                            <a:pt x="16361" y="46534"/>
                          </a:lnTo>
                          <a:lnTo>
                            <a:pt x="16361" y="3510"/>
                          </a:lnTo>
                          <a:lnTo>
                            <a:pt x="27096" y="3510"/>
                          </a:lnTo>
                          <a:lnTo>
                            <a:pt x="27096" y="-2014"/>
                          </a:lnTo>
                          <a:lnTo>
                            <a:pt x="-881" y="-2014"/>
                          </a:lnTo>
                          <a:lnTo>
                            <a:pt x="-881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3" name="자유형 1462">
                      <a:extLst>
                        <a:ext uri="{FF2B5EF4-FFF2-40B4-BE49-F238E27FC236}">
                          <a16:creationId xmlns:a16="http://schemas.microsoft.com/office/drawing/2014/main" id="{5287357E-A1DA-A076-B2A2-1BB7E290E5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479337" y="14827495"/>
                      <a:ext cx="31434" cy="49494"/>
                    </a:xfrm>
                    <a:custGeom>
                      <a:avLst/>
                      <a:gdLst>
                        <a:gd name="connsiteX0" fmla="*/ 317 w 31434"/>
                        <a:gd name="connsiteY0" fmla="*/ 47526 h 49494"/>
                        <a:gd name="connsiteX1" fmla="*/ 26118 w 31434"/>
                        <a:gd name="connsiteY1" fmla="*/ 47526 h 49494"/>
                        <a:gd name="connsiteX2" fmla="*/ 26118 w 31434"/>
                        <a:gd name="connsiteY2" fmla="*/ 41991 h 49494"/>
                        <a:gd name="connsiteX3" fmla="*/ 6335 w 31434"/>
                        <a:gd name="connsiteY3" fmla="*/ 41991 h 49494"/>
                        <a:gd name="connsiteX4" fmla="*/ 6335 w 31434"/>
                        <a:gd name="connsiteY4" fmla="*/ 30098 h 49494"/>
                        <a:gd name="connsiteX5" fmla="*/ 9188 w 31434"/>
                        <a:gd name="connsiteY5" fmla="*/ 30826 h 49494"/>
                        <a:gd name="connsiteX6" fmla="*/ 12062 w 31434"/>
                        <a:gd name="connsiteY6" fmla="*/ 31066 h 49494"/>
                        <a:gd name="connsiteX7" fmla="*/ 24942 w 31434"/>
                        <a:gd name="connsiteY7" fmla="*/ 26613 h 49494"/>
                        <a:gd name="connsiteX8" fmla="*/ 29700 w 31434"/>
                        <a:gd name="connsiteY8" fmla="*/ 14554 h 49494"/>
                        <a:gd name="connsiteX9" fmla="*/ 24817 w 31434"/>
                        <a:gd name="connsiteY9" fmla="*/ 2370 h 49494"/>
                        <a:gd name="connsiteX10" fmla="*/ 11052 w 31434"/>
                        <a:gd name="connsiteY10" fmla="*/ -1969 h 49494"/>
                        <a:gd name="connsiteX11" fmla="*/ 4815 w 31434"/>
                        <a:gd name="connsiteY11" fmla="*/ -1449 h 49494"/>
                        <a:gd name="connsiteX12" fmla="*/ -1734 w 31434"/>
                        <a:gd name="connsiteY12" fmla="*/ 112 h 49494"/>
                        <a:gd name="connsiteX13" fmla="*/ -1734 w 31434"/>
                        <a:gd name="connsiteY13" fmla="*/ 6719 h 49494"/>
                        <a:gd name="connsiteX14" fmla="*/ 4315 w 31434"/>
                        <a:gd name="connsiteY14" fmla="*/ 4347 h 49494"/>
                        <a:gd name="connsiteX15" fmla="*/ 10917 w 31434"/>
                        <a:gd name="connsiteY15" fmla="*/ 3566 h 49494"/>
                        <a:gd name="connsiteX16" fmla="*/ 19829 w 31434"/>
                        <a:gd name="connsiteY16" fmla="*/ 6521 h 49494"/>
                        <a:gd name="connsiteX17" fmla="*/ 23120 w 31434"/>
                        <a:gd name="connsiteY17" fmla="*/ 14554 h 49494"/>
                        <a:gd name="connsiteX18" fmla="*/ 19829 w 31434"/>
                        <a:gd name="connsiteY18" fmla="*/ 22576 h 49494"/>
                        <a:gd name="connsiteX19" fmla="*/ 10917 w 31434"/>
                        <a:gd name="connsiteY19" fmla="*/ 25541 h 49494"/>
                        <a:gd name="connsiteX20" fmla="*/ 5658 w 31434"/>
                        <a:gd name="connsiteY20" fmla="*/ 24958 h 49494"/>
                        <a:gd name="connsiteX21" fmla="*/ 317 w 31434"/>
                        <a:gd name="connsiteY21" fmla="*/ 23137 h 49494"/>
                        <a:gd name="connsiteX22" fmla="*/ 317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317" y="47526"/>
                          </a:moveTo>
                          <a:lnTo>
                            <a:pt x="26118" y="47526"/>
                          </a:lnTo>
                          <a:lnTo>
                            <a:pt x="26118" y="41991"/>
                          </a:lnTo>
                          <a:lnTo>
                            <a:pt x="6335" y="41991"/>
                          </a:lnTo>
                          <a:lnTo>
                            <a:pt x="6335" y="30098"/>
                          </a:lnTo>
                          <a:cubicBezTo>
                            <a:pt x="7286" y="30424"/>
                            <a:pt x="8237" y="30667"/>
                            <a:pt x="9188" y="30826"/>
                          </a:cubicBezTo>
                          <a:cubicBezTo>
                            <a:pt x="10146" y="30986"/>
                            <a:pt x="11104" y="31066"/>
                            <a:pt x="12062" y="31066"/>
                          </a:cubicBezTo>
                          <a:cubicBezTo>
                            <a:pt x="17483" y="31066"/>
                            <a:pt x="21776" y="29581"/>
                            <a:pt x="24942" y="26613"/>
                          </a:cubicBezTo>
                          <a:cubicBezTo>
                            <a:pt x="28114" y="23644"/>
                            <a:pt x="29700" y="19624"/>
                            <a:pt x="29700" y="14554"/>
                          </a:cubicBezTo>
                          <a:cubicBezTo>
                            <a:pt x="29700" y="9331"/>
                            <a:pt x="28072" y="5269"/>
                            <a:pt x="24817" y="2370"/>
                          </a:cubicBezTo>
                          <a:cubicBezTo>
                            <a:pt x="21561" y="-523"/>
                            <a:pt x="16973" y="-1969"/>
                            <a:pt x="11052" y="-1969"/>
                          </a:cubicBezTo>
                          <a:cubicBezTo>
                            <a:pt x="9011" y="-1969"/>
                            <a:pt x="6932" y="-1795"/>
                            <a:pt x="4815" y="-1449"/>
                          </a:cubicBezTo>
                          <a:cubicBezTo>
                            <a:pt x="2705" y="-1102"/>
                            <a:pt x="522" y="-582"/>
                            <a:pt x="-1734" y="112"/>
                          </a:cubicBezTo>
                          <a:lnTo>
                            <a:pt x="-1734" y="6719"/>
                          </a:lnTo>
                          <a:cubicBezTo>
                            <a:pt x="216" y="5658"/>
                            <a:pt x="2233" y="4867"/>
                            <a:pt x="4315" y="4347"/>
                          </a:cubicBezTo>
                          <a:cubicBezTo>
                            <a:pt x="6398" y="3826"/>
                            <a:pt x="8598" y="3566"/>
                            <a:pt x="10917" y="3566"/>
                          </a:cubicBezTo>
                          <a:cubicBezTo>
                            <a:pt x="14672" y="3566"/>
                            <a:pt x="17643" y="4551"/>
                            <a:pt x="19829" y="6521"/>
                          </a:cubicBezTo>
                          <a:cubicBezTo>
                            <a:pt x="22023" y="8491"/>
                            <a:pt x="23120" y="11169"/>
                            <a:pt x="23120" y="14554"/>
                          </a:cubicBezTo>
                          <a:cubicBezTo>
                            <a:pt x="23120" y="17932"/>
                            <a:pt x="22023" y="20606"/>
                            <a:pt x="19829" y="22576"/>
                          </a:cubicBezTo>
                          <a:cubicBezTo>
                            <a:pt x="17643" y="24552"/>
                            <a:pt x="14672" y="25541"/>
                            <a:pt x="10917" y="25541"/>
                          </a:cubicBezTo>
                          <a:cubicBezTo>
                            <a:pt x="9160" y="25541"/>
                            <a:pt x="7408" y="25347"/>
                            <a:pt x="5658" y="24958"/>
                          </a:cubicBezTo>
                          <a:cubicBezTo>
                            <a:pt x="3916" y="24570"/>
                            <a:pt x="2136" y="23963"/>
                            <a:pt x="317" y="23137"/>
                          </a:cubicBezTo>
                          <a:lnTo>
                            <a:pt x="317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4" name="자유형 1463">
                      <a:extLst>
                        <a:ext uri="{FF2B5EF4-FFF2-40B4-BE49-F238E27FC236}">
                          <a16:creationId xmlns:a16="http://schemas.microsoft.com/office/drawing/2014/main" id="{F1210D2E-BE3B-5989-8BFE-08883E533BB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20984" y="14826621"/>
                      <a:ext cx="33579" cy="50368"/>
                    </a:xfrm>
                    <a:custGeom>
                      <a:avLst/>
                      <a:gdLst>
                        <a:gd name="connsiteX0" fmla="*/ 15026 w 33579"/>
                        <a:gd name="connsiteY0" fmla="*/ 43156 h 50368"/>
                        <a:gd name="connsiteX1" fmla="*/ 7394 w 33579"/>
                        <a:gd name="connsiteY1" fmla="*/ 38161 h 50368"/>
                        <a:gd name="connsiteX2" fmla="*/ 4843 w 33579"/>
                        <a:gd name="connsiteY2" fmla="*/ 23158 h 50368"/>
                        <a:gd name="connsiteX3" fmla="*/ 7394 w 33579"/>
                        <a:gd name="connsiteY3" fmla="*/ 8186 h 50368"/>
                        <a:gd name="connsiteX4" fmla="*/ 15026 w 33579"/>
                        <a:gd name="connsiteY4" fmla="*/ 3191 h 50368"/>
                        <a:gd name="connsiteX5" fmla="*/ 22689 w 33579"/>
                        <a:gd name="connsiteY5" fmla="*/ 8186 h 50368"/>
                        <a:gd name="connsiteX6" fmla="*/ 25250 w 33579"/>
                        <a:gd name="connsiteY6" fmla="*/ 23158 h 50368"/>
                        <a:gd name="connsiteX7" fmla="*/ 22689 w 33579"/>
                        <a:gd name="connsiteY7" fmla="*/ 38161 h 50368"/>
                        <a:gd name="connsiteX8" fmla="*/ 15026 w 33579"/>
                        <a:gd name="connsiteY8" fmla="*/ 43156 h 50368"/>
                        <a:gd name="connsiteX9" fmla="*/ 15026 w 33579"/>
                        <a:gd name="connsiteY9" fmla="*/ 48358 h 50368"/>
                        <a:gd name="connsiteX10" fmla="*/ 27510 w 33579"/>
                        <a:gd name="connsiteY10" fmla="*/ 41897 h 50368"/>
                        <a:gd name="connsiteX11" fmla="*/ 31820 w 33579"/>
                        <a:gd name="connsiteY11" fmla="*/ 23158 h 50368"/>
                        <a:gd name="connsiteX12" fmla="*/ 27510 w 33579"/>
                        <a:gd name="connsiteY12" fmla="*/ 4440 h 50368"/>
                        <a:gd name="connsiteX13" fmla="*/ 15026 w 33579"/>
                        <a:gd name="connsiteY13" fmla="*/ -2011 h 50368"/>
                        <a:gd name="connsiteX14" fmla="*/ 2552 w 33579"/>
                        <a:gd name="connsiteY14" fmla="*/ 4440 h 50368"/>
                        <a:gd name="connsiteX15" fmla="*/ -1759 w 33579"/>
                        <a:gd name="connsiteY15" fmla="*/ 23158 h 50368"/>
                        <a:gd name="connsiteX16" fmla="*/ 2552 w 33579"/>
                        <a:gd name="connsiteY16" fmla="*/ 41897 h 50368"/>
                        <a:gd name="connsiteX17" fmla="*/ 1502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26" y="43156"/>
                          </a:moveTo>
                          <a:cubicBezTo>
                            <a:pt x="11645" y="43156"/>
                            <a:pt x="9101" y="41491"/>
                            <a:pt x="7394" y="38161"/>
                          </a:cubicBezTo>
                          <a:cubicBezTo>
                            <a:pt x="5693" y="34839"/>
                            <a:pt x="4843" y="29838"/>
                            <a:pt x="4843" y="23158"/>
                          </a:cubicBezTo>
                          <a:cubicBezTo>
                            <a:pt x="4843" y="16506"/>
                            <a:pt x="5693" y="11515"/>
                            <a:pt x="7394" y="8186"/>
                          </a:cubicBezTo>
                          <a:cubicBezTo>
                            <a:pt x="9101" y="4856"/>
                            <a:pt x="11645" y="3191"/>
                            <a:pt x="15026" y="3191"/>
                          </a:cubicBezTo>
                          <a:cubicBezTo>
                            <a:pt x="18434" y="3191"/>
                            <a:pt x="20988" y="4856"/>
                            <a:pt x="22689" y="8186"/>
                          </a:cubicBezTo>
                          <a:cubicBezTo>
                            <a:pt x="24397" y="11515"/>
                            <a:pt x="25250" y="16506"/>
                            <a:pt x="25250" y="23158"/>
                          </a:cubicBezTo>
                          <a:cubicBezTo>
                            <a:pt x="25250" y="29838"/>
                            <a:pt x="24397" y="34839"/>
                            <a:pt x="22689" y="38161"/>
                          </a:cubicBezTo>
                          <a:cubicBezTo>
                            <a:pt x="20988" y="41491"/>
                            <a:pt x="18434" y="43156"/>
                            <a:pt x="15026" y="43156"/>
                          </a:cubicBezTo>
                          <a:close/>
                          <a:moveTo>
                            <a:pt x="15026" y="48358"/>
                          </a:moveTo>
                          <a:cubicBezTo>
                            <a:pt x="20475" y="48358"/>
                            <a:pt x="24636" y="46204"/>
                            <a:pt x="27510" y="41897"/>
                          </a:cubicBezTo>
                          <a:cubicBezTo>
                            <a:pt x="30384" y="37596"/>
                            <a:pt x="31820" y="31350"/>
                            <a:pt x="31820" y="23158"/>
                          </a:cubicBezTo>
                          <a:cubicBezTo>
                            <a:pt x="31820" y="14987"/>
                            <a:pt x="30384" y="8747"/>
                            <a:pt x="27510" y="4440"/>
                          </a:cubicBezTo>
                          <a:cubicBezTo>
                            <a:pt x="24636" y="139"/>
                            <a:pt x="20475" y="-2011"/>
                            <a:pt x="15026" y="-2011"/>
                          </a:cubicBezTo>
                          <a:cubicBezTo>
                            <a:pt x="9584" y="-2011"/>
                            <a:pt x="5426" y="139"/>
                            <a:pt x="2552" y="4440"/>
                          </a:cubicBezTo>
                          <a:cubicBezTo>
                            <a:pt x="-322" y="8747"/>
                            <a:pt x="-1759" y="14987"/>
                            <a:pt x="-1759" y="23158"/>
                          </a:cubicBezTo>
                          <a:cubicBezTo>
                            <a:pt x="-1759" y="31350"/>
                            <a:pt x="-322" y="37596"/>
                            <a:pt x="2552" y="41897"/>
                          </a:cubicBezTo>
                          <a:cubicBezTo>
                            <a:pt x="5426" y="46204"/>
                            <a:pt x="9584" y="48358"/>
                            <a:pt x="1502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65" name="그래픽 355">
                  <a:extLst>
                    <a:ext uri="{FF2B5EF4-FFF2-40B4-BE49-F238E27FC236}">
                      <a16:creationId xmlns:a16="http://schemas.microsoft.com/office/drawing/2014/main" id="{06F53CB1-62F9-E93B-E68F-7FBEC3E73E45}"/>
                    </a:ext>
                  </a:extLst>
                </p:cNvPr>
                <p:cNvGrpSpPr/>
                <p:nvPr/>
              </p:nvGrpSpPr>
              <p:grpSpPr>
                <a:xfrm>
                  <a:off x="20871105" y="13006807"/>
                  <a:ext cx="117883" cy="1870183"/>
                  <a:chOff x="20871105" y="13006807"/>
                  <a:chExt cx="117883" cy="1870183"/>
                </a:xfrm>
              </p:grpSpPr>
              <p:sp>
                <p:nvSpPr>
                  <p:cNvPr id="1466" name="자유형 1465">
                    <a:extLst>
                      <a:ext uri="{FF2B5EF4-FFF2-40B4-BE49-F238E27FC236}">
                        <a16:creationId xmlns:a16="http://schemas.microsoft.com/office/drawing/2014/main" id="{6C3220DE-D205-12A0-3B1C-45974976B511}"/>
                      </a:ext>
                    </a:extLst>
                  </p:cNvPr>
                  <p:cNvSpPr/>
                  <p:nvPr/>
                </p:nvSpPr>
                <p:spPr>
                  <a:xfrm>
                    <a:off x="20929814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67" name="자유형 1466">
                    <a:extLst>
                      <a:ext uri="{FF2B5EF4-FFF2-40B4-BE49-F238E27FC236}">
                        <a16:creationId xmlns:a16="http://schemas.microsoft.com/office/drawing/2014/main" id="{C3FD089C-D442-F4D4-79B5-5E39CA55DE93}"/>
                      </a:ext>
                    </a:extLst>
                  </p:cNvPr>
                  <p:cNvSpPr/>
                  <p:nvPr/>
                </p:nvSpPr>
                <p:spPr>
                  <a:xfrm>
                    <a:off x="20929814" y="14778836"/>
                    <a:ext cx="6663" cy="23306"/>
                  </a:xfrm>
                  <a:custGeom>
                    <a:avLst/>
                    <a:gdLst>
                      <a:gd name="connsiteX0" fmla="*/ 335 w 6663"/>
                      <a:gd name="connsiteY0" fmla="*/ 308 h 23306"/>
                      <a:gd name="connsiteX1" fmla="*/ 335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35" y="308"/>
                        </a:moveTo>
                        <a:lnTo>
                          <a:pt x="335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68" name="그래픽 355">
                    <a:extLst>
                      <a:ext uri="{FF2B5EF4-FFF2-40B4-BE49-F238E27FC236}">
                        <a16:creationId xmlns:a16="http://schemas.microsoft.com/office/drawing/2014/main" id="{F4202720-B5EE-F597-018D-354ECA11BEDF}"/>
                      </a:ext>
                    </a:extLst>
                  </p:cNvPr>
                  <p:cNvGrpSpPr/>
                  <p:nvPr/>
                </p:nvGrpSpPr>
                <p:grpSpPr>
                  <a:xfrm>
                    <a:off x="20871105" y="14826621"/>
                    <a:ext cx="117883" cy="50368"/>
                    <a:chOff x="20871105" y="14826621"/>
                    <a:chExt cx="117883" cy="50368"/>
                  </a:xfrm>
                  <a:solidFill>
                    <a:srgbClr val="000000"/>
                  </a:solidFill>
                </p:grpSpPr>
                <p:sp>
                  <p:nvSpPr>
                    <p:cNvPr id="1469" name="자유형 1468">
                      <a:extLst>
                        <a:ext uri="{FF2B5EF4-FFF2-40B4-BE49-F238E27FC236}">
                          <a16:creationId xmlns:a16="http://schemas.microsoft.com/office/drawing/2014/main" id="{E7BBB8D3-4C44-6C96-2EAD-3C5489E5375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871105" y="14826621"/>
                      <a:ext cx="30840" cy="49421"/>
                    </a:xfrm>
                    <a:custGeom>
                      <a:avLst/>
                      <a:gdLst>
                        <a:gd name="connsiteX0" fmla="*/ 6281 w 30840"/>
                        <a:gd name="connsiteY0" fmla="*/ 3468 h 49421"/>
                        <a:gd name="connsiteX1" fmla="*/ 29219 w 30840"/>
                        <a:gd name="connsiteY1" fmla="*/ 3468 h 49421"/>
                        <a:gd name="connsiteX2" fmla="*/ 29219 w 30840"/>
                        <a:gd name="connsiteY2" fmla="*/ -2057 h 49421"/>
                        <a:gd name="connsiteX3" fmla="*/ -1622 w 30840"/>
                        <a:gd name="connsiteY3" fmla="*/ -2057 h 49421"/>
                        <a:gd name="connsiteX4" fmla="*/ -1622 w 30840"/>
                        <a:gd name="connsiteY4" fmla="*/ 3468 h 49421"/>
                        <a:gd name="connsiteX5" fmla="*/ 8572 w 30840"/>
                        <a:gd name="connsiteY5" fmla="*/ 13852 h 49421"/>
                        <a:gd name="connsiteX6" fmla="*/ 16693 w 30840"/>
                        <a:gd name="connsiteY6" fmla="*/ 22269 h 49421"/>
                        <a:gd name="connsiteX7" fmla="*/ 21097 w 30840"/>
                        <a:gd name="connsiteY7" fmla="*/ 28263 h 49421"/>
                        <a:gd name="connsiteX8" fmla="*/ 22357 w 30840"/>
                        <a:gd name="connsiteY8" fmla="*/ 33090 h 49421"/>
                        <a:gd name="connsiteX9" fmla="*/ 19640 w 30840"/>
                        <a:gd name="connsiteY9" fmla="*/ 39395 h 49421"/>
                        <a:gd name="connsiteX10" fmla="*/ 12559 w 30840"/>
                        <a:gd name="connsiteY10" fmla="*/ 41841 h 49421"/>
                        <a:gd name="connsiteX11" fmla="*/ 6031 w 30840"/>
                        <a:gd name="connsiteY11" fmla="*/ 40769 h 49421"/>
                        <a:gd name="connsiteX12" fmla="*/ -1299 w 30840"/>
                        <a:gd name="connsiteY12" fmla="*/ 37512 h 49421"/>
                        <a:gd name="connsiteX13" fmla="*/ -1299 w 30840"/>
                        <a:gd name="connsiteY13" fmla="*/ 44150 h 49421"/>
                        <a:gd name="connsiteX14" fmla="*/ 6114 w 30840"/>
                        <a:gd name="connsiteY14" fmla="*/ 46554 h 49421"/>
                        <a:gd name="connsiteX15" fmla="*/ 12435 w 30840"/>
                        <a:gd name="connsiteY15" fmla="*/ 47365 h 49421"/>
                        <a:gd name="connsiteX16" fmla="*/ 24471 w 30840"/>
                        <a:gd name="connsiteY16" fmla="*/ 43589 h 49421"/>
                        <a:gd name="connsiteX17" fmla="*/ 28959 w 30840"/>
                        <a:gd name="connsiteY17" fmla="*/ 33517 h 49421"/>
                        <a:gd name="connsiteX18" fmla="*/ 27834 w 30840"/>
                        <a:gd name="connsiteY18" fmla="*/ 27836 h 49421"/>
                        <a:gd name="connsiteX19" fmla="*/ 23753 w 30840"/>
                        <a:gd name="connsiteY19" fmla="*/ 21520 h 49421"/>
                        <a:gd name="connsiteX20" fmla="*/ 18578 w 30840"/>
                        <a:gd name="connsiteY20" fmla="*/ 16068 h 49421"/>
                        <a:gd name="connsiteX21" fmla="*/ 6281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281" y="3468"/>
                          </a:moveTo>
                          <a:lnTo>
                            <a:pt x="29219" y="3468"/>
                          </a:lnTo>
                          <a:lnTo>
                            <a:pt x="29219" y="-2057"/>
                          </a:lnTo>
                          <a:lnTo>
                            <a:pt x="-1622" y="-2057"/>
                          </a:lnTo>
                          <a:lnTo>
                            <a:pt x="-1622" y="3468"/>
                          </a:lnTo>
                          <a:cubicBezTo>
                            <a:pt x="870" y="6049"/>
                            <a:pt x="4268" y="9510"/>
                            <a:pt x="8572" y="13852"/>
                          </a:cubicBezTo>
                          <a:cubicBezTo>
                            <a:pt x="12882" y="18201"/>
                            <a:pt x="15589" y="21007"/>
                            <a:pt x="16693" y="22269"/>
                          </a:cubicBezTo>
                          <a:cubicBezTo>
                            <a:pt x="18796" y="24628"/>
                            <a:pt x="20264" y="26626"/>
                            <a:pt x="21097" y="28263"/>
                          </a:cubicBezTo>
                          <a:cubicBezTo>
                            <a:pt x="21937" y="29900"/>
                            <a:pt x="22357" y="31509"/>
                            <a:pt x="22357" y="33090"/>
                          </a:cubicBezTo>
                          <a:cubicBezTo>
                            <a:pt x="22357" y="35671"/>
                            <a:pt x="21451" y="37772"/>
                            <a:pt x="19640" y="39395"/>
                          </a:cubicBezTo>
                          <a:cubicBezTo>
                            <a:pt x="17828" y="41026"/>
                            <a:pt x="15468" y="41841"/>
                            <a:pt x="12559" y="41841"/>
                          </a:cubicBezTo>
                          <a:cubicBezTo>
                            <a:pt x="10498" y="41841"/>
                            <a:pt x="8322" y="41483"/>
                            <a:pt x="6031" y="40769"/>
                          </a:cubicBezTo>
                          <a:cubicBezTo>
                            <a:pt x="3747" y="40054"/>
                            <a:pt x="1304" y="38969"/>
                            <a:pt x="-1299" y="37512"/>
                          </a:cubicBezTo>
                          <a:lnTo>
                            <a:pt x="-1299" y="44150"/>
                          </a:lnTo>
                          <a:cubicBezTo>
                            <a:pt x="1346" y="45212"/>
                            <a:pt x="3817" y="46013"/>
                            <a:pt x="6114" y="46554"/>
                          </a:cubicBezTo>
                          <a:cubicBezTo>
                            <a:pt x="8419" y="47095"/>
                            <a:pt x="10526" y="47365"/>
                            <a:pt x="12435" y="47365"/>
                          </a:cubicBezTo>
                          <a:cubicBezTo>
                            <a:pt x="17467" y="47365"/>
                            <a:pt x="21479" y="46106"/>
                            <a:pt x="24471" y="43589"/>
                          </a:cubicBezTo>
                          <a:cubicBezTo>
                            <a:pt x="27463" y="41078"/>
                            <a:pt x="28959" y="37720"/>
                            <a:pt x="28959" y="33517"/>
                          </a:cubicBezTo>
                          <a:cubicBezTo>
                            <a:pt x="28959" y="31519"/>
                            <a:pt x="28584" y="29626"/>
                            <a:pt x="27834" y="27836"/>
                          </a:cubicBezTo>
                          <a:cubicBezTo>
                            <a:pt x="27091" y="26053"/>
                            <a:pt x="25731" y="23948"/>
                            <a:pt x="23753" y="21520"/>
                          </a:cubicBezTo>
                          <a:cubicBezTo>
                            <a:pt x="23211" y="20889"/>
                            <a:pt x="21486" y="19072"/>
                            <a:pt x="18578" y="16068"/>
                          </a:cubicBezTo>
                          <a:cubicBezTo>
                            <a:pt x="15676" y="13065"/>
                            <a:pt x="11577" y="8865"/>
                            <a:pt x="6281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0" name="자유형 1469">
                      <a:extLst>
                        <a:ext uri="{FF2B5EF4-FFF2-40B4-BE49-F238E27FC236}">
                          <a16:creationId xmlns:a16="http://schemas.microsoft.com/office/drawing/2014/main" id="{A6AB4C34-2B3F-0F21-89AD-3136BB8F1F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13012" y="14826621"/>
                      <a:ext cx="33579" cy="50368"/>
                    </a:xfrm>
                    <a:custGeom>
                      <a:avLst/>
                      <a:gdLst>
                        <a:gd name="connsiteX0" fmla="*/ 15084 w 33579"/>
                        <a:gd name="connsiteY0" fmla="*/ 43156 h 50368"/>
                        <a:gd name="connsiteX1" fmla="*/ 7452 w 33579"/>
                        <a:gd name="connsiteY1" fmla="*/ 38161 h 50368"/>
                        <a:gd name="connsiteX2" fmla="*/ 4901 w 33579"/>
                        <a:gd name="connsiteY2" fmla="*/ 23158 h 50368"/>
                        <a:gd name="connsiteX3" fmla="*/ 7452 w 33579"/>
                        <a:gd name="connsiteY3" fmla="*/ 8186 h 50368"/>
                        <a:gd name="connsiteX4" fmla="*/ 15084 w 33579"/>
                        <a:gd name="connsiteY4" fmla="*/ 3191 h 50368"/>
                        <a:gd name="connsiteX5" fmla="*/ 22748 w 33579"/>
                        <a:gd name="connsiteY5" fmla="*/ 8186 h 50368"/>
                        <a:gd name="connsiteX6" fmla="*/ 25309 w 33579"/>
                        <a:gd name="connsiteY6" fmla="*/ 23158 h 50368"/>
                        <a:gd name="connsiteX7" fmla="*/ 22748 w 33579"/>
                        <a:gd name="connsiteY7" fmla="*/ 38161 h 50368"/>
                        <a:gd name="connsiteX8" fmla="*/ 15084 w 33579"/>
                        <a:gd name="connsiteY8" fmla="*/ 43156 h 50368"/>
                        <a:gd name="connsiteX9" fmla="*/ 15084 w 33579"/>
                        <a:gd name="connsiteY9" fmla="*/ 48358 h 50368"/>
                        <a:gd name="connsiteX10" fmla="*/ 27569 w 33579"/>
                        <a:gd name="connsiteY10" fmla="*/ 41897 h 50368"/>
                        <a:gd name="connsiteX11" fmla="*/ 31879 w 33579"/>
                        <a:gd name="connsiteY11" fmla="*/ 23158 h 50368"/>
                        <a:gd name="connsiteX12" fmla="*/ 27569 w 33579"/>
                        <a:gd name="connsiteY12" fmla="*/ 4440 h 50368"/>
                        <a:gd name="connsiteX13" fmla="*/ 15084 w 33579"/>
                        <a:gd name="connsiteY13" fmla="*/ -2011 h 50368"/>
                        <a:gd name="connsiteX14" fmla="*/ 2611 w 33579"/>
                        <a:gd name="connsiteY14" fmla="*/ 4440 h 50368"/>
                        <a:gd name="connsiteX15" fmla="*/ -1700 w 33579"/>
                        <a:gd name="connsiteY15" fmla="*/ 23158 h 50368"/>
                        <a:gd name="connsiteX16" fmla="*/ 2611 w 33579"/>
                        <a:gd name="connsiteY16" fmla="*/ 41897 h 50368"/>
                        <a:gd name="connsiteX17" fmla="*/ 1508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84" y="43156"/>
                          </a:moveTo>
                          <a:cubicBezTo>
                            <a:pt x="11704" y="43156"/>
                            <a:pt x="9160" y="41491"/>
                            <a:pt x="7452" y="38161"/>
                          </a:cubicBezTo>
                          <a:cubicBezTo>
                            <a:pt x="5752" y="34839"/>
                            <a:pt x="4901" y="29838"/>
                            <a:pt x="4901" y="23158"/>
                          </a:cubicBezTo>
                          <a:cubicBezTo>
                            <a:pt x="4901" y="16506"/>
                            <a:pt x="5752" y="11515"/>
                            <a:pt x="7452" y="8186"/>
                          </a:cubicBezTo>
                          <a:cubicBezTo>
                            <a:pt x="9160" y="4856"/>
                            <a:pt x="11704" y="3191"/>
                            <a:pt x="15084" y="3191"/>
                          </a:cubicBezTo>
                          <a:cubicBezTo>
                            <a:pt x="18493" y="3191"/>
                            <a:pt x="21047" y="4856"/>
                            <a:pt x="22748" y="8186"/>
                          </a:cubicBezTo>
                          <a:cubicBezTo>
                            <a:pt x="24455" y="11515"/>
                            <a:pt x="25309" y="16506"/>
                            <a:pt x="25309" y="23158"/>
                          </a:cubicBezTo>
                          <a:cubicBezTo>
                            <a:pt x="25309" y="29838"/>
                            <a:pt x="24455" y="34839"/>
                            <a:pt x="22748" y="38161"/>
                          </a:cubicBezTo>
                          <a:cubicBezTo>
                            <a:pt x="21047" y="41491"/>
                            <a:pt x="18493" y="43156"/>
                            <a:pt x="15084" y="43156"/>
                          </a:cubicBezTo>
                          <a:close/>
                          <a:moveTo>
                            <a:pt x="15084" y="48358"/>
                          </a:moveTo>
                          <a:cubicBezTo>
                            <a:pt x="20533" y="48358"/>
                            <a:pt x="24695" y="46204"/>
                            <a:pt x="27569" y="41897"/>
                          </a:cubicBezTo>
                          <a:cubicBezTo>
                            <a:pt x="30442" y="37596"/>
                            <a:pt x="31879" y="31350"/>
                            <a:pt x="31879" y="23158"/>
                          </a:cubicBezTo>
                          <a:cubicBezTo>
                            <a:pt x="31879" y="14987"/>
                            <a:pt x="30442" y="8747"/>
                            <a:pt x="27569" y="4440"/>
                          </a:cubicBezTo>
                          <a:cubicBezTo>
                            <a:pt x="24695" y="139"/>
                            <a:pt x="20533" y="-2011"/>
                            <a:pt x="15084" y="-2011"/>
                          </a:cubicBezTo>
                          <a:cubicBezTo>
                            <a:pt x="9642" y="-2011"/>
                            <a:pt x="5484" y="139"/>
                            <a:pt x="2611" y="4440"/>
                          </a:cubicBezTo>
                          <a:cubicBezTo>
                            <a:pt x="-263" y="8747"/>
                            <a:pt x="-1700" y="14987"/>
                            <a:pt x="-1700" y="23158"/>
                          </a:cubicBezTo>
                          <a:cubicBezTo>
                            <a:pt x="-1700" y="31350"/>
                            <a:pt x="-263" y="37596"/>
                            <a:pt x="2611" y="41897"/>
                          </a:cubicBezTo>
                          <a:cubicBezTo>
                            <a:pt x="5484" y="46204"/>
                            <a:pt x="9642" y="48358"/>
                            <a:pt x="1508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1" name="자유형 1470">
                      <a:extLst>
                        <a:ext uri="{FF2B5EF4-FFF2-40B4-BE49-F238E27FC236}">
                          <a16:creationId xmlns:a16="http://schemas.microsoft.com/office/drawing/2014/main" id="{A1FA6EFB-A22D-FB98-ACF5-66EC5EDD13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55409" y="14826621"/>
                      <a:ext cx="33579" cy="50368"/>
                    </a:xfrm>
                    <a:custGeom>
                      <a:avLst/>
                      <a:gdLst>
                        <a:gd name="connsiteX0" fmla="*/ 15091 w 33579"/>
                        <a:gd name="connsiteY0" fmla="*/ 43156 h 50368"/>
                        <a:gd name="connsiteX1" fmla="*/ 7459 w 33579"/>
                        <a:gd name="connsiteY1" fmla="*/ 38161 h 50368"/>
                        <a:gd name="connsiteX2" fmla="*/ 4908 w 33579"/>
                        <a:gd name="connsiteY2" fmla="*/ 23158 h 50368"/>
                        <a:gd name="connsiteX3" fmla="*/ 7459 w 33579"/>
                        <a:gd name="connsiteY3" fmla="*/ 8186 h 50368"/>
                        <a:gd name="connsiteX4" fmla="*/ 15091 w 33579"/>
                        <a:gd name="connsiteY4" fmla="*/ 3191 h 50368"/>
                        <a:gd name="connsiteX5" fmla="*/ 22754 w 33579"/>
                        <a:gd name="connsiteY5" fmla="*/ 8186 h 50368"/>
                        <a:gd name="connsiteX6" fmla="*/ 25316 w 33579"/>
                        <a:gd name="connsiteY6" fmla="*/ 23158 h 50368"/>
                        <a:gd name="connsiteX7" fmla="*/ 22754 w 33579"/>
                        <a:gd name="connsiteY7" fmla="*/ 38161 h 50368"/>
                        <a:gd name="connsiteX8" fmla="*/ 15091 w 33579"/>
                        <a:gd name="connsiteY8" fmla="*/ 43156 h 50368"/>
                        <a:gd name="connsiteX9" fmla="*/ 15091 w 33579"/>
                        <a:gd name="connsiteY9" fmla="*/ 48358 h 50368"/>
                        <a:gd name="connsiteX10" fmla="*/ 27575 w 33579"/>
                        <a:gd name="connsiteY10" fmla="*/ 41897 h 50368"/>
                        <a:gd name="connsiteX11" fmla="*/ 31886 w 33579"/>
                        <a:gd name="connsiteY11" fmla="*/ 23158 h 50368"/>
                        <a:gd name="connsiteX12" fmla="*/ 27575 w 33579"/>
                        <a:gd name="connsiteY12" fmla="*/ 4440 h 50368"/>
                        <a:gd name="connsiteX13" fmla="*/ 15091 w 33579"/>
                        <a:gd name="connsiteY13" fmla="*/ -2011 h 50368"/>
                        <a:gd name="connsiteX14" fmla="*/ 2617 w 33579"/>
                        <a:gd name="connsiteY14" fmla="*/ 4440 h 50368"/>
                        <a:gd name="connsiteX15" fmla="*/ -1694 w 33579"/>
                        <a:gd name="connsiteY15" fmla="*/ 23158 h 50368"/>
                        <a:gd name="connsiteX16" fmla="*/ 2617 w 33579"/>
                        <a:gd name="connsiteY16" fmla="*/ 41897 h 50368"/>
                        <a:gd name="connsiteX17" fmla="*/ 15091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91" y="43156"/>
                          </a:moveTo>
                          <a:cubicBezTo>
                            <a:pt x="11710" y="43156"/>
                            <a:pt x="9166" y="41491"/>
                            <a:pt x="7459" y="38161"/>
                          </a:cubicBezTo>
                          <a:cubicBezTo>
                            <a:pt x="5758" y="34839"/>
                            <a:pt x="4908" y="29838"/>
                            <a:pt x="4908" y="23158"/>
                          </a:cubicBezTo>
                          <a:cubicBezTo>
                            <a:pt x="4908" y="16506"/>
                            <a:pt x="5758" y="11515"/>
                            <a:pt x="7459" y="8186"/>
                          </a:cubicBezTo>
                          <a:cubicBezTo>
                            <a:pt x="9166" y="4856"/>
                            <a:pt x="11710" y="3191"/>
                            <a:pt x="15091" y="3191"/>
                          </a:cubicBezTo>
                          <a:cubicBezTo>
                            <a:pt x="18499" y="3191"/>
                            <a:pt x="21054" y="4856"/>
                            <a:pt x="22754" y="8186"/>
                          </a:cubicBezTo>
                          <a:cubicBezTo>
                            <a:pt x="24462" y="11515"/>
                            <a:pt x="25316" y="16506"/>
                            <a:pt x="25316" y="23158"/>
                          </a:cubicBezTo>
                          <a:cubicBezTo>
                            <a:pt x="25316" y="29838"/>
                            <a:pt x="24462" y="34839"/>
                            <a:pt x="22754" y="38161"/>
                          </a:cubicBezTo>
                          <a:cubicBezTo>
                            <a:pt x="21054" y="41491"/>
                            <a:pt x="18499" y="43156"/>
                            <a:pt x="15091" y="43156"/>
                          </a:cubicBezTo>
                          <a:close/>
                          <a:moveTo>
                            <a:pt x="15091" y="48358"/>
                          </a:moveTo>
                          <a:cubicBezTo>
                            <a:pt x="20540" y="48358"/>
                            <a:pt x="24701" y="46204"/>
                            <a:pt x="27575" y="41897"/>
                          </a:cubicBezTo>
                          <a:cubicBezTo>
                            <a:pt x="30449" y="37596"/>
                            <a:pt x="31886" y="31350"/>
                            <a:pt x="31886" y="23158"/>
                          </a:cubicBezTo>
                          <a:cubicBezTo>
                            <a:pt x="31886" y="14987"/>
                            <a:pt x="30449" y="8747"/>
                            <a:pt x="27575" y="4440"/>
                          </a:cubicBezTo>
                          <a:cubicBezTo>
                            <a:pt x="24701" y="139"/>
                            <a:pt x="20540" y="-2011"/>
                            <a:pt x="15091" y="-2011"/>
                          </a:cubicBezTo>
                          <a:cubicBezTo>
                            <a:pt x="9649" y="-2011"/>
                            <a:pt x="5491" y="139"/>
                            <a:pt x="2617" y="4440"/>
                          </a:cubicBezTo>
                          <a:cubicBezTo>
                            <a:pt x="-257" y="8747"/>
                            <a:pt x="-1694" y="14987"/>
                            <a:pt x="-1694" y="23158"/>
                          </a:cubicBezTo>
                          <a:cubicBezTo>
                            <a:pt x="-1694" y="31350"/>
                            <a:pt x="-257" y="37596"/>
                            <a:pt x="2617" y="41897"/>
                          </a:cubicBezTo>
                          <a:cubicBezTo>
                            <a:pt x="5491" y="46204"/>
                            <a:pt x="9649" y="48358"/>
                            <a:pt x="15091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72" name="그래픽 355">
                  <a:extLst>
                    <a:ext uri="{FF2B5EF4-FFF2-40B4-BE49-F238E27FC236}">
                      <a16:creationId xmlns:a16="http://schemas.microsoft.com/office/drawing/2014/main" id="{34960AF0-B35F-4681-1840-2EF65D5AA4F5}"/>
                    </a:ext>
                  </a:extLst>
                </p:cNvPr>
                <p:cNvGrpSpPr/>
                <p:nvPr/>
              </p:nvGrpSpPr>
              <p:grpSpPr>
                <a:xfrm>
                  <a:off x="21305523" y="13006807"/>
                  <a:ext cx="117883" cy="1870183"/>
                  <a:chOff x="21305523" y="13006807"/>
                  <a:chExt cx="117883" cy="1870183"/>
                </a:xfrm>
              </p:grpSpPr>
              <p:sp>
                <p:nvSpPr>
                  <p:cNvPr id="1473" name="자유형 1472">
                    <a:extLst>
                      <a:ext uri="{FF2B5EF4-FFF2-40B4-BE49-F238E27FC236}">
                        <a16:creationId xmlns:a16="http://schemas.microsoft.com/office/drawing/2014/main" id="{2297F6F2-B72F-AAC4-145F-FB954B6B26FC}"/>
                      </a:ext>
                    </a:extLst>
                  </p:cNvPr>
                  <p:cNvSpPr/>
                  <p:nvPr/>
                </p:nvSpPr>
                <p:spPr>
                  <a:xfrm>
                    <a:off x="21364238" y="13006807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4" name="자유형 1473">
                    <a:extLst>
                      <a:ext uri="{FF2B5EF4-FFF2-40B4-BE49-F238E27FC236}">
                        <a16:creationId xmlns:a16="http://schemas.microsoft.com/office/drawing/2014/main" id="{1C9FAEE3-B567-8EE3-1749-0BF05C0F37A0}"/>
                      </a:ext>
                    </a:extLst>
                  </p:cNvPr>
                  <p:cNvSpPr/>
                  <p:nvPr/>
                </p:nvSpPr>
                <p:spPr>
                  <a:xfrm>
                    <a:off x="21364239" y="14778836"/>
                    <a:ext cx="6663" cy="23306"/>
                  </a:xfrm>
                  <a:custGeom>
                    <a:avLst/>
                    <a:gdLst>
                      <a:gd name="connsiteX0" fmla="*/ 400 w 6663"/>
                      <a:gd name="connsiteY0" fmla="*/ 308 h 23306"/>
                      <a:gd name="connsiteX1" fmla="*/ 400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400" y="308"/>
                        </a:moveTo>
                        <a:lnTo>
                          <a:pt x="400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75" name="그래픽 355">
                    <a:extLst>
                      <a:ext uri="{FF2B5EF4-FFF2-40B4-BE49-F238E27FC236}">
                        <a16:creationId xmlns:a16="http://schemas.microsoft.com/office/drawing/2014/main" id="{FE26C2D7-A582-856C-6584-E98AAF2DC6E2}"/>
                      </a:ext>
                    </a:extLst>
                  </p:cNvPr>
                  <p:cNvGrpSpPr/>
                  <p:nvPr/>
                </p:nvGrpSpPr>
                <p:grpSpPr>
                  <a:xfrm>
                    <a:off x="21305523" y="14826621"/>
                    <a:ext cx="117883" cy="50368"/>
                    <a:chOff x="21305523" y="14826621"/>
                    <a:chExt cx="117883" cy="50368"/>
                  </a:xfrm>
                  <a:solidFill>
                    <a:srgbClr val="000000"/>
                  </a:solidFill>
                </p:grpSpPr>
                <p:sp>
                  <p:nvSpPr>
                    <p:cNvPr id="1476" name="자유형 1475">
                      <a:extLst>
                        <a:ext uri="{FF2B5EF4-FFF2-40B4-BE49-F238E27FC236}">
                          <a16:creationId xmlns:a16="http://schemas.microsoft.com/office/drawing/2014/main" id="{7D2CDBD9-A784-BBF8-DBCE-7AC58A4139B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05523" y="14826621"/>
                      <a:ext cx="30840" cy="49421"/>
                    </a:xfrm>
                    <a:custGeom>
                      <a:avLst/>
                      <a:gdLst>
                        <a:gd name="connsiteX0" fmla="*/ 6346 w 30840"/>
                        <a:gd name="connsiteY0" fmla="*/ 3468 h 49421"/>
                        <a:gd name="connsiteX1" fmla="*/ 29284 w 30840"/>
                        <a:gd name="connsiteY1" fmla="*/ 3468 h 49421"/>
                        <a:gd name="connsiteX2" fmla="*/ 29284 w 30840"/>
                        <a:gd name="connsiteY2" fmla="*/ -2057 h 49421"/>
                        <a:gd name="connsiteX3" fmla="*/ -1557 w 30840"/>
                        <a:gd name="connsiteY3" fmla="*/ -2057 h 49421"/>
                        <a:gd name="connsiteX4" fmla="*/ -1557 w 30840"/>
                        <a:gd name="connsiteY4" fmla="*/ 3468 h 49421"/>
                        <a:gd name="connsiteX5" fmla="*/ 8637 w 30840"/>
                        <a:gd name="connsiteY5" fmla="*/ 13852 h 49421"/>
                        <a:gd name="connsiteX6" fmla="*/ 16758 w 30840"/>
                        <a:gd name="connsiteY6" fmla="*/ 22269 h 49421"/>
                        <a:gd name="connsiteX7" fmla="*/ 21163 w 30840"/>
                        <a:gd name="connsiteY7" fmla="*/ 28263 h 49421"/>
                        <a:gd name="connsiteX8" fmla="*/ 22422 w 30840"/>
                        <a:gd name="connsiteY8" fmla="*/ 33090 h 49421"/>
                        <a:gd name="connsiteX9" fmla="*/ 19705 w 30840"/>
                        <a:gd name="connsiteY9" fmla="*/ 39395 h 49421"/>
                        <a:gd name="connsiteX10" fmla="*/ 12625 w 30840"/>
                        <a:gd name="connsiteY10" fmla="*/ 41841 h 49421"/>
                        <a:gd name="connsiteX11" fmla="*/ 6096 w 30840"/>
                        <a:gd name="connsiteY11" fmla="*/ 40769 h 49421"/>
                        <a:gd name="connsiteX12" fmla="*/ -1234 w 30840"/>
                        <a:gd name="connsiteY12" fmla="*/ 37512 h 49421"/>
                        <a:gd name="connsiteX13" fmla="*/ -1234 w 30840"/>
                        <a:gd name="connsiteY13" fmla="*/ 44150 h 49421"/>
                        <a:gd name="connsiteX14" fmla="*/ 6180 w 30840"/>
                        <a:gd name="connsiteY14" fmla="*/ 46554 h 49421"/>
                        <a:gd name="connsiteX15" fmla="*/ 12500 w 30840"/>
                        <a:gd name="connsiteY15" fmla="*/ 47365 h 49421"/>
                        <a:gd name="connsiteX16" fmla="*/ 24536 w 30840"/>
                        <a:gd name="connsiteY16" fmla="*/ 43589 h 49421"/>
                        <a:gd name="connsiteX17" fmla="*/ 29024 w 30840"/>
                        <a:gd name="connsiteY17" fmla="*/ 33517 h 49421"/>
                        <a:gd name="connsiteX18" fmla="*/ 27899 w 30840"/>
                        <a:gd name="connsiteY18" fmla="*/ 27836 h 49421"/>
                        <a:gd name="connsiteX19" fmla="*/ 23818 w 30840"/>
                        <a:gd name="connsiteY19" fmla="*/ 21520 h 49421"/>
                        <a:gd name="connsiteX20" fmla="*/ 18643 w 30840"/>
                        <a:gd name="connsiteY20" fmla="*/ 16068 h 49421"/>
                        <a:gd name="connsiteX21" fmla="*/ 6346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346" y="3468"/>
                          </a:moveTo>
                          <a:lnTo>
                            <a:pt x="29284" y="3468"/>
                          </a:lnTo>
                          <a:lnTo>
                            <a:pt x="29284" y="-2057"/>
                          </a:lnTo>
                          <a:lnTo>
                            <a:pt x="-1557" y="-2057"/>
                          </a:lnTo>
                          <a:lnTo>
                            <a:pt x="-1557" y="3468"/>
                          </a:lnTo>
                          <a:cubicBezTo>
                            <a:pt x="935" y="6049"/>
                            <a:pt x="4333" y="9510"/>
                            <a:pt x="8637" y="13852"/>
                          </a:cubicBezTo>
                          <a:cubicBezTo>
                            <a:pt x="12947" y="18201"/>
                            <a:pt x="15655" y="21007"/>
                            <a:pt x="16758" y="22269"/>
                          </a:cubicBezTo>
                          <a:cubicBezTo>
                            <a:pt x="18862" y="24628"/>
                            <a:pt x="20330" y="26626"/>
                            <a:pt x="21163" y="28263"/>
                          </a:cubicBezTo>
                          <a:cubicBezTo>
                            <a:pt x="22003" y="29900"/>
                            <a:pt x="22422" y="31509"/>
                            <a:pt x="22422" y="33090"/>
                          </a:cubicBezTo>
                          <a:cubicBezTo>
                            <a:pt x="22422" y="35671"/>
                            <a:pt x="21517" y="37772"/>
                            <a:pt x="19705" y="39395"/>
                          </a:cubicBezTo>
                          <a:cubicBezTo>
                            <a:pt x="17893" y="41026"/>
                            <a:pt x="15533" y="41841"/>
                            <a:pt x="12625" y="41841"/>
                          </a:cubicBezTo>
                          <a:cubicBezTo>
                            <a:pt x="10563" y="41841"/>
                            <a:pt x="8387" y="41483"/>
                            <a:pt x="6096" y="40769"/>
                          </a:cubicBezTo>
                          <a:cubicBezTo>
                            <a:pt x="3812" y="40054"/>
                            <a:pt x="1369" y="38969"/>
                            <a:pt x="-1234" y="37512"/>
                          </a:cubicBezTo>
                          <a:lnTo>
                            <a:pt x="-1234" y="44150"/>
                          </a:lnTo>
                          <a:cubicBezTo>
                            <a:pt x="1411" y="45212"/>
                            <a:pt x="3882" y="46013"/>
                            <a:pt x="6180" y="46554"/>
                          </a:cubicBezTo>
                          <a:cubicBezTo>
                            <a:pt x="8484" y="47095"/>
                            <a:pt x="10591" y="47365"/>
                            <a:pt x="12500" y="47365"/>
                          </a:cubicBezTo>
                          <a:cubicBezTo>
                            <a:pt x="17532" y="47365"/>
                            <a:pt x="21544" y="46106"/>
                            <a:pt x="24536" y="43589"/>
                          </a:cubicBezTo>
                          <a:cubicBezTo>
                            <a:pt x="27528" y="41078"/>
                            <a:pt x="29024" y="37720"/>
                            <a:pt x="29024" y="33517"/>
                          </a:cubicBezTo>
                          <a:cubicBezTo>
                            <a:pt x="29024" y="31519"/>
                            <a:pt x="28649" y="29626"/>
                            <a:pt x="27899" y="27836"/>
                          </a:cubicBezTo>
                          <a:cubicBezTo>
                            <a:pt x="27157" y="26053"/>
                            <a:pt x="25796" y="23948"/>
                            <a:pt x="23818" y="21520"/>
                          </a:cubicBezTo>
                          <a:cubicBezTo>
                            <a:pt x="23276" y="20889"/>
                            <a:pt x="21551" y="19072"/>
                            <a:pt x="18643" y="16068"/>
                          </a:cubicBezTo>
                          <a:cubicBezTo>
                            <a:pt x="15741" y="13065"/>
                            <a:pt x="11642" y="8865"/>
                            <a:pt x="6346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7" name="자유형 1476">
                      <a:extLst>
                        <a:ext uri="{FF2B5EF4-FFF2-40B4-BE49-F238E27FC236}">
                          <a16:creationId xmlns:a16="http://schemas.microsoft.com/office/drawing/2014/main" id="{26202090-67EE-BBC1-A8F5-0C2E188924B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48180" y="14827495"/>
                      <a:ext cx="31434" cy="49494"/>
                    </a:xfrm>
                    <a:custGeom>
                      <a:avLst/>
                      <a:gdLst>
                        <a:gd name="connsiteX0" fmla="*/ 447 w 31434"/>
                        <a:gd name="connsiteY0" fmla="*/ 47526 h 49494"/>
                        <a:gd name="connsiteX1" fmla="*/ 26249 w 31434"/>
                        <a:gd name="connsiteY1" fmla="*/ 47526 h 49494"/>
                        <a:gd name="connsiteX2" fmla="*/ 26249 w 31434"/>
                        <a:gd name="connsiteY2" fmla="*/ 41991 h 49494"/>
                        <a:gd name="connsiteX3" fmla="*/ 6466 w 31434"/>
                        <a:gd name="connsiteY3" fmla="*/ 41991 h 49494"/>
                        <a:gd name="connsiteX4" fmla="*/ 6466 w 31434"/>
                        <a:gd name="connsiteY4" fmla="*/ 30098 h 49494"/>
                        <a:gd name="connsiteX5" fmla="*/ 9319 w 31434"/>
                        <a:gd name="connsiteY5" fmla="*/ 30826 h 49494"/>
                        <a:gd name="connsiteX6" fmla="*/ 12192 w 31434"/>
                        <a:gd name="connsiteY6" fmla="*/ 31066 h 49494"/>
                        <a:gd name="connsiteX7" fmla="*/ 25072 w 31434"/>
                        <a:gd name="connsiteY7" fmla="*/ 26613 h 49494"/>
                        <a:gd name="connsiteX8" fmla="*/ 29831 w 31434"/>
                        <a:gd name="connsiteY8" fmla="*/ 14554 h 49494"/>
                        <a:gd name="connsiteX9" fmla="*/ 24947 w 31434"/>
                        <a:gd name="connsiteY9" fmla="*/ 2370 h 49494"/>
                        <a:gd name="connsiteX10" fmla="*/ 11182 w 31434"/>
                        <a:gd name="connsiteY10" fmla="*/ -1969 h 49494"/>
                        <a:gd name="connsiteX11" fmla="*/ 4945 w 31434"/>
                        <a:gd name="connsiteY11" fmla="*/ -1449 h 49494"/>
                        <a:gd name="connsiteX12" fmla="*/ -1604 w 31434"/>
                        <a:gd name="connsiteY12" fmla="*/ 112 h 49494"/>
                        <a:gd name="connsiteX13" fmla="*/ -1604 w 31434"/>
                        <a:gd name="connsiteY13" fmla="*/ 6719 h 49494"/>
                        <a:gd name="connsiteX14" fmla="*/ 4446 w 31434"/>
                        <a:gd name="connsiteY14" fmla="*/ 4347 h 49494"/>
                        <a:gd name="connsiteX15" fmla="*/ 11047 w 31434"/>
                        <a:gd name="connsiteY15" fmla="*/ 3566 h 49494"/>
                        <a:gd name="connsiteX16" fmla="*/ 19960 w 31434"/>
                        <a:gd name="connsiteY16" fmla="*/ 6521 h 49494"/>
                        <a:gd name="connsiteX17" fmla="*/ 23250 w 31434"/>
                        <a:gd name="connsiteY17" fmla="*/ 14554 h 49494"/>
                        <a:gd name="connsiteX18" fmla="*/ 19960 w 31434"/>
                        <a:gd name="connsiteY18" fmla="*/ 22576 h 49494"/>
                        <a:gd name="connsiteX19" fmla="*/ 11047 w 31434"/>
                        <a:gd name="connsiteY19" fmla="*/ 25541 h 49494"/>
                        <a:gd name="connsiteX20" fmla="*/ 5789 w 31434"/>
                        <a:gd name="connsiteY20" fmla="*/ 24958 h 49494"/>
                        <a:gd name="connsiteX21" fmla="*/ 447 w 31434"/>
                        <a:gd name="connsiteY21" fmla="*/ 23137 h 49494"/>
                        <a:gd name="connsiteX22" fmla="*/ 447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447" y="47526"/>
                          </a:moveTo>
                          <a:lnTo>
                            <a:pt x="26249" y="47526"/>
                          </a:lnTo>
                          <a:lnTo>
                            <a:pt x="26249" y="41991"/>
                          </a:lnTo>
                          <a:lnTo>
                            <a:pt x="6466" y="41991"/>
                          </a:lnTo>
                          <a:lnTo>
                            <a:pt x="6466" y="30098"/>
                          </a:lnTo>
                          <a:cubicBezTo>
                            <a:pt x="7417" y="30424"/>
                            <a:pt x="8368" y="30667"/>
                            <a:pt x="9319" y="30826"/>
                          </a:cubicBezTo>
                          <a:cubicBezTo>
                            <a:pt x="10277" y="30986"/>
                            <a:pt x="11234" y="31066"/>
                            <a:pt x="12192" y="31066"/>
                          </a:cubicBezTo>
                          <a:cubicBezTo>
                            <a:pt x="17614" y="31066"/>
                            <a:pt x="21907" y="29581"/>
                            <a:pt x="25072" y="26613"/>
                          </a:cubicBezTo>
                          <a:cubicBezTo>
                            <a:pt x="28244" y="23644"/>
                            <a:pt x="29831" y="19624"/>
                            <a:pt x="29831" y="14554"/>
                          </a:cubicBezTo>
                          <a:cubicBezTo>
                            <a:pt x="29831" y="9331"/>
                            <a:pt x="28203" y="5269"/>
                            <a:pt x="24947" y="2370"/>
                          </a:cubicBezTo>
                          <a:cubicBezTo>
                            <a:pt x="21692" y="-523"/>
                            <a:pt x="17103" y="-1969"/>
                            <a:pt x="11182" y="-1969"/>
                          </a:cubicBezTo>
                          <a:cubicBezTo>
                            <a:pt x="9142" y="-1969"/>
                            <a:pt x="7063" y="-1795"/>
                            <a:pt x="4945" y="-1449"/>
                          </a:cubicBezTo>
                          <a:cubicBezTo>
                            <a:pt x="2835" y="-1102"/>
                            <a:pt x="652" y="-582"/>
                            <a:pt x="-1604" y="112"/>
                          </a:cubicBezTo>
                          <a:lnTo>
                            <a:pt x="-1604" y="6719"/>
                          </a:lnTo>
                          <a:cubicBezTo>
                            <a:pt x="347" y="5658"/>
                            <a:pt x="2363" y="4867"/>
                            <a:pt x="4446" y="4347"/>
                          </a:cubicBezTo>
                          <a:cubicBezTo>
                            <a:pt x="6528" y="3826"/>
                            <a:pt x="8729" y="3566"/>
                            <a:pt x="11047" y="3566"/>
                          </a:cubicBezTo>
                          <a:cubicBezTo>
                            <a:pt x="14802" y="3566"/>
                            <a:pt x="17773" y="4551"/>
                            <a:pt x="19960" y="6521"/>
                          </a:cubicBezTo>
                          <a:cubicBezTo>
                            <a:pt x="22153" y="8491"/>
                            <a:pt x="23250" y="11169"/>
                            <a:pt x="23250" y="14554"/>
                          </a:cubicBezTo>
                          <a:cubicBezTo>
                            <a:pt x="23250" y="17932"/>
                            <a:pt x="22153" y="20606"/>
                            <a:pt x="19960" y="22576"/>
                          </a:cubicBezTo>
                          <a:cubicBezTo>
                            <a:pt x="17773" y="24552"/>
                            <a:pt x="14802" y="25541"/>
                            <a:pt x="11047" y="25541"/>
                          </a:cubicBezTo>
                          <a:cubicBezTo>
                            <a:pt x="9291" y="25541"/>
                            <a:pt x="7538" y="25347"/>
                            <a:pt x="5789" y="24958"/>
                          </a:cubicBezTo>
                          <a:cubicBezTo>
                            <a:pt x="4047" y="24570"/>
                            <a:pt x="2266" y="23963"/>
                            <a:pt x="447" y="23137"/>
                          </a:cubicBezTo>
                          <a:lnTo>
                            <a:pt x="447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8" name="자유형 1477">
                      <a:extLst>
                        <a:ext uri="{FF2B5EF4-FFF2-40B4-BE49-F238E27FC236}">
                          <a16:creationId xmlns:a16="http://schemas.microsoft.com/office/drawing/2014/main" id="{DB8291D0-B179-38C6-C0A3-3598A4B99B9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89827" y="14826621"/>
                      <a:ext cx="33579" cy="50368"/>
                    </a:xfrm>
                    <a:custGeom>
                      <a:avLst/>
                      <a:gdLst>
                        <a:gd name="connsiteX0" fmla="*/ 15156 w 33579"/>
                        <a:gd name="connsiteY0" fmla="*/ 43156 h 50368"/>
                        <a:gd name="connsiteX1" fmla="*/ 7524 w 33579"/>
                        <a:gd name="connsiteY1" fmla="*/ 38161 h 50368"/>
                        <a:gd name="connsiteX2" fmla="*/ 4973 w 33579"/>
                        <a:gd name="connsiteY2" fmla="*/ 23158 h 50368"/>
                        <a:gd name="connsiteX3" fmla="*/ 7524 w 33579"/>
                        <a:gd name="connsiteY3" fmla="*/ 8186 h 50368"/>
                        <a:gd name="connsiteX4" fmla="*/ 15156 w 33579"/>
                        <a:gd name="connsiteY4" fmla="*/ 3191 h 50368"/>
                        <a:gd name="connsiteX5" fmla="*/ 22819 w 33579"/>
                        <a:gd name="connsiteY5" fmla="*/ 8186 h 50368"/>
                        <a:gd name="connsiteX6" fmla="*/ 25381 w 33579"/>
                        <a:gd name="connsiteY6" fmla="*/ 23158 h 50368"/>
                        <a:gd name="connsiteX7" fmla="*/ 22819 w 33579"/>
                        <a:gd name="connsiteY7" fmla="*/ 38161 h 50368"/>
                        <a:gd name="connsiteX8" fmla="*/ 15156 w 33579"/>
                        <a:gd name="connsiteY8" fmla="*/ 43156 h 50368"/>
                        <a:gd name="connsiteX9" fmla="*/ 15156 w 33579"/>
                        <a:gd name="connsiteY9" fmla="*/ 48358 h 50368"/>
                        <a:gd name="connsiteX10" fmla="*/ 27640 w 33579"/>
                        <a:gd name="connsiteY10" fmla="*/ 41897 h 50368"/>
                        <a:gd name="connsiteX11" fmla="*/ 31951 w 33579"/>
                        <a:gd name="connsiteY11" fmla="*/ 23158 h 50368"/>
                        <a:gd name="connsiteX12" fmla="*/ 27640 w 33579"/>
                        <a:gd name="connsiteY12" fmla="*/ 4440 h 50368"/>
                        <a:gd name="connsiteX13" fmla="*/ 15156 w 33579"/>
                        <a:gd name="connsiteY13" fmla="*/ -2011 h 50368"/>
                        <a:gd name="connsiteX14" fmla="*/ 2682 w 33579"/>
                        <a:gd name="connsiteY14" fmla="*/ 4440 h 50368"/>
                        <a:gd name="connsiteX15" fmla="*/ -1628 w 33579"/>
                        <a:gd name="connsiteY15" fmla="*/ 23158 h 50368"/>
                        <a:gd name="connsiteX16" fmla="*/ 2682 w 33579"/>
                        <a:gd name="connsiteY16" fmla="*/ 41897 h 50368"/>
                        <a:gd name="connsiteX17" fmla="*/ 1515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56" y="43156"/>
                          </a:moveTo>
                          <a:cubicBezTo>
                            <a:pt x="11776" y="43156"/>
                            <a:pt x="9232" y="41491"/>
                            <a:pt x="7524" y="38161"/>
                          </a:cubicBezTo>
                          <a:cubicBezTo>
                            <a:pt x="5823" y="34839"/>
                            <a:pt x="4973" y="29838"/>
                            <a:pt x="4973" y="23158"/>
                          </a:cubicBezTo>
                          <a:cubicBezTo>
                            <a:pt x="4973" y="16506"/>
                            <a:pt x="5823" y="11515"/>
                            <a:pt x="7524" y="8186"/>
                          </a:cubicBezTo>
                          <a:cubicBezTo>
                            <a:pt x="9232" y="4856"/>
                            <a:pt x="11776" y="3191"/>
                            <a:pt x="15156" y="3191"/>
                          </a:cubicBezTo>
                          <a:cubicBezTo>
                            <a:pt x="18564" y="3191"/>
                            <a:pt x="21119" y="4856"/>
                            <a:pt x="22819" y="8186"/>
                          </a:cubicBezTo>
                          <a:cubicBezTo>
                            <a:pt x="24527" y="11515"/>
                            <a:pt x="25381" y="16506"/>
                            <a:pt x="25381" y="23158"/>
                          </a:cubicBezTo>
                          <a:cubicBezTo>
                            <a:pt x="25381" y="29838"/>
                            <a:pt x="24527" y="34839"/>
                            <a:pt x="22819" y="38161"/>
                          </a:cubicBezTo>
                          <a:cubicBezTo>
                            <a:pt x="21119" y="41491"/>
                            <a:pt x="18564" y="43156"/>
                            <a:pt x="15156" y="43156"/>
                          </a:cubicBezTo>
                          <a:close/>
                          <a:moveTo>
                            <a:pt x="15156" y="48358"/>
                          </a:moveTo>
                          <a:cubicBezTo>
                            <a:pt x="20605" y="48358"/>
                            <a:pt x="24766" y="46204"/>
                            <a:pt x="27640" y="41897"/>
                          </a:cubicBezTo>
                          <a:cubicBezTo>
                            <a:pt x="30514" y="37596"/>
                            <a:pt x="31951" y="31350"/>
                            <a:pt x="31951" y="23158"/>
                          </a:cubicBezTo>
                          <a:cubicBezTo>
                            <a:pt x="31951" y="14987"/>
                            <a:pt x="30514" y="8747"/>
                            <a:pt x="27640" y="4440"/>
                          </a:cubicBezTo>
                          <a:cubicBezTo>
                            <a:pt x="24766" y="139"/>
                            <a:pt x="20605" y="-2011"/>
                            <a:pt x="15156" y="-2011"/>
                          </a:cubicBezTo>
                          <a:cubicBezTo>
                            <a:pt x="9714" y="-2011"/>
                            <a:pt x="5556" y="139"/>
                            <a:pt x="2682" y="4440"/>
                          </a:cubicBezTo>
                          <a:cubicBezTo>
                            <a:pt x="-191" y="8747"/>
                            <a:pt x="-1628" y="14987"/>
                            <a:pt x="-1628" y="23158"/>
                          </a:cubicBezTo>
                          <a:cubicBezTo>
                            <a:pt x="-1628" y="31350"/>
                            <a:pt x="-191" y="37596"/>
                            <a:pt x="2682" y="41897"/>
                          </a:cubicBezTo>
                          <a:cubicBezTo>
                            <a:pt x="5556" y="46204"/>
                            <a:pt x="9714" y="48358"/>
                            <a:pt x="1515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79" name="그래픽 355">
                  <a:extLst>
                    <a:ext uri="{FF2B5EF4-FFF2-40B4-BE49-F238E27FC236}">
                      <a16:creationId xmlns:a16="http://schemas.microsoft.com/office/drawing/2014/main" id="{4522ECB6-4936-1439-3F81-90C98D32BBC0}"/>
                    </a:ext>
                  </a:extLst>
                </p:cNvPr>
                <p:cNvGrpSpPr/>
                <p:nvPr/>
              </p:nvGrpSpPr>
              <p:grpSpPr>
                <a:xfrm>
                  <a:off x="20035010" y="14916534"/>
                  <a:ext cx="474925" cy="59181"/>
                  <a:chOff x="20035010" y="14916534"/>
                  <a:chExt cx="474925" cy="59181"/>
                </a:xfrm>
                <a:solidFill>
                  <a:srgbClr val="000000"/>
                </a:solidFill>
              </p:grpSpPr>
              <p:sp>
                <p:nvSpPr>
                  <p:cNvPr id="1480" name="자유형 1479">
                    <a:extLst>
                      <a:ext uri="{FF2B5EF4-FFF2-40B4-BE49-F238E27FC236}">
                        <a16:creationId xmlns:a16="http://schemas.microsoft.com/office/drawing/2014/main" id="{75FFCDBB-EE74-C280-A7CD-56641C1EC9B0}"/>
                      </a:ext>
                    </a:extLst>
                  </p:cNvPr>
                  <p:cNvSpPr/>
                  <p:nvPr/>
                </p:nvSpPr>
                <p:spPr>
                  <a:xfrm flipV="1">
                    <a:off x="20035010" y="14918583"/>
                    <a:ext cx="44511" cy="48547"/>
                  </a:xfrm>
                  <a:custGeom>
                    <a:avLst/>
                    <a:gdLst>
                      <a:gd name="connsiteX0" fmla="*/ 16560 w 44511"/>
                      <a:gd name="connsiteY0" fmla="*/ -2001 h 48547"/>
                      <a:gd name="connsiteX1" fmla="*/ -1984 w 44511"/>
                      <a:gd name="connsiteY1" fmla="*/ 46547 h 48547"/>
                      <a:gd name="connsiteX2" fmla="*/ 4878 w 44511"/>
                      <a:gd name="connsiteY2" fmla="*/ 46547 h 48547"/>
                      <a:gd name="connsiteX3" fmla="*/ 20277 w 44511"/>
                      <a:gd name="connsiteY3" fmla="*/ 5678 h 48547"/>
                      <a:gd name="connsiteX4" fmla="*/ 35698 w 44511"/>
                      <a:gd name="connsiteY4" fmla="*/ 46547 h 48547"/>
                      <a:gd name="connsiteX5" fmla="*/ 42528 w 44511"/>
                      <a:gd name="connsiteY5" fmla="*/ 46547 h 48547"/>
                      <a:gd name="connsiteX6" fmla="*/ 24015 w 44511"/>
                      <a:gd name="connsiteY6" fmla="*/ -2001 h 48547"/>
                      <a:gd name="connsiteX7" fmla="*/ 16560 w 44511"/>
                      <a:gd name="connsiteY7" fmla="*/ -2001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511" h="48547">
                        <a:moveTo>
                          <a:pt x="16560" y="-2001"/>
                        </a:moveTo>
                        <a:lnTo>
                          <a:pt x="-1984" y="46547"/>
                        </a:lnTo>
                        <a:lnTo>
                          <a:pt x="4878" y="46547"/>
                        </a:lnTo>
                        <a:lnTo>
                          <a:pt x="20277" y="5678"/>
                        </a:lnTo>
                        <a:lnTo>
                          <a:pt x="35698" y="46547"/>
                        </a:lnTo>
                        <a:lnTo>
                          <a:pt x="42528" y="46547"/>
                        </a:lnTo>
                        <a:lnTo>
                          <a:pt x="24015" y="-2001"/>
                        </a:lnTo>
                        <a:lnTo>
                          <a:pt x="1656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1" name="자유형 1480">
                    <a:extLst>
                      <a:ext uri="{FF2B5EF4-FFF2-40B4-BE49-F238E27FC236}">
                        <a16:creationId xmlns:a16="http://schemas.microsoft.com/office/drawing/2014/main" id="{940B764B-35A1-998A-CD13-A8187844C31D}"/>
                      </a:ext>
                    </a:extLst>
                  </p:cNvPr>
                  <p:cNvSpPr/>
                  <p:nvPr/>
                </p:nvSpPr>
                <p:spPr>
                  <a:xfrm flipV="1">
                    <a:off x="20083813" y="14917709"/>
                    <a:ext cx="44970" cy="58005"/>
                  </a:xfrm>
                  <a:custGeom>
                    <a:avLst/>
                    <a:gdLst>
                      <a:gd name="connsiteX0" fmla="*/ 20214 w 44970"/>
                      <a:gd name="connsiteY0" fmla="*/ 51049 h 58005"/>
                      <a:gd name="connsiteX1" fmla="*/ 8834 w 44970"/>
                      <a:gd name="connsiteY1" fmla="*/ 45711 h 58005"/>
                      <a:gd name="connsiteX2" fmla="*/ 4627 w 44970"/>
                      <a:gd name="connsiteY2" fmla="*/ 31176 h 58005"/>
                      <a:gd name="connsiteX3" fmla="*/ 8834 w 44970"/>
                      <a:gd name="connsiteY3" fmla="*/ 16672 h 58005"/>
                      <a:gd name="connsiteX4" fmla="*/ 20214 w 44970"/>
                      <a:gd name="connsiteY4" fmla="*/ 11345 h 58005"/>
                      <a:gd name="connsiteX5" fmla="*/ 31553 w 44970"/>
                      <a:gd name="connsiteY5" fmla="*/ 16672 h 58005"/>
                      <a:gd name="connsiteX6" fmla="*/ 35739 w 44970"/>
                      <a:gd name="connsiteY6" fmla="*/ 31176 h 58005"/>
                      <a:gd name="connsiteX7" fmla="*/ 31553 w 44970"/>
                      <a:gd name="connsiteY7" fmla="*/ 45711 h 58005"/>
                      <a:gd name="connsiteX8" fmla="*/ 20214 w 44970"/>
                      <a:gd name="connsiteY8" fmla="*/ 51049 h 58005"/>
                      <a:gd name="connsiteX9" fmla="*/ 29418 w 44970"/>
                      <a:gd name="connsiteY9" fmla="*/ 7828 h 58005"/>
                      <a:gd name="connsiteX10" fmla="*/ 38081 w 44970"/>
                      <a:gd name="connsiteY10" fmla="*/ -1630 h 58005"/>
                      <a:gd name="connsiteX11" fmla="*/ 30137 w 44970"/>
                      <a:gd name="connsiteY11" fmla="*/ -1630 h 58005"/>
                      <a:gd name="connsiteX12" fmla="*/ 22942 w 44970"/>
                      <a:gd name="connsiteY12" fmla="*/ 6143 h 58005"/>
                      <a:gd name="connsiteX13" fmla="*/ 21297 w 44970"/>
                      <a:gd name="connsiteY13" fmla="*/ 6049 h 58005"/>
                      <a:gd name="connsiteX14" fmla="*/ 20214 w 44970"/>
                      <a:gd name="connsiteY14" fmla="*/ 6007 h 58005"/>
                      <a:gd name="connsiteX15" fmla="*/ 3825 w 44970"/>
                      <a:gd name="connsiteY15" fmla="*/ 12854 h 58005"/>
                      <a:gd name="connsiteX16" fmla="*/ -2307 w 44970"/>
                      <a:gd name="connsiteY16" fmla="*/ 31176 h 58005"/>
                      <a:gd name="connsiteX17" fmla="*/ 3825 w 44970"/>
                      <a:gd name="connsiteY17" fmla="*/ 49530 h 58005"/>
                      <a:gd name="connsiteX18" fmla="*/ 20214 w 44970"/>
                      <a:gd name="connsiteY18" fmla="*/ 56376 h 58005"/>
                      <a:gd name="connsiteX19" fmla="*/ 36540 w 44970"/>
                      <a:gd name="connsiteY19" fmla="*/ 49530 h 58005"/>
                      <a:gd name="connsiteX20" fmla="*/ 42663 w 44970"/>
                      <a:gd name="connsiteY20" fmla="*/ 31176 h 58005"/>
                      <a:gd name="connsiteX21" fmla="*/ 39258 w 44970"/>
                      <a:gd name="connsiteY21" fmla="*/ 16703 h 58005"/>
                      <a:gd name="connsiteX22" fmla="*/ 29418 w 44970"/>
                      <a:gd name="connsiteY22" fmla="*/ 7828 h 5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970" h="58005">
                        <a:moveTo>
                          <a:pt x="20214" y="51049"/>
                        </a:moveTo>
                        <a:cubicBezTo>
                          <a:pt x="15438" y="51049"/>
                          <a:pt x="11645" y="49270"/>
                          <a:pt x="8834" y="45711"/>
                        </a:cubicBezTo>
                        <a:cubicBezTo>
                          <a:pt x="6029" y="42160"/>
                          <a:pt x="4627" y="37315"/>
                          <a:pt x="4627" y="31176"/>
                        </a:cubicBezTo>
                        <a:cubicBezTo>
                          <a:pt x="4627" y="25065"/>
                          <a:pt x="6029" y="20230"/>
                          <a:pt x="8834" y="16672"/>
                        </a:cubicBezTo>
                        <a:cubicBezTo>
                          <a:pt x="11645" y="13121"/>
                          <a:pt x="15438" y="11345"/>
                          <a:pt x="20214" y="11345"/>
                        </a:cubicBezTo>
                        <a:cubicBezTo>
                          <a:pt x="24983" y="11345"/>
                          <a:pt x="28762" y="13121"/>
                          <a:pt x="31553" y="16672"/>
                        </a:cubicBezTo>
                        <a:cubicBezTo>
                          <a:pt x="34343" y="20230"/>
                          <a:pt x="35739" y="25065"/>
                          <a:pt x="35739" y="31176"/>
                        </a:cubicBezTo>
                        <a:cubicBezTo>
                          <a:pt x="35739" y="37315"/>
                          <a:pt x="34343" y="42160"/>
                          <a:pt x="31553" y="45711"/>
                        </a:cubicBezTo>
                        <a:cubicBezTo>
                          <a:pt x="28762" y="49270"/>
                          <a:pt x="24983" y="51049"/>
                          <a:pt x="20214" y="51049"/>
                        </a:cubicBezTo>
                        <a:close/>
                        <a:moveTo>
                          <a:pt x="29418" y="7828"/>
                        </a:moveTo>
                        <a:lnTo>
                          <a:pt x="38081" y="-1630"/>
                        </a:lnTo>
                        <a:lnTo>
                          <a:pt x="30137" y="-1630"/>
                        </a:lnTo>
                        <a:lnTo>
                          <a:pt x="22942" y="6143"/>
                        </a:lnTo>
                        <a:cubicBezTo>
                          <a:pt x="22227" y="6101"/>
                          <a:pt x="21679" y="6070"/>
                          <a:pt x="21297" y="6049"/>
                        </a:cubicBezTo>
                        <a:cubicBezTo>
                          <a:pt x="20922" y="6021"/>
                          <a:pt x="20561" y="6007"/>
                          <a:pt x="20214" y="6007"/>
                        </a:cubicBezTo>
                        <a:cubicBezTo>
                          <a:pt x="13384" y="6007"/>
                          <a:pt x="7921" y="8289"/>
                          <a:pt x="3825" y="12854"/>
                        </a:cubicBezTo>
                        <a:cubicBezTo>
                          <a:pt x="-263" y="17418"/>
                          <a:pt x="-2307" y="23525"/>
                          <a:pt x="-2307" y="31176"/>
                        </a:cubicBezTo>
                        <a:cubicBezTo>
                          <a:pt x="-2307" y="38848"/>
                          <a:pt x="-263" y="44966"/>
                          <a:pt x="3825" y="49530"/>
                        </a:cubicBezTo>
                        <a:cubicBezTo>
                          <a:pt x="7921" y="54094"/>
                          <a:pt x="13384" y="56376"/>
                          <a:pt x="20214" y="56376"/>
                        </a:cubicBezTo>
                        <a:cubicBezTo>
                          <a:pt x="27024" y="56376"/>
                          <a:pt x="32466" y="54094"/>
                          <a:pt x="36540" y="49530"/>
                        </a:cubicBezTo>
                        <a:cubicBezTo>
                          <a:pt x="40622" y="44966"/>
                          <a:pt x="42663" y="38848"/>
                          <a:pt x="42663" y="31176"/>
                        </a:cubicBezTo>
                        <a:cubicBezTo>
                          <a:pt x="42663" y="25544"/>
                          <a:pt x="41528" y="20719"/>
                          <a:pt x="39258" y="16703"/>
                        </a:cubicBezTo>
                        <a:cubicBezTo>
                          <a:pt x="36995" y="12694"/>
                          <a:pt x="33715" y="9736"/>
                          <a:pt x="29418" y="78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2" name="자유형 1481">
                    <a:extLst>
                      <a:ext uri="{FF2B5EF4-FFF2-40B4-BE49-F238E27FC236}">
                        <a16:creationId xmlns:a16="http://schemas.microsoft.com/office/drawing/2014/main" id="{6A469FEC-A787-FDE0-5B41-5801E4B0A8A0}"/>
                      </a:ext>
                    </a:extLst>
                  </p:cNvPr>
                  <p:cNvSpPr/>
                  <p:nvPr/>
                </p:nvSpPr>
                <p:spPr>
                  <a:xfrm flipV="1">
                    <a:off x="20139065" y="14918583"/>
                    <a:ext cx="31298" cy="48547"/>
                  </a:xfrm>
                  <a:custGeom>
                    <a:avLst/>
                    <a:gdLst>
                      <a:gd name="connsiteX0" fmla="*/ -1913 w 31298"/>
                      <a:gd name="connsiteY0" fmla="*/ 46547 h 48547"/>
                      <a:gd name="connsiteX1" fmla="*/ 28803 w 31298"/>
                      <a:gd name="connsiteY1" fmla="*/ 46547 h 48547"/>
                      <a:gd name="connsiteX2" fmla="*/ 28803 w 31298"/>
                      <a:gd name="connsiteY2" fmla="*/ 41012 h 48547"/>
                      <a:gd name="connsiteX3" fmla="*/ 4657 w 31298"/>
                      <a:gd name="connsiteY3" fmla="*/ 41012 h 48547"/>
                      <a:gd name="connsiteX4" fmla="*/ 4657 w 31298"/>
                      <a:gd name="connsiteY4" fmla="*/ 26643 h 48547"/>
                      <a:gd name="connsiteX5" fmla="*/ 27793 w 31298"/>
                      <a:gd name="connsiteY5" fmla="*/ 26643 h 48547"/>
                      <a:gd name="connsiteX6" fmla="*/ 27793 w 31298"/>
                      <a:gd name="connsiteY6" fmla="*/ 21118 h 48547"/>
                      <a:gd name="connsiteX7" fmla="*/ 4657 w 31298"/>
                      <a:gd name="connsiteY7" fmla="*/ 21118 h 48547"/>
                      <a:gd name="connsiteX8" fmla="*/ 4657 w 31298"/>
                      <a:gd name="connsiteY8" fmla="*/ 3524 h 48547"/>
                      <a:gd name="connsiteX9" fmla="*/ 29386 w 31298"/>
                      <a:gd name="connsiteY9" fmla="*/ 3524 h 48547"/>
                      <a:gd name="connsiteX10" fmla="*/ 29386 w 31298"/>
                      <a:gd name="connsiteY10" fmla="*/ -2001 h 48547"/>
                      <a:gd name="connsiteX11" fmla="*/ -1913 w 31298"/>
                      <a:gd name="connsiteY11" fmla="*/ -2001 h 48547"/>
                      <a:gd name="connsiteX12" fmla="*/ -1913 w 31298"/>
                      <a:gd name="connsiteY12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913" y="46547"/>
                        </a:moveTo>
                        <a:lnTo>
                          <a:pt x="28803" y="46547"/>
                        </a:lnTo>
                        <a:lnTo>
                          <a:pt x="28803" y="41012"/>
                        </a:lnTo>
                        <a:lnTo>
                          <a:pt x="4657" y="41012"/>
                        </a:lnTo>
                        <a:lnTo>
                          <a:pt x="4657" y="26643"/>
                        </a:lnTo>
                        <a:lnTo>
                          <a:pt x="27793" y="26643"/>
                        </a:lnTo>
                        <a:lnTo>
                          <a:pt x="27793" y="21118"/>
                        </a:lnTo>
                        <a:lnTo>
                          <a:pt x="4657" y="21118"/>
                        </a:lnTo>
                        <a:lnTo>
                          <a:pt x="4657" y="3524"/>
                        </a:lnTo>
                        <a:lnTo>
                          <a:pt x="29386" y="3524"/>
                        </a:lnTo>
                        <a:lnTo>
                          <a:pt x="29386" y="-2001"/>
                        </a:lnTo>
                        <a:lnTo>
                          <a:pt x="-1913" y="-2001"/>
                        </a:lnTo>
                        <a:lnTo>
                          <a:pt x="-1913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3" name="자유형 1482">
                    <a:extLst>
                      <a:ext uri="{FF2B5EF4-FFF2-40B4-BE49-F238E27FC236}">
                        <a16:creationId xmlns:a16="http://schemas.microsoft.com/office/drawing/2014/main" id="{8ABC6144-083E-FF19-3791-F3355EAD8F7B}"/>
                      </a:ext>
                    </a:extLst>
                  </p:cNvPr>
                  <p:cNvSpPr/>
                  <p:nvPr/>
                </p:nvSpPr>
                <p:spPr>
                  <a:xfrm flipV="1">
                    <a:off x="20174630" y="14967131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4" name="자유형 1483">
                    <a:extLst>
                      <a:ext uri="{FF2B5EF4-FFF2-40B4-BE49-F238E27FC236}">
                        <a16:creationId xmlns:a16="http://schemas.microsoft.com/office/drawing/2014/main" id="{83EF8367-B21A-BE76-AAD7-73146F32D245}"/>
                      </a:ext>
                    </a:extLst>
                  </p:cNvPr>
                  <p:cNvSpPr/>
                  <p:nvPr/>
                </p:nvSpPr>
                <p:spPr>
                  <a:xfrm flipV="1">
                    <a:off x="20202351" y="14918583"/>
                    <a:ext cx="6570" cy="48547"/>
                  </a:xfrm>
                  <a:custGeom>
                    <a:avLst/>
                    <a:gdLst>
                      <a:gd name="connsiteX0" fmla="*/ -718 w 6570"/>
                      <a:gd name="connsiteY0" fmla="*/ 46547 h 48547"/>
                      <a:gd name="connsiteX1" fmla="*/ 5852 w 6570"/>
                      <a:gd name="connsiteY1" fmla="*/ 46547 h 48547"/>
                      <a:gd name="connsiteX2" fmla="*/ 5852 w 6570"/>
                      <a:gd name="connsiteY2" fmla="*/ -2001 h 48547"/>
                      <a:gd name="connsiteX3" fmla="*/ -718 w 6570"/>
                      <a:gd name="connsiteY3" fmla="*/ -2001 h 48547"/>
                      <a:gd name="connsiteX4" fmla="*/ -718 w 6570"/>
                      <a:gd name="connsiteY4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70" h="48547">
                        <a:moveTo>
                          <a:pt x="-718" y="46547"/>
                        </a:moveTo>
                        <a:lnTo>
                          <a:pt x="5852" y="46547"/>
                        </a:lnTo>
                        <a:lnTo>
                          <a:pt x="5852" y="-2001"/>
                        </a:lnTo>
                        <a:lnTo>
                          <a:pt x="-718" y="-2001"/>
                        </a:lnTo>
                        <a:lnTo>
                          <a:pt x="-718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5" name="자유형 1484">
                    <a:extLst>
                      <a:ext uri="{FF2B5EF4-FFF2-40B4-BE49-F238E27FC236}">
                        <a16:creationId xmlns:a16="http://schemas.microsoft.com/office/drawing/2014/main" id="{150BE0A0-8544-4E33-CA73-7178170596B0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7256" y="14920373"/>
                    <a:ext cx="22740" cy="46758"/>
                  </a:xfrm>
                  <a:custGeom>
                    <a:avLst/>
                    <a:gdLst>
                      <a:gd name="connsiteX0" fmla="*/ 9378 w 22740"/>
                      <a:gd name="connsiteY0" fmla="*/ 44844 h 46758"/>
                      <a:gd name="connsiteX1" fmla="*/ 9378 w 22740"/>
                      <a:gd name="connsiteY1" fmla="*/ 34502 h 46758"/>
                      <a:gd name="connsiteX2" fmla="*/ 21706 w 22740"/>
                      <a:gd name="connsiteY2" fmla="*/ 34502 h 46758"/>
                      <a:gd name="connsiteX3" fmla="*/ 21706 w 22740"/>
                      <a:gd name="connsiteY3" fmla="*/ 29851 h 46758"/>
                      <a:gd name="connsiteX4" fmla="*/ 9378 w 22740"/>
                      <a:gd name="connsiteY4" fmla="*/ 29851 h 46758"/>
                      <a:gd name="connsiteX5" fmla="*/ 9378 w 22740"/>
                      <a:gd name="connsiteY5" fmla="*/ 10082 h 46758"/>
                      <a:gd name="connsiteX6" fmla="*/ 10596 w 22740"/>
                      <a:gd name="connsiteY6" fmla="*/ 4359 h 46758"/>
                      <a:gd name="connsiteX7" fmla="*/ 15562 w 22740"/>
                      <a:gd name="connsiteY7" fmla="*/ 3090 h 46758"/>
                      <a:gd name="connsiteX8" fmla="*/ 21706 w 22740"/>
                      <a:gd name="connsiteY8" fmla="*/ 3090 h 46758"/>
                      <a:gd name="connsiteX9" fmla="*/ 21706 w 22740"/>
                      <a:gd name="connsiteY9" fmla="*/ -1915 h 46758"/>
                      <a:gd name="connsiteX10" fmla="*/ 15562 w 22740"/>
                      <a:gd name="connsiteY10" fmla="*/ -1915 h 46758"/>
                      <a:gd name="connsiteX11" fmla="*/ 5994 w 22740"/>
                      <a:gd name="connsiteY11" fmla="*/ 666 h 46758"/>
                      <a:gd name="connsiteX12" fmla="*/ 3359 w 22740"/>
                      <a:gd name="connsiteY12" fmla="*/ 10082 h 46758"/>
                      <a:gd name="connsiteX13" fmla="*/ 3359 w 22740"/>
                      <a:gd name="connsiteY13" fmla="*/ 29851 h 46758"/>
                      <a:gd name="connsiteX14" fmla="*/ -1035 w 22740"/>
                      <a:gd name="connsiteY14" fmla="*/ 29851 h 46758"/>
                      <a:gd name="connsiteX15" fmla="*/ -1035 w 22740"/>
                      <a:gd name="connsiteY15" fmla="*/ 34502 h 46758"/>
                      <a:gd name="connsiteX16" fmla="*/ 3359 w 22740"/>
                      <a:gd name="connsiteY16" fmla="*/ 34502 h 46758"/>
                      <a:gd name="connsiteX17" fmla="*/ 3359 w 22740"/>
                      <a:gd name="connsiteY17" fmla="*/ 44844 h 46758"/>
                      <a:gd name="connsiteX18" fmla="*/ 937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78" y="44844"/>
                        </a:moveTo>
                        <a:lnTo>
                          <a:pt x="9378" y="34502"/>
                        </a:lnTo>
                        <a:lnTo>
                          <a:pt x="21706" y="34502"/>
                        </a:lnTo>
                        <a:lnTo>
                          <a:pt x="21706" y="29851"/>
                        </a:lnTo>
                        <a:lnTo>
                          <a:pt x="9378" y="29851"/>
                        </a:lnTo>
                        <a:lnTo>
                          <a:pt x="9378" y="10082"/>
                        </a:lnTo>
                        <a:cubicBezTo>
                          <a:pt x="9378" y="7113"/>
                          <a:pt x="9784" y="5206"/>
                          <a:pt x="10596" y="4359"/>
                        </a:cubicBezTo>
                        <a:cubicBezTo>
                          <a:pt x="11408" y="3513"/>
                          <a:pt x="13063" y="3090"/>
                          <a:pt x="15562" y="3090"/>
                        </a:cubicBezTo>
                        <a:lnTo>
                          <a:pt x="21706" y="3090"/>
                        </a:lnTo>
                        <a:lnTo>
                          <a:pt x="21706" y="-1915"/>
                        </a:lnTo>
                        <a:lnTo>
                          <a:pt x="15562" y="-1915"/>
                        </a:lnTo>
                        <a:cubicBezTo>
                          <a:pt x="10939" y="-1915"/>
                          <a:pt x="7750" y="-1055"/>
                          <a:pt x="5994" y="666"/>
                        </a:cubicBezTo>
                        <a:cubicBezTo>
                          <a:pt x="4237" y="2393"/>
                          <a:pt x="3359" y="5532"/>
                          <a:pt x="3359" y="10082"/>
                        </a:cubicBezTo>
                        <a:lnTo>
                          <a:pt x="3359" y="29851"/>
                        </a:lnTo>
                        <a:lnTo>
                          <a:pt x="-1035" y="29851"/>
                        </a:lnTo>
                        <a:lnTo>
                          <a:pt x="-1035" y="34502"/>
                        </a:lnTo>
                        <a:lnTo>
                          <a:pt x="3359" y="34502"/>
                        </a:lnTo>
                        <a:lnTo>
                          <a:pt x="3359" y="44844"/>
                        </a:lnTo>
                        <a:lnTo>
                          <a:pt x="937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6" name="자유형 1485">
                    <a:extLst>
                      <a:ext uri="{FF2B5EF4-FFF2-40B4-BE49-F238E27FC236}">
                        <a16:creationId xmlns:a16="http://schemas.microsoft.com/office/drawing/2014/main" id="{1FE179D7-4621-106C-BF49-E084218D2E9D}"/>
                      </a:ext>
                    </a:extLst>
                  </p:cNvPr>
                  <p:cNvSpPr/>
                  <p:nvPr/>
                </p:nvSpPr>
                <p:spPr>
                  <a:xfrm flipV="1">
                    <a:off x="20245269" y="14929841"/>
                    <a:ext cx="33777" cy="38236"/>
                  </a:xfrm>
                  <a:custGeom>
                    <a:avLst/>
                    <a:gdLst>
                      <a:gd name="connsiteX0" fmla="*/ 32036 w 33777"/>
                      <a:gd name="connsiteY0" fmla="*/ 19240 h 38236"/>
                      <a:gd name="connsiteX1" fmla="*/ 32036 w 33777"/>
                      <a:gd name="connsiteY1" fmla="*/ 16316 h 38236"/>
                      <a:gd name="connsiteX2" fmla="*/ 4507 w 33777"/>
                      <a:gd name="connsiteY2" fmla="*/ 16316 h 38236"/>
                      <a:gd name="connsiteX3" fmla="*/ 8234 w 33777"/>
                      <a:gd name="connsiteY3" fmla="*/ 6900 h 38236"/>
                      <a:gd name="connsiteX4" fmla="*/ 17522 w 33777"/>
                      <a:gd name="connsiteY4" fmla="*/ 3664 h 38236"/>
                      <a:gd name="connsiteX5" fmla="*/ 24206 w 33777"/>
                      <a:gd name="connsiteY5" fmla="*/ 4507 h 38236"/>
                      <a:gd name="connsiteX6" fmla="*/ 30641 w 33777"/>
                      <a:gd name="connsiteY6" fmla="*/ 7046 h 38236"/>
                      <a:gd name="connsiteX7" fmla="*/ 30641 w 33777"/>
                      <a:gd name="connsiteY7" fmla="*/ 1385 h 38236"/>
                      <a:gd name="connsiteX8" fmla="*/ 24029 w 33777"/>
                      <a:gd name="connsiteY8" fmla="*/ -695 h 38236"/>
                      <a:gd name="connsiteX9" fmla="*/ 17168 w 33777"/>
                      <a:gd name="connsiteY9" fmla="*/ -1413 h 38236"/>
                      <a:gd name="connsiteX10" fmla="*/ 3351 w 33777"/>
                      <a:gd name="connsiteY10" fmla="*/ 3654 h 38236"/>
                      <a:gd name="connsiteX11" fmla="*/ -1741 w 33777"/>
                      <a:gd name="connsiteY11" fmla="*/ 17388 h 38236"/>
                      <a:gd name="connsiteX12" fmla="*/ 3091 w 33777"/>
                      <a:gd name="connsiteY12" fmla="*/ 31569 h 38236"/>
                      <a:gd name="connsiteX13" fmla="*/ 16127 w 33777"/>
                      <a:gd name="connsiteY13" fmla="*/ 36824 h 38236"/>
                      <a:gd name="connsiteX14" fmla="*/ 27757 w 33777"/>
                      <a:gd name="connsiteY14" fmla="*/ 32090 h 38236"/>
                      <a:gd name="connsiteX15" fmla="*/ 32036 w 33777"/>
                      <a:gd name="connsiteY15" fmla="*/ 19240 h 38236"/>
                      <a:gd name="connsiteX16" fmla="*/ 26049 w 33777"/>
                      <a:gd name="connsiteY16" fmla="*/ 20998 h 38236"/>
                      <a:gd name="connsiteX17" fmla="*/ 23301 w 33777"/>
                      <a:gd name="connsiteY17" fmla="*/ 28822 h 38236"/>
                      <a:gd name="connsiteX18" fmla="*/ 16189 w 33777"/>
                      <a:gd name="connsiteY18" fmla="*/ 31757 h 38236"/>
                      <a:gd name="connsiteX19" fmla="*/ 8172 w 33777"/>
                      <a:gd name="connsiteY19" fmla="*/ 28927 h 38236"/>
                      <a:gd name="connsiteX20" fmla="*/ 4705 w 33777"/>
                      <a:gd name="connsiteY20" fmla="*/ 20957 h 38236"/>
                      <a:gd name="connsiteX21" fmla="*/ 26049 w 33777"/>
                      <a:gd name="connsiteY21" fmla="*/ 2099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036" y="19240"/>
                        </a:moveTo>
                        <a:lnTo>
                          <a:pt x="32036" y="16316"/>
                        </a:lnTo>
                        <a:lnTo>
                          <a:pt x="4507" y="16316"/>
                        </a:lnTo>
                        <a:cubicBezTo>
                          <a:pt x="4770" y="12196"/>
                          <a:pt x="6013" y="9057"/>
                          <a:pt x="8234" y="6900"/>
                        </a:cubicBezTo>
                        <a:cubicBezTo>
                          <a:pt x="10455" y="4743"/>
                          <a:pt x="13551" y="3664"/>
                          <a:pt x="17522" y="3664"/>
                        </a:cubicBezTo>
                        <a:cubicBezTo>
                          <a:pt x="19820" y="3664"/>
                          <a:pt x="22048" y="3945"/>
                          <a:pt x="24206" y="4507"/>
                        </a:cubicBezTo>
                        <a:cubicBezTo>
                          <a:pt x="26365" y="5069"/>
                          <a:pt x="28510" y="5915"/>
                          <a:pt x="30641" y="7046"/>
                        </a:cubicBezTo>
                        <a:lnTo>
                          <a:pt x="30641" y="1385"/>
                        </a:lnTo>
                        <a:cubicBezTo>
                          <a:pt x="28489" y="477"/>
                          <a:pt x="26285" y="-217"/>
                          <a:pt x="24029" y="-695"/>
                        </a:cubicBezTo>
                        <a:cubicBezTo>
                          <a:pt x="21773" y="-1174"/>
                          <a:pt x="19486" y="-1413"/>
                          <a:pt x="17168" y="-1413"/>
                        </a:cubicBezTo>
                        <a:cubicBezTo>
                          <a:pt x="11351" y="-1413"/>
                          <a:pt x="6745" y="276"/>
                          <a:pt x="3351" y="3654"/>
                        </a:cubicBezTo>
                        <a:cubicBezTo>
                          <a:pt x="-43" y="7039"/>
                          <a:pt x="-1741" y="11617"/>
                          <a:pt x="-1741" y="17388"/>
                        </a:cubicBezTo>
                        <a:cubicBezTo>
                          <a:pt x="-1741" y="23346"/>
                          <a:pt x="-130" y="28073"/>
                          <a:pt x="3091" y="31569"/>
                        </a:cubicBezTo>
                        <a:cubicBezTo>
                          <a:pt x="6311" y="35072"/>
                          <a:pt x="10657" y="36824"/>
                          <a:pt x="16127" y="36824"/>
                        </a:cubicBezTo>
                        <a:cubicBezTo>
                          <a:pt x="21027" y="36824"/>
                          <a:pt x="24904" y="35246"/>
                          <a:pt x="27757" y="32090"/>
                        </a:cubicBezTo>
                        <a:cubicBezTo>
                          <a:pt x="30610" y="28940"/>
                          <a:pt x="32036" y="24657"/>
                          <a:pt x="32036" y="19240"/>
                        </a:cubicBezTo>
                        <a:close/>
                        <a:moveTo>
                          <a:pt x="26049" y="20998"/>
                        </a:moveTo>
                        <a:cubicBezTo>
                          <a:pt x="26008" y="24265"/>
                          <a:pt x="25092" y="26873"/>
                          <a:pt x="23301" y="28822"/>
                        </a:cubicBezTo>
                        <a:cubicBezTo>
                          <a:pt x="21510" y="30779"/>
                          <a:pt x="19139" y="31757"/>
                          <a:pt x="16189" y="31757"/>
                        </a:cubicBezTo>
                        <a:cubicBezTo>
                          <a:pt x="12850" y="31757"/>
                          <a:pt x="10178" y="30813"/>
                          <a:pt x="8172" y="28927"/>
                        </a:cubicBezTo>
                        <a:cubicBezTo>
                          <a:pt x="6166" y="27040"/>
                          <a:pt x="5010" y="24383"/>
                          <a:pt x="4705" y="20957"/>
                        </a:cubicBezTo>
                        <a:lnTo>
                          <a:pt x="26049" y="209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7" name="자유형 1486">
                    <a:extLst>
                      <a:ext uri="{FF2B5EF4-FFF2-40B4-BE49-F238E27FC236}">
                        <a16:creationId xmlns:a16="http://schemas.microsoft.com/office/drawing/2014/main" id="{2935CE43-25C1-58FC-A47F-6533AB955E12}"/>
                      </a:ext>
                    </a:extLst>
                  </p:cNvPr>
                  <p:cNvSpPr/>
                  <p:nvPr/>
                </p:nvSpPr>
                <p:spPr>
                  <a:xfrm flipV="1">
                    <a:off x="20288640" y="14929841"/>
                    <a:ext cx="21344" cy="37290"/>
                  </a:xfrm>
                  <a:custGeom>
                    <a:avLst/>
                    <a:gdLst>
                      <a:gd name="connsiteX0" fmla="*/ 19979 w 21344"/>
                      <a:gd name="connsiteY0" fmla="*/ 29370 h 37290"/>
                      <a:gd name="connsiteX1" fmla="*/ 17782 w 21344"/>
                      <a:gd name="connsiteY1" fmla="*/ 30223 h 37290"/>
                      <a:gd name="connsiteX2" fmla="*/ 15168 w 21344"/>
                      <a:gd name="connsiteY2" fmla="*/ 30504 h 37290"/>
                      <a:gd name="connsiteX3" fmla="*/ 7370 w 21344"/>
                      <a:gd name="connsiteY3" fmla="*/ 27206 h 37290"/>
                      <a:gd name="connsiteX4" fmla="*/ 4652 w 21344"/>
                      <a:gd name="connsiteY4" fmla="*/ 17727 h 37290"/>
                      <a:gd name="connsiteX5" fmla="*/ 4652 w 21344"/>
                      <a:gd name="connsiteY5" fmla="*/ -1459 h 37290"/>
                      <a:gd name="connsiteX6" fmla="*/ -1366 w 21344"/>
                      <a:gd name="connsiteY6" fmla="*/ -1459 h 37290"/>
                      <a:gd name="connsiteX7" fmla="*/ -1366 w 21344"/>
                      <a:gd name="connsiteY7" fmla="*/ 34957 h 37290"/>
                      <a:gd name="connsiteX8" fmla="*/ 4652 w 21344"/>
                      <a:gd name="connsiteY8" fmla="*/ 34957 h 37290"/>
                      <a:gd name="connsiteX9" fmla="*/ 4652 w 21344"/>
                      <a:gd name="connsiteY9" fmla="*/ 29297 h 37290"/>
                      <a:gd name="connsiteX10" fmla="*/ 9567 w 21344"/>
                      <a:gd name="connsiteY10" fmla="*/ 34219 h 37290"/>
                      <a:gd name="connsiteX11" fmla="*/ 16928 w 21344"/>
                      <a:gd name="connsiteY11" fmla="*/ 35831 h 37290"/>
                      <a:gd name="connsiteX12" fmla="*/ 18292 w 21344"/>
                      <a:gd name="connsiteY12" fmla="*/ 35748 h 37290"/>
                      <a:gd name="connsiteX13" fmla="*/ 19948 w 21344"/>
                      <a:gd name="connsiteY13" fmla="*/ 35509 h 37290"/>
                      <a:gd name="connsiteX14" fmla="*/ 19979 w 21344"/>
                      <a:gd name="connsiteY14" fmla="*/ 29370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979" y="29370"/>
                        </a:moveTo>
                        <a:cubicBezTo>
                          <a:pt x="19306" y="29758"/>
                          <a:pt x="18573" y="30043"/>
                          <a:pt x="17782" y="30223"/>
                        </a:cubicBezTo>
                        <a:cubicBezTo>
                          <a:pt x="16991" y="30410"/>
                          <a:pt x="16119" y="30504"/>
                          <a:pt x="15168" y="30504"/>
                        </a:cubicBezTo>
                        <a:cubicBezTo>
                          <a:pt x="11781" y="30504"/>
                          <a:pt x="9181" y="29405"/>
                          <a:pt x="7370" y="27206"/>
                        </a:cubicBezTo>
                        <a:cubicBezTo>
                          <a:pt x="5558" y="25007"/>
                          <a:pt x="4652" y="21847"/>
                          <a:pt x="4652" y="17727"/>
                        </a:cubicBezTo>
                        <a:lnTo>
                          <a:pt x="4652" y="-1459"/>
                        </a:lnTo>
                        <a:lnTo>
                          <a:pt x="-1366" y="-1459"/>
                        </a:lnTo>
                        <a:lnTo>
                          <a:pt x="-1366" y="34957"/>
                        </a:lnTo>
                        <a:lnTo>
                          <a:pt x="4652" y="34957"/>
                        </a:lnTo>
                        <a:lnTo>
                          <a:pt x="4652" y="29297"/>
                        </a:lnTo>
                        <a:cubicBezTo>
                          <a:pt x="5916" y="31510"/>
                          <a:pt x="7554" y="33150"/>
                          <a:pt x="9567" y="34219"/>
                        </a:cubicBezTo>
                        <a:cubicBezTo>
                          <a:pt x="11587" y="35294"/>
                          <a:pt x="14041" y="35831"/>
                          <a:pt x="16928" y="35831"/>
                        </a:cubicBezTo>
                        <a:cubicBezTo>
                          <a:pt x="17338" y="35831"/>
                          <a:pt x="17792" y="35803"/>
                          <a:pt x="18292" y="35748"/>
                        </a:cubicBezTo>
                        <a:cubicBezTo>
                          <a:pt x="18792" y="35699"/>
                          <a:pt x="19344" y="35620"/>
                          <a:pt x="19948" y="35509"/>
                        </a:cubicBezTo>
                        <a:lnTo>
                          <a:pt x="19979" y="2937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8" name="자유형 1487">
                    <a:extLst>
                      <a:ext uri="{FF2B5EF4-FFF2-40B4-BE49-F238E27FC236}">
                        <a16:creationId xmlns:a16="http://schemas.microsoft.com/office/drawing/2014/main" id="{AE8AE013-EA51-355F-7512-0DD3F4749E9F}"/>
                      </a:ext>
                    </a:extLst>
                  </p:cNvPr>
                  <p:cNvSpPr/>
                  <p:nvPr/>
                </p:nvSpPr>
                <p:spPr>
                  <a:xfrm flipV="1">
                    <a:off x="20313986" y="14929841"/>
                    <a:ext cx="30788" cy="38236"/>
                  </a:xfrm>
                  <a:custGeom>
                    <a:avLst/>
                    <a:gdLst>
                      <a:gd name="connsiteX0" fmla="*/ 17228 w 30788"/>
                      <a:gd name="connsiteY0" fmla="*/ 17835 h 38236"/>
                      <a:gd name="connsiteX1" fmla="*/ 7170 w 30788"/>
                      <a:gd name="connsiteY1" fmla="*/ 16181 h 38236"/>
                      <a:gd name="connsiteX2" fmla="*/ 4369 w 30788"/>
                      <a:gd name="connsiteY2" fmla="*/ 10521 h 38236"/>
                      <a:gd name="connsiteX3" fmla="*/ 6472 w 30788"/>
                      <a:gd name="connsiteY3" fmla="*/ 5464 h 38236"/>
                      <a:gd name="connsiteX4" fmla="*/ 12178 w 30788"/>
                      <a:gd name="connsiteY4" fmla="*/ 3602 h 38236"/>
                      <a:gd name="connsiteX5" fmla="*/ 20175 w 30788"/>
                      <a:gd name="connsiteY5" fmla="*/ 7129 h 38236"/>
                      <a:gd name="connsiteX6" fmla="*/ 23184 w 30788"/>
                      <a:gd name="connsiteY6" fmla="*/ 16503 h 38236"/>
                      <a:gd name="connsiteX7" fmla="*/ 23184 w 30788"/>
                      <a:gd name="connsiteY7" fmla="*/ 17835 h 38236"/>
                      <a:gd name="connsiteX8" fmla="*/ 17228 w 30788"/>
                      <a:gd name="connsiteY8" fmla="*/ 17835 h 38236"/>
                      <a:gd name="connsiteX9" fmla="*/ 29171 w 30788"/>
                      <a:gd name="connsiteY9" fmla="*/ 20311 h 38236"/>
                      <a:gd name="connsiteX10" fmla="*/ 29171 w 30788"/>
                      <a:gd name="connsiteY10" fmla="*/ -467 h 38236"/>
                      <a:gd name="connsiteX11" fmla="*/ 23184 w 30788"/>
                      <a:gd name="connsiteY11" fmla="*/ -467 h 38236"/>
                      <a:gd name="connsiteX12" fmla="*/ 23184 w 30788"/>
                      <a:gd name="connsiteY12" fmla="*/ 5058 h 38236"/>
                      <a:gd name="connsiteX13" fmla="*/ 18071 w 30788"/>
                      <a:gd name="connsiteY13" fmla="*/ 168 h 38236"/>
                      <a:gd name="connsiteX14" fmla="*/ 10585 w 30788"/>
                      <a:gd name="connsiteY14" fmla="*/ -1413 h 38236"/>
                      <a:gd name="connsiteX15" fmla="*/ 1683 w 30788"/>
                      <a:gd name="connsiteY15" fmla="*/ 1729 h 38236"/>
                      <a:gd name="connsiteX16" fmla="*/ -1618 w 30788"/>
                      <a:gd name="connsiteY16" fmla="*/ 10136 h 38236"/>
                      <a:gd name="connsiteX17" fmla="*/ 2495 w 30788"/>
                      <a:gd name="connsiteY17" fmla="*/ 19396 h 38236"/>
                      <a:gd name="connsiteX18" fmla="*/ 14781 w 30788"/>
                      <a:gd name="connsiteY18" fmla="*/ 22517 h 38236"/>
                      <a:gd name="connsiteX19" fmla="*/ 23184 w 30788"/>
                      <a:gd name="connsiteY19" fmla="*/ 22517 h 38236"/>
                      <a:gd name="connsiteX20" fmla="*/ 23184 w 30788"/>
                      <a:gd name="connsiteY20" fmla="*/ 23110 h 38236"/>
                      <a:gd name="connsiteX21" fmla="*/ 20466 w 30788"/>
                      <a:gd name="connsiteY21" fmla="*/ 29499 h 38236"/>
                      <a:gd name="connsiteX22" fmla="*/ 12834 w 30788"/>
                      <a:gd name="connsiteY22" fmla="*/ 31757 h 38236"/>
                      <a:gd name="connsiteX23" fmla="*/ 6743 w 30788"/>
                      <a:gd name="connsiteY23" fmla="*/ 31007 h 38236"/>
                      <a:gd name="connsiteX24" fmla="*/ 1058 w 30788"/>
                      <a:gd name="connsiteY24" fmla="*/ 28760 h 38236"/>
                      <a:gd name="connsiteX25" fmla="*/ 1058 w 30788"/>
                      <a:gd name="connsiteY25" fmla="*/ 34295 h 38236"/>
                      <a:gd name="connsiteX26" fmla="*/ 7430 w 30788"/>
                      <a:gd name="connsiteY26" fmla="*/ 36189 h 38236"/>
                      <a:gd name="connsiteX27" fmla="*/ 13448 w 30788"/>
                      <a:gd name="connsiteY27" fmla="*/ 36824 h 38236"/>
                      <a:gd name="connsiteX28" fmla="*/ 25266 w 30788"/>
                      <a:gd name="connsiteY28" fmla="*/ 32724 h 38236"/>
                      <a:gd name="connsiteX29" fmla="*/ 29171 w 30788"/>
                      <a:gd name="connsiteY29" fmla="*/ 2031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0788" h="38236">
                        <a:moveTo>
                          <a:pt x="17228" y="17835"/>
                        </a:moveTo>
                        <a:cubicBezTo>
                          <a:pt x="12390" y="17835"/>
                          <a:pt x="9037" y="17284"/>
                          <a:pt x="7170" y="16181"/>
                        </a:cubicBezTo>
                        <a:cubicBezTo>
                          <a:pt x="5303" y="15078"/>
                          <a:pt x="4369" y="13191"/>
                          <a:pt x="4369" y="10521"/>
                        </a:cubicBezTo>
                        <a:cubicBezTo>
                          <a:pt x="4369" y="8398"/>
                          <a:pt x="5070" y="6713"/>
                          <a:pt x="6472" y="5464"/>
                        </a:cubicBezTo>
                        <a:cubicBezTo>
                          <a:pt x="7874" y="4222"/>
                          <a:pt x="9776" y="3602"/>
                          <a:pt x="12178" y="3602"/>
                        </a:cubicBezTo>
                        <a:cubicBezTo>
                          <a:pt x="15503" y="3602"/>
                          <a:pt x="18169" y="4777"/>
                          <a:pt x="20175" y="7129"/>
                        </a:cubicBezTo>
                        <a:cubicBezTo>
                          <a:pt x="22181" y="9480"/>
                          <a:pt x="23184" y="12605"/>
                          <a:pt x="23184" y="16503"/>
                        </a:cubicBezTo>
                        <a:lnTo>
                          <a:pt x="23184" y="17835"/>
                        </a:lnTo>
                        <a:lnTo>
                          <a:pt x="17228" y="17835"/>
                        </a:lnTo>
                        <a:close/>
                        <a:moveTo>
                          <a:pt x="29171" y="20311"/>
                        </a:moveTo>
                        <a:lnTo>
                          <a:pt x="29171" y="-467"/>
                        </a:lnTo>
                        <a:lnTo>
                          <a:pt x="23184" y="-467"/>
                        </a:lnTo>
                        <a:lnTo>
                          <a:pt x="23184" y="5058"/>
                        </a:lnTo>
                        <a:cubicBezTo>
                          <a:pt x="21816" y="2853"/>
                          <a:pt x="20112" y="1222"/>
                          <a:pt x="18071" y="168"/>
                        </a:cubicBezTo>
                        <a:cubicBezTo>
                          <a:pt x="16031" y="-886"/>
                          <a:pt x="13535" y="-1413"/>
                          <a:pt x="10585" y="-1413"/>
                        </a:cubicBezTo>
                        <a:cubicBezTo>
                          <a:pt x="6857" y="-1413"/>
                          <a:pt x="3890" y="-366"/>
                          <a:pt x="1683" y="1729"/>
                        </a:cubicBezTo>
                        <a:cubicBezTo>
                          <a:pt x="-518" y="3824"/>
                          <a:pt x="-1618" y="6626"/>
                          <a:pt x="-1618" y="10136"/>
                        </a:cubicBezTo>
                        <a:cubicBezTo>
                          <a:pt x="-1618" y="14228"/>
                          <a:pt x="-247" y="17315"/>
                          <a:pt x="2495" y="19396"/>
                        </a:cubicBezTo>
                        <a:cubicBezTo>
                          <a:pt x="5244" y="21477"/>
                          <a:pt x="9339" y="22517"/>
                          <a:pt x="14781" y="22517"/>
                        </a:cubicBezTo>
                        <a:lnTo>
                          <a:pt x="23184" y="22517"/>
                        </a:lnTo>
                        <a:lnTo>
                          <a:pt x="23184" y="23110"/>
                        </a:lnTo>
                        <a:cubicBezTo>
                          <a:pt x="23184" y="25864"/>
                          <a:pt x="22278" y="27994"/>
                          <a:pt x="20466" y="29499"/>
                        </a:cubicBezTo>
                        <a:cubicBezTo>
                          <a:pt x="18654" y="31004"/>
                          <a:pt x="16110" y="31757"/>
                          <a:pt x="12834" y="31757"/>
                        </a:cubicBezTo>
                        <a:cubicBezTo>
                          <a:pt x="10752" y="31757"/>
                          <a:pt x="8721" y="31507"/>
                          <a:pt x="6743" y="31007"/>
                        </a:cubicBezTo>
                        <a:cubicBezTo>
                          <a:pt x="4772" y="30508"/>
                          <a:pt x="2877" y="29759"/>
                          <a:pt x="1058" y="28760"/>
                        </a:cubicBezTo>
                        <a:lnTo>
                          <a:pt x="1058" y="34295"/>
                        </a:lnTo>
                        <a:cubicBezTo>
                          <a:pt x="3244" y="35142"/>
                          <a:pt x="5369" y="35773"/>
                          <a:pt x="7430" y="36189"/>
                        </a:cubicBezTo>
                        <a:cubicBezTo>
                          <a:pt x="9492" y="36612"/>
                          <a:pt x="11498" y="36824"/>
                          <a:pt x="13448" y="36824"/>
                        </a:cubicBezTo>
                        <a:cubicBezTo>
                          <a:pt x="18724" y="36824"/>
                          <a:pt x="22663" y="35457"/>
                          <a:pt x="25266" y="32724"/>
                        </a:cubicBezTo>
                        <a:cubicBezTo>
                          <a:pt x="27869" y="29998"/>
                          <a:pt x="29171" y="25861"/>
                          <a:pt x="29171" y="203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9" name="자유형 1488">
                    <a:extLst>
                      <a:ext uri="{FF2B5EF4-FFF2-40B4-BE49-F238E27FC236}">
                        <a16:creationId xmlns:a16="http://schemas.microsoft.com/office/drawing/2014/main" id="{A69FB95A-2C95-70DD-6618-CD8F325B8F22}"/>
                      </a:ext>
                    </a:extLst>
                  </p:cNvPr>
                  <p:cNvSpPr/>
                  <p:nvPr/>
                </p:nvSpPr>
                <p:spPr>
                  <a:xfrm flipV="1">
                    <a:off x="20352614" y="14920373"/>
                    <a:ext cx="22740" cy="46758"/>
                  </a:xfrm>
                  <a:custGeom>
                    <a:avLst/>
                    <a:gdLst>
                      <a:gd name="connsiteX0" fmla="*/ 9398 w 22740"/>
                      <a:gd name="connsiteY0" fmla="*/ 44844 h 46758"/>
                      <a:gd name="connsiteX1" fmla="*/ 9398 w 22740"/>
                      <a:gd name="connsiteY1" fmla="*/ 34502 h 46758"/>
                      <a:gd name="connsiteX2" fmla="*/ 21726 w 22740"/>
                      <a:gd name="connsiteY2" fmla="*/ 34502 h 46758"/>
                      <a:gd name="connsiteX3" fmla="*/ 21726 w 22740"/>
                      <a:gd name="connsiteY3" fmla="*/ 29851 h 46758"/>
                      <a:gd name="connsiteX4" fmla="*/ 9398 w 22740"/>
                      <a:gd name="connsiteY4" fmla="*/ 29851 h 46758"/>
                      <a:gd name="connsiteX5" fmla="*/ 9398 w 22740"/>
                      <a:gd name="connsiteY5" fmla="*/ 10082 h 46758"/>
                      <a:gd name="connsiteX6" fmla="*/ 10616 w 22740"/>
                      <a:gd name="connsiteY6" fmla="*/ 4359 h 46758"/>
                      <a:gd name="connsiteX7" fmla="*/ 15583 w 22740"/>
                      <a:gd name="connsiteY7" fmla="*/ 3090 h 46758"/>
                      <a:gd name="connsiteX8" fmla="*/ 21726 w 22740"/>
                      <a:gd name="connsiteY8" fmla="*/ 3090 h 46758"/>
                      <a:gd name="connsiteX9" fmla="*/ 21726 w 22740"/>
                      <a:gd name="connsiteY9" fmla="*/ -1915 h 46758"/>
                      <a:gd name="connsiteX10" fmla="*/ 15583 w 22740"/>
                      <a:gd name="connsiteY10" fmla="*/ -1915 h 46758"/>
                      <a:gd name="connsiteX11" fmla="*/ 6014 w 22740"/>
                      <a:gd name="connsiteY11" fmla="*/ 666 h 46758"/>
                      <a:gd name="connsiteX12" fmla="*/ 3380 w 22740"/>
                      <a:gd name="connsiteY12" fmla="*/ 10082 h 46758"/>
                      <a:gd name="connsiteX13" fmla="*/ 3380 w 22740"/>
                      <a:gd name="connsiteY13" fmla="*/ 29851 h 46758"/>
                      <a:gd name="connsiteX14" fmla="*/ -1014 w 22740"/>
                      <a:gd name="connsiteY14" fmla="*/ 29851 h 46758"/>
                      <a:gd name="connsiteX15" fmla="*/ -1014 w 22740"/>
                      <a:gd name="connsiteY15" fmla="*/ 34502 h 46758"/>
                      <a:gd name="connsiteX16" fmla="*/ 3380 w 22740"/>
                      <a:gd name="connsiteY16" fmla="*/ 34502 h 46758"/>
                      <a:gd name="connsiteX17" fmla="*/ 3380 w 22740"/>
                      <a:gd name="connsiteY17" fmla="*/ 44844 h 46758"/>
                      <a:gd name="connsiteX18" fmla="*/ 939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98" y="44844"/>
                        </a:moveTo>
                        <a:lnTo>
                          <a:pt x="9398" y="34502"/>
                        </a:lnTo>
                        <a:lnTo>
                          <a:pt x="21726" y="34502"/>
                        </a:lnTo>
                        <a:lnTo>
                          <a:pt x="21726" y="29851"/>
                        </a:lnTo>
                        <a:lnTo>
                          <a:pt x="9398" y="29851"/>
                        </a:lnTo>
                        <a:lnTo>
                          <a:pt x="9398" y="10082"/>
                        </a:lnTo>
                        <a:cubicBezTo>
                          <a:pt x="9398" y="7113"/>
                          <a:pt x="9804" y="5206"/>
                          <a:pt x="10616" y="4359"/>
                        </a:cubicBezTo>
                        <a:cubicBezTo>
                          <a:pt x="11428" y="3513"/>
                          <a:pt x="13084" y="3090"/>
                          <a:pt x="15583" y="3090"/>
                        </a:cubicBezTo>
                        <a:lnTo>
                          <a:pt x="21726" y="3090"/>
                        </a:lnTo>
                        <a:lnTo>
                          <a:pt x="21726" y="-1915"/>
                        </a:lnTo>
                        <a:lnTo>
                          <a:pt x="15583" y="-1915"/>
                        </a:lnTo>
                        <a:cubicBezTo>
                          <a:pt x="10960" y="-1915"/>
                          <a:pt x="7770" y="-1055"/>
                          <a:pt x="6014" y="666"/>
                        </a:cubicBezTo>
                        <a:cubicBezTo>
                          <a:pt x="4258" y="2393"/>
                          <a:pt x="3380" y="5532"/>
                          <a:pt x="3380" y="10082"/>
                        </a:cubicBezTo>
                        <a:lnTo>
                          <a:pt x="3380" y="29851"/>
                        </a:lnTo>
                        <a:lnTo>
                          <a:pt x="-1014" y="29851"/>
                        </a:lnTo>
                        <a:lnTo>
                          <a:pt x="-1014" y="34502"/>
                        </a:lnTo>
                        <a:lnTo>
                          <a:pt x="3380" y="34502"/>
                        </a:lnTo>
                        <a:lnTo>
                          <a:pt x="3380" y="44844"/>
                        </a:lnTo>
                        <a:lnTo>
                          <a:pt x="939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0" name="자유형 1489">
                    <a:extLst>
                      <a:ext uri="{FF2B5EF4-FFF2-40B4-BE49-F238E27FC236}">
                        <a16:creationId xmlns:a16="http://schemas.microsoft.com/office/drawing/2014/main" id="{FBF01624-A704-1491-ADC8-41F0787382CE}"/>
                      </a:ext>
                    </a:extLst>
                  </p:cNvPr>
                  <p:cNvSpPr/>
                  <p:nvPr/>
                </p:nvSpPr>
                <p:spPr>
                  <a:xfrm flipV="1">
                    <a:off x="20383230" y="14916534"/>
                    <a:ext cx="5986" cy="50597"/>
                  </a:xfrm>
                  <a:custGeom>
                    <a:avLst/>
                    <a:gdLst>
                      <a:gd name="connsiteX0" fmla="*/ -637 w 5986"/>
                      <a:gd name="connsiteY0" fmla="*/ 34317 h 50597"/>
                      <a:gd name="connsiteX1" fmla="*/ 5350 w 5986"/>
                      <a:gd name="connsiteY1" fmla="*/ 34317 h 50597"/>
                      <a:gd name="connsiteX2" fmla="*/ 5350 w 5986"/>
                      <a:gd name="connsiteY2" fmla="*/ -2099 h 50597"/>
                      <a:gd name="connsiteX3" fmla="*/ -637 w 5986"/>
                      <a:gd name="connsiteY3" fmla="*/ -2099 h 50597"/>
                      <a:gd name="connsiteX4" fmla="*/ -637 w 5986"/>
                      <a:gd name="connsiteY4" fmla="*/ 34317 h 50597"/>
                      <a:gd name="connsiteX5" fmla="*/ -637 w 5986"/>
                      <a:gd name="connsiteY5" fmla="*/ 48498 h 50597"/>
                      <a:gd name="connsiteX6" fmla="*/ 5350 w 5986"/>
                      <a:gd name="connsiteY6" fmla="*/ 48498 h 50597"/>
                      <a:gd name="connsiteX7" fmla="*/ 5350 w 5986"/>
                      <a:gd name="connsiteY7" fmla="*/ 40913 h 50597"/>
                      <a:gd name="connsiteX8" fmla="*/ -637 w 5986"/>
                      <a:gd name="connsiteY8" fmla="*/ 40913 h 50597"/>
                      <a:gd name="connsiteX9" fmla="*/ -637 w 5986"/>
                      <a:gd name="connsiteY9" fmla="*/ 48498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637" y="34317"/>
                        </a:moveTo>
                        <a:lnTo>
                          <a:pt x="5350" y="34317"/>
                        </a:lnTo>
                        <a:lnTo>
                          <a:pt x="5350" y="-2099"/>
                        </a:lnTo>
                        <a:lnTo>
                          <a:pt x="-637" y="-2099"/>
                        </a:lnTo>
                        <a:lnTo>
                          <a:pt x="-637" y="34317"/>
                        </a:lnTo>
                        <a:close/>
                        <a:moveTo>
                          <a:pt x="-637" y="48498"/>
                        </a:moveTo>
                        <a:lnTo>
                          <a:pt x="5350" y="48498"/>
                        </a:lnTo>
                        <a:lnTo>
                          <a:pt x="5350" y="40913"/>
                        </a:lnTo>
                        <a:lnTo>
                          <a:pt x="-637" y="40913"/>
                        </a:lnTo>
                        <a:lnTo>
                          <a:pt x="-637" y="484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1" name="자유형 1490">
                    <a:extLst>
                      <a:ext uri="{FF2B5EF4-FFF2-40B4-BE49-F238E27FC236}">
                        <a16:creationId xmlns:a16="http://schemas.microsoft.com/office/drawing/2014/main" id="{CE9CE145-15AB-317E-03D4-054234E6C973}"/>
                      </a:ext>
                    </a:extLst>
                  </p:cNvPr>
                  <p:cNvSpPr/>
                  <p:nvPr/>
                </p:nvSpPr>
                <p:spPr>
                  <a:xfrm flipV="1">
                    <a:off x="20399140" y="14929841"/>
                    <a:ext cx="33454" cy="38236"/>
                  </a:xfrm>
                  <a:custGeom>
                    <a:avLst/>
                    <a:gdLst>
                      <a:gd name="connsiteX0" fmla="*/ 15020 w 33454"/>
                      <a:gd name="connsiteY0" fmla="*/ 31757 h 38236"/>
                      <a:gd name="connsiteX1" fmla="*/ 7409 w 33454"/>
                      <a:gd name="connsiteY1" fmla="*/ 28001 h 38236"/>
                      <a:gd name="connsiteX2" fmla="*/ 4608 w 33454"/>
                      <a:gd name="connsiteY2" fmla="*/ 17710 h 38236"/>
                      <a:gd name="connsiteX3" fmla="*/ 7388 w 33454"/>
                      <a:gd name="connsiteY3" fmla="*/ 7420 h 38236"/>
                      <a:gd name="connsiteX4" fmla="*/ 15020 w 33454"/>
                      <a:gd name="connsiteY4" fmla="*/ 3664 h 38236"/>
                      <a:gd name="connsiteX5" fmla="*/ 22600 w 33454"/>
                      <a:gd name="connsiteY5" fmla="*/ 7431 h 38236"/>
                      <a:gd name="connsiteX6" fmla="*/ 25401 w 33454"/>
                      <a:gd name="connsiteY6" fmla="*/ 17710 h 38236"/>
                      <a:gd name="connsiteX7" fmla="*/ 22600 w 33454"/>
                      <a:gd name="connsiteY7" fmla="*/ 27969 h 38236"/>
                      <a:gd name="connsiteX8" fmla="*/ 15020 w 33454"/>
                      <a:gd name="connsiteY8" fmla="*/ 31757 h 38236"/>
                      <a:gd name="connsiteX9" fmla="*/ 15020 w 33454"/>
                      <a:gd name="connsiteY9" fmla="*/ 36824 h 38236"/>
                      <a:gd name="connsiteX10" fmla="*/ 27285 w 33454"/>
                      <a:gd name="connsiteY10" fmla="*/ 31746 h 38236"/>
                      <a:gd name="connsiteX11" fmla="*/ 31752 w 33454"/>
                      <a:gd name="connsiteY11" fmla="*/ 17710 h 38236"/>
                      <a:gd name="connsiteX12" fmla="*/ 27285 w 33454"/>
                      <a:gd name="connsiteY12" fmla="*/ 3674 h 38236"/>
                      <a:gd name="connsiteX13" fmla="*/ 15020 w 33454"/>
                      <a:gd name="connsiteY13" fmla="*/ -1413 h 38236"/>
                      <a:gd name="connsiteX14" fmla="*/ 2734 w 33454"/>
                      <a:gd name="connsiteY14" fmla="*/ 3674 h 38236"/>
                      <a:gd name="connsiteX15" fmla="*/ -1702 w 33454"/>
                      <a:gd name="connsiteY15" fmla="*/ 17710 h 38236"/>
                      <a:gd name="connsiteX16" fmla="*/ 2734 w 33454"/>
                      <a:gd name="connsiteY16" fmla="*/ 31746 h 38236"/>
                      <a:gd name="connsiteX17" fmla="*/ 15020 w 33454"/>
                      <a:gd name="connsiteY17" fmla="*/ 36824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020" y="31757"/>
                        </a:moveTo>
                        <a:cubicBezTo>
                          <a:pt x="11813" y="31757"/>
                          <a:pt x="9276" y="30505"/>
                          <a:pt x="7409" y="28001"/>
                        </a:cubicBezTo>
                        <a:cubicBezTo>
                          <a:pt x="5541" y="25496"/>
                          <a:pt x="4608" y="22066"/>
                          <a:pt x="4608" y="17710"/>
                        </a:cubicBezTo>
                        <a:cubicBezTo>
                          <a:pt x="4608" y="13354"/>
                          <a:pt x="5534" y="9924"/>
                          <a:pt x="7388" y="7420"/>
                        </a:cubicBezTo>
                        <a:cubicBezTo>
                          <a:pt x="9248" y="4916"/>
                          <a:pt x="11792" y="3664"/>
                          <a:pt x="15020" y="3664"/>
                        </a:cubicBezTo>
                        <a:cubicBezTo>
                          <a:pt x="18213" y="3664"/>
                          <a:pt x="20740" y="4920"/>
                          <a:pt x="22600" y="7431"/>
                        </a:cubicBezTo>
                        <a:cubicBezTo>
                          <a:pt x="24467" y="9948"/>
                          <a:pt x="25401" y="13375"/>
                          <a:pt x="25401" y="17710"/>
                        </a:cubicBezTo>
                        <a:cubicBezTo>
                          <a:pt x="25401" y="22025"/>
                          <a:pt x="24467" y="25444"/>
                          <a:pt x="22600" y="27969"/>
                        </a:cubicBezTo>
                        <a:cubicBezTo>
                          <a:pt x="20740" y="30494"/>
                          <a:pt x="18213" y="31757"/>
                          <a:pt x="15020" y="31757"/>
                        </a:cubicBezTo>
                        <a:close/>
                        <a:moveTo>
                          <a:pt x="15020" y="36824"/>
                        </a:moveTo>
                        <a:cubicBezTo>
                          <a:pt x="20226" y="36824"/>
                          <a:pt x="24314" y="35131"/>
                          <a:pt x="27285" y="31746"/>
                        </a:cubicBezTo>
                        <a:cubicBezTo>
                          <a:pt x="30263" y="28368"/>
                          <a:pt x="31752" y="23690"/>
                          <a:pt x="31752" y="17710"/>
                        </a:cubicBezTo>
                        <a:cubicBezTo>
                          <a:pt x="31752" y="11752"/>
                          <a:pt x="30263" y="7073"/>
                          <a:pt x="27285" y="3674"/>
                        </a:cubicBezTo>
                        <a:cubicBezTo>
                          <a:pt x="24314" y="283"/>
                          <a:pt x="20226" y="-1413"/>
                          <a:pt x="15020" y="-1413"/>
                        </a:cubicBezTo>
                        <a:cubicBezTo>
                          <a:pt x="9793" y="-1413"/>
                          <a:pt x="5698" y="283"/>
                          <a:pt x="2734" y="3674"/>
                        </a:cubicBezTo>
                        <a:cubicBezTo>
                          <a:pt x="-224" y="7073"/>
                          <a:pt x="-1702" y="11752"/>
                          <a:pt x="-1702" y="17710"/>
                        </a:cubicBezTo>
                        <a:cubicBezTo>
                          <a:pt x="-1702" y="23690"/>
                          <a:pt x="-224" y="28368"/>
                          <a:pt x="2734" y="31746"/>
                        </a:cubicBezTo>
                        <a:cubicBezTo>
                          <a:pt x="5698" y="35131"/>
                          <a:pt x="9793" y="36824"/>
                          <a:pt x="15020" y="368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2" name="자유형 1491">
                    <a:extLst>
                      <a:ext uri="{FF2B5EF4-FFF2-40B4-BE49-F238E27FC236}">
                        <a16:creationId xmlns:a16="http://schemas.microsoft.com/office/drawing/2014/main" id="{3A95B703-D782-0851-B754-EF1B295B524B}"/>
                      </a:ext>
                    </a:extLst>
                  </p:cNvPr>
                  <p:cNvSpPr/>
                  <p:nvPr/>
                </p:nvSpPr>
                <p:spPr>
                  <a:xfrm flipV="1">
                    <a:off x="20442285" y="14929841"/>
                    <a:ext cx="30528" cy="37290"/>
                  </a:xfrm>
                  <a:custGeom>
                    <a:avLst/>
                    <a:gdLst>
                      <a:gd name="connsiteX0" fmla="*/ 28745 w 30528"/>
                      <a:gd name="connsiteY0" fmla="*/ 20526 h 37290"/>
                      <a:gd name="connsiteX1" fmla="*/ 28745 w 30528"/>
                      <a:gd name="connsiteY1" fmla="*/ -1459 h 37290"/>
                      <a:gd name="connsiteX2" fmla="*/ 22758 w 30528"/>
                      <a:gd name="connsiteY2" fmla="*/ -1459 h 37290"/>
                      <a:gd name="connsiteX3" fmla="*/ 22758 w 30528"/>
                      <a:gd name="connsiteY3" fmla="*/ 20328 h 37290"/>
                      <a:gd name="connsiteX4" fmla="*/ 20738 w 30528"/>
                      <a:gd name="connsiteY4" fmla="*/ 28059 h 37290"/>
                      <a:gd name="connsiteX5" fmla="*/ 14689 w 30528"/>
                      <a:gd name="connsiteY5" fmla="*/ 30629 h 37290"/>
                      <a:gd name="connsiteX6" fmla="*/ 7036 w 30528"/>
                      <a:gd name="connsiteY6" fmla="*/ 27539 h 37290"/>
                      <a:gd name="connsiteX7" fmla="*/ 4235 w 30528"/>
                      <a:gd name="connsiteY7" fmla="*/ 19121 h 37290"/>
                      <a:gd name="connsiteX8" fmla="*/ 4235 w 30528"/>
                      <a:gd name="connsiteY8" fmla="*/ -1459 h 37290"/>
                      <a:gd name="connsiteX9" fmla="*/ -1783 w 30528"/>
                      <a:gd name="connsiteY9" fmla="*/ -1459 h 37290"/>
                      <a:gd name="connsiteX10" fmla="*/ -1783 w 30528"/>
                      <a:gd name="connsiteY10" fmla="*/ 34957 h 37290"/>
                      <a:gd name="connsiteX11" fmla="*/ 4235 w 30528"/>
                      <a:gd name="connsiteY11" fmla="*/ 34957 h 37290"/>
                      <a:gd name="connsiteX12" fmla="*/ 4235 w 30528"/>
                      <a:gd name="connsiteY12" fmla="*/ 29297 h 37290"/>
                      <a:gd name="connsiteX13" fmla="*/ 9295 w 30528"/>
                      <a:gd name="connsiteY13" fmla="*/ 34208 h 37290"/>
                      <a:gd name="connsiteX14" fmla="*/ 16022 w 30528"/>
                      <a:gd name="connsiteY14" fmla="*/ 35831 h 37290"/>
                      <a:gd name="connsiteX15" fmla="*/ 25517 w 30528"/>
                      <a:gd name="connsiteY15" fmla="*/ 31950 h 37290"/>
                      <a:gd name="connsiteX16" fmla="*/ 28745 w 30528"/>
                      <a:gd name="connsiteY16" fmla="*/ 20526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745" y="20526"/>
                        </a:moveTo>
                        <a:lnTo>
                          <a:pt x="28745" y="-1459"/>
                        </a:lnTo>
                        <a:lnTo>
                          <a:pt x="22758" y="-1459"/>
                        </a:lnTo>
                        <a:lnTo>
                          <a:pt x="22758" y="20328"/>
                        </a:lnTo>
                        <a:cubicBezTo>
                          <a:pt x="22758" y="23776"/>
                          <a:pt x="22085" y="26353"/>
                          <a:pt x="20738" y="28059"/>
                        </a:cubicBezTo>
                        <a:cubicBezTo>
                          <a:pt x="19392" y="29772"/>
                          <a:pt x="17375" y="30629"/>
                          <a:pt x="14689" y="30629"/>
                        </a:cubicBezTo>
                        <a:cubicBezTo>
                          <a:pt x="11454" y="30629"/>
                          <a:pt x="8903" y="29599"/>
                          <a:pt x="7036" y="27539"/>
                        </a:cubicBezTo>
                        <a:cubicBezTo>
                          <a:pt x="5169" y="25486"/>
                          <a:pt x="4235" y="22680"/>
                          <a:pt x="4235" y="19121"/>
                        </a:cubicBezTo>
                        <a:lnTo>
                          <a:pt x="4235" y="-1459"/>
                        </a:lnTo>
                        <a:lnTo>
                          <a:pt x="-1783" y="-1459"/>
                        </a:lnTo>
                        <a:lnTo>
                          <a:pt x="-1783" y="34957"/>
                        </a:lnTo>
                        <a:lnTo>
                          <a:pt x="4235" y="34957"/>
                        </a:lnTo>
                        <a:lnTo>
                          <a:pt x="4235" y="29297"/>
                        </a:lnTo>
                        <a:cubicBezTo>
                          <a:pt x="5672" y="31489"/>
                          <a:pt x="7359" y="33126"/>
                          <a:pt x="9295" y="34208"/>
                        </a:cubicBezTo>
                        <a:cubicBezTo>
                          <a:pt x="11239" y="35290"/>
                          <a:pt x="13481" y="35831"/>
                          <a:pt x="16022" y="35831"/>
                        </a:cubicBezTo>
                        <a:cubicBezTo>
                          <a:pt x="20207" y="35831"/>
                          <a:pt x="23372" y="34538"/>
                          <a:pt x="25517" y="31950"/>
                        </a:cubicBezTo>
                        <a:cubicBezTo>
                          <a:pt x="27669" y="29363"/>
                          <a:pt x="28745" y="25555"/>
                          <a:pt x="28745" y="205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3" name="자유형 1492">
                    <a:extLst>
                      <a:ext uri="{FF2B5EF4-FFF2-40B4-BE49-F238E27FC236}">
                        <a16:creationId xmlns:a16="http://schemas.microsoft.com/office/drawing/2014/main" id="{7AAF81EA-41F2-38C5-3231-0A59F934014D}"/>
                      </a:ext>
                    </a:extLst>
                  </p:cNvPr>
                  <p:cNvSpPr/>
                  <p:nvPr/>
                </p:nvSpPr>
                <p:spPr>
                  <a:xfrm flipV="1">
                    <a:off x="20482083" y="14929841"/>
                    <a:ext cx="27852" cy="38236"/>
                  </a:xfrm>
                  <a:custGeom>
                    <a:avLst/>
                    <a:gdLst>
                      <a:gd name="connsiteX0" fmla="*/ 24480 w 27852"/>
                      <a:gd name="connsiteY0" fmla="*/ 34878 h 38236"/>
                      <a:gd name="connsiteX1" fmla="*/ 24480 w 27852"/>
                      <a:gd name="connsiteY1" fmla="*/ 29218 h 38236"/>
                      <a:gd name="connsiteX2" fmla="*/ 19211 w 27852"/>
                      <a:gd name="connsiteY2" fmla="*/ 31164 h 38236"/>
                      <a:gd name="connsiteX3" fmla="*/ 13547 w 27852"/>
                      <a:gd name="connsiteY3" fmla="*/ 31819 h 38236"/>
                      <a:gd name="connsiteX4" fmla="*/ 6863 w 27852"/>
                      <a:gd name="connsiteY4" fmla="*/ 30456 h 38236"/>
                      <a:gd name="connsiteX5" fmla="*/ 4634 w 27852"/>
                      <a:gd name="connsiteY5" fmla="*/ 26357 h 38236"/>
                      <a:gd name="connsiteX6" fmla="*/ 6228 w 27852"/>
                      <a:gd name="connsiteY6" fmla="*/ 23090 h 38236"/>
                      <a:gd name="connsiteX7" fmla="*/ 12641 w 27852"/>
                      <a:gd name="connsiteY7" fmla="*/ 20832 h 38236"/>
                      <a:gd name="connsiteX8" fmla="*/ 14693 w 27852"/>
                      <a:gd name="connsiteY8" fmla="*/ 20374 h 38236"/>
                      <a:gd name="connsiteX9" fmla="*/ 23751 w 27852"/>
                      <a:gd name="connsiteY9" fmla="*/ 16524 h 38236"/>
                      <a:gd name="connsiteX10" fmla="*/ 26437 w 27852"/>
                      <a:gd name="connsiteY10" fmla="*/ 9584 h 38236"/>
                      <a:gd name="connsiteX11" fmla="*/ 22418 w 27852"/>
                      <a:gd name="connsiteY11" fmla="*/ 1542 h 38236"/>
                      <a:gd name="connsiteX12" fmla="*/ 11371 w 27852"/>
                      <a:gd name="connsiteY12" fmla="*/ -1413 h 38236"/>
                      <a:gd name="connsiteX13" fmla="*/ 5270 w 27852"/>
                      <a:gd name="connsiteY13" fmla="*/ -841 h 38236"/>
                      <a:gd name="connsiteX14" fmla="*/ -1415 w 27852"/>
                      <a:gd name="connsiteY14" fmla="*/ 865 h 38236"/>
                      <a:gd name="connsiteX15" fmla="*/ -1415 w 27852"/>
                      <a:gd name="connsiteY15" fmla="*/ 7046 h 38236"/>
                      <a:gd name="connsiteX16" fmla="*/ 5124 w 27852"/>
                      <a:gd name="connsiteY16" fmla="*/ 4455 h 38236"/>
                      <a:gd name="connsiteX17" fmla="*/ 11506 w 27852"/>
                      <a:gd name="connsiteY17" fmla="*/ 3602 h 38236"/>
                      <a:gd name="connsiteX18" fmla="*/ 18004 w 27852"/>
                      <a:gd name="connsiteY18" fmla="*/ 5048 h 38236"/>
                      <a:gd name="connsiteX19" fmla="*/ 20284 w 27852"/>
                      <a:gd name="connsiteY19" fmla="*/ 9127 h 38236"/>
                      <a:gd name="connsiteX20" fmla="*/ 18639 w 27852"/>
                      <a:gd name="connsiteY20" fmla="*/ 12862 h 38236"/>
                      <a:gd name="connsiteX21" fmla="*/ 11434 w 27852"/>
                      <a:gd name="connsiteY21" fmla="*/ 15369 h 38236"/>
                      <a:gd name="connsiteX22" fmla="*/ 9351 w 27852"/>
                      <a:gd name="connsiteY22" fmla="*/ 15858 h 38236"/>
                      <a:gd name="connsiteX23" fmla="*/ 1313 w 27852"/>
                      <a:gd name="connsiteY23" fmla="*/ 19448 h 38236"/>
                      <a:gd name="connsiteX24" fmla="*/ -1155 w 27852"/>
                      <a:gd name="connsiteY24" fmla="*/ 26096 h 38236"/>
                      <a:gd name="connsiteX25" fmla="*/ 2490 w 27852"/>
                      <a:gd name="connsiteY25" fmla="*/ 34025 h 38236"/>
                      <a:gd name="connsiteX26" fmla="*/ 12839 w 27852"/>
                      <a:gd name="connsiteY26" fmla="*/ 36824 h 38236"/>
                      <a:gd name="connsiteX27" fmla="*/ 19076 w 27852"/>
                      <a:gd name="connsiteY27" fmla="*/ 36335 h 38236"/>
                      <a:gd name="connsiteX28" fmla="*/ 24480 w 27852"/>
                      <a:gd name="connsiteY28" fmla="*/ 3487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480" y="34878"/>
                        </a:moveTo>
                        <a:lnTo>
                          <a:pt x="24480" y="29218"/>
                        </a:lnTo>
                        <a:cubicBezTo>
                          <a:pt x="22793" y="30085"/>
                          <a:pt x="21037" y="30733"/>
                          <a:pt x="19211" y="31164"/>
                        </a:cubicBezTo>
                        <a:cubicBezTo>
                          <a:pt x="17393" y="31601"/>
                          <a:pt x="15505" y="31819"/>
                          <a:pt x="13547" y="31819"/>
                        </a:cubicBezTo>
                        <a:cubicBezTo>
                          <a:pt x="10576" y="31819"/>
                          <a:pt x="8348" y="31365"/>
                          <a:pt x="6863" y="30456"/>
                        </a:cubicBezTo>
                        <a:cubicBezTo>
                          <a:pt x="5377" y="29547"/>
                          <a:pt x="4634" y="28181"/>
                          <a:pt x="4634" y="26357"/>
                        </a:cubicBezTo>
                        <a:cubicBezTo>
                          <a:pt x="4634" y="24969"/>
                          <a:pt x="5165" y="23880"/>
                          <a:pt x="6228" y="23090"/>
                        </a:cubicBezTo>
                        <a:cubicBezTo>
                          <a:pt x="7290" y="22299"/>
                          <a:pt x="9427" y="21546"/>
                          <a:pt x="12641" y="20832"/>
                        </a:cubicBezTo>
                        <a:lnTo>
                          <a:pt x="14693" y="20374"/>
                        </a:lnTo>
                        <a:cubicBezTo>
                          <a:pt x="18941" y="19465"/>
                          <a:pt x="21960" y="18182"/>
                          <a:pt x="23751" y="16524"/>
                        </a:cubicBezTo>
                        <a:cubicBezTo>
                          <a:pt x="25542" y="14866"/>
                          <a:pt x="26437" y="12553"/>
                          <a:pt x="26437" y="9584"/>
                        </a:cubicBezTo>
                        <a:cubicBezTo>
                          <a:pt x="26437" y="6199"/>
                          <a:pt x="25098" y="3518"/>
                          <a:pt x="22418" y="1542"/>
                        </a:cubicBezTo>
                        <a:cubicBezTo>
                          <a:pt x="19739" y="-428"/>
                          <a:pt x="16057" y="-1413"/>
                          <a:pt x="11371" y="-1413"/>
                        </a:cubicBezTo>
                        <a:cubicBezTo>
                          <a:pt x="9421" y="-1413"/>
                          <a:pt x="7387" y="-1223"/>
                          <a:pt x="5270" y="-841"/>
                        </a:cubicBezTo>
                        <a:cubicBezTo>
                          <a:pt x="3152" y="-460"/>
                          <a:pt x="924" y="109"/>
                          <a:pt x="-1415" y="865"/>
                        </a:cubicBezTo>
                        <a:lnTo>
                          <a:pt x="-1415" y="7046"/>
                        </a:lnTo>
                        <a:cubicBezTo>
                          <a:pt x="799" y="5894"/>
                          <a:pt x="2979" y="5031"/>
                          <a:pt x="5124" y="4455"/>
                        </a:cubicBezTo>
                        <a:cubicBezTo>
                          <a:pt x="7269" y="3886"/>
                          <a:pt x="9396" y="3602"/>
                          <a:pt x="11506" y="3602"/>
                        </a:cubicBezTo>
                        <a:cubicBezTo>
                          <a:pt x="14325" y="3602"/>
                          <a:pt x="16490" y="4084"/>
                          <a:pt x="18004" y="5048"/>
                        </a:cubicBezTo>
                        <a:cubicBezTo>
                          <a:pt x="19524" y="6012"/>
                          <a:pt x="20284" y="7372"/>
                          <a:pt x="20284" y="9127"/>
                        </a:cubicBezTo>
                        <a:cubicBezTo>
                          <a:pt x="20284" y="10750"/>
                          <a:pt x="19736" y="11995"/>
                          <a:pt x="18639" y="12862"/>
                        </a:cubicBezTo>
                        <a:cubicBezTo>
                          <a:pt x="17549" y="13729"/>
                          <a:pt x="15147" y="14565"/>
                          <a:pt x="11434" y="15369"/>
                        </a:cubicBezTo>
                        <a:lnTo>
                          <a:pt x="9351" y="15858"/>
                        </a:lnTo>
                        <a:cubicBezTo>
                          <a:pt x="5644" y="16635"/>
                          <a:pt x="2965" y="17832"/>
                          <a:pt x="1313" y="19448"/>
                        </a:cubicBezTo>
                        <a:cubicBezTo>
                          <a:pt x="-332" y="21064"/>
                          <a:pt x="-1155" y="23280"/>
                          <a:pt x="-1155" y="26096"/>
                        </a:cubicBezTo>
                        <a:cubicBezTo>
                          <a:pt x="-1155" y="29523"/>
                          <a:pt x="60" y="32166"/>
                          <a:pt x="2490" y="34025"/>
                        </a:cubicBezTo>
                        <a:cubicBezTo>
                          <a:pt x="4919" y="35891"/>
                          <a:pt x="8369" y="36824"/>
                          <a:pt x="12839" y="36824"/>
                        </a:cubicBezTo>
                        <a:cubicBezTo>
                          <a:pt x="15047" y="36824"/>
                          <a:pt x="17126" y="36661"/>
                          <a:pt x="19076" y="36335"/>
                        </a:cubicBezTo>
                        <a:cubicBezTo>
                          <a:pt x="21034" y="36016"/>
                          <a:pt x="22835" y="35530"/>
                          <a:pt x="24480" y="348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494" name="그래픽 355">
                <a:extLst>
                  <a:ext uri="{FF2B5EF4-FFF2-40B4-BE49-F238E27FC236}">
                    <a16:creationId xmlns:a16="http://schemas.microsoft.com/office/drawing/2014/main" id="{CC469C88-E2C0-E97E-3FD6-28832782AE7C}"/>
                  </a:ext>
                </a:extLst>
              </p:cNvPr>
              <p:cNvGrpSpPr/>
              <p:nvPr/>
            </p:nvGrpSpPr>
            <p:grpSpPr>
              <a:xfrm>
                <a:off x="18701600" y="13201891"/>
                <a:ext cx="2762122" cy="1386446"/>
                <a:chOff x="18701600" y="13201891"/>
                <a:chExt cx="2762122" cy="1386446"/>
              </a:xfrm>
            </p:grpSpPr>
            <p:grpSp>
              <p:nvGrpSpPr>
                <p:cNvPr id="1495" name="그래픽 355">
                  <a:extLst>
                    <a:ext uri="{FF2B5EF4-FFF2-40B4-BE49-F238E27FC236}">
                      <a16:creationId xmlns:a16="http://schemas.microsoft.com/office/drawing/2014/main" id="{08F7F519-9CDE-D61F-D7E5-FBCC2FD28AFC}"/>
                    </a:ext>
                  </a:extLst>
                </p:cNvPr>
                <p:cNvGrpSpPr/>
                <p:nvPr/>
              </p:nvGrpSpPr>
              <p:grpSpPr>
                <a:xfrm>
                  <a:off x="18797756" y="14537969"/>
                  <a:ext cx="2665965" cy="50368"/>
                  <a:chOff x="18797756" y="14537969"/>
                  <a:chExt cx="2665965" cy="50368"/>
                </a:xfrm>
              </p:grpSpPr>
              <p:sp>
                <p:nvSpPr>
                  <p:cNvPr id="1496" name="자유형 1495">
                    <a:extLst>
                      <a:ext uri="{FF2B5EF4-FFF2-40B4-BE49-F238E27FC236}">
                        <a16:creationId xmlns:a16="http://schemas.microsoft.com/office/drawing/2014/main" id="{B80B5CF3-EDE5-1F20-741E-8B9AB1174C12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4562087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7" name="자유형 1496">
                    <a:extLst>
                      <a:ext uri="{FF2B5EF4-FFF2-40B4-BE49-F238E27FC236}">
                        <a16:creationId xmlns:a16="http://schemas.microsoft.com/office/drawing/2014/main" id="{98AF2AEB-E571-ED7D-DB33-F9019F761039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4562087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75 h 6658"/>
                      <a:gd name="connsiteX1" fmla="*/ 58 w 23323"/>
                      <a:gd name="connsiteY1" fmla="*/ 27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75"/>
                        </a:moveTo>
                        <a:lnTo>
                          <a:pt x="58" y="27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98" name="그래픽 355">
                    <a:extLst>
                      <a:ext uri="{FF2B5EF4-FFF2-40B4-BE49-F238E27FC236}">
                        <a16:creationId xmlns:a16="http://schemas.microsoft.com/office/drawing/2014/main" id="{114EC29B-A062-FD38-260B-C506BD6A7CBD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4537969"/>
                    <a:ext cx="233726" cy="50368"/>
                    <a:chOff x="18797756" y="14537969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499" name="자유형 1498">
                      <a:extLst>
                        <a:ext uri="{FF2B5EF4-FFF2-40B4-BE49-F238E27FC236}">
                          <a16:creationId xmlns:a16="http://schemas.microsoft.com/office/drawing/2014/main" id="{E9BC0203-483C-159C-CC80-B2D30B685D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4563752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94 h 5524"/>
                        <a:gd name="connsiteX1" fmla="*/ 39048 w 41711"/>
                        <a:gd name="connsiteY1" fmla="*/ 3794 h 5524"/>
                        <a:gd name="connsiteX2" fmla="*/ 39048 w 41711"/>
                        <a:gd name="connsiteY2" fmla="*/ -1731 h 5524"/>
                        <a:gd name="connsiteX3" fmla="*/ -2663 w 41711"/>
                        <a:gd name="connsiteY3" fmla="*/ -1731 h 5524"/>
                        <a:gd name="connsiteX4" fmla="*/ -2663 w 41711"/>
                        <a:gd name="connsiteY4" fmla="*/ 379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94"/>
                          </a:moveTo>
                          <a:lnTo>
                            <a:pt x="39048" y="3794"/>
                          </a:lnTo>
                          <a:lnTo>
                            <a:pt x="39048" y="-1731"/>
                          </a:lnTo>
                          <a:lnTo>
                            <a:pt x="-2663" y="-1731"/>
                          </a:lnTo>
                          <a:lnTo>
                            <a:pt x="-2663" y="379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0" name="자유형 1499">
                      <a:extLst>
                        <a:ext uri="{FF2B5EF4-FFF2-40B4-BE49-F238E27FC236}">
                          <a16:creationId xmlns:a16="http://schemas.microsoft.com/office/drawing/2014/main" id="{9C3AF02D-8F55-8085-D7D9-F9B070D036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4538843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67 h 48547"/>
                        <a:gd name="connsiteX1" fmla="*/ 9616 w 28924"/>
                        <a:gd name="connsiteY1" fmla="*/ 3467 h 48547"/>
                        <a:gd name="connsiteX2" fmla="*/ 9616 w 28924"/>
                        <a:gd name="connsiteY2" fmla="*/ 40508 h 48547"/>
                        <a:gd name="connsiteX3" fmla="*/ -2067 w 28924"/>
                        <a:gd name="connsiteY3" fmla="*/ 38166 h 48547"/>
                        <a:gd name="connsiteX4" fmla="*/ -2067 w 28924"/>
                        <a:gd name="connsiteY4" fmla="*/ 44149 h 48547"/>
                        <a:gd name="connsiteX5" fmla="*/ 9553 w 28924"/>
                        <a:gd name="connsiteY5" fmla="*/ 46490 h 48547"/>
                        <a:gd name="connsiteX6" fmla="*/ 16123 w 28924"/>
                        <a:gd name="connsiteY6" fmla="*/ 46490 h 48547"/>
                        <a:gd name="connsiteX7" fmla="*/ 16123 w 28924"/>
                        <a:gd name="connsiteY7" fmla="*/ 3467 h 48547"/>
                        <a:gd name="connsiteX8" fmla="*/ 26858 w 28924"/>
                        <a:gd name="connsiteY8" fmla="*/ 3467 h 48547"/>
                        <a:gd name="connsiteX9" fmla="*/ 26858 w 28924"/>
                        <a:gd name="connsiteY9" fmla="*/ -2058 h 48547"/>
                        <a:gd name="connsiteX10" fmla="*/ -1119 w 28924"/>
                        <a:gd name="connsiteY10" fmla="*/ -2058 h 48547"/>
                        <a:gd name="connsiteX11" fmla="*/ -1119 w 28924"/>
                        <a:gd name="connsiteY11" fmla="*/ 346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67"/>
                          </a:moveTo>
                          <a:lnTo>
                            <a:pt x="9616" y="3467"/>
                          </a:lnTo>
                          <a:lnTo>
                            <a:pt x="9616" y="40508"/>
                          </a:lnTo>
                          <a:lnTo>
                            <a:pt x="-2067" y="38166"/>
                          </a:lnTo>
                          <a:lnTo>
                            <a:pt x="-2067" y="44149"/>
                          </a:lnTo>
                          <a:lnTo>
                            <a:pt x="9553" y="46490"/>
                          </a:lnTo>
                          <a:lnTo>
                            <a:pt x="16123" y="46490"/>
                          </a:lnTo>
                          <a:lnTo>
                            <a:pt x="16123" y="3467"/>
                          </a:lnTo>
                          <a:lnTo>
                            <a:pt x="26858" y="3467"/>
                          </a:lnTo>
                          <a:lnTo>
                            <a:pt x="26858" y="-2058"/>
                          </a:lnTo>
                          <a:lnTo>
                            <a:pt x="-1119" y="-2058"/>
                          </a:lnTo>
                          <a:lnTo>
                            <a:pt x="-1119" y="346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1" name="자유형 1500">
                      <a:extLst>
                        <a:ext uri="{FF2B5EF4-FFF2-40B4-BE49-F238E27FC236}">
                          <a16:creationId xmlns:a16="http://schemas.microsoft.com/office/drawing/2014/main" id="{50311154-3FA1-10D5-9238-02104122CF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4538843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68 h 48547"/>
                        <a:gd name="connsiteX1" fmla="*/ 3349 w 35401"/>
                        <a:gd name="connsiteY1" fmla="*/ 14850 h 48547"/>
                        <a:gd name="connsiteX2" fmla="*/ 19946 w 35401"/>
                        <a:gd name="connsiteY2" fmla="*/ 14850 h 48547"/>
                        <a:gd name="connsiteX3" fmla="*/ 19946 w 35401"/>
                        <a:gd name="connsiteY3" fmla="*/ 40768 h 48547"/>
                        <a:gd name="connsiteX4" fmla="*/ 18218 w 35401"/>
                        <a:gd name="connsiteY4" fmla="*/ 46490 h 48547"/>
                        <a:gd name="connsiteX5" fmla="*/ 26485 w 35401"/>
                        <a:gd name="connsiteY5" fmla="*/ 46490 h 48547"/>
                        <a:gd name="connsiteX6" fmla="*/ 26485 w 35401"/>
                        <a:gd name="connsiteY6" fmla="*/ 14850 h 48547"/>
                        <a:gd name="connsiteX7" fmla="*/ 33420 w 35401"/>
                        <a:gd name="connsiteY7" fmla="*/ 14850 h 48547"/>
                        <a:gd name="connsiteX8" fmla="*/ 33420 w 35401"/>
                        <a:gd name="connsiteY8" fmla="*/ 9387 h 48547"/>
                        <a:gd name="connsiteX9" fmla="*/ 26485 w 35401"/>
                        <a:gd name="connsiteY9" fmla="*/ 9387 h 48547"/>
                        <a:gd name="connsiteX10" fmla="*/ 26485 w 35401"/>
                        <a:gd name="connsiteY10" fmla="*/ -2058 h 48547"/>
                        <a:gd name="connsiteX11" fmla="*/ 19946 w 35401"/>
                        <a:gd name="connsiteY11" fmla="*/ -2058 h 48547"/>
                        <a:gd name="connsiteX12" fmla="*/ 19946 w 35401"/>
                        <a:gd name="connsiteY12" fmla="*/ 9387 h 48547"/>
                        <a:gd name="connsiteX13" fmla="*/ -1982 w 35401"/>
                        <a:gd name="connsiteY13" fmla="*/ 9387 h 48547"/>
                        <a:gd name="connsiteX14" fmla="*/ -1982 w 35401"/>
                        <a:gd name="connsiteY14" fmla="*/ 15724 h 48547"/>
                        <a:gd name="connsiteX15" fmla="*/ 18218 w 35401"/>
                        <a:gd name="connsiteY15" fmla="*/ 4649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68"/>
                          </a:moveTo>
                          <a:lnTo>
                            <a:pt x="3349" y="14850"/>
                          </a:lnTo>
                          <a:lnTo>
                            <a:pt x="19946" y="14850"/>
                          </a:lnTo>
                          <a:lnTo>
                            <a:pt x="19946" y="40768"/>
                          </a:lnTo>
                          <a:close/>
                          <a:moveTo>
                            <a:pt x="18218" y="46490"/>
                          </a:moveTo>
                          <a:lnTo>
                            <a:pt x="26485" y="46490"/>
                          </a:lnTo>
                          <a:lnTo>
                            <a:pt x="26485" y="14850"/>
                          </a:lnTo>
                          <a:lnTo>
                            <a:pt x="33420" y="14850"/>
                          </a:lnTo>
                          <a:lnTo>
                            <a:pt x="33420" y="9387"/>
                          </a:lnTo>
                          <a:lnTo>
                            <a:pt x="26485" y="9387"/>
                          </a:lnTo>
                          <a:lnTo>
                            <a:pt x="26485" y="-2058"/>
                          </a:lnTo>
                          <a:lnTo>
                            <a:pt x="19946" y="-2058"/>
                          </a:lnTo>
                          <a:lnTo>
                            <a:pt x="19946" y="9387"/>
                          </a:lnTo>
                          <a:lnTo>
                            <a:pt x="-1982" y="9387"/>
                          </a:lnTo>
                          <a:lnTo>
                            <a:pt x="-1982" y="15724"/>
                          </a:lnTo>
                          <a:lnTo>
                            <a:pt x="18218" y="464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2" name="자유형 1501">
                      <a:extLst>
                        <a:ext uri="{FF2B5EF4-FFF2-40B4-BE49-F238E27FC236}">
                          <a16:creationId xmlns:a16="http://schemas.microsoft.com/office/drawing/2014/main" id="{093381CD-6F5C-7A1E-54E0-C893E48ACB5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4537969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98 h 50368"/>
                        <a:gd name="connsiteX1" fmla="*/ 1149 w 33516"/>
                        <a:gd name="connsiteY1" fmla="*/ 5884 h 50368"/>
                        <a:gd name="connsiteX2" fmla="*/ 6157 w 33516"/>
                        <a:gd name="connsiteY2" fmla="*/ 4095 h 50368"/>
                        <a:gd name="connsiteX3" fmla="*/ 11145 w 33516"/>
                        <a:gd name="connsiteY3" fmla="*/ 3481 h 50368"/>
                        <a:gd name="connsiteX4" fmla="*/ 21078 w 33516"/>
                        <a:gd name="connsiteY4" fmla="*/ 7851 h 50368"/>
                        <a:gd name="connsiteX5" fmla="*/ 25003 w 33516"/>
                        <a:gd name="connsiteY5" fmla="*/ 21138 h 50368"/>
                        <a:gd name="connsiteX6" fmla="*/ 20214 w 33516"/>
                        <a:gd name="connsiteY6" fmla="*/ 16840 h 50368"/>
                        <a:gd name="connsiteX7" fmla="*/ 13810 w 33516"/>
                        <a:gd name="connsiteY7" fmla="*/ 15342 h 50368"/>
                        <a:gd name="connsiteX8" fmla="*/ 2273 w 33516"/>
                        <a:gd name="connsiteY8" fmla="*/ 19743 h 50368"/>
                        <a:gd name="connsiteX9" fmla="*/ -1975 w 33516"/>
                        <a:gd name="connsiteY9" fmla="*/ 31802 h 50368"/>
                        <a:gd name="connsiteX10" fmla="*/ 2451 w 33516"/>
                        <a:gd name="connsiteY10" fmla="*/ 43788 h 50368"/>
                        <a:gd name="connsiteX11" fmla="*/ 14227 w 33516"/>
                        <a:gd name="connsiteY11" fmla="*/ 48314 h 50368"/>
                        <a:gd name="connsiteX12" fmla="*/ 27096 w 33516"/>
                        <a:gd name="connsiteY12" fmla="*/ 41853 h 50368"/>
                        <a:gd name="connsiteX13" fmla="*/ 31542 w 33516"/>
                        <a:gd name="connsiteY13" fmla="*/ 23114 h 50368"/>
                        <a:gd name="connsiteX14" fmla="*/ 26086 w 33516"/>
                        <a:gd name="connsiteY14" fmla="*/ 4792 h 50368"/>
                        <a:gd name="connsiteX15" fmla="*/ 11436 w 33516"/>
                        <a:gd name="connsiteY15" fmla="*/ -2054 h 50368"/>
                        <a:gd name="connsiteX16" fmla="*/ 6418 w 33516"/>
                        <a:gd name="connsiteY16" fmla="*/ -1565 h 50368"/>
                        <a:gd name="connsiteX17" fmla="*/ 1149 w 33516"/>
                        <a:gd name="connsiteY17" fmla="*/ -98 h 50368"/>
                        <a:gd name="connsiteX18" fmla="*/ 14227 w 33516"/>
                        <a:gd name="connsiteY18" fmla="*/ 20482 h 50368"/>
                        <a:gd name="connsiteX19" fmla="*/ 21234 w 33516"/>
                        <a:gd name="connsiteY19" fmla="*/ 23499 h 50368"/>
                        <a:gd name="connsiteX20" fmla="*/ 23827 w 33516"/>
                        <a:gd name="connsiteY20" fmla="*/ 31802 h 50368"/>
                        <a:gd name="connsiteX21" fmla="*/ 21234 w 33516"/>
                        <a:gd name="connsiteY21" fmla="*/ 40074 h 50368"/>
                        <a:gd name="connsiteX22" fmla="*/ 14227 w 33516"/>
                        <a:gd name="connsiteY22" fmla="*/ 43112 h 50368"/>
                        <a:gd name="connsiteX23" fmla="*/ 7219 w 33516"/>
                        <a:gd name="connsiteY23" fmla="*/ 40074 h 50368"/>
                        <a:gd name="connsiteX24" fmla="*/ 4637 w 33516"/>
                        <a:gd name="connsiteY24" fmla="*/ 31802 h 50368"/>
                        <a:gd name="connsiteX25" fmla="*/ 7219 w 33516"/>
                        <a:gd name="connsiteY25" fmla="*/ 23499 h 50368"/>
                        <a:gd name="connsiteX26" fmla="*/ 14227 w 33516"/>
                        <a:gd name="connsiteY26" fmla="*/ 2048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98"/>
                          </a:moveTo>
                          <a:lnTo>
                            <a:pt x="1149" y="5884"/>
                          </a:lnTo>
                          <a:cubicBezTo>
                            <a:pt x="2801" y="5101"/>
                            <a:pt x="4470" y="4504"/>
                            <a:pt x="6157" y="4095"/>
                          </a:cubicBezTo>
                          <a:cubicBezTo>
                            <a:pt x="7851" y="3686"/>
                            <a:pt x="9513" y="3481"/>
                            <a:pt x="11145" y="3481"/>
                          </a:cubicBezTo>
                          <a:cubicBezTo>
                            <a:pt x="15483" y="3481"/>
                            <a:pt x="18794" y="4938"/>
                            <a:pt x="21078" y="7851"/>
                          </a:cubicBezTo>
                          <a:cubicBezTo>
                            <a:pt x="23369" y="10764"/>
                            <a:pt x="24677" y="15193"/>
                            <a:pt x="25003" y="21138"/>
                          </a:cubicBezTo>
                          <a:cubicBezTo>
                            <a:pt x="23747" y="19272"/>
                            <a:pt x="22150" y="17839"/>
                            <a:pt x="20214" y="16840"/>
                          </a:cubicBezTo>
                          <a:cubicBezTo>
                            <a:pt x="18284" y="15842"/>
                            <a:pt x="16149" y="15342"/>
                            <a:pt x="13810" y="15342"/>
                          </a:cubicBezTo>
                          <a:cubicBezTo>
                            <a:pt x="8951" y="15342"/>
                            <a:pt x="5106" y="16809"/>
                            <a:pt x="2273" y="19743"/>
                          </a:cubicBezTo>
                          <a:cubicBezTo>
                            <a:pt x="-559" y="22684"/>
                            <a:pt x="-1975" y="26704"/>
                            <a:pt x="-1975" y="31802"/>
                          </a:cubicBezTo>
                          <a:cubicBezTo>
                            <a:pt x="-1975" y="36783"/>
                            <a:pt x="-500" y="40778"/>
                            <a:pt x="2451" y="43788"/>
                          </a:cubicBezTo>
                          <a:cubicBezTo>
                            <a:pt x="5401" y="46806"/>
                            <a:pt x="9326" y="48314"/>
                            <a:pt x="14227" y="48314"/>
                          </a:cubicBezTo>
                          <a:cubicBezTo>
                            <a:pt x="19849" y="48314"/>
                            <a:pt x="24139" y="46161"/>
                            <a:pt x="27096" y="41853"/>
                          </a:cubicBezTo>
                          <a:cubicBezTo>
                            <a:pt x="30060" y="37553"/>
                            <a:pt x="31542" y="31306"/>
                            <a:pt x="31542" y="23114"/>
                          </a:cubicBezTo>
                          <a:cubicBezTo>
                            <a:pt x="31542" y="15464"/>
                            <a:pt x="29723" y="9356"/>
                            <a:pt x="26086" y="4792"/>
                          </a:cubicBezTo>
                          <a:cubicBezTo>
                            <a:pt x="22456" y="228"/>
                            <a:pt x="17572" y="-2054"/>
                            <a:pt x="11436" y="-2054"/>
                          </a:cubicBezTo>
                          <a:cubicBezTo>
                            <a:pt x="9784" y="-2054"/>
                            <a:pt x="8111" y="-1891"/>
                            <a:pt x="6418" y="-1565"/>
                          </a:cubicBezTo>
                          <a:cubicBezTo>
                            <a:pt x="4731" y="-1239"/>
                            <a:pt x="2975" y="-750"/>
                            <a:pt x="1149" y="-98"/>
                          </a:cubicBezTo>
                          <a:close/>
                          <a:moveTo>
                            <a:pt x="14227" y="20482"/>
                          </a:moveTo>
                          <a:cubicBezTo>
                            <a:pt x="17177" y="20482"/>
                            <a:pt x="19513" y="21488"/>
                            <a:pt x="21234" y="23499"/>
                          </a:cubicBezTo>
                          <a:cubicBezTo>
                            <a:pt x="22962" y="25518"/>
                            <a:pt x="23827" y="28286"/>
                            <a:pt x="23827" y="31802"/>
                          </a:cubicBezTo>
                          <a:cubicBezTo>
                            <a:pt x="23827" y="35291"/>
                            <a:pt x="22962" y="38049"/>
                            <a:pt x="21234" y="40074"/>
                          </a:cubicBezTo>
                          <a:cubicBezTo>
                            <a:pt x="19513" y="42099"/>
                            <a:pt x="17177" y="43112"/>
                            <a:pt x="14227" y="43112"/>
                          </a:cubicBezTo>
                          <a:cubicBezTo>
                            <a:pt x="11277" y="43112"/>
                            <a:pt x="8941" y="42099"/>
                            <a:pt x="7219" y="40074"/>
                          </a:cubicBezTo>
                          <a:cubicBezTo>
                            <a:pt x="5498" y="38049"/>
                            <a:pt x="4637" y="35291"/>
                            <a:pt x="4637" y="31802"/>
                          </a:cubicBezTo>
                          <a:cubicBezTo>
                            <a:pt x="4637" y="28286"/>
                            <a:pt x="5498" y="25518"/>
                            <a:pt x="7219" y="23499"/>
                          </a:cubicBezTo>
                          <a:cubicBezTo>
                            <a:pt x="8941" y="21488"/>
                            <a:pt x="11277" y="20482"/>
                            <a:pt x="14227" y="204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3" name="자유형 1502">
                      <a:extLst>
                        <a:ext uri="{FF2B5EF4-FFF2-40B4-BE49-F238E27FC236}">
                          <a16:creationId xmlns:a16="http://schemas.microsoft.com/office/drawing/2014/main" id="{AC2CF7C9-E141-9733-1034-AA397CB204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4579130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42 h 8261"/>
                        <a:gd name="connsiteX1" fmla="*/ 5901 w 6872"/>
                        <a:gd name="connsiteY1" fmla="*/ 8142 h 8261"/>
                        <a:gd name="connsiteX2" fmla="*/ 5901 w 6872"/>
                        <a:gd name="connsiteY2" fmla="*/ -119 h 8261"/>
                        <a:gd name="connsiteX3" fmla="*/ -971 w 6872"/>
                        <a:gd name="connsiteY3" fmla="*/ -119 h 8261"/>
                        <a:gd name="connsiteX4" fmla="*/ -971 w 6872"/>
                        <a:gd name="connsiteY4" fmla="*/ 814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42"/>
                          </a:moveTo>
                          <a:lnTo>
                            <a:pt x="5901" y="8142"/>
                          </a:lnTo>
                          <a:lnTo>
                            <a:pt x="5901" y="-119"/>
                          </a:lnTo>
                          <a:lnTo>
                            <a:pt x="-971" y="-119"/>
                          </a:lnTo>
                          <a:lnTo>
                            <a:pt x="-971" y="814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4" name="자유형 1503">
                      <a:extLst>
                        <a:ext uri="{FF2B5EF4-FFF2-40B4-BE49-F238E27FC236}">
                          <a16:creationId xmlns:a16="http://schemas.microsoft.com/office/drawing/2014/main" id="{C2634AD0-D6F5-D01C-FABF-51A0B43A6B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0048" y="14538843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83 h 49494"/>
                        <a:gd name="connsiteX1" fmla="*/ 25896 w 31434"/>
                        <a:gd name="connsiteY1" fmla="*/ 47483 h 49494"/>
                        <a:gd name="connsiteX2" fmla="*/ 25896 w 31434"/>
                        <a:gd name="connsiteY2" fmla="*/ 41947 h 49494"/>
                        <a:gd name="connsiteX3" fmla="*/ 6113 w 31434"/>
                        <a:gd name="connsiteY3" fmla="*/ 41947 h 49494"/>
                        <a:gd name="connsiteX4" fmla="*/ 6113 w 31434"/>
                        <a:gd name="connsiteY4" fmla="*/ 30055 h 49494"/>
                        <a:gd name="connsiteX5" fmla="*/ 8966 w 31434"/>
                        <a:gd name="connsiteY5" fmla="*/ 30783 h 49494"/>
                        <a:gd name="connsiteX6" fmla="*/ 11840 w 31434"/>
                        <a:gd name="connsiteY6" fmla="*/ 31022 h 49494"/>
                        <a:gd name="connsiteX7" fmla="*/ 24720 w 31434"/>
                        <a:gd name="connsiteY7" fmla="*/ 26569 h 49494"/>
                        <a:gd name="connsiteX8" fmla="*/ 29478 w 31434"/>
                        <a:gd name="connsiteY8" fmla="*/ 14510 h 49494"/>
                        <a:gd name="connsiteX9" fmla="*/ 24595 w 31434"/>
                        <a:gd name="connsiteY9" fmla="*/ 2326 h 49494"/>
                        <a:gd name="connsiteX10" fmla="*/ 10830 w 31434"/>
                        <a:gd name="connsiteY10" fmla="*/ -2012 h 49494"/>
                        <a:gd name="connsiteX11" fmla="*/ 4593 w 31434"/>
                        <a:gd name="connsiteY11" fmla="*/ -1492 h 49494"/>
                        <a:gd name="connsiteX12" fmla="*/ -1956 w 31434"/>
                        <a:gd name="connsiteY12" fmla="*/ 69 h 49494"/>
                        <a:gd name="connsiteX13" fmla="*/ -1956 w 31434"/>
                        <a:gd name="connsiteY13" fmla="*/ 6676 h 49494"/>
                        <a:gd name="connsiteX14" fmla="*/ 4093 w 31434"/>
                        <a:gd name="connsiteY14" fmla="*/ 4303 h 49494"/>
                        <a:gd name="connsiteX15" fmla="*/ 10695 w 31434"/>
                        <a:gd name="connsiteY15" fmla="*/ 3523 h 49494"/>
                        <a:gd name="connsiteX16" fmla="*/ 19607 w 31434"/>
                        <a:gd name="connsiteY16" fmla="*/ 6478 h 49494"/>
                        <a:gd name="connsiteX17" fmla="*/ 22898 w 31434"/>
                        <a:gd name="connsiteY17" fmla="*/ 14510 h 49494"/>
                        <a:gd name="connsiteX18" fmla="*/ 19607 w 31434"/>
                        <a:gd name="connsiteY18" fmla="*/ 22532 h 49494"/>
                        <a:gd name="connsiteX19" fmla="*/ 10695 w 31434"/>
                        <a:gd name="connsiteY19" fmla="*/ 25498 h 49494"/>
                        <a:gd name="connsiteX20" fmla="*/ 5436 w 31434"/>
                        <a:gd name="connsiteY20" fmla="*/ 24915 h 49494"/>
                        <a:gd name="connsiteX21" fmla="*/ 95 w 31434"/>
                        <a:gd name="connsiteY21" fmla="*/ 23094 h 49494"/>
                        <a:gd name="connsiteX22" fmla="*/ 95 w 31434"/>
                        <a:gd name="connsiteY22" fmla="*/ 47483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83"/>
                          </a:moveTo>
                          <a:lnTo>
                            <a:pt x="25896" y="47483"/>
                          </a:lnTo>
                          <a:lnTo>
                            <a:pt x="25896" y="41947"/>
                          </a:lnTo>
                          <a:lnTo>
                            <a:pt x="6113" y="41947"/>
                          </a:lnTo>
                          <a:lnTo>
                            <a:pt x="6113" y="30055"/>
                          </a:lnTo>
                          <a:cubicBezTo>
                            <a:pt x="7064" y="30381"/>
                            <a:pt x="8015" y="30624"/>
                            <a:pt x="8966" y="30783"/>
                          </a:cubicBezTo>
                          <a:cubicBezTo>
                            <a:pt x="9924" y="30943"/>
                            <a:pt x="10882" y="31022"/>
                            <a:pt x="11840" y="31022"/>
                          </a:cubicBezTo>
                          <a:cubicBezTo>
                            <a:pt x="17261" y="31022"/>
                            <a:pt x="21554" y="29538"/>
                            <a:pt x="24720" y="26569"/>
                          </a:cubicBezTo>
                          <a:cubicBezTo>
                            <a:pt x="27892" y="23601"/>
                            <a:pt x="29478" y="19581"/>
                            <a:pt x="29478" y="14510"/>
                          </a:cubicBezTo>
                          <a:cubicBezTo>
                            <a:pt x="29478" y="9287"/>
                            <a:pt x="27850" y="5226"/>
                            <a:pt x="24595" y="2326"/>
                          </a:cubicBezTo>
                          <a:cubicBezTo>
                            <a:pt x="21339" y="-566"/>
                            <a:pt x="16751" y="-2012"/>
                            <a:pt x="10830" y="-2012"/>
                          </a:cubicBezTo>
                          <a:cubicBezTo>
                            <a:pt x="8789" y="-2012"/>
                            <a:pt x="6710" y="-1839"/>
                            <a:pt x="4593" y="-1492"/>
                          </a:cubicBezTo>
                          <a:cubicBezTo>
                            <a:pt x="2483" y="-1145"/>
                            <a:pt x="300" y="-625"/>
                            <a:pt x="-1956" y="69"/>
                          </a:cubicBezTo>
                          <a:lnTo>
                            <a:pt x="-1956" y="6676"/>
                          </a:lnTo>
                          <a:cubicBezTo>
                            <a:pt x="-6" y="5614"/>
                            <a:pt x="2011" y="4824"/>
                            <a:pt x="4093" y="4303"/>
                          </a:cubicBezTo>
                          <a:cubicBezTo>
                            <a:pt x="6176" y="3783"/>
                            <a:pt x="8376" y="3523"/>
                            <a:pt x="10695" y="3523"/>
                          </a:cubicBezTo>
                          <a:cubicBezTo>
                            <a:pt x="14450" y="3523"/>
                            <a:pt x="17421" y="4508"/>
                            <a:pt x="19607" y="6478"/>
                          </a:cubicBezTo>
                          <a:cubicBezTo>
                            <a:pt x="21801" y="8448"/>
                            <a:pt x="22898" y="11125"/>
                            <a:pt x="22898" y="14510"/>
                          </a:cubicBezTo>
                          <a:cubicBezTo>
                            <a:pt x="22898" y="17888"/>
                            <a:pt x="21801" y="20562"/>
                            <a:pt x="19607" y="22532"/>
                          </a:cubicBezTo>
                          <a:cubicBezTo>
                            <a:pt x="17421" y="24509"/>
                            <a:pt x="14450" y="25498"/>
                            <a:pt x="10695" y="25498"/>
                          </a:cubicBezTo>
                          <a:cubicBezTo>
                            <a:pt x="8938" y="25498"/>
                            <a:pt x="7186" y="25303"/>
                            <a:pt x="5436" y="24915"/>
                          </a:cubicBezTo>
                          <a:cubicBezTo>
                            <a:pt x="3694" y="24527"/>
                            <a:pt x="1914" y="23920"/>
                            <a:pt x="95" y="23094"/>
                          </a:cubicBezTo>
                          <a:lnTo>
                            <a:pt x="95" y="4748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05" name="그래픽 355">
                  <a:extLst>
                    <a:ext uri="{FF2B5EF4-FFF2-40B4-BE49-F238E27FC236}">
                      <a16:creationId xmlns:a16="http://schemas.microsoft.com/office/drawing/2014/main" id="{2B95C285-AD21-6041-9E9E-977C8643878E}"/>
                    </a:ext>
                  </a:extLst>
                </p:cNvPr>
                <p:cNvGrpSpPr/>
                <p:nvPr/>
              </p:nvGrpSpPr>
              <p:grpSpPr>
                <a:xfrm>
                  <a:off x="18797756" y="14270751"/>
                  <a:ext cx="2665965" cy="50368"/>
                  <a:chOff x="18797756" y="14270751"/>
                  <a:chExt cx="2665965" cy="50368"/>
                </a:xfrm>
              </p:grpSpPr>
              <p:sp>
                <p:nvSpPr>
                  <p:cNvPr id="1506" name="자유형 1505">
                    <a:extLst>
                      <a:ext uri="{FF2B5EF4-FFF2-40B4-BE49-F238E27FC236}">
                        <a16:creationId xmlns:a16="http://schemas.microsoft.com/office/drawing/2014/main" id="{5E88CD0F-3720-9FA2-1191-BB09C47749E5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4294876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07" name="자유형 1506">
                    <a:extLst>
                      <a:ext uri="{FF2B5EF4-FFF2-40B4-BE49-F238E27FC236}">
                        <a16:creationId xmlns:a16="http://schemas.microsoft.com/office/drawing/2014/main" id="{19FD49DA-1D5B-3C26-7C40-B36A200DD12A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4294876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35 h 6658"/>
                      <a:gd name="connsiteX1" fmla="*/ 58 w 23323"/>
                      <a:gd name="connsiteY1" fmla="*/ 23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35"/>
                        </a:moveTo>
                        <a:lnTo>
                          <a:pt x="58" y="23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508" name="그래픽 355">
                    <a:extLst>
                      <a:ext uri="{FF2B5EF4-FFF2-40B4-BE49-F238E27FC236}">
                        <a16:creationId xmlns:a16="http://schemas.microsoft.com/office/drawing/2014/main" id="{FF1C1939-7D5A-28ED-AD89-2ECEA4FD9A57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4270751"/>
                    <a:ext cx="235808" cy="50368"/>
                    <a:chOff x="18797756" y="14270751"/>
                    <a:chExt cx="235808" cy="50368"/>
                  </a:xfrm>
                  <a:solidFill>
                    <a:srgbClr val="000000"/>
                  </a:solidFill>
                </p:grpSpPr>
                <p:sp>
                  <p:nvSpPr>
                    <p:cNvPr id="1509" name="자유형 1508">
                      <a:extLst>
                        <a:ext uri="{FF2B5EF4-FFF2-40B4-BE49-F238E27FC236}">
                          <a16:creationId xmlns:a16="http://schemas.microsoft.com/office/drawing/2014/main" id="{75B8C279-D282-3A32-1BAD-D99BF950DD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4296534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54 h 5524"/>
                        <a:gd name="connsiteX1" fmla="*/ 39048 w 41711"/>
                        <a:gd name="connsiteY1" fmla="*/ 3754 h 5524"/>
                        <a:gd name="connsiteX2" fmla="*/ 39048 w 41711"/>
                        <a:gd name="connsiteY2" fmla="*/ -1771 h 5524"/>
                        <a:gd name="connsiteX3" fmla="*/ -2663 w 41711"/>
                        <a:gd name="connsiteY3" fmla="*/ -1771 h 5524"/>
                        <a:gd name="connsiteX4" fmla="*/ -2663 w 41711"/>
                        <a:gd name="connsiteY4" fmla="*/ 375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54"/>
                          </a:moveTo>
                          <a:lnTo>
                            <a:pt x="39048" y="3754"/>
                          </a:lnTo>
                          <a:lnTo>
                            <a:pt x="39048" y="-1771"/>
                          </a:lnTo>
                          <a:lnTo>
                            <a:pt x="-2663" y="-1771"/>
                          </a:lnTo>
                          <a:lnTo>
                            <a:pt x="-2663" y="37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0" name="자유형 1509">
                      <a:extLst>
                        <a:ext uri="{FF2B5EF4-FFF2-40B4-BE49-F238E27FC236}">
                          <a16:creationId xmlns:a16="http://schemas.microsoft.com/office/drawing/2014/main" id="{0E4E8470-6C56-190E-1405-58F91CD53D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4271625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27 h 48547"/>
                        <a:gd name="connsiteX1" fmla="*/ 9616 w 28924"/>
                        <a:gd name="connsiteY1" fmla="*/ 3427 h 48547"/>
                        <a:gd name="connsiteX2" fmla="*/ 9616 w 28924"/>
                        <a:gd name="connsiteY2" fmla="*/ 40467 h 48547"/>
                        <a:gd name="connsiteX3" fmla="*/ -2067 w 28924"/>
                        <a:gd name="connsiteY3" fmla="*/ 38126 h 48547"/>
                        <a:gd name="connsiteX4" fmla="*/ -2067 w 28924"/>
                        <a:gd name="connsiteY4" fmla="*/ 44109 h 48547"/>
                        <a:gd name="connsiteX5" fmla="*/ 9553 w 28924"/>
                        <a:gd name="connsiteY5" fmla="*/ 46450 h 48547"/>
                        <a:gd name="connsiteX6" fmla="*/ 16123 w 28924"/>
                        <a:gd name="connsiteY6" fmla="*/ 46450 h 48547"/>
                        <a:gd name="connsiteX7" fmla="*/ 16123 w 28924"/>
                        <a:gd name="connsiteY7" fmla="*/ 3427 h 48547"/>
                        <a:gd name="connsiteX8" fmla="*/ 26858 w 28924"/>
                        <a:gd name="connsiteY8" fmla="*/ 3427 h 48547"/>
                        <a:gd name="connsiteX9" fmla="*/ 26858 w 28924"/>
                        <a:gd name="connsiteY9" fmla="*/ -2098 h 48547"/>
                        <a:gd name="connsiteX10" fmla="*/ -1119 w 28924"/>
                        <a:gd name="connsiteY10" fmla="*/ -2098 h 48547"/>
                        <a:gd name="connsiteX11" fmla="*/ -1119 w 28924"/>
                        <a:gd name="connsiteY11" fmla="*/ 342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27"/>
                          </a:moveTo>
                          <a:lnTo>
                            <a:pt x="9616" y="3427"/>
                          </a:lnTo>
                          <a:lnTo>
                            <a:pt x="9616" y="40467"/>
                          </a:lnTo>
                          <a:lnTo>
                            <a:pt x="-2067" y="38126"/>
                          </a:lnTo>
                          <a:lnTo>
                            <a:pt x="-2067" y="44109"/>
                          </a:lnTo>
                          <a:lnTo>
                            <a:pt x="9553" y="46450"/>
                          </a:lnTo>
                          <a:lnTo>
                            <a:pt x="16123" y="46450"/>
                          </a:lnTo>
                          <a:lnTo>
                            <a:pt x="16123" y="3427"/>
                          </a:lnTo>
                          <a:lnTo>
                            <a:pt x="26858" y="3427"/>
                          </a:lnTo>
                          <a:lnTo>
                            <a:pt x="26858" y="-2098"/>
                          </a:lnTo>
                          <a:lnTo>
                            <a:pt x="-1119" y="-2098"/>
                          </a:lnTo>
                          <a:lnTo>
                            <a:pt x="-1119" y="342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1" name="자유형 1510">
                      <a:extLst>
                        <a:ext uri="{FF2B5EF4-FFF2-40B4-BE49-F238E27FC236}">
                          <a16:creationId xmlns:a16="http://schemas.microsoft.com/office/drawing/2014/main" id="{DA9273D9-2BAC-5F1B-ADB6-A54643F3E4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4271625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27 h 48547"/>
                        <a:gd name="connsiteX1" fmla="*/ 3349 w 35401"/>
                        <a:gd name="connsiteY1" fmla="*/ 14810 h 48547"/>
                        <a:gd name="connsiteX2" fmla="*/ 19946 w 35401"/>
                        <a:gd name="connsiteY2" fmla="*/ 14810 h 48547"/>
                        <a:gd name="connsiteX3" fmla="*/ 19946 w 35401"/>
                        <a:gd name="connsiteY3" fmla="*/ 40727 h 48547"/>
                        <a:gd name="connsiteX4" fmla="*/ 18218 w 35401"/>
                        <a:gd name="connsiteY4" fmla="*/ 46450 h 48547"/>
                        <a:gd name="connsiteX5" fmla="*/ 26485 w 35401"/>
                        <a:gd name="connsiteY5" fmla="*/ 46450 h 48547"/>
                        <a:gd name="connsiteX6" fmla="*/ 26485 w 35401"/>
                        <a:gd name="connsiteY6" fmla="*/ 14810 h 48547"/>
                        <a:gd name="connsiteX7" fmla="*/ 33420 w 35401"/>
                        <a:gd name="connsiteY7" fmla="*/ 14810 h 48547"/>
                        <a:gd name="connsiteX8" fmla="*/ 33420 w 35401"/>
                        <a:gd name="connsiteY8" fmla="*/ 9347 h 48547"/>
                        <a:gd name="connsiteX9" fmla="*/ 26485 w 35401"/>
                        <a:gd name="connsiteY9" fmla="*/ 9347 h 48547"/>
                        <a:gd name="connsiteX10" fmla="*/ 26485 w 35401"/>
                        <a:gd name="connsiteY10" fmla="*/ -2098 h 48547"/>
                        <a:gd name="connsiteX11" fmla="*/ 19946 w 35401"/>
                        <a:gd name="connsiteY11" fmla="*/ -2098 h 48547"/>
                        <a:gd name="connsiteX12" fmla="*/ 19946 w 35401"/>
                        <a:gd name="connsiteY12" fmla="*/ 9347 h 48547"/>
                        <a:gd name="connsiteX13" fmla="*/ -1982 w 35401"/>
                        <a:gd name="connsiteY13" fmla="*/ 9347 h 48547"/>
                        <a:gd name="connsiteX14" fmla="*/ -1982 w 35401"/>
                        <a:gd name="connsiteY14" fmla="*/ 15684 h 48547"/>
                        <a:gd name="connsiteX15" fmla="*/ 18218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27"/>
                          </a:moveTo>
                          <a:lnTo>
                            <a:pt x="3349" y="14810"/>
                          </a:lnTo>
                          <a:lnTo>
                            <a:pt x="19946" y="14810"/>
                          </a:lnTo>
                          <a:lnTo>
                            <a:pt x="19946" y="40727"/>
                          </a:lnTo>
                          <a:close/>
                          <a:moveTo>
                            <a:pt x="18218" y="46450"/>
                          </a:moveTo>
                          <a:lnTo>
                            <a:pt x="26485" y="46450"/>
                          </a:lnTo>
                          <a:lnTo>
                            <a:pt x="26485" y="14810"/>
                          </a:lnTo>
                          <a:lnTo>
                            <a:pt x="33420" y="14810"/>
                          </a:lnTo>
                          <a:lnTo>
                            <a:pt x="33420" y="9347"/>
                          </a:lnTo>
                          <a:lnTo>
                            <a:pt x="26485" y="9347"/>
                          </a:lnTo>
                          <a:lnTo>
                            <a:pt x="26485" y="-2098"/>
                          </a:lnTo>
                          <a:lnTo>
                            <a:pt x="19946" y="-2098"/>
                          </a:lnTo>
                          <a:lnTo>
                            <a:pt x="19946" y="9347"/>
                          </a:lnTo>
                          <a:lnTo>
                            <a:pt x="-1982" y="9347"/>
                          </a:lnTo>
                          <a:lnTo>
                            <a:pt x="-1982" y="15684"/>
                          </a:lnTo>
                          <a:lnTo>
                            <a:pt x="18218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2" name="자유형 1511">
                      <a:extLst>
                        <a:ext uri="{FF2B5EF4-FFF2-40B4-BE49-F238E27FC236}">
                          <a16:creationId xmlns:a16="http://schemas.microsoft.com/office/drawing/2014/main" id="{C41FA2D9-6D44-A45B-0B0A-DF8CF07F5A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4270751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38 h 50368"/>
                        <a:gd name="connsiteX1" fmla="*/ 1149 w 33516"/>
                        <a:gd name="connsiteY1" fmla="*/ 5844 h 50368"/>
                        <a:gd name="connsiteX2" fmla="*/ 6157 w 33516"/>
                        <a:gd name="connsiteY2" fmla="*/ 4055 h 50368"/>
                        <a:gd name="connsiteX3" fmla="*/ 11145 w 33516"/>
                        <a:gd name="connsiteY3" fmla="*/ 3441 h 50368"/>
                        <a:gd name="connsiteX4" fmla="*/ 21078 w 33516"/>
                        <a:gd name="connsiteY4" fmla="*/ 7811 h 50368"/>
                        <a:gd name="connsiteX5" fmla="*/ 25003 w 33516"/>
                        <a:gd name="connsiteY5" fmla="*/ 21097 h 50368"/>
                        <a:gd name="connsiteX6" fmla="*/ 20214 w 33516"/>
                        <a:gd name="connsiteY6" fmla="*/ 16800 h 50368"/>
                        <a:gd name="connsiteX7" fmla="*/ 13810 w 33516"/>
                        <a:gd name="connsiteY7" fmla="*/ 15302 h 50368"/>
                        <a:gd name="connsiteX8" fmla="*/ 2273 w 33516"/>
                        <a:gd name="connsiteY8" fmla="*/ 19703 h 50368"/>
                        <a:gd name="connsiteX9" fmla="*/ -1975 w 33516"/>
                        <a:gd name="connsiteY9" fmla="*/ 31762 h 50368"/>
                        <a:gd name="connsiteX10" fmla="*/ 2451 w 33516"/>
                        <a:gd name="connsiteY10" fmla="*/ 43748 h 50368"/>
                        <a:gd name="connsiteX11" fmla="*/ 14227 w 33516"/>
                        <a:gd name="connsiteY11" fmla="*/ 48274 h 50368"/>
                        <a:gd name="connsiteX12" fmla="*/ 27096 w 33516"/>
                        <a:gd name="connsiteY12" fmla="*/ 41813 h 50368"/>
                        <a:gd name="connsiteX13" fmla="*/ 31542 w 33516"/>
                        <a:gd name="connsiteY13" fmla="*/ 23074 h 50368"/>
                        <a:gd name="connsiteX14" fmla="*/ 26086 w 33516"/>
                        <a:gd name="connsiteY14" fmla="*/ 4752 h 50368"/>
                        <a:gd name="connsiteX15" fmla="*/ 11436 w 33516"/>
                        <a:gd name="connsiteY15" fmla="*/ -2094 h 50368"/>
                        <a:gd name="connsiteX16" fmla="*/ 6418 w 33516"/>
                        <a:gd name="connsiteY16" fmla="*/ -1605 h 50368"/>
                        <a:gd name="connsiteX17" fmla="*/ 1149 w 33516"/>
                        <a:gd name="connsiteY17" fmla="*/ -138 h 50368"/>
                        <a:gd name="connsiteX18" fmla="*/ 14227 w 33516"/>
                        <a:gd name="connsiteY18" fmla="*/ 20442 h 50368"/>
                        <a:gd name="connsiteX19" fmla="*/ 21234 w 33516"/>
                        <a:gd name="connsiteY19" fmla="*/ 23459 h 50368"/>
                        <a:gd name="connsiteX20" fmla="*/ 23827 w 33516"/>
                        <a:gd name="connsiteY20" fmla="*/ 31762 h 50368"/>
                        <a:gd name="connsiteX21" fmla="*/ 21234 w 33516"/>
                        <a:gd name="connsiteY21" fmla="*/ 40034 h 50368"/>
                        <a:gd name="connsiteX22" fmla="*/ 14227 w 33516"/>
                        <a:gd name="connsiteY22" fmla="*/ 43072 h 50368"/>
                        <a:gd name="connsiteX23" fmla="*/ 7219 w 33516"/>
                        <a:gd name="connsiteY23" fmla="*/ 40034 h 50368"/>
                        <a:gd name="connsiteX24" fmla="*/ 4637 w 33516"/>
                        <a:gd name="connsiteY24" fmla="*/ 31762 h 50368"/>
                        <a:gd name="connsiteX25" fmla="*/ 7219 w 33516"/>
                        <a:gd name="connsiteY25" fmla="*/ 23459 h 50368"/>
                        <a:gd name="connsiteX26" fmla="*/ 14227 w 33516"/>
                        <a:gd name="connsiteY26" fmla="*/ 2044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38"/>
                          </a:moveTo>
                          <a:lnTo>
                            <a:pt x="1149" y="5844"/>
                          </a:lnTo>
                          <a:cubicBezTo>
                            <a:pt x="2801" y="5060"/>
                            <a:pt x="4470" y="4464"/>
                            <a:pt x="6157" y="4055"/>
                          </a:cubicBezTo>
                          <a:cubicBezTo>
                            <a:pt x="7851" y="3645"/>
                            <a:pt x="9513" y="3441"/>
                            <a:pt x="11145" y="3441"/>
                          </a:cubicBezTo>
                          <a:cubicBezTo>
                            <a:pt x="15483" y="3441"/>
                            <a:pt x="18794" y="4897"/>
                            <a:pt x="21078" y="7811"/>
                          </a:cubicBezTo>
                          <a:cubicBezTo>
                            <a:pt x="23369" y="10724"/>
                            <a:pt x="24677" y="15153"/>
                            <a:pt x="25003" y="21097"/>
                          </a:cubicBezTo>
                          <a:cubicBezTo>
                            <a:pt x="23747" y="19232"/>
                            <a:pt x="22150" y="17799"/>
                            <a:pt x="20214" y="16800"/>
                          </a:cubicBezTo>
                          <a:cubicBezTo>
                            <a:pt x="18284" y="15802"/>
                            <a:pt x="16149" y="15302"/>
                            <a:pt x="13810" y="15302"/>
                          </a:cubicBezTo>
                          <a:cubicBezTo>
                            <a:pt x="8951" y="15302"/>
                            <a:pt x="5106" y="16769"/>
                            <a:pt x="2273" y="19703"/>
                          </a:cubicBezTo>
                          <a:cubicBezTo>
                            <a:pt x="-559" y="22644"/>
                            <a:pt x="-1975" y="26664"/>
                            <a:pt x="-1975" y="31762"/>
                          </a:cubicBezTo>
                          <a:cubicBezTo>
                            <a:pt x="-1975" y="36743"/>
                            <a:pt x="-500" y="40738"/>
                            <a:pt x="2451" y="43748"/>
                          </a:cubicBezTo>
                          <a:cubicBezTo>
                            <a:pt x="5401" y="46766"/>
                            <a:pt x="9326" y="48274"/>
                            <a:pt x="14227" y="48274"/>
                          </a:cubicBezTo>
                          <a:cubicBezTo>
                            <a:pt x="19849" y="48274"/>
                            <a:pt x="24139" y="46121"/>
                            <a:pt x="27096" y="41813"/>
                          </a:cubicBezTo>
                          <a:cubicBezTo>
                            <a:pt x="30060" y="37513"/>
                            <a:pt x="31542" y="31266"/>
                            <a:pt x="31542" y="23074"/>
                          </a:cubicBezTo>
                          <a:cubicBezTo>
                            <a:pt x="31542" y="15424"/>
                            <a:pt x="29723" y="9316"/>
                            <a:pt x="26086" y="4752"/>
                          </a:cubicBezTo>
                          <a:cubicBezTo>
                            <a:pt x="22456" y="188"/>
                            <a:pt x="17572" y="-2094"/>
                            <a:pt x="11436" y="-2094"/>
                          </a:cubicBezTo>
                          <a:cubicBezTo>
                            <a:pt x="9784" y="-2094"/>
                            <a:pt x="8111" y="-1931"/>
                            <a:pt x="6418" y="-1605"/>
                          </a:cubicBezTo>
                          <a:cubicBezTo>
                            <a:pt x="4731" y="-1279"/>
                            <a:pt x="2975" y="-790"/>
                            <a:pt x="1149" y="-138"/>
                          </a:cubicBezTo>
                          <a:close/>
                          <a:moveTo>
                            <a:pt x="14227" y="20442"/>
                          </a:moveTo>
                          <a:cubicBezTo>
                            <a:pt x="17177" y="20442"/>
                            <a:pt x="19513" y="21448"/>
                            <a:pt x="21234" y="23459"/>
                          </a:cubicBezTo>
                          <a:cubicBezTo>
                            <a:pt x="22962" y="25478"/>
                            <a:pt x="23827" y="28245"/>
                            <a:pt x="23827" y="31762"/>
                          </a:cubicBezTo>
                          <a:cubicBezTo>
                            <a:pt x="23827" y="35251"/>
                            <a:pt x="22962" y="38008"/>
                            <a:pt x="21234" y="40034"/>
                          </a:cubicBezTo>
                          <a:cubicBezTo>
                            <a:pt x="19513" y="42059"/>
                            <a:pt x="17177" y="43072"/>
                            <a:pt x="14227" y="43072"/>
                          </a:cubicBezTo>
                          <a:cubicBezTo>
                            <a:pt x="11277" y="43072"/>
                            <a:pt x="8941" y="42059"/>
                            <a:pt x="7219" y="40034"/>
                          </a:cubicBezTo>
                          <a:cubicBezTo>
                            <a:pt x="5498" y="38008"/>
                            <a:pt x="4637" y="35251"/>
                            <a:pt x="4637" y="31762"/>
                          </a:cubicBezTo>
                          <a:cubicBezTo>
                            <a:pt x="4637" y="28245"/>
                            <a:pt x="5498" y="25478"/>
                            <a:pt x="7219" y="23459"/>
                          </a:cubicBezTo>
                          <a:cubicBezTo>
                            <a:pt x="8941" y="21448"/>
                            <a:pt x="11277" y="20442"/>
                            <a:pt x="14227" y="2044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3" name="자유형 1512">
                      <a:extLst>
                        <a:ext uri="{FF2B5EF4-FFF2-40B4-BE49-F238E27FC236}">
                          <a16:creationId xmlns:a16="http://schemas.microsoft.com/office/drawing/2014/main" id="{3A9DFEF7-D978-5468-0AFF-C1A1D928CB4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4311912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02 h 8261"/>
                        <a:gd name="connsiteX1" fmla="*/ 5901 w 6872"/>
                        <a:gd name="connsiteY1" fmla="*/ 8102 h 8261"/>
                        <a:gd name="connsiteX2" fmla="*/ 5901 w 6872"/>
                        <a:gd name="connsiteY2" fmla="*/ -159 h 8261"/>
                        <a:gd name="connsiteX3" fmla="*/ -971 w 6872"/>
                        <a:gd name="connsiteY3" fmla="*/ -159 h 8261"/>
                        <a:gd name="connsiteX4" fmla="*/ -971 w 6872"/>
                        <a:gd name="connsiteY4" fmla="*/ 810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02"/>
                          </a:moveTo>
                          <a:lnTo>
                            <a:pt x="5901" y="8102"/>
                          </a:lnTo>
                          <a:lnTo>
                            <a:pt x="5901" y="-159"/>
                          </a:lnTo>
                          <a:lnTo>
                            <a:pt x="-971" y="-159"/>
                          </a:lnTo>
                          <a:lnTo>
                            <a:pt x="-971" y="810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14" name="자유형 1513">
                      <a:extLst>
                        <a:ext uri="{FF2B5EF4-FFF2-40B4-BE49-F238E27FC236}">
                          <a16:creationId xmlns:a16="http://schemas.microsoft.com/office/drawing/2014/main" id="{3D0537E5-0103-E961-51F5-524FAAAB96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98164" y="14271625"/>
                      <a:ext cx="35401" cy="48547"/>
                    </a:xfrm>
                    <a:custGeom>
                      <a:avLst/>
                      <a:gdLst>
                        <a:gd name="connsiteX0" fmla="*/ 19962 w 35401"/>
                        <a:gd name="connsiteY0" fmla="*/ 40727 h 48547"/>
                        <a:gd name="connsiteX1" fmla="*/ 3365 w 35401"/>
                        <a:gd name="connsiteY1" fmla="*/ 14810 h 48547"/>
                        <a:gd name="connsiteX2" fmla="*/ 19962 w 35401"/>
                        <a:gd name="connsiteY2" fmla="*/ 14810 h 48547"/>
                        <a:gd name="connsiteX3" fmla="*/ 19962 w 35401"/>
                        <a:gd name="connsiteY3" fmla="*/ 40727 h 48547"/>
                        <a:gd name="connsiteX4" fmla="*/ 18234 w 35401"/>
                        <a:gd name="connsiteY4" fmla="*/ 46450 h 48547"/>
                        <a:gd name="connsiteX5" fmla="*/ 26501 w 35401"/>
                        <a:gd name="connsiteY5" fmla="*/ 46450 h 48547"/>
                        <a:gd name="connsiteX6" fmla="*/ 26501 w 35401"/>
                        <a:gd name="connsiteY6" fmla="*/ 14810 h 48547"/>
                        <a:gd name="connsiteX7" fmla="*/ 33436 w 35401"/>
                        <a:gd name="connsiteY7" fmla="*/ 14810 h 48547"/>
                        <a:gd name="connsiteX8" fmla="*/ 33436 w 35401"/>
                        <a:gd name="connsiteY8" fmla="*/ 9347 h 48547"/>
                        <a:gd name="connsiteX9" fmla="*/ 26501 w 35401"/>
                        <a:gd name="connsiteY9" fmla="*/ 9347 h 48547"/>
                        <a:gd name="connsiteX10" fmla="*/ 26501 w 35401"/>
                        <a:gd name="connsiteY10" fmla="*/ -2098 h 48547"/>
                        <a:gd name="connsiteX11" fmla="*/ 19962 w 35401"/>
                        <a:gd name="connsiteY11" fmla="*/ -2098 h 48547"/>
                        <a:gd name="connsiteX12" fmla="*/ 19962 w 35401"/>
                        <a:gd name="connsiteY12" fmla="*/ 9347 h 48547"/>
                        <a:gd name="connsiteX13" fmla="*/ -1966 w 35401"/>
                        <a:gd name="connsiteY13" fmla="*/ 9347 h 48547"/>
                        <a:gd name="connsiteX14" fmla="*/ -1966 w 35401"/>
                        <a:gd name="connsiteY14" fmla="*/ 15684 h 48547"/>
                        <a:gd name="connsiteX15" fmla="*/ 18234 w 35401"/>
                        <a:gd name="connsiteY15" fmla="*/ 4645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62" y="40727"/>
                          </a:moveTo>
                          <a:lnTo>
                            <a:pt x="3365" y="14810"/>
                          </a:lnTo>
                          <a:lnTo>
                            <a:pt x="19962" y="14810"/>
                          </a:lnTo>
                          <a:lnTo>
                            <a:pt x="19962" y="40727"/>
                          </a:lnTo>
                          <a:close/>
                          <a:moveTo>
                            <a:pt x="18234" y="46450"/>
                          </a:moveTo>
                          <a:lnTo>
                            <a:pt x="26501" y="46450"/>
                          </a:lnTo>
                          <a:lnTo>
                            <a:pt x="26501" y="14810"/>
                          </a:lnTo>
                          <a:lnTo>
                            <a:pt x="33436" y="14810"/>
                          </a:lnTo>
                          <a:lnTo>
                            <a:pt x="33436" y="9347"/>
                          </a:lnTo>
                          <a:lnTo>
                            <a:pt x="26501" y="9347"/>
                          </a:lnTo>
                          <a:lnTo>
                            <a:pt x="26501" y="-2098"/>
                          </a:lnTo>
                          <a:lnTo>
                            <a:pt x="19962" y="-2098"/>
                          </a:lnTo>
                          <a:lnTo>
                            <a:pt x="19962" y="9347"/>
                          </a:lnTo>
                          <a:lnTo>
                            <a:pt x="-1966" y="9347"/>
                          </a:lnTo>
                          <a:lnTo>
                            <a:pt x="-1966" y="15684"/>
                          </a:lnTo>
                          <a:lnTo>
                            <a:pt x="18234" y="46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15" name="그래픽 355">
                  <a:extLst>
                    <a:ext uri="{FF2B5EF4-FFF2-40B4-BE49-F238E27FC236}">
                      <a16:creationId xmlns:a16="http://schemas.microsoft.com/office/drawing/2014/main" id="{E687A7F3-2435-69F7-BBBD-7AA38344BF7C}"/>
                    </a:ext>
                  </a:extLst>
                </p:cNvPr>
                <p:cNvGrpSpPr/>
                <p:nvPr/>
              </p:nvGrpSpPr>
              <p:grpSpPr>
                <a:xfrm>
                  <a:off x="18797756" y="14003534"/>
                  <a:ext cx="2665965" cy="50368"/>
                  <a:chOff x="18797756" y="14003534"/>
                  <a:chExt cx="2665965" cy="50368"/>
                </a:xfrm>
              </p:grpSpPr>
              <p:sp>
                <p:nvSpPr>
                  <p:cNvPr id="1516" name="자유형 1515">
                    <a:extLst>
                      <a:ext uri="{FF2B5EF4-FFF2-40B4-BE49-F238E27FC236}">
                        <a16:creationId xmlns:a16="http://schemas.microsoft.com/office/drawing/2014/main" id="{DE829023-45F2-992D-B813-C940FC01F692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4027659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17" name="자유형 1516">
                    <a:extLst>
                      <a:ext uri="{FF2B5EF4-FFF2-40B4-BE49-F238E27FC236}">
                        <a16:creationId xmlns:a16="http://schemas.microsoft.com/office/drawing/2014/main" id="{75A68C4F-59ED-2D57-1ACC-796E9D5FFE5B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4027659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95 h 6658"/>
                      <a:gd name="connsiteX1" fmla="*/ 58 w 23323"/>
                      <a:gd name="connsiteY1" fmla="*/ 19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95"/>
                        </a:moveTo>
                        <a:lnTo>
                          <a:pt x="58" y="19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518" name="그래픽 355">
                    <a:extLst>
                      <a:ext uri="{FF2B5EF4-FFF2-40B4-BE49-F238E27FC236}">
                        <a16:creationId xmlns:a16="http://schemas.microsoft.com/office/drawing/2014/main" id="{7D713761-7C81-5E15-DCF8-1697E19DF4CB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4003534"/>
                    <a:ext cx="234205" cy="50368"/>
                    <a:chOff x="18797756" y="14003534"/>
                    <a:chExt cx="234205" cy="50368"/>
                  </a:xfrm>
                  <a:solidFill>
                    <a:srgbClr val="000000"/>
                  </a:solidFill>
                </p:grpSpPr>
                <p:sp>
                  <p:nvSpPr>
                    <p:cNvPr id="1519" name="자유형 1518">
                      <a:extLst>
                        <a:ext uri="{FF2B5EF4-FFF2-40B4-BE49-F238E27FC236}">
                          <a16:creationId xmlns:a16="http://schemas.microsoft.com/office/drawing/2014/main" id="{1A57BD40-4E48-01B0-9083-B5B68D1FA8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4029317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14 h 5524"/>
                        <a:gd name="connsiteX1" fmla="*/ 39048 w 41711"/>
                        <a:gd name="connsiteY1" fmla="*/ 3714 h 5524"/>
                        <a:gd name="connsiteX2" fmla="*/ 39048 w 41711"/>
                        <a:gd name="connsiteY2" fmla="*/ -1811 h 5524"/>
                        <a:gd name="connsiteX3" fmla="*/ -2663 w 41711"/>
                        <a:gd name="connsiteY3" fmla="*/ -1811 h 5524"/>
                        <a:gd name="connsiteX4" fmla="*/ -2663 w 41711"/>
                        <a:gd name="connsiteY4" fmla="*/ 371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14"/>
                          </a:moveTo>
                          <a:lnTo>
                            <a:pt x="39048" y="3714"/>
                          </a:lnTo>
                          <a:lnTo>
                            <a:pt x="39048" y="-1811"/>
                          </a:lnTo>
                          <a:lnTo>
                            <a:pt x="-2663" y="-1811"/>
                          </a:lnTo>
                          <a:lnTo>
                            <a:pt x="-2663" y="37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0" name="자유형 1519">
                      <a:extLst>
                        <a:ext uri="{FF2B5EF4-FFF2-40B4-BE49-F238E27FC236}">
                          <a16:creationId xmlns:a16="http://schemas.microsoft.com/office/drawing/2014/main" id="{E30CF34A-C32C-1B8D-0B71-435D3145A3D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4004408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87 h 48547"/>
                        <a:gd name="connsiteX1" fmla="*/ 9616 w 28924"/>
                        <a:gd name="connsiteY1" fmla="*/ 3387 h 48547"/>
                        <a:gd name="connsiteX2" fmla="*/ 9616 w 28924"/>
                        <a:gd name="connsiteY2" fmla="*/ 40427 h 48547"/>
                        <a:gd name="connsiteX3" fmla="*/ -2067 w 28924"/>
                        <a:gd name="connsiteY3" fmla="*/ 38086 h 48547"/>
                        <a:gd name="connsiteX4" fmla="*/ -2067 w 28924"/>
                        <a:gd name="connsiteY4" fmla="*/ 44069 h 48547"/>
                        <a:gd name="connsiteX5" fmla="*/ 9553 w 28924"/>
                        <a:gd name="connsiteY5" fmla="*/ 46410 h 48547"/>
                        <a:gd name="connsiteX6" fmla="*/ 16123 w 28924"/>
                        <a:gd name="connsiteY6" fmla="*/ 46410 h 48547"/>
                        <a:gd name="connsiteX7" fmla="*/ 16123 w 28924"/>
                        <a:gd name="connsiteY7" fmla="*/ 3387 h 48547"/>
                        <a:gd name="connsiteX8" fmla="*/ 26858 w 28924"/>
                        <a:gd name="connsiteY8" fmla="*/ 3387 h 48547"/>
                        <a:gd name="connsiteX9" fmla="*/ 26858 w 28924"/>
                        <a:gd name="connsiteY9" fmla="*/ -2138 h 48547"/>
                        <a:gd name="connsiteX10" fmla="*/ -1119 w 28924"/>
                        <a:gd name="connsiteY10" fmla="*/ -2138 h 48547"/>
                        <a:gd name="connsiteX11" fmla="*/ -1119 w 28924"/>
                        <a:gd name="connsiteY11" fmla="*/ 338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87"/>
                          </a:moveTo>
                          <a:lnTo>
                            <a:pt x="9616" y="3387"/>
                          </a:lnTo>
                          <a:lnTo>
                            <a:pt x="9616" y="40427"/>
                          </a:lnTo>
                          <a:lnTo>
                            <a:pt x="-2067" y="38086"/>
                          </a:lnTo>
                          <a:lnTo>
                            <a:pt x="-2067" y="44069"/>
                          </a:lnTo>
                          <a:lnTo>
                            <a:pt x="9553" y="46410"/>
                          </a:lnTo>
                          <a:lnTo>
                            <a:pt x="16123" y="46410"/>
                          </a:lnTo>
                          <a:lnTo>
                            <a:pt x="16123" y="3387"/>
                          </a:lnTo>
                          <a:lnTo>
                            <a:pt x="26858" y="3387"/>
                          </a:lnTo>
                          <a:lnTo>
                            <a:pt x="26858" y="-2138"/>
                          </a:lnTo>
                          <a:lnTo>
                            <a:pt x="-1119" y="-2138"/>
                          </a:lnTo>
                          <a:lnTo>
                            <a:pt x="-1119" y="33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1" name="자유형 1520">
                      <a:extLst>
                        <a:ext uri="{FF2B5EF4-FFF2-40B4-BE49-F238E27FC236}">
                          <a16:creationId xmlns:a16="http://schemas.microsoft.com/office/drawing/2014/main" id="{E8B542FB-0D4F-B284-332C-84A05C9563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4004408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87 h 48547"/>
                        <a:gd name="connsiteX1" fmla="*/ 3349 w 35401"/>
                        <a:gd name="connsiteY1" fmla="*/ 14769 h 48547"/>
                        <a:gd name="connsiteX2" fmla="*/ 19946 w 35401"/>
                        <a:gd name="connsiteY2" fmla="*/ 14769 h 48547"/>
                        <a:gd name="connsiteX3" fmla="*/ 19946 w 35401"/>
                        <a:gd name="connsiteY3" fmla="*/ 40687 h 48547"/>
                        <a:gd name="connsiteX4" fmla="*/ 18218 w 35401"/>
                        <a:gd name="connsiteY4" fmla="*/ 46410 h 48547"/>
                        <a:gd name="connsiteX5" fmla="*/ 26485 w 35401"/>
                        <a:gd name="connsiteY5" fmla="*/ 46410 h 48547"/>
                        <a:gd name="connsiteX6" fmla="*/ 26485 w 35401"/>
                        <a:gd name="connsiteY6" fmla="*/ 14769 h 48547"/>
                        <a:gd name="connsiteX7" fmla="*/ 33420 w 35401"/>
                        <a:gd name="connsiteY7" fmla="*/ 14769 h 48547"/>
                        <a:gd name="connsiteX8" fmla="*/ 33420 w 35401"/>
                        <a:gd name="connsiteY8" fmla="*/ 9307 h 48547"/>
                        <a:gd name="connsiteX9" fmla="*/ 26485 w 35401"/>
                        <a:gd name="connsiteY9" fmla="*/ 9307 h 48547"/>
                        <a:gd name="connsiteX10" fmla="*/ 26485 w 35401"/>
                        <a:gd name="connsiteY10" fmla="*/ -2138 h 48547"/>
                        <a:gd name="connsiteX11" fmla="*/ 19946 w 35401"/>
                        <a:gd name="connsiteY11" fmla="*/ -2138 h 48547"/>
                        <a:gd name="connsiteX12" fmla="*/ 19946 w 35401"/>
                        <a:gd name="connsiteY12" fmla="*/ 9307 h 48547"/>
                        <a:gd name="connsiteX13" fmla="*/ -1982 w 35401"/>
                        <a:gd name="connsiteY13" fmla="*/ 9307 h 48547"/>
                        <a:gd name="connsiteX14" fmla="*/ -1982 w 35401"/>
                        <a:gd name="connsiteY14" fmla="*/ 15643 h 48547"/>
                        <a:gd name="connsiteX15" fmla="*/ 18218 w 35401"/>
                        <a:gd name="connsiteY15" fmla="*/ 464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87"/>
                          </a:moveTo>
                          <a:lnTo>
                            <a:pt x="3349" y="14769"/>
                          </a:lnTo>
                          <a:lnTo>
                            <a:pt x="19946" y="14769"/>
                          </a:lnTo>
                          <a:lnTo>
                            <a:pt x="19946" y="40687"/>
                          </a:lnTo>
                          <a:close/>
                          <a:moveTo>
                            <a:pt x="18218" y="46410"/>
                          </a:moveTo>
                          <a:lnTo>
                            <a:pt x="26485" y="46410"/>
                          </a:lnTo>
                          <a:lnTo>
                            <a:pt x="26485" y="14769"/>
                          </a:lnTo>
                          <a:lnTo>
                            <a:pt x="33420" y="14769"/>
                          </a:lnTo>
                          <a:lnTo>
                            <a:pt x="33420" y="9307"/>
                          </a:lnTo>
                          <a:lnTo>
                            <a:pt x="26485" y="9307"/>
                          </a:lnTo>
                          <a:lnTo>
                            <a:pt x="26485" y="-2138"/>
                          </a:lnTo>
                          <a:lnTo>
                            <a:pt x="19946" y="-2138"/>
                          </a:lnTo>
                          <a:lnTo>
                            <a:pt x="19946" y="9307"/>
                          </a:lnTo>
                          <a:lnTo>
                            <a:pt x="-1982" y="9307"/>
                          </a:lnTo>
                          <a:lnTo>
                            <a:pt x="-1982" y="15643"/>
                          </a:lnTo>
                          <a:lnTo>
                            <a:pt x="18218" y="464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2" name="자유형 1521">
                      <a:extLst>
                        <a:ext uri="{FF2B5EF4-FFF2-40B4-BE49-F238E27FC236}">
                          <a16:creationId xmlns:a16="http://schemas.microsoft.com/office/drawing/2014/main" id="{1858259D-4185-C066-6618-CFB0833AEF3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4003534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78 h 50368"/>
                        <a:gd name="connsiteX1" fmla="*/ 1149 w 33516"/>
                        <a:gd name="connsiteY1" fmla="*/ 5804 h 50368"/>
                        <a:gd name="connsiteX2" fmla="*/ 6157 w 33516"/>
                        <a:gd name="connsiteY2" fmla="*/ 4015 h 50368"/>
                        <a:gd name="connsiteX3" fmla="*/ 11145 w 33516"/>
                        <a:gd name="connsiteY3" fmla="*/ 3401 h 50368"/>
                        <a:gd name="connsiteX4" fmla="*/ 21078 w 33516"/>
                        <a:gd name="connsiteY4" fmla="*/ 7771 h 50368"/>
                        <a:gd name="connsiteX5" fmla="*/ 25003 w 33516"/>
                        <a:gd name="connsiteY5" fmla="*/ 21057 h 50368"/>
                        <a:gd name="connsiteX6" fmla="*/ 20214 w 33516"/>
                        <a:gd name="connsiteY6" fmla="*/ 16760 h 50368"/>
                        <a:gd name="connsiteX7" fmla="*/ 13810 w 33516"/>
                        <a:gd name="connsiteY7" fmla="*/ 15262 h 50368"/>
                        <a:gd name="connsiteX8" fmla="*/ 2273 w 33516"/>
                        <a:gd name="connsiteY8" fmla="*/ 19663 h 50368"/>
                        <a:gd name="connsiteX9" fmla="*/ -1975 w 33516"/>
                        <a:gd name="connsiteY9" fmla="*/ 31722 h 50368"/>
                        <a:gd name="connsiteX10" fmla="*/ 2451 w 33516"/>
                        <a:gd name="connsiteY10" fmla="*/ 43708 h 50368"/>
                        <a:gd name="connsiteX11" fmla="*/ 14227 w 33516"/>
                        <a:gd name="connsiteY11" fmla="*/ 48234 h 50368"/>
                        <a:gd name="connsiteX12" fmla="*/ 27096 w 33516"/>
                        <a:gd name="connsiteY12" fmla="*/ 41773 h 50368"/>
                        <a:gd name="connsiteX13" fmla="*/ 31542 w 33516"/>
                        <a:gd name="connsiteY13" fmla="*/ 23034 h 50368"/>
                        <a:gd name="connsiteX14" fmla="*/ 26086 w 33516"/>
                        <a:gd name="connsiteY14" fmla="*/ 4712 h 50368"/>
                        <a:gd name="connsiteX15" fmla="*/ 11436 w 33516"/>
                        <a:gd name="connsiteY15" fmla="*/ -2135 h 50368"/>
                        <a:gd name="connsiteX16" fmla="*/ 6418 w 33516"/>
                        <a:gd name="connsiteY16" fmla="*/ -1646 h 50368"/>
                        <a:gd name="connsiteX17" fmla="*/ 1149 w 33516"/>
                        <a:gd name="connsiteY17" fmla="*/ -178 h 50368"/>
                        <a:gd name="connsiteX18" fmla="*/ 14227 w 33516"/>
                        <a:gd name="connsiteY18" fmla="*/ 20402 h 50368"/>
                        <a:gd name="connsiteX19" fmla="*/ 21234 w 33516"/>
                        <a:gd name="connsiteY19" fmla="*/ 23419 h 50368"/>
                        <a:gd name="connsiteX20" fmla="*/ 23827 w 33516"/>
                        <a:gd name="connsiteY20" fmla="*/ 31722 h 50368"/>
                        <a:gd name="connsiteX21" fmla="*/ 21234 w 33516"/>
                        <a:gd name="connsiteY21" fmla="*/ 39994 h 50368"/>
                        <a:gd name="connsiteX22" fmla="*/ 14227 w 33516"/>
                        <a:gd name="connsiteY22" fmla="*/ 43032 h 50368"/>
                        <a:gd name="connsiteX23" fmla="*/ 7219 w 33516"/>
                        <a:gd name="connsiteY23" fmla="*/ 39994 h 50368"/>
                        <a:gd name="connsiteX24" fmla="*/ 4637 w 33516"/>
                        <a:gd name="connsiteY24" fmla="*/ 31722 h 50368"/>
                        <a:gd name="connsiteX25" fmla="*/ 7219 w 33516"/>
                        <a:gd name="connsiteY25" fmla="*/ 23419 h 50368"/>
                        <a:gd name="connsiteX26" fmla="*/ 14227 w 33516"/>
                        <a:gd name="connsiteY26" fmla="*/ 2040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78"/>
                          </a:moveTo>
                          <a:lnTo>
                            <a:pt x="1149" y="5804"/>
                          </a:lnTo>
                          <a:cubicBezTo>
                            <a:pt x="2801" y="5020"/>
                            <a:pt x="4470" y="4424"/>
                            <a:pt x="6157" y="4015"/>
                          </a:cubicBezTo>
                          <a:cubicBezTo>
                            <a:pt x="7851" y="3605"/>
                            <a:pt x="9513" y="3401"/>
                            <a:pt x="11145" y="3401"/>
                          </a:cubicBezTo>
                          <a:cubicBezTo>
                            <a:pt x="15483" y="3401"/>
                            <a:pt x="18794" y="4857"/>
                            <a:pt x="21078" y="7771"/>
                          </a:cubicBezTo>
                          <a:cubicBezTo>
                            <a:pt x="23369" y="10684"/>
                            <a:pt x="24677" y="15113"/>
                            <a:pt x="25003" y="21057"/>
                          </a:cubicBezTo>
                          <a:cubicBezTo>
                            <a:pt x="23747" y="19191"/>
                            <a:pt x="22150" y="17759"/>
                            <a:pt x="20214" y="16760"/>
                          </a:cubicBezTo>
                          <a:cubicBezTo>
                            <a:pt x="18284" y="15761"/>
                            <a:pt x="16149" y="15262"/>
                            <a:pt x="13810" y="15262"/>
                          </a:cubicBezTo>
                          <a:cubicBezTo>
                            <a:pt x="8951" y="15262"/>
                            <a:pt x="5106" y="16729"/>
                            <a:pt x="2273" y="19663"/>
                          </a:cubicBezTo>
                          <a:cubicBezTo>
                            <a:pt x="-559" y="22604"/>
                            <a:pt x="-1975" y="26624"/>
                            <a:pt x="-1975" y="31722"/>
                          </a:cubicBezTo>
                          <a:cubicBezTo>
                            <a:pt x="-1975" y="36702"/>
                            <a:pt x="-500" y="40698"/>
                            <a:pt x="2451" y="43708"/>
                          </a:cubicBezTo>
                          <a:cubicBezTo>
                            <a:pt x="5401" y="46726"/>
                            <a:pt x="9326" y="48234"/>
                            <a:pt x="14227" y="48234"/>
                          </a:cubicBezTo>
                          <a:cubicBezTo>
                            <a:pt x="19849" y="48234"/>
                            <a:pt x="24139" y="46080"/>
                            <a:pt x="27096" y="41773"/>
                          </a:cubicBezTo>
                          <a:cubicBezTo>
                            <a:pt x="30060" y="37472"/>
                            <a:pt x="31542" y="31226"/>
                            <a:pt x="31542" y="23034"/>
                          </a:cubicBezTo>
                          <a:cubicBezTo>
                            <a:pt x="31542" y="15383"/>
                            <a:pt x="29723" y="9276"/>
                            <a:pt x="26086" y="4712"/>
                          </a:cubicBezTo>
                          <a:cubicBezTo>
                            <a:pt x="22456" y="148"/>
                            <a:pt x="17572" y="-2135"/>
                            <a:pt x="11436" y="-2135"/>
                          </a:cubicBezTo>
                          <a:cubicBezTo>
                            <a:pt x="9784" y="-2135"/>
                            <a:pt x="8111" y="-1972"/>
                            <a:pt x="6418" y="-1646"/>
                          </a:cubicBezTo>
                          <a:cubicBezTo>
                            <a:pt x="4731" y="-1320"/>
                            <a:pt x="2975" y="-831"/>
                            <a:pt x="1149" y="-178"/>
                          </a:cubicBezTo>
                          <a:close/>
                          <a:moveTo>
                            <a:pt x="14227" y="20402"/>
                          </a:moveTo>
                          <a:cubicBezTo>
                            <a:pt x="17177" y="20402"/>
                            <a:pt x="19513" y="21408"/>
                            <a:pt x="21234" y="23419"/>
                          </a:cubicBezTo>
                          <a:cubicBezTo>
                            <a:pt x="22962" y="25438"/>
                            <a:pt x="23827" y="28205"/>
                            <a:pt x="23827" y="31722"/>
                          </a:cubicBezTo>
                          <a:cubicBezTo>
                            <a:pt x="23827" y="35211"/>
                            <a:pt x="22962" y="37968"/>
                            <a:pt x="21234" y="39994"/>
                          </a:cubicBezTo>
                          <a:cubicBezTo>
                            <a:pt x="19513" y="42019"/>
                            <a:pt x="17177" y="43032"/>
                            <a:pt x="14227" y="43032"/>
                          </a:cubicBezTo>
                          <a:cubicBezTo>
                            <a:pt x="11277" y="43032"/>
                            <a:pt x="8941" y="42019"/>
                            <a:pt x="7219" y="39994"/>
                          </a:cubicBezTo>
                          <a:cubicBezTo>
                            <a:pt x="5498" y="37968"/>
                            <a:pt x="4637" y="35211"/>
                            <a:pt x="4637" y="31722"/>
                          </a:cubicBezTo>
                          <a:cubicBezTo>
                            <a:pt x="4637" y="28205"/>
                            <a:pt x="5498" y="25438"/>
                            <a:pt x="7219" y="23419"/>
                          </a:cubicBezTo>
                          <a:cubicBezTo>
                            <a:pt x="8941" y="21408"/>
                            <a:pt x="11277" y="20402"/>
                            <a:pt x="14227" y="204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3" name="자유형 1522">
                      <a:extLst>
                        <a:ext uri="{FF2B5EF4-FFF2-40B4-BE49-F238E27FC236}">
                          <a16:creationId xmlns:a16="http://schemas.microsoft.com/office/drawing/2014/main" id="{6C5EBE89-3A67-8202-9D72-16F4E801ED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4044695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62 h 8261"/>
                        <a:gd name="connsiteX1" fmla="*/ 5901 w 6872"/>
                        <a:gd name="connsiteY1" fmla="*/ 8062 h 8261"/>
                        <a:gd name="connsiteX2" fmla="*/ 5901 w 6872"/>
                        <a:gd name="connsiteY2" fmla="*/ -199 h 8261"/>
                        <a:gd name="connsiteX3" fmla="*/ -971 w 6872"/>
                        <a:gd name="connsiteY3" fmla="*/ -199 h 8261"/>
                        <a:gd name="connsiteX4" fmla="*/ -971 w 6872"/>
                        <a:gd name="connsiteY4" fmla="*/ 806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62"/>
                          </a:moveTo>
                          <a:lnTo>
                            <a:pt x="5901" y="8062"/>
                          </a:lnTo>
                          <a:lnTo>
                            <a:pt x="5901" y="-199"/>
                          </a:lnTo>
                          <a:lnTo>
                            <a:pt x="-971" y="-199"/>
                          </a:lnTo>
                          <a:lnTo>
                            <a:pt x="-971" y="806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24" name="자유형 1523">
                      <a:extLst>
                        <a:ext uri="{FF2B5EF4-FFF2-40B4-BE49-F238E27FC236}">
                          <a16:creationId xmlns:a16="http://schemas.microsoft.com/office/drawing/2014/main" id="{E1667575-22F5-4DB3-9891-DFDAA05AE55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99986" y="14003534"/>
                      <a:ext cx="31975" cy="50368"/>
                    </a:xfrm>
                    <a:custGeom>
                      <a:avLst/>
                      <a:gdLst>
                        <a:gd name="connsiteX0" fmla="*/ 19983 w 31975"/>
                        <a:gd name="connsiteY0" fmla="*/ 24990 h 50368"/>
                        <a:gd name="connsiteX1" fmla="*/ 27345 w 31975"/>
                        <a:gd name="connsiteY1" fmla="*/ 20787 h 50368"/>
                        <a:gd name="connsiteX2" fmla="*/ 30000 w 31975"/>
                        <a:gd name="connsiteY2" fmla="*/ 12921 h 50368"/>
                        <a:gd name="connsiteX3" fmla="*/ 25054 w 31975"/>
                        <a:gd name="connsiteY3" fmla="*/ 1798 h 50368"/>
                        <a:gd name="connsiteX4" fmla="*/ 10997 w 31975"/>
                        <a:gd name="connsiteY4" fmla="*/ -2135 h 50368"/>
                        <a:gd name="connsiteX5" fmla="*/ 4708 w 31975"/>
                        <a:gd name="connsiteY5" fmla="*/ -1531 h 50368"/>
                        <a:gd name="connsiteX6" fmla="*/ -1976 w 31975"/>
                        <a:gd name="connsiteY6" fmla="*/ 279 h 50368"/>
                        <a:gd name="connsiteX7" fmla="*/ -1976 w 31975"/>
                        <a:gd name="connsiteY7" fmla="*/ 6616 h 50368"/>
                        <a:gd name="connsiteX8" fmla="*/ 4000 w 31975"/>
                        <a:gd name="connsiteY8" fmla="*/ 4212 h 50368"/>
                        <a:gd name="connsiteX9" fmla="*/ 10810 w 31975"/>
                        <a:gd name="connsiteY9" fmla="*/ 3401 h 50368"/>
                        <a:gd name="connsiteX10" fmla="*/ 20223 w 31975"/>
                        <a:gd name="connsiteY10" fmla="*/ 5835 h 50368"/>
                        <a:gd name="connsiteX11" fmla="*/ 23461 w 31975"/>
                        <a:gd name="connsiteY11" fmla="*/ 12921 h 50368"/>
                        <a:gd name="connsiteX12" fmla="*/ 20452 w 31975"/>
                        <a:gd name="connsiteY12" fmla="*/ 19632 h 50368"/>
                        <a:gd name="connsiteX13" fmla="*/ 12080 w 31975"/>
                        <a:gd name="connsiteY13" fmla="*/ 22056 h 50368"/>
                        <a:gd name="connsiteX14" fmla="*/ 6416 w 31975"/>
                        <a:gd name="connsiteY14" fmla="*/ 22056 h 50368"/>
                        <a:gd name="connsiteX15" fmla="*/ 6416 w 31975"/>
                        <a:gd name="connsiteY15" fmla="*/ 27456 h 50368"/>
                        <a:gd name="connsiteX16" fmla="*/ 12341 w 31975"/>
                        <a:gd name="connsiteY16" fmla="*/ 27456 h 50368"/>
                        <a:gd name="connsiteX17" fmla="*/ 19754 w 31975"/>
                        <a:gd name="connsiteY17" fmla="*/ 29391 h 50368"/>
                        <a:gd name="connsiteX18" fmla="*/ 22326 w 31975"/>
                        <a:gd name="connsiteY18" fmla="*/ 34968 h 50368"/>
                        <a:gd name="connsiteX19" fmla="*/ 19671 w 31975"/>
                        <a:gd name="connsiteY19" fmla="*/ 40701 h 50368"/>
                        <a:gd name="connsiteX20" fmla="*/ 12080 w 31975"/>
                        <a:gd name="connsiteY20" fmla="*/ 42709 h 50368"/>
                        <a:gd name="connsiteX21" fmla="*/ 6281 w 31975"/>
                        <a:gd name="connsiteY21" fmla="*/ 42116 h 50368"/>
                        <a:gd name="connsiteX22" fmla="*/ -518 w 31975"/>
                        <a:gd name="connsiteY22" fmla="*/ 40306 h 50368"/>
                        <a:gd name="connsiteX23" fmla="*/ -518 w 31975"/>
                        <a:gd name="connsiteY23" fmla="*/ 46153 h 50368"/>
                        <a:gd name="connsiteX24" fmla="*/ 6499 w 31975"/>
                        <a:gd name="connsiteY24" fmla="*/ 47714 h 50368"/>
                        <a:gd name="connsiteX25" fmla="*/ 12663 w 31975"/>
                        <a:gd name="connsiteY25" fmla="*/ 48234 h 50368"/>
                        <a:gd name="connsiteX26" fmla="*/ 24502 w 31975"/>
                        <a:gd name="connsiteY26" fmla="*/ 44832 h 50368"/>
                        <a:gd name="connsiteX27" fmla="*/ 28865 w 31975"/>
                        <a:gd name="connsiteY27" fmla="*/ 35655 h 50368"/>
                        <a:gd name="connsiteX28" fmla="*/ 26553 w 31975"/>
                        <a:gd name="connsiteY28" fmla="*/ 28840 h 50368"/>
                        <a:gd name="connsiteX29" fmla="*/ 19983 w 31975"/>
                        <a:gd name="connsiteY29" fmla="*/ 2499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1975" h="50368">
                          <a:moveTo>
                            <a:pt x="19983" y="24990"/>
                          </a:moveTo>
                          <a:cubicBezTo>
                            <a:pt x="23128" y="24317"/>
                            <a:pt x="25581" y="22916"/>
                            <a:pt x="27345" y="20787"/>
                          </a:cubicBezTo>
                          <a:cubicBezTo>
                            <a:pt x="29115" y="18664"/>
                            <a:pt x="30000" y="16042"/>
                            <a:pt x="30000" y="12921"/>
                          </a:cubicBezTo>
                          <a:cubicBezTo>
                            <a:pt x="30000" y="8135"/>
                            <a:pt x="28351" y="4427"/>
                            <a:pt x="25054" y="1798"/>
                          </a:cubicBezTo>
                          <a:cubicBezTo>
                            <a:pt x="21757" y="-824"/>
                            <a:pt x="17071" y="-2135"/>
                            <a:pt x="10997" y="-2135"/>
                          </a:cubicBezTo>
                          <a:cubicBezTo>
                            <a:pt x="8964" y="-2135"/>
                            <a:pt x="6867" y="-1933"/>
                            <a:pt x="4708" y="-1531"/>
                          </a:cubicBezTo>
                          <a:cubicBezTo>
                            <a:pt x="2550" y="-1129"/>
                            <a:pt x="322" y="-525"/>
                            <a:pt x="-1976" y="279"/>
                          </a:cubicBezTo>
                          <a:lnTo>
                            <a:pt x="-1976" y="6616"/>
                          </a:lnTo>
                          <a:cubicBezTo>
                            <a:pt x="-157" y="5554"/>
                            <a:pt x="1835" y="4753"/>
                            <a:pt x="4000" y="4212"/>
                          </a:cubicBezTo>
                          <a:cubicBezTo>
                            <a:pt x="6173" y="3671"/>
                            <a:pt x="8443" y="3401"/>
                            <a:pt x="10810" y="3401"/>
                          </a:cubicBezTo>
                          <a:cubicBezTo>
                            <a:pt x="14926" y="3401"/>
                            <a:pt x="18064" y="4212"/>
                            <a:pt x="20223" y="5835"/>
                          </a:cubicBezTo>
                          <a:cubicBezTo>
                            <a:pt x="22381" y="7458"/>
                            <a:pt x="23461" y="9820"/>
                            <a:pt x="23461" y="12921"/>
                          </a:cubicBezTo>
                          <a:cubicBezTo>
                            <a:pt x="23461" y="15786"/>
                            <a:pt x="22458" y="18023"/>
                            <a:pt x="20452" y="19632"/>
                          </a:cubicBezTo>
                          <a:cubicBezTo>
                            <a:pt x="18446" y="21248"/>
                            <a:pt x="15655" y="22056"/>
                            <a:pt x="12080" y="22056"/>
                          </a:cubicBezTo>
                          <a:lnTo>
                            <a:pt x="6416" y="22056"/>
                          </a:lnTo>
                          <a:lnTo>
                            <a:pt x="6416" y="27456"/>
                          </a:lnTo>
                          <a:lnTo>
                            <a:pt x="12341" y="27456"/>
                          </a:lnTo>
                          <a:cubicBezTo>
                            <a:pt x="15568" y="27456"/>
                            <a:pt x="18039" y="28101"/>
                            <a:pt x="19754" y="29391"/>
                          </a:cubicBezTo>
                          <a:cubicBezTo>
                            <a:pt x="21469" y="30682"/>
                            <a:pt x="22326" y="32541"/>
                            <a:pt x="22326" y="34968"/>
                          </a:cubicBezTo>
                          <a:cubicBezTo>
                            <a:pt x="22326" y="37458"/>
                            <a:pt x="21441" y="39369"/>
                            <a:pt x="19671" y="40701"/>
                          </a:cubicBezTo>
                          <a:cubicBezTo>
                            <a:pt x="17908" y="42040"/>
                            <a:pt x="15378" y="42709"/>
                            <a:pt x="12080" y="42709"/>
                          </a:cubicBezTo>
                          <a:cubicBezTo>
                            <a:pt x="10276" y="42709"/>
                            <a:pt x="8342" y="42512"/>
                            <a:pt x="6281" y="42116"/>
                          </a:cubicBezTo>
                          <a:cubicBezTo>
                            <a:pt x="4219" y="41728"/>
                            <a:pt x="1953" y="41124"/>
                            <a:pt x="-518" y="40306"/>
                          </a:cubicBezTo>
                          <a:lnTo>
                            <a:pt x="-518" y="46153"/>
                          </a:lnTo>
                          <a:cubicBezTo>
                            <a:pt x="1981" y="46847"/>
                            <a:pt x="4320" y="47367"/>
                            <a:pt x="6499" y="47714"/>
                          </a:cubicBezTo>
                          <a:cubicBezTo>
                            <a:pt x="8679" y="48061"/>
                            <a:pt x="10734" y="48234"/>
                            <a:pt x="12663" y="48234"/>
                          </a:cubicBezTo>
                          <a:cubicBezTo>
                            <a:pt x="17654" y="48234"/>
                            <a:pt x="21600" y="47100"/>
                            <a:pt x="24502" y="44832"/>
                          </a:cubicBezTo>
                          <a:cubicBezTo>
                            <a:pt x="27410" y="42571"/>
                            <a:pt x="28865" y="39512"/>
                            <a:pt x="28865" y="35655"/>
                          </a:cubicBezTo>
                          <a:cubicBezTo>
                            <a:pt x="28865" y="32964"/>
                            <a:pt x="28094" y="30692"/>
                            <a:pt x="26553" y="28840"/>
                          </a:cubicBezTo>
                          <a:cubicBezTo>
                            <a:pt x="25012" y="26988"/>
                            <a:pt x="22822" y="25705"/>
                            <a:pt x="19983" y="2499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25" name="그래픽 355">
                  <a:extLst>
                    <a:ext uri="{FF2B5EF4-FFF2-40B4-BE49-F238E27FC236}">
                      <a16:creationId xmlns:a16="http://schemas.microsoft.com/office/drawing/2014/main" id="{A2675BE3-FFE7-905D-0052-C4D3378F7D87}"/>
                    </a:ext>
                  </a:extLst>
                </p:cNvPr>
                <p:cNvGrpSpPr/>
                <p:nvPr/>
              </p:nvGrpSpPr>
              <p:grpSpPr>
                <a:xfrm>
                  <a:off x="18797756" y="13736323"/>
                  <a:ext cx="2665965" cy="50368"/>
                  <a:chOff x="18797756" y="13736323"/>
                  <a:chExt cx="2665965" cy="50368"/>
                </a:xfrm>
              </p:grpSpPr>
              <p:sp>
                <p:nvSpPr>
                  <p:cNvPr id="1526" name="자유형 1525">
                    <a:extLst>
                      <a:ext uri="{FF2B5EF4-FFF2-40B4-BE49-F238E27FC236}">
                        <a16:creationId xmlns:a16="http://schemas.microsoft.com/office/drawing/2014/main" id="{E619C636-BEAE-168A-B92F-5302B689CC37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3760441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27" name="자유형 1526">
                    <a:extLst>
                      <a:ext uri="{FF2B5EF4-FFF2-40B4-BE49-F238E27FC236}">
                        <a16:creationId xmlns:a16="http://schemas.microsoft.com/office/drawing/2014/main" id="{64FD3DDF-0031-CAC7-D5AE-14E43E76C859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3760441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55 h 6658"/>
                      <a:gd name="connsiteX1" fmla="*/ 58 w 23323"/>
                      <a:gd name="connsiteY1" fmla="*/ 15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55"/>
                        </a:moveTo>
                        <a:lnTo>
                          <a:pt x="58" y="15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528" name="그래픽 355">
                    <a:extLst>
                      <a:ext uri="{FF2B5EF4-FFF2-40B4-BE49-F238E27FC236}">
                        <a16:creationId xmlns:a16="http://schemas.microsoft.com/office/drawing/2014/main" id="{193C0B8A-FDBC-D128-5327-2ED678E2DC8C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3736323"/>
                    <a:ext cx="232872" cy="50368"/>
                    <a:chOff x="18797756" y="13736323"/>
                    <a:chExt cx="232872" cy="50368"/>
                  </a:xfrm>
                  <a:solidFill>
                    <a:srgbClr val="000000"/>
                  </a:solidFill>
                </p:grpSpPr>
                <p:sp>
                  <p:nvSpPr>
                    <p:cNvPr id="1529" name="자유형 1528">
                      <a:extLst>
                        <a:ext uri="{FF2B5EF4-FFF2-40B4-BE49-F238E27FC236}">
                          <a16:creationId xmlns:a16="http://schemas.microsoft.com/office/drawing/2014/main" id="{99B62607-5954-5570-4859-C05A76D945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376210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74 h 5524"/>
                        <a:gd name="connsiteX1" fmla="*/ 39048 w 41711"/>
                        <a:gd name="connsiteY1" fmla="*/ 3674 h 5524"/>
                        <a:gd name="connsiteX2" fmla="*/ 39048 w 41711"/>
                        <a:gd name="connsiteY2" fmla="*/ -1851 h 5524"/>
                        <a:gd name="connsiteX3" fmla="*/ -2663 w 41711"/>
                        <a:gd name="connsiteY3" fmla="*/ -1851 h 5524"/>
                        <a:gd name="connsiteX4" fmla="*/ -2663 w 41711"/>
                        <a:gd name="connsiteY4" fmla="*/ 367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74"/>
                          </a:moveTo>
                          <a:lnTo>
                            <a:pt x="39048" y="3674"/>
                          </a:lnTo>
                          <a:lnTo>
                            <a:pt x="39048" y="-1851"/>
                          </a:lnTo>
                          <a:lnTo>
                            <a:pt x="-2663" y="-1851"/>
                          </a:lnTo>
                          <a:lnTo>
                            <a:pt x="-2663" y="367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0" name="자유형 1529">
                      <a:extLst>
                        <a:ext uri="{FF2B5EF4-FFF2-40B4-BE49-F238E27FC236}">
                          <a16:creationId xmlns:a16="http://schemas.microsoft.com/office/drawing/2014/main" id="{9694686C-DA69-5BE9-2B56-B24E9BAC22E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373719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47 h 48547"/>
                        <a:gd name="connsiteX1" fmla="*/ 9616 w 28924"/>
                        <a:gd name="connsiteY1" fmla="*/ 3347 h 48547"/>
                        <a:gd name="connsiteX2" fmla="*/ 9616 w 28924"/>
                        <a:gd name="connsiteY2" fmla="*/ 40387 h 48547"/>
                        <a:gd name="connsiteX3" fmla="*/ -2067 w 28924"/>
                        <a:gd name="connsiteY3" fmla="*/ 38046 h 48547"/>
                        <a:gd name="connsiteX4" fmla="*/ -2067 w 28924"/>
                        <a:gd name="connsiteY4" fmla="*/ 44029 h 48547"/>
                        <a:gd name="connsiteX5" fmla="*/ 9553 w 28924"/>
                        <a:gd name="connsiteY5" fmla="*/ 46370 h 48547"/>
                        <a:gd name="connsiteX6" fmla="*/ 16123 w 28924"/>
                        <a:gd name="connsiteY6" fmla="*/ 46370 h 48547"/>
                        <a:gd name="connsiteX7" fmla="*/ 16123 w 28924"/>
                        <a:gd name="connsiteY7" fmla="*/ 3347 h 48547"/>
                        <a:gd name="connsiteX8" fmla="*/ 26858 w 28924"/>
                        <a:gd name="connsiteY8" fmla="*/ 3347 h 48547"/>
                        <a:gd name="connsiteX9" fmla="*/ 26858 w 28924"/>
                        <a:gd name="connsiteY9" fmla="*/ -2178 h 48547"/>
                        <a:gd name="connsiteX10" fmla="*/ -1119 w 28924"/>
                        <a:gd name="connsiteY10" fmla="*/ -2178 h 48547"/>
                        <a:gd name="connsiteX11" fmla="*/ -1119 w 28924"/>
                        <a:gd name="connsiteY11" fmla="*/ 334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47"/>
                          </a:moveTo>
                          <a:lnTo>
                            <a:pt x="9616" y="3347"/>
                          </a:lnTo>
                          <a:lnTo>
                            <a:pt x="9616" y="40387"/>
                          </a:lnTo>
                          <a:lnTo>
                            <a:pt x="-2067" y="38046"/>
                          </a:lnTo>
                          <a:lnTo>
                            <a:pt x="-2067" y="44029"/>
                          </a:lnTo>
                          <a:lnTo>
                            <a:pt x="9553" y="46370"/>
                          </a:lnTo>
                          <a:lnTo>
                            <a:pt x="16123" y="46370"/>
                          </a:lnTo>
                          <a:lnTo>
                            <a:pt x="16123" y="3347"/>
                          </a:lnTo>
                          <a:lnTo>
                            <a:pt x="26858" y="3347"/>
                          </a:lnTo>
                          <a:lnTo>
                            <a:pt x="26858" y="-2178"/>
                          </a:lnTo>
                          <a:lnTo>
                            <a:pt x="-1119" y="-2178"/>
                          </a:lnTo>
                          <a:lnTo>
                            <a:pt x="-1119" y="33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1" name="자유형 1530">
                      <a:extLst>
                        <a:ext uri="{FF2B5EF4-FFF2-40B4-BE49-F238E27FC236}">
                          <a16:creationId xmlns:a16="http://schemas.microsoft.com/office/drawing/2014/main" id="{9652B854-DB48-6105-9A02-3446CCA9E1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373719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47 h 48547"/>
                        <a:gd name="connsiteX1" fmla="*/ 3349 w 35401"/>
                        <a:gd name="connsiteY1" fmla="*/ 14729 h 48547"/>
                        <a:gd name="connsiteX2" fmla="*/ 19946 w 35401"/>
                        <a:gd name="connsiteY2" fmla="*/ 14729 h 48547"/>
                        <a:gd name="connsiteX3" fmla="*/ 19946 w 35401"/>
                        <a:gd name="connsiteY3" fmla="*/ 40647 h 48547"/>
                        <a:gd name="connsiteX4" fmla="*/ 18218 w 35401"/>
                        <a:gd name="connsiteY4" fmla="*/ 46370 h 48547"/>
                        <a:gd name="connsiteX5" fmla="*/ 26485 w 35401"/>
                        <a:gd name="connsiteY5" fmla="*/ 46370 h 48547"/>
                        <a:gd name="connsiteX6" fmla="*/ 26485 w 35401"/>
                        <a:gd name="connsiteY6" fmla="*/ 14729 h 48547"/>
                        <a:gd name="connsiteX7" fmla="*/ 33420 w 35401"/>
                        <a:gd name="connsiteY7" fmla="*/ 14729 h 48547"/>
                        <a:gd name="connsiteX8" fmla="*/ 33420 w 35401"/>
                        <a:gd name="connsiteY8" fmla="*/ 9267 h 48547"/>
                        <a:gd name="connsiteX9" fmla="*/ 26485 w 35401"/>
                        <a:gd name="connsiteY9" fmla="*/ 9267 h 48547"/>
                        <a:gd name="connsiteX10" fmla="*/ 26485 w 35401"/>
                        <a:gd name="connsiteY10" fmla="*/ -2178 h 48547"/>
                        <a:gd name="connsiteX11" fmla="*/ 19946 w 35401"/>
                        <a:gd name="connsiteY11" fmla="*/ -2178 h 48547"/>
                        <a:gd name="connsiteX12" fmla="*/ 19946 w 35401"/>
                        <a:gd name="connsiteY12" fmla="*/ 9267 h 48547"/>
                        <a:gd name="connsiteX13" fmla="*/ -1982 w 35401"/>
                        <a:gd name="connsiteY13" fmla="*/ 9267 h 48547"/>
                        <a:gd name="connsiteX14" fmla="*/ -1982 w 35401"/>
                        <a:gd name="connsiteY14" fmla="*/ 15603 h 48547"/>
                        <a:gd name="connsiteX15" fmla="*/ 18218 w 35401"/>
                        <a:gd name="connsiteY15" fmla="*/ 4637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47"/>
                          </a:moveTo>
                          <a:lnTo>
                            <a:pt x="3349" y="14729"/>
                          </a:lnTo>
                          <a:lnTo>
                            <a:pt x="19946" y="14729"/>
                          </a:lnTo>
                          <a:lnTo>
                            <a:pt x="19946" y="40647"/>
                          </a:lnTo>
                          <a:close/>
                          <a:moveTo>
                            <a:pt x="18218" y="46370"/>
                          </a:moveTo>
                          <a:lnTo>
                            <a:pt x="26485" y="46370"/>
                          </a:lnTo>
                          <a:lnTo>
                            <a:pt x="26485" y="14729"/>
                          </a:lnTo>
                          <a:lnTo>
                            <a:pt x="33420" y="14729"/>
                          </a:lnTo>
                          <a:lnTo>
                            <a:pt x="33420" y="9267"/>
                          </a:lnTo>
                          <a:lnTo>
                            <a:pt x="26485" y="9267"/>
                          </a:lnTo>
                          <a:lnTo>
                            <a:pt x="26485" y="-2178"/>
                          </a:lnTo>
                          <a:lnTo>
                            <a:pt x="19946" y="-2178"/>
                          </a:lnTo>
                          <a:lnTo>
                            <a:pt x="19946" y="9267"/>
                          </a:lnTo>
                          <a:lnTo>
                            <a:pt x="-1982" y="9267"/>
                          </a:lnTo>
                          <a:lnTo>
                            <a:pt x="-1982" y="15603"/>
                          </a:lnTo>
                          <a:lnTo>
                            <a:pt x="18218" y="463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2" name="자유형 1531">
                      <a:extLst>
                        <a:ext uri="{FF2B5EF4-FFF2-40B4-BE49-F238E27FC236}">
                          <a16:creationId xmlns:a16="http://schemas.microsoft.com/office/drawing/2014/main" id="{0B573978-195E-9EA7-D2CF-FCC906878A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3736323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19 h 50368"/>
                        <a:gd name="connsiteX1" fmla="*/ 1149 w 33516"/>
                        <a:gd name="connsiteY1" fmla="*/ 5764 h 50368"/>
                        <a:gd name="connsiteX2" fmla="*/ 6157 w 33516"/>
                        <a:gd name="connsiteY2" fmla="*/ 3974 h 50368"/>
                        <a:gd name="connsiteX3" fmla="*/ 11145 w 33516"/>
                        <a:gd name="connsiteY3" fmla="*/ 3361 h 50368"/>
                        <a:gd name="connsiteX4" fmla="*/ 21078 w 33516"/>
                        <a:gd name="connsiteY4" fmla="*/ 7731 h 50368"/>
                        <a:gd name="connsiteX5" fmla="*/ 25003 w 33516"/>
                        <a:gd name="connsiteY5" fmla="*/ 21017 h 50368"/>
                        <a:gd name="connsiteX6" fmla="*/ 20214 w 33516"/>
                        <a:gd name="connsiteY6" fmla="*/ 16720 h 50368"/>
                        <a:gd name="connsiteX7" fmla="*/ 13810 w 33516"/>
                        <a:gd name="connsiteY7" fmla="*/ 15222 h 50368"/>
                        <a:gd name="connsiteX8" fmla="*/ 2273 w 33516"/>
                        <a:gd name="connsiteY8" fmla="*/ 19623 h 50368"/>
                        <a:gd name="connsiteX9" fmla="*/ -1975 w 33516"/>
                        <a:gd name="connsiteY9" fmla="*/ 31682 h 50368"/>
                        <a:gd name="connsiteX10" fmla="*/ 2451 w 33516"/>
                        <a:gd name="connsiteY10" fmla="*/ 43668 h 50368"/>
                        <a:gd name="connsiteX11" fmla="*/ 14227 w 33516"/>
                        <a:gd name="connsiteY11" fmla="*/ 48194 h 50368"/>
                        <a:gd name="connsiteX12" fmla="*/ 27096 w 33516"/>
                        <a:gd name="connsiteY12" fmla="*/ 41733 h 50368"/>
                        <a:gd name="connsiteX13" fmla="*/ 31542 w 33516"/>
                        <a:gd name="connsiteY13" fmla="*/ 22994 h 50368"/>
                        <a:gd name="connsiteX14" fmla="*/ 26086 w 33516"/>
                        <a:gd name="connsiteY14" fmla="*/ 4672 h 50368"/>
                        <a:gd name="connsiteX15" fmla="*/ 11436 w 33516"/>
                        <a:gd name="connsiteY15" fmla="*/ -2175 h 50368"/>
                        <a:gd name="connsiteX16" fmla="*/ 6418 w 33516"/>
                        <a:gd name="connsiteY16" fmla="*/ -1686 h 50368"/>
                        <a:gd name="connsiteX17" fmla="*/ 1149 w 33516"/>
                        <a:gd name="connsiteY17" fmla="*/ -219 h 50368"/>
                        <a:gd name="connsiteX18" fmla="*/ 14227 w 33516"/>
                        <a:gd name="connsiteY18" fmla="*/ 20362 h 50368"/>
                        <a:gd name="connsiteX19" fmla="*/ 21234 w 33516"/>
                        <a:gd name="connsiteY19" fmla="*/ 23379 h 50368"/>
                        <a:gd name="connsiteX20" fmla="*/ 23827 w 33516"/>
                        <a:gd name="connsiteY20" fmla="*/ 31682 h 50368"/>
                        <a:gd name="connsiteX21" fmla="*/ 21234 w 33516"/>
                        <a:gd name="connsiteY21" fmla="*/ 39954 h 50368"/>
                        <a:gd name="connsiteX22" fmla="*/ 14227 w 33516"/>
                        <a:gd name="connsiteY22" fmla="*/ 42992 h 50368"/>
                        <a:gd name="connsiteX23" fmla="*/ 7219 w 33516"/>
                        <a:gd name="connsiteY23" fmla="*/ 39954 h 50368"/>
                        <a:gd name="connsiteX24" fmla="*/ 4637 w 33516"/>
                        <a:gd name="connsiteY24" fmla="*/ 31682 h 50368"/>
                        <a:gd name="connsiteX25" fmla="*/ 7219 w 33516"/>
                        <a:gd name="connsiteY25" fmla="*/ 23379 h 50368"/>
                        <a:gd name="connsiteX26" fmla="*/ 14227 w 33516"/>
                        <a:gd name="connsiteY26" fmla="*/ 2036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19"/>
                          </a:moveTo>
                          <a:lnTo>
                            <a:pt x="1149" y="5764"/>
                          </a:lnTo>
                          <a:cubicBezTo>
                            <a:pt x="2801" y="4980"/>
                            <a:pt x="4470" y="4384"/>
                            <a:pt x="6157" y="3974"/>
                          </a:cubicBezTo>
                          <a:cubicBezTo>
                            <a:pt x="7851" y="3565"/>
                            <a:pt x="9513" y="3361"/>
                            <a:pt x="11145" y="3361"/>
                          </a:cubicBezTo>
                          <a:cubicBezTo>
                            <a:pt x="15483" y="3361"/>
                            <a:pt x="18794" y="4817"/>
                            <a:pt x="21078" y="7731"/>
                          </a:cubicBezTo>
                          <a:cubicBezTo>
                            <a:pt x="23369" y="10644"/>
                            <a:pt x="24677" y="15073"/>
                            <a:pt x="25003" y="21017"/>
                          </a:cubicBezTo>
                          <a:cubicBezTo>
                            <a:pt x="23747" y="19151"/>
                            <a:pt x="22150" y="17719"/>
                            <a:pt x="20214" y="16720"/>
                          </a:cubicBezTo>
                          <a:cubicBezTo>
                            <a:pt x="18284" y="15721"/>
                            <a:pt x="16149" y="15222"/>
                            <a:pt x="13810" y="15222"/>
                          </a:cubicBezTo>
                          <a:cubicBezTo>
                            <a:pt x="8951" y="15222"/>
                            <a:pt x="5106" y="16689"/>
                            <a:pt x="2273" y="19623"/>
                          </a:cubicBezTo>
                          <a:cubicBezTo>
                            <a:pt x="-559" y="22564"/>
                            <a:pt x="-1975" y="26584"/>
                            <a:pt x="-1975" y="31682"/>
                          </a:cubicBezTo>
                          <a:cubicBezTo>
                            <a:pt x="-1975" y="36662"/>
                            <a:pt x="-500" y="40658"/>
                            <a:pt x="2451" y="43668"/>
                          </a:cubicBezTo>
                          <a:cubicBezTo>
                            <a:pt x="5401" y="46685"/>
                            <a:pt x="9326" y="48194"/>
                            <a:pt x="14227" y="48194"/>
                          </a:cubicBezTo>
                          <a:cubicBezTo>
                            <a:pt x="19849" y="48194"/>
                            <a:pt x="24139" y="46040"/>
                            <a:pt x="27096" y="41733"/>
                          </a:cubicBezTo>
                          <a:cubicBezTo>
                            <a:pt x="30060" y="37432"/>
                            <a:pt x="31542" y="31186"/>
                            <a:pt x="31542" y="22994"/>
                          </a:cubicBezTo>
                          <a:cubicBezTo>
                            <a:pt x="31542" y="15343"/>
                            <a:pt x="29723" y="9236"/>
                            <a:pt x="26086" y="4672"/>
                          </a:cubicBezTo>
                          <a:cubicBezTo>
                            <a:pt x="22456" y="107"/>
                            <a:pt x="17572" y="-2175"/>
                            <a:pt x="11436" y="-2175"/>
                          </a:cubicBezTo>
                          <a:cubicBezTo>
                            <a:pt x="9784" y="-2175"/>
                            <a:pt x="8111" y="-2012"/>
                            <a:pt x="6418" y="-1686"/>
                          </a:cubicBezTo>
                          <a:cubicBezTo>
                            <a:pt x="4731" y="-1360"/>
                            <a:pt x="2975" y="-871"/>
                            <a:pt x="1149" y="-219"/>
                          </a:cubicBezTo>
                          <a:close/>
                          <a:moveTo>
                            <a:pt x="14227" y="20362"/>
                          </a:moveTo>
                          <a:cubicBezTo>
                            <a:pt x="17177" y="20362"/>
                            <a:pt x="19513" y="21368"/>
                            <a:pt x="21234" y="23379"/>
                          </a:cubicBezTo>
                          <a:cubicBezTo>
                            <a:pt x="22962" y="25398"/>
                            <a:pt x="23827" y="28165"/>
                            <a:pt x="23827" y="31682"/>
                          </a:cubicBezTo>
                          <a:cubicBezTo>
                            <a:pt x="23827" y="35171"/>
                            <a:pt x="22962" y="37928"/>
                            <a:pt x="21234" y="39954"/>
                          </a:cubicBezTo>
                          <a:cubicBezTo>
                            <a:pt x="19513" y="41979"/>
                            <a:pt x="17177" y="42992"/>
                            <a:pt x="14227" y="42992"/>
                          </a:cubicBezTo>
                          <a:cubicBezTo>
                            <a:pt x="11277" y="42992"/>
                            <a:pt x="8941" y="41979"/>
                            <a:pt x="7219" y="39954"/>
                          </a:cubicBezTo>
                          <a:cubicBezTo>
                            <a:pt x="5498" y="37928"/>
                            <a:pt x="4637" y="35171"/>
                            <a:pt x="4637" y="31682"/>
                          </a:cubicBezTo>
                          <a:cubicBezTo>
                            <a:pt x="4637" y="28165"/>
                            <a:pt x="5498" y="25398"/>
                            <a:pt x="7219" y="23379"/>
                          </a:cubicBezTo>
                          <a:cubicBezTo>
                            <a:pt x="8941" y="21368"/>
                            <a:pt x="11277" y="20362"/>
                            <a:pt x="14227" y="2036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3" name="자유형 1532">
                      <a:extLst>
                        <a:ext uri="{FF2B5EF4-FFF2-40B4-BE49-F238E27FC236}">
                          <a16:creationId xmlns:a16="http://schemas.microsoft.com/office/drawing/2014/main" id="{68D2E96E-8D41-299A-FC4D-620B8F1A2A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377748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22 h 8261"/>
                        <a:gd name="connsiteX1" fmla="*/ 5901 w 6872"/>
                        <a:gd name="connsiteY1" fmla="*/ 8022 h 8261"/>
                        <a:gd name="connsiteX2" fmla="*/ 5901 w 6872"/>
                        <a:gd name="connsiteY2" fmla="*/ -239 h 8261"/>
                        <a:gd name="connsiteX3" fmla="*/ -971 w 6872"/>
                        <a:gd name="connsiteY3" fmla="*/ -239 h 8261"/>
                        <a:gd name="connsiteX4" fmla="*/ -971 w 6872"/>
                        <a:gd name="connsiteY4" fmla="*/ 802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22"/>
                          </a:moveTo>
                          <a:lnTo>
                            <a:pt x="5901" y="8022"/>
                          </a:lnTo>
                          <a:lnTo>
                            <a:pt x="5901" y="-239"/>
                          </a:lnTo>
                          <a:lnTo>
                            <a:pt x="-971" y="-239"/>
                          </a:lnTo>
                          <a:lnTo>
                            <a:pt x="-971" y="80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34" name="자유형 1533">
                      <a:extLst>
                        <a:ext uri="{FF2B5EF4-FFF2-40B4-BE49-F238E27FC236}">
                          <a16:creationId xmlns:a16="http://schemas.microsoft.com/office/drawing/2014/main" id="{170E95D4-749E-AFA0-5402-2EF7B244D9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99788" y="13736323"/>
                      <a:ext cx="30840" cy="49421"/>
                    </a:xfrm>
                    <a:custGeom>
                      <a:avLst/>
                      <a:gdLst>
                        <a:gd name="connsiteX0" fmla="*/ 6000 w 30840"/>
                        <a:gd name="connsiteY0" fmla="*/ 3305 h 49421"/>
                        <a:gd name="connsiteX1" fmla="*/ 28938 w 30840"/>
                        <a:gd name="connsiteY1" fmla="*/ 3305 h 49421"/>
                        <a:gd name="connsiteX2" fmla="*/ 28938 w 30840"/>
                        <a:gd name="connsiteY2" fmla="*/ -2220 h 49421"/>
                        <a:gd name="connsiteX3" fmla="*/ -1903 w 30840"/>
                        <a:gd name="connsiteY3" fmla="*/ -2220 h 49421"/>
                        <a:gd name="connsiteX4" fmla="*/ -1903 w 30840"/>
                        <a:gd name="connsiteY4" fmla="*/ 3305 h 49421"/>
                        <a:gd name="connsiteX5" fmla="*/ 8291 w 30840"/>
                        <a:gd name="connsiteY5" fmla="*/ 13688 h 49421"/>
                        <a:gd name="connsiteX6" fmla="*/ 16412 w 30840"/>
                        <a:gd name="connsiteY6" fmla="*/ 22106 h 49421"/>
                        <a:gd name="connsiteX7" fmla="*/ 20817 w 30840"/>
                        <a:gd name="connsiteY7" fmla="*/ 28099 h 49421"/>
                        <a:gd name="connsiteX8" fmla="*/ 22076 w 30840"/>
                        <a:gd name="connsiteY8" fmla="*/ 32927 h 49421"/>
                        <a:gd name="connsiteX9" fmla="*/ 19359 w 30840"/>
                        <a:gd name="connsiteY9" fmla="*/ 39232 h 49421"/>
                        <a:gd name="connsiteX10" fmla="*/ 12279 w 30840"/>
                        <a:gd name="connsiteY10" fmla="*/ 41677 h 49421"/>
                        <a:gd name="connsiteX11" fmla="*/ 5750 w 30840"/>
                        <a:gd name="connsiteY11" fmla="*/ 40605 h 49421"/>
                        <a:gd name="connsiteX12" fmla="*/ -1580 w 30840"/>
                        <a:gd name="connsiteY12" fmla="*/ 37349 h 49421"/>
                        <a:gd name="connsiteX13" fmla="*/ -1580 w 30840"/>
                        <a:gd name="connsiteY13" fmla="*/ 43987 h 49421"/>
                        <a:gd name="connsiteX14" fmla="*/ 5834 w 30840"/>
                        <a:gd name="connsiteY14" fmla="*/ 46390 h 49421"/>
                        <a:gd name="connsiteX15" fmla="*/ 12154 w 30840"/>
                        <a:gd name="connsiteY15" fmla="*/ 47202 h 49421"/>
                        <a:gd name="connsiteX16" fmla="*/ 24190 w 30840"/>
                        <a:gd name="connsiteY16" fmla="*/ 43425 h 49421"/>
                        <a:gd name="connsiteX17" fmla="*/ 28678 w 30840"/>
                        <a:gd name="connsiteY17" fmla="*/ 33353 h 49421"/>
                        <a:gd name="connsiteX18" fmla="*/ 27553 w 30840"/>
                        <a:gd name="connsiteY18" fmla="*/ 27672 h 49421"/>
                        <a:gd name="connsiteX19" fmla="*/ 23472 w 30840"/>
                        <a:gd name="connsiteY19" fmla="*/ 21357 h 49421"/>
                        <a:gd name="connsiteX20" fmla="*/ 18297 w 30840"/>
                        <a:gd name="connsiteY20" fmla="*/ 15905 h 49421"/>
                        <a:gd name="connsiteX21" fmla="*/ 6000 w 30840"/>
                        <a:gd name="connsiteY21" fmla="*/ 3305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000" y="3305"/>
                          </a:moveTo>
                          <a:lnTo>
                            <a:pt x="28938" y="3305"/>
                          </a:lnTo>
                          <a:lnTo>
                            <a:pt x="28938" y="-2220"/>
                          </a:lnTo>
                          <a:lnTo>
                            <a:pt x="-1903" y="-2220"/>
                          </a:lnTo>
                          <a:lnTo>
                            <a:pt x="-1903" y="3305"/>
                          </a:lnTo>
                          <a:cubicBezTo>
                            <a:pt x="589" y="5885"/>
                            <a:pt x="3987" y="9346"/>
                            <a:pt x="8291" y="13688"/>
                          </a:cubicBezTo>
                          <a:cubicBezTo>
                            <a:pt x="12601" y="18038"/>
                            <a:pt x="15309" y="20843"/>
                            <a:pt x="16412" y="22106"/>
                          </a:cubicBezTo>
                          <a:cubicBezTo>
                            <a:pt x="18516" y="24464"/>
                            <a:pt x="19984" y="26462"/>
                            <a:pt x="20817" y="28099"/>
                          </a:cubicBezTo>
                          <a:cubicBezTo>
                            <a:pt x="21657" y="29736"/>
                            <a:pt x="22076" y="31345"/>
                            <a:pt x="22076" y="32927"/>
                          </a:cubicBezTo>
                          <a:cubicBezTo>
                            <a:pt x="22076" y="35507"/>
                            <a:pt x="21171" y="37609"/>
                            <a:pt x="19359" y="39232"/>
                          </a:cubicBezTo>
                          <a:cubicBezTo>
                            <a:pt x="17547" y="40862"/>
                            <a:pt x="15187" y="41677"/>
                            <a:pt x="12279" y="41677"/>
                          </a:cubicBezTo>
                          <a:cubicBezTo>
                            <a:pt x="10217" y="41677"/>
                            <a:pt x="8041" y="41320"/>
                            <a:pt x="5750" y="40605"/>
                          </a:cubicBezTo>
                          <a:cubicBezTo>
                            <a:pt x="3466" y="39891"/>
                            <a:pt x="1023" y="38805"/>
                            <a:pt x="-1580" y="37349"/>
                          </a:cubicBezTo>
                          <a:lnTo>
                            <a:pt x="-1580" y="43987"/>
                          </a:lnTo>
                          <a:cubicBezTo>
                            <a:pt x="1065" y="45048"/>
                            <a:pt x="3536" y="45849"/>
                            <a:pt x="5834" y="46390"/>
                          </a:cubicBezTo>
                          <a:cubicBezTo>
                            <a:pt x="8138" y="46931"/>
                            <a:pt x="10245" y="47202"/>
                            <a:pt x="12154" y="47202"/>
                          </a:cubicBezTo>
                          <a:cubicBezTo>
                            <a:pt x="17186" y="47202"/>
                            <a:pt x="21198" y="45943"/>
                            <a:pt x="24190" y="43425"/>
                          </a:cubicBezTo>
                          <a:cubicBezTo>
                            <a:pt x="27182" y="40914"/>
                            <a:pt x="28678" y="37557"/>
                            <a:pt x="28678" y="33353"/>
                          </a:cubicBezTo>
                          <a:cubicBezTo>
                            <a:pt x="28678" y="31355"/>
                            <a:pt x="28303" y="29462"/>
                            <a:pt x="27553" y="27672"/>
                          </a:cubicBezTo>
                          <a:cubicBezTo>
                            <a:pt x="26811" y="25890"/>
                            <a:pt x="25450" y="23784"/>
                            <a:pt x="23472" y="21357"/>
                          </a:cubicBezTo>
                          <a:cubicBezTo>
                            <a:pt x="22930" y="20725"/>
                            <a:pt x="21205" y="18908"/>
                            <a:pt x="18297" y="15905"/>
                          </a:cubicBezTo>
                          <a:cubicBezTo>
                            <a:pt x="15395" y="12901"/>
                            <a:pt x="11296" y="8701"/>
                            <a:pt x="6000" y="33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35" name="그래픽 355">
                  <a:extLst>
                    <a:ext uri="{FF2B5EF4-FFF2-40B4-BE49-F238E27FC236}">
                      <a16:creationId xmlns:a16="http://schemas.microsoft.com/office/drawing/2014/main" id="{E62B7928-05FD-5598-F874-21B624973084}"/>
                    </a:ext>
                  </a:extLst>
                </p:cNvPr>
                <p:cNvGrpSpPr/>
                <p:nvPr/>
              </p:nvGrpSpPr>
              <p:grpSpPr>
                <a:xfrm>
                  <a:off x="18797756" y="13469106"/>
                  <a:ext cx="2665965" cy="50368"/>
                  <a:chOff x="18797756" y="13469106"/>
                  <a:chExt cx="2665965" cy="50368"/>
                </a:xfrm>
              </p:grpSpPr>
              <p:sp>
                <p:nvSpPr>
                  <p:cNvPr id="1536" name="자유형 1535">
                    <a:extLst>
                      <a:ext uri="{FF2B5EF4-FFF2-40B4-BE49-F238E27FC236}">
                        <a16:creationId xmlns:a16="http://schemas.microsoft.com/office/drawing/2014/main" id="{470B0C16-8488-8045-2A15-8F541DC02D51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3493231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7" name="자유형 1536">
                    <a:extLst>
                      <a:ext uri="{FF2B5EF4-FFF2-40B4-BE49-F238E27FC236}">
                        <a16:creationId xmlns:a16="http://schemas.microsoft.com/office/drawing/2014/main" id="{70022529-42F8-3465-D272-8F3122EB7A12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3493231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15 h 6658"/>
                      <a:gd name="connsiteX1" fmla="*/ 58 w 23323"/>
                      <a:gd name="connsiteY1" fmla="*/ 115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15"/>
                        </a:moveTo>
                        <a:lnTo>
                          <a:pt x="58" y="115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538" name="그래픽 355">
                    <a:extLst>
                      <a:ext uri="{FF2B5EF4-FFF2-40B4-BE49-F238E27FC236}">
                        <a16:creationId xmlns:a16="http://schemas.microsoft.com/office/drawing/2014/main" id="{EA66D773-8D6A-5C5F-C0D5-F612115B8EC9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3469106"/>
                    <a:ext cx="233393" cy="50368"/>
                    <a:chOff x="18797756" y="13469106"/>
                    <a:chExt cx="233393" cy="50368"/>
                  </a:xfrm>
                  <a:solidFill>
                    <a:srgbClr val="000000"/>
                  </a:solidFill>
                </p:grpSpPr>
                <p:sp>
                  <p:nvSpPr>
                    <p:cNvPr id="1539" name="자유형 1538">
                      <a:extLst>
                        <a:ext uri="{FF2B5EF4-FFF2-40B4-BE49-F238E27FC236}">
                          <a16:creationId xmlns:a16="http://schemas.microsoft.com/office/drawing/2014/main" id="{1487183C-4967-7777-161A-D5673DB415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3494889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34 h 5524"/>
                        <a:gd name="connsiteX1" fmla="*/ 39048 w 41711"/>
                        <a:gd name="connsiteY1" fmla="*/ 3634 h 5524"/>
                        <a:gd name="connsiteX2" fmla="*/ 39048 w 41711"/>
                        <a:gd name="connsiteY2" fmla="*/ -1891 h 5524"/>
                        <a:gd name="connsiteX3" fmla="*/ -2663 w 41711"/>
                        <a:gd name="connsiteY3" fmla="*/ -1891 h 5524"/>
                        <a:gd name="connsiteX4" fmla="*/ -2663 w 41711"/>
                        <a:gd name="connsiteY4" fmla="*/ 3634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34"/>
                          </a:moveTo>
                          <a:lnTo>
                            <a:pt x="39048" y="3634"/>
                          </a:lnTo>
                          <a:lnTo>
                            <a:pt x="39048" y="-1891"/>
                          </a:lnTo>
                          <a:lnTo>
                            <a:pt x="-2663" y="-1891"/>
                          </a:lnTo>
                          <a:lnTo>
                            <a:pt x="-2663" y="36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0" name="자유형 1539">
                      <a:extLst>
                        <a:ext uri="{FF2B5EF4-FFF2-40B4-BE49-F238E27FC236}">
                          <a16:creationId xmlns:a16="http://schemas.microsoft.com/office/drawing/2014/main" id="{6A2A249B-7CFA-3DFB-6D09-19019B5772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3469980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07 h 48547"/>
                        <a:gd name="connsiteX1" fmla="*/ 9616 w 28924"/>
                        <a:gd name="connsiteY1" fmla="*/ 3307 h 48547"/>
                        <a:gd name="connsiteX2" fmla="*/ 9616 w 28924"/>
                        <a:gd name="connsiteY2" fmla="*/ 40347 h 48547"/>
                        <a:gd name="connsiteX3" fmla="*/ -2067 w 28924"/>
                        <a:gd name="connsiteY3" fmla="*/ 38006 h 48547"/>
                        <a:gd name="connsiteX4" fmla="*/ -2067 w 28924"/>
                        <a:gd name="connsiteY4" fmla="*/ 43989 h 48547"/>
                        <a:gd name="connsiteX5" fmla="*/ 9553 w 28924"/>
                        <a:gd name="connsiteY5" fmla="*/ 46330 h 48547"/>
                        <a:gd name="connsiteX6" fmla="*/ 16123 w 28924"/>
                        <a:gd name="connsiteY6" fmla="*/ 46330 h 48547"/>
                        <a:gd name="connsiteX7" fmla="*/ 16123 w 28924"/>
                        <a:gd name="connsiteY7" fmla="*/ 3307 h 48547"/>
                        <a:gd name="connsiteX8" fmla="*/ 26858 w 28924"/>
                        <a:gd name="connsiteY8" fmla="*/ 3307 h 48547"/>
                        <a:gd name="connsiteX9" fmla="*/ 26858 w 28924"/>
                        <a:gd name="connsiteY9" fmla="*/ -2218 h 48547"/>
                        <a:gd name="connsiteX10" fmla="*/ -1119 w 28924"/>
                        <a:gd name="connsiteY10" fmla="*/ -2218 h 48547"/>
                        <a:gd name="connsiteX11" fmla="*/ -1119 w 28924"/>
                        <a:gd name="connsiteY11" fmla="*/ 330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07"/>
                          </a:moveTo>
                          <a:lnTo>
                            <a:pt x="9616" y="3307"/>
                          </a:lnTo>
                          <a:lnTo>
                            <a:pt x="9616" y="40347"/>
                          </a:lnTo>
                          <a:lnTo>
                            <a:pt x="-2067" y="38006"/>
                          </a:lnTo>
                          <a:lnTo>
                            <a:pt x="-2067" y="43989"/>
                          </a:lnTo>
                          <a:lnTo>
                            <a:pt x="9553" y="46330"/>
                          </a:lnTo>
                          <a:lnTo>
                            <a:pt x="16123" y="46330"/>
                          </a:lnTo>
                          <a:lnTo>
                            <a:pt x="16123" y="3307"/>
                          </a:lnTo>
                          <a:lnTo>
                            <a:pt x="26858" y="3307"/>
                          </a:lnTo>
                          <a:lnTo>
                            <a:pt x="26858" y="-2218"/>
                          </a:lnTo>
                          <a:lnTo>
                            <a:pt x="-1119" y="-2218"/>
                          </a:lnTo>
                          <a:lnTo>
                            <a:pt x="-1119" y="33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1" name="자유형 1540">
                      <a:extLst>
                        <a:ext uri="{FF2B5EF4-FFF2-40B4-BE49-F238E27FC236}">
                          <a16:creationId xmlns:a16="http://schemas.microsoft.com/office/drawing/2014/main" id="{F5AEE8DD-AF24-9D4C-5CC7-C7C3992F22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3469980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07 h 48547"/>
                        <a:gd name="connsiteX1" fmla="*/ 3349 w 35401"/>
                        <a:gd name="connsiteY1" fmla="*/ 14689 h 48547"/>
                        <a:gd name="connsiteX2" fmla="*/ 19946 w 35401"/>
                        <a:gd name="connsiteY2" fmla="*/ 14689 h 48547"/>
                        <a:gd name="connsiteX3" fmla="*/ 19946 w 35401"/>
                        <a:gd name="connsiteY3" fmla="*/ 40607 h 48547"/>
                        <a:gd name="connsiteX4" fmla="*/ 18218 w 35401"/>
                        <a:gd name="connsiteY4" fmla="*/ 46330 h 48547"/>
                        <a:gd name="connsiteX5" fmla="*/ 26485 w 35401"/>
                        <a:gd name="connsiteY5" fmla="*/ 46330 h 48547"/>
                        <a:gd name="connsiteX6" fmla="*/ 26485 w 35401"/>
                        <a:gd name="connsiteY6" fmla="*/ 14689 h 48547"/>
                        <a:gd name="connsiteX7" fmla="*/ 33420 w 35401"/>
                        <a:gd name="connsiteY7" fmla="*/ 14689 h 48547"/>
                        <a:gd name="connsiteX8" fmla="*/ 33420 w 35401"/>
                        <a:gd name="connsiteY8" fmla="*/ 9227 h 48547"/>
                        <a:gd name="connsiteX9" fmla="*/ 26485 w 35401"/>
                        <a:gd name="connsiteY9" fmla="*/ 9227 h 48547"/>
                        <a:gd name="connsiteX10" fmla="*/ 26485 w 35401"/>
                        <a:gd name="connsiteY10" fmla="*/ -2218 h 48547"/>
                        <a:gd name="connsiteX11" fmla="*/ 19946 w 35401"/>
                        <a:gd name="connsiteY11" fmla="*/ -2218 h 48547"/>
                        <a:gd name="connsiteX12" fmla="*/ 19946 w 35401"/>
                        <a:gd name="connsiteY12" fmla="*/ 9227 h 48547"/>
                        <a:gd name="connsiteX13" fmla="*/ -1982 w 35401"/>
                        <a:gd name="connsiteY13" fmla="*/ 9227 h 48547"/>
                        <a:gd name="connsiteX14" fmla="*/ -1982 w 35401"/>
                        <a:gd name="connsiteY14" fmla="*/ 15563 h 48547"/>
                        <a:gd name="connsiteX15" fmla="*/ 18218 w 35401"/>
                        <a:gd name="connsiteY15" fmla="*/ 4633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07"/>
                          </a:moveTo>
                          <a:lnTo>
                            <a:pt x="3349" y="14689"/>
                          </a:lnTo>
                          <a:lnTo>
                            <a:pt x="19946" y="14689"/>
                          </a:lnTo>
                          <a:lnTo>
                            <a:pt x="19946" y="40607"/>
                          </a:lnTo>
                          <a:close/>
                          <a:moveTo>
                            <a:pt x="18218" y="46330"/>
                          </a:moveTo>
                          <a:lnTo>
                            <a:pt x="26485" y="46330"/>
                          </a:lnTo>
                          <a:lnTo>
                            <a:pt x="26485" y="14689"/>
                          </a:lnTo>
                          <a:lnTo>
                            <a:pt x="33420" y="14689"/>
                          </a:lnTo>
                          <a:lnTo>
                            <a:pt x="33420" y="9227"/>
                          </a:lnTo>
                          <a:lnTo>
                            <a:pt x="26485" y="9227"/>
                          </a:lnTo>
                          <a:lnTo>
                            <a:pt x="26485" y="-2218"/>
                          </a:lnTo>
                          <a:lnTo>
                            <a:pt x="19946" y="-2218"/>
                          </a:lnTo>
                          <a:lnTo>
                            <a:pt x="19946" y="9227"/>
                          </a:lnTo>
                          <a:lnTo>
                            <a:pt x="-1982" y="9227"/>
                          </a:lnTo>
                          <a:lnTo>
                            <a:pt x="-1982" y="15563"/>
                          </a:lnTo>
                          <a:lnTo>
                            <a:pt x="18218" y="463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2" name="자유형 1541">
                      <a:extLst>
                        <a:ext uri="{FF2B5EF4-FFF2-40B4-BE49-F238E27FC236}">
                          <a16:creationId xmlns:a16="http://schemas.microsoft.com/office/drawing/2014/main" id="{289D9AA6-2049-0C5A-4FEA-96EF8941AEB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3469106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59 h 50368"/>
                        <a:gd name="connsiteX1" fmla="*/ 1149 w 33516"/>
                        <a:gd name="connsiteY1" fmla="*/ 5724 h 50368"/>
                        <a:gd name="connsiteX2" fmla="*/ 6157 w 33516"/>
                        <a:gd name="connsiteY2" fmla="*/ 3934 h 50368"/>
                        <a:gd name="connsiteX3" fmla="*/ 11145 w 33516"/>
                        <a:gd name="connsiteY3" fmla="*/ 3320 h 50368"/>
                        <a:gd name="connsiteX4" fmla="*/ 21078 w 33516"/>
                        <a:gd name="connsiteY4" fmla="*/ 7690 h 50368"/>
                        <a:gd name="connsiteX5" fmla="*/ 25003 w 33516"/>
                        <a:gd name="connsiteY5" fmla="*/ 20977 h 50368"/>
                        <a:gd name="connsiteX6" fmla="*/ 20214 w 33516"/>
                        <a:gd name="connsiteY6" fmla="*/ 16680 h 50368"/>
                        <a:gd name="connsiteX7" fmla="*/ 13810 w 33516"/>
                        <a:gd name="connsiteY7" fmla="*/ 15182 h 50368"/>
                        <a:gd name="connsiteX8" fmla="*/ 2273 w 33516"/>
                        <a:gd name="connsiteY8" fmla="*/ 19583 h 50368"/>
                        <a:gd name="connsiteX9" fmla="*/ -1975 w 33516"/>
                        <a:gd name="connsiteY9" fmla="*/ 31642 h 50368"/>
                        <a:gd name="connsiteX10" fmla="*/ 2451 w 33516"/>
                        <a:gd name="connsiteY10" fmla="*/ 43628 h 50368"/>
                        <a:gd name="connsiteX11" fmla="*/ 14227 w 33516"/>
                        <a:gd name="connsiteY11" fmla="*/ 48154 h 50368"/>
                        <a:gd name="connsiteX12" fmla="*/ 27096 w 33516"/>
                        <a:gd name="connsiteY12" fmla="*/ 41693 h 50368"/>
                        <a:gd name="connsiteX13" fmla="*/ 31542 w 33516"/>
                        <a:gd name="connsiteY13" fmla="*/ 22954 h 50368"/>
                        <a:gd name="connsiteX14" fmla="*/ 26086 w 33516"/>
                        <a:gd name="connsiteY14" fmla="*/ 4631 h 50368"/>
                        <a:gd name="connsiteX15" fmla="*/ 11436 w 33516"/>
                        <a:gd name="connsiteY15" fmla="*/ -2215 h 50368"/>
                        <a:gd name="connsiteX16" fmla="*/ 6418 w 33516"/>
                        <a:gd name="connsiteY16" fmla="*/ -1726 h 50368"/>
                        <a:gd name="connsiteX17" fmla="*/ 1149 w 33516"/>
                        <a:gd name="connsiteY17" fmla="*/ -259 h 50368"/>
                        <a:gd name="connsiteX18" fmla="*/ 14227 w 33516"/>
                        <a:gd name="connsiteY18" fmla="*/ 20322 h 50368"/>
                        <a:gd name="connsiteX19" fmla="*/ 21234 w 33516"/>
                        <a:gd name="connsiteY19" fmla="*/ 23339 h 50368"/>
                        <a:gd name="connsiteX20" fmla="*/ 23827 w 33516"/>
                        <a:gd name="connsiteY20" fmla="*/ 31642 h 50368"/>
                        <a:gd name="connsiteX21" fmla="*/ 21234 w 33516"/>
                        <a:gd name="connsiteY21" fmla="*/ 39914 h 50368"/>
                        <a:gd name="connsiteX22" fmla="*/ 14227 w 33516"/>
                        <a:gd name="connsiteY22" fmla="*/ 42952 h 50368"/>
                        <a:gd name="connsiteX23" fmla="*/ 7219 w 33516"/>
                        <a:gd name="connsiteY23" fmla="*/ 39914 h 50368"/>
                        <a:gd name="connsiteX24" fmla="*/ 4637 w 33516"/>
                        <a:gd name="connsiteY24" fmla="*/ 31642 h 50368"/>
                        <a:gd name="connsiteX25" fmla="*/ 7219 w 33516"/>
                        <a:gd name="connsiteY25" fmla="*/ 23339 h 50368"/>
                        <a:gd name="connsiteX26" fmla="*/ 14227 w 33516"/>
                        <a:gd name="connsiteY26" fmla="*/ 2032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59"/>
                          </a:moveTo>
                          <a:lnTo>
                            <a:pt x="1149" y="5724"/>
                          </a:lnTo>
                          <a:cubicBezTo>
                            <a:pt x="2801" y="4940"/>
                            <a:pt x="4470" y="4344"/>
                            <a:pt x="6157" y="3934"/>
                          </a:cubicBezTo>
                          <a:cubicBezTo>
                            <a:pt x="7851" y="3525"/>
                            <a:pt x="9513" y="3320"/>
                            <a:pt x="11145" y="3320"/>
                          </a:cubicBezTo>
                          <a:cubicBezTo>
                            <a:pt x="15483" y="3320"/>
                            <a:pt x="18794" y="4777"/>
                            <a:pt x="21078" y="7690"/>
                          </a:cubicBezTo>
                          <a:cubicBezTo>
                            <a:pt x="23369" y="10604"/>
                            <a:pt x="24677" y="15033"/>
                            <a:pt x="25003" y="20977"/>
                          </a:cubicBezTo>
                          <a:cubicBezTo>
                            <a:pt x="23747" y="19111"/>
                            <a:pt x="22150" y="17679"/>
                            <a:pt x="20214" y="16680"/>
                          </a:cubicBezTo>
                          <a:cubicBezTo>
                            <a:pt x="18284" y="15681"/>
                            <a:pt x="16149" y="15182"/>
                            <a:pt x="13810" y="15182"/>
                          </a:cubicBezTo>
                          <a:cubicBezTo>
                            <a:pt x="8951" y="15182"/>
                            <a:pt x="5106" y="16649"/>
                            <a:pt x="2273" y="19583"/>
                          </a:cubicBezTo>
                          <a:cubicBezTo>
                            <a:pt x="-559" y="22524"/>
                            <a:pt x="-1975" y="26544"/>
                            <a:pt x="-1975" y="31642"/>
                          </a:cubicBezTo>
                          <a:cubicBezTo>
                            <a:pt x="-1975" y="36622"/>
                            <a:pt x="-500" y="40618"/>
                            <a:pt x="2451" y="43628"/>
                          </a:cubicBezTo>
                          <a:cubicBezTo>
                            <a:pt x="5401" y="46645"/>
                            <a:pt x="9326" y="48154"/>
                            <a:pt x="14227" y="48154"/>
                          </a:cubicBezTo>
                          <a:cubicBezTo>
                            <a:pt x="19849" y="48154"/>
                            <a:pt x="24139" y="46000"/>
                            <a:pt x="27096" y="41693"/>
                          </a:cubicBezTo>
                          <a:cubicBezTo>
                            <a:pt x="30060" y="37392"/>
                            <a:pt x="31542" y="31146"/>
                            <a:pt x="31542" y="22954"/>
                          </a:cubicBezTo>
                          <a:cubicBezTo>
                            <a:pt x="31542" y="15303"/>
                            <a:pt x="29723" y="9196"/>
                            <a:pt x="26086" y="4631"/>
                          </a:cubicBezTo>
                          <a:cubicBezTo>
                            <a:pt x="22456" y="67"/>
                            <a:pt x="17572" y="-2215"/>
                            <a:pt x="11436" y="-2215"/>
                          </a:cubicBezTo>
                          <a:cubicBezTo>
                            <a:pt x="9784" y="-2215"/>
                            <a:pt x="8111" y="-2052"/>
                            <a:pt x="6418" y="-1726"/>
                          </a:cubicBezTo>
                          <a:cubicBezTo>
                            <a:pt x="4731" y="-1400"/>
                            <a:pt x="2975" y="-911"/>
                            <a:pt x="1149" y="-259"/>
                          </a:cubicBezTo>
                          <a:close/>
                          <a:moveTo>
                            <a:pt x="14227" y="20322"/>
                          </a:moveTo>
                          <a:cubicBezTo>
                            <a:pt x="17177" y="20322"/>
                            <a:pt x="19513" y="21327"/>
                            <a:pt x="21234" y="23339"/>
                          </a:cubicBezTo>
                          <a:cubicBezTo>
                            <a:pt x="22962" y="25357"/>
                            <a:pt x="23827" y="28125"/>
                            <a:pt x="23827" y="31642"/>
                          </a:cubicBezTo>
                          <a:cubicBezTo>
                            <a:pt x="23827" y="35131"/>
                            <a:pt x="22962" y="37888"/>
                            <a:pt x="21234" y="39914"/>
                          </a:cubicBezTo>
                          <a:cubicBezTo>
                            <a:pt x="19513" y="41939"/>
                            <a:pt x="17177" y="42952"/>
                            <a:pt x="14227" y="42952"/>
                          </a:cubicBezTo>
                          <a:cubicBezTo>
                            <a:pt x="11277" y="42952"/>
                            <a:pt x="8941" y="41939"/>
                            <a:pt x="7219" y="39914"/>
                          </a:cubicBezTo>
                          <a:cubicBezTo>
                            <a:pt x="5498" y="37888"/>
                            <a:pt x="4637" y="35131"/>
                            <a:pt x="4637" y="31642"/>
                          </a:cubicBezTo>
                          <a:cubicBezTo>
                            <a:pt x="4637" y="28125"/>
                            <a:pt x="5498" y="25357"/>
                            <a:pt x="7219" y="23339"/>
                          </a:cubicBezTo>
                          <a:cubicBezTo>
                            <a:pt x="8941" y="21327"/>
                            <a:pt x="11277" y="20322"/>
                            <a:pt x="14227" y="203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3" name="자유형 1542">
                      <a:extLst>
                        <a:ext uri="{FF2B5EF4-FFF2-40B4-BE49-F238E27FC236}">
                          <a16:creationId xmlns:a16="http://schemas.microsoft.com/office/drawing/2014/main" id="{91024956-4723-C2FD-AADE-C24C17B01D7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3510267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82 h 8261"/>
                        <a:gd name="connsiteX1" fmla="*/ 5901 w 6872"/>
                        <a:gd name="connsiteY1" fmla="*/ 7982 h 8261"/>
                        <a:gd name="connsiteX2" fmla="*/ 5901 w 6872"/>
                        <a:gd name="connsiteY2" fmla="*/ -279 h 8261"/>
                        <a:gd name="connsiteX3" fmla="*/ -971 w 6872"/>
                        <a:gd name="connsiteY3" fmla="*/ -279 h 8261"/>
                        <a:gd name="connsiteX4" fmla="*/ -971 w 6872"/>
                        <a:gd name="connsiteY4" fmla="*/ 798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82"/>
                          </a:moveTo>
                          <a:lnTo>
                            <a:pt x="5901" y="7982"/>
                          </a:lnTo>
                          <a:lnTo>
                            <a:pt x="5901" y="-279"/>
                          </a:lnTo>
                          <a:lnTo>
                            <a:pt x="-971" y="-279"/>
                          </a:lnTo>
                          <a:lnTo>
                            <a:pt x="-971" y="798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44" name="자유형 1543">
                      <a:extLst>
                        <a:ext uri="{FF2B5EF4-FFF2-40B4-BE49-F238E27FC236}">
                          <a16:creationId xmlns:a16="http://schemas.microsoft.com/office/drawing/2014/main" id="{B9DCC74C-335A-5A08-20F0-447945F1B25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2225" y="13469980"/>
                      <a:ext cx="28924" cy="48547"/>
                    </a:xfrm>
                    <a:custGeom>
                      <a:avLst/>
                      <a:gdLst>
                        <a:gd name="connsiteX0" fmla="*/ -1097 w 28924"/>
                        <a:gd name="connsiteY0" fmla="*/ 3307 h 48547"/>
                        <a:gd name="connsiteX1" fmla="*/ 9638 w 28924"/>
                        <a:gd name="connsiteY1" fmla="*/ 3307 h 48547"/>
                        <a:gd name="connsiteX2" fmla="*/ 9638 w 28924"/>
                        <a:gd name="connsiteY2" fmla="*/ 40347 h 48547"/>
                        <a:gd name="connsiteX3" fmla="*/ -2044 w 28924"/>
                        <a:gd name="connsiteY3" fmla="*/ 38006 h 48547"/>
                        <a:gd name="connsiteX4" fmla="*/ -2044 w 28924"/>
                        <a:gd name="connsiteY4" fmla="*/ 43989 h 48547"/>
                        <a:gd name="connsiteX5" fmla="*/ 9575 w 28924"/>
                        <a:gd name="connsiteY5" fmla="*/ 46330 h 48547"/>
                        <a:gd name="connsiteX6" fmla="*/ 16146 w 28924"/>
                        <a:gd name="connsiteY6" fmla="*/ 46330 h 48547"/>
                        <a:gd name="connsiteX7" fmla="*/ 16146 w 28924"/>
                        <a:gd name="connsiteY7" fmla="*/ 3307 h 48547"/>
                        <a:gd name="connsiteX8" fmla="*/ 26880 w 28924"/>
                        <a:gd name="connsiteY8" fmla="*/ 3307 h 48547"/>
                        <a:gd name="connsiteX9" fmla="*/ 26880 w 28924"/>
                        <a:gd name="connsiteY9" fmla="*/ -2218 h 48547"/>
                        <a:gd name="connsiteX10" fmla="*/ -1097 w 28924"/>
                        <a:gd name="connsiteY10" fmla="*/ -2218 h 48547"/>
                        <a:gd name="connsiteX11" fmla="*/ -1097 w 28924"/>
                        <a:gd name="connsiteY11" fmla="*/ 330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097" y="3307"/>
                          </a:moveTo>
                          <a:lnTo>
                            <a:pt x="9638" y="3307"/>
                          </a:lnTo>
                          <a:lnTo>
                            <a:pt x="9638" y="40347"/>
                          </a:lnTo>
                          <a:lnTo>
                            <a:pt x="-2044" y="38006"/>
                          </a:lnTo>
                          <a:lnTo>
                            <a:pt x="-2044" y="43989"/>
                          </a:lnTo>
                          <a:lnTo>
                            <a:pt x="9575" y="46330"/>
                          </a:lnTo>
                          <a:lnTo>
                            <a:pt x="16146" y="46330"/>
                          </a:lnTo>
                          <a:lnTo>
                            <a:pt x="16146" y="3307"/>
                          </a:lnTo>
                          <a:lnTo>
                            <a:pt x="26880" y="3307"/>
                          </a:lnTo>
                          <a:lnTo>
                            <a:pt x="26880" y="-2218"/>
                          </a:lnTo>
                          <a:lnTo>
                            <a:pt x="-1097" y="-2218"/>
                          </a:lnTo>
                          <a:lnTo>
                            <a:pt x="-1097" y="33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45" name="그래픽 355">
                  <a:extLst>
                    <a:ext uri="{FF2B5EF4-FFF2-40B4-BE49-F238E27FC236}">
                      <a16:creationId xmlns:a16="http://schemas.microsoft.com/office/drawing/2014/main" id="{667DA880-ADE8-F535-2304-2732B02E09D2}"/>
                    </a:ext>
                  </a:extLst>
                </p:cNvPr>
                <p:cNvGrpSpPr/>
                <p:nvPr/>
              </p:nvGrpSpPr>
              <p:grpSpPr>
                <a:xfrm>
                  <a:off x="18797756" y="13201891"/>
                  <a:ext cx="2665965" cy="50368"/>
                  <a:chOff x="18797756" y="13201891"/>
                  <a:chExt cx="2665965" cy="50368"/>
                </a:xfrm>
              </p:grpSpPr>
              <p:sp>
                <p:nvSpPr>
                  <p:cNvPr id="1546" name="자유형 1545">
                    <a:extLst>
                      <a:ext uri="{FF2B5EF4-FFF2-40B4-BE49-F238E27FC236}">
                        <a16:creationId xmlns:a16="http://schemas.microsoft.com/office/drawing/2014/main" id="{A210824B-CE51-59EC-887E-BBAD70768B42}"/>
                      </a:ext>
                    </a:extLst>
                  </p:cNvPr>
                  <p:cNvSpPr/>
                  <p:nvPr/>
                </p:nvSpPr>
                <p:spPr>
                  <a:xfrm>
                    <a:off x="19083955" y="13226014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7" name="자유형 1546">
                    <a:extLst>
                      <a:ext uri="{FF2B5EF4-FFF2-40B4-BE49-F238E27FC236}">
                        <a16:creationId xmlns:a16="http://schemas.microsoft.com/office/drawing/2014/main" id="{B98CDEAC-69F0-384E-05E9-3B13B75FCCB3}"/>
                      </a:ext>
                    </a:extLst>
                  </p:cNvPr>
                  <p:cNvSpPr/>
                  <p:nvPr/>
                </p:nvSpPr>
                <p:spPr>
                  <a:xfrm>
                    <a:off x="19060632" y="13226014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74 h 6658"/>
                      <a:gd name="connsiteX1" fmla="*/ 58 w 23323"/>
                      <a:gd name="connsiteY1" fmla="*/ 74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74"/>
                        </a:moveTo>
                        <a:lnTo>
                          <a:pt x="58" y="7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548" name="그래픽 355">
                    <a:extLst>
                      <a:ext uri="{FF2B5EF4-FFF2-40B4-BE49-F238E27FC236}">
                        <a16:creationId xmlns:a16="http://schemas.microsoft.com/office/drawing/2014/main" id="{B21A3AF3-09A0-99BF-1970-5F2C2E6CED35}"/>
                      </a:ext>
                    </a:extLst>
                  </p:cNvPr>
                  <p:cNvGrpSpPr/>
                  <p:nvPr/>
                </p:nvGrpSpPr>
                <p:grpSpPr>
                  <a:xfrm>
                    <a:off x="18797756" y="13201891"/>
                    <a:ext cx="235121" cy="50368"/>
                    <a:chOff x="18797756" y="13201891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549" name="자유형 1548">
                      <a:extLst>
                        <a:ext uri="{FF2B5EF4-FFF2-40B4-BE49-F238E27FC236}">
                          <a16:creationId xmlns:a16="http://schemas.microsoft.com/office/drawing/2014/main" id="{7856CC39-7E0E-AF8C-225B-9C98959D245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797756" y="13227674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593 h 5524"/>
                        <a:gd name="connsiteX1" fmla="*/ 39048 w 41711"/>
                        <a:gd name="connsiteY1" fmla="*/ 3593 h 5524"/>
                        <a:gd name="connsiteX2" fmla="*/ 39048 w 41711"/>
                        <a:gd name="connsiteY2" fmla="*/ -1931 h 5524"/>
                        <a:gd name="connsiteX3" fmla="*/ -2663 w 41711"/>
                        <a:gd name="connsiteY3" fmla="*/ -1931 h 5524"/>
                        <a:gd name="connsiteX4" fmla="*/ -2663 w 41711"/>
                        <a:gd name="connsiteY4" fmla="*/ 3593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593"/>
                          </a:moveTo>
                          <a:lnTo>
                            <a:pt x="39048" y="3593"/>
                          </a:lnTo>
                          <a:lnTo>
                            <a:pt x="39048" y="-1931"/>
                          </a:lnTo>
                          <a:lnTo>
                            <a:pt x="-2663" y="-1931"/>
                          </a:lnTo>
                          <a:lnTo>
                            <a:pt x="-2663" y="359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0" name="자유형 1549">
                      <a:extLst>
                        <a:ext uri="{FF2B5EF4-FFF2-40B4-BE49-F238E27FC236}">
                          <a16:creationId xmlns:a16="http://schemas.microsoft.com/office/drawing/2014/main" id="{C1BB6250-B1D6-4F0D-5456-6B790617A43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53852" y="13202765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66 h 48547"/>
                        <a:gd name="connsiteX1" fmla="*/ 9616 w 28924"/>
                        <a:gd name="connsiteY1" fmla="*/ 3266 h 48547"/>
                        <a:gd name="connsiteX2" fmla="*/ 9616 w 28924"/>
                        <a:gd name="connsiteY2" fmla="*/ 40307 h 48547"/>
                        <a:gd name="connsiteX3" fmla="*/ -2067 w 28924"/>
                        <a:gd name="connsiteY3" fmla="*/ 37966 h 48547"/>
                        <a:gd name="connsiteX4" fmla="*/ -2067 w 28924"/>
                        <a:gd name="connsiteY4" fmla="*/ 43948 h 48547"/>
                        <a:gd name="connsiteX5" fmla="*/ 9553 w 28924"/>
                        <a:gd name="connsiteY5" fmla="*/ 46290 h 48547"/>
                        <a:gd name="connsiteX6" fmla="*/ 16123 w 28924"/>
                        <a:gd name="connsiteY6" fmla="*/ 46290 h 48547"/>
                        <a:gd name="connsiteX7" fmla="*/ 16123 w 28924"/>
                        <a:gd name="connsiteY7" fmla="*/ 3266 h 48547"/>
                        <a:gd name="connsiteX8" fmla="*/ 26858 w 28924"/>
                        <a:gd name="connsiteY8" fmla="*/ 3266 h 48547"/>
                        <a:gd name="connsiteX9" fmla="*/ 26858 w 28924"/>
                        <a:gd name="connsiteY9" fmla="*/ -2258 h 48547"/>
                        <a:gd name="connsiteX10" fmla="*/ -1119 w 28924"/>
                        <a:gd name="connsiteY10" fmla="*/ -2258 h 48547"/>
                        <a:gd name="connsiteX11" fmla="*/ -1119 w 28924"/>
                        <a:gd name="connsiteY11" fmla="*/ 326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66"/>
                          </a:moveTo>
                          <a:lnTo>
                            <a:pt x="9616" y="3266"/>
                          </a:lnTo>
                          <a:lnTo>
                            <a:pt x="9616" y="40307"/>
                          </a:lnTo>
                          <a:lnTo>
                            <a:pt x="-2067" y="37966"/>
                          </a:lnTo>
                          <a:lnTo>
                            <a:pt x="-2067" y="43948"/>
                          </a:lnTo>
                          <a:lnTo>
                            <a:pt x="9553" y="46290"/>
                          </a:lnTo>
                          <a:lnTo>
                            <a:pt x="16123" y="46290"/>
                          </a:lnTo>
                          <a:lnTo>
                            <a:pt x="16123" y="3266"/>
                          </a:lnTo>
                          <a:lnTo>
                            <a:pt x="26858" y="3266"/>
                          </a:lnTo>
                          <a:lnTo>
                            <a:pt x="26858" y="-2258"/>
                          </a:lnTo>
                          <a:lnTo>
                            <a:pt x="-1119" y="-2258"/>
                          </a:lnTo>
                          <a:lnTo>
                            <a:pt x="-1119" y="32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1" name="자유형 1550">
                      <a:extLst>
                        <a:ext uri="{FF2B5EF4-FFF2-40B4-BE49-F238E27FC236}">
                          <a16:creationId xmlns:a16="http://schemas.microsoft.com/office/drawing/2014/main" id="{84DC151B-F20E-57B9-F174-4ED34EB0F1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92188" y="13202765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67 h 48547"/>
                        <a:gd name="connsiteX1" fmla="*/ 3349 w 35401"/>
                        <a:gd name="connsiteY1" fmla="*/ 14649 h 48547"/>
                        <a:gd name="connsiteX2" fmla="*/ 19946 w 35401"/>
                        <a:gd name="connsiteY2" fmla="*/ 14649 h 48547"/>
                        <a:gd name="connsiteX3" fmla="*/ 19946 w 35401"/>
                        <a:gd name="connsiteY3" fmla="*/ 40567 h 48547"/>
                        <a:gd name="connsiteX4" fmla="*/ 18218 w 35401"/>
                        <a:gd name="connsiteY4" fmla="*/ 46290 h 48547"/>
                        <a:gd name="connsiteX5" fmla="*/ 26485 w 35401"/>
                        <a:gd name="connsiteY5" fmla="*/ 46290 h 48547"/>
                        <a:gd name="connsiteX6" fmla="*/ 26485 w 35401"/>
                        <a:gd name="connsiteY6" fmla="*/ 14649 h 48547"/>
                        <a:gd name="connsiteX7" fmla="*/ 33420 w 35401"/>
                        <a:gd name="connsiteY7" fmla="*/ 14649 h 48547"/>
                        <a:gd name="connsiteX8" fmla="*/ 33420 w 35401"/>
                        <a:gd name="connsiteY8" fmla="*/ 9187 h 48547"/>
                        <a:gd name="connsiteX9" fmla="*/ 26485 w 35401"/>
                        <a:gd name="connsiteY9" fmla="*/ 9187 h 48547"/>
                        <a:gd name="connsiteX10" fmla="*/ 26485 w 35401"/>
                        <a:gd name="connsiteY10" fmla="*/ -2258 h 48547"/>
                        <a:gd name="connsiteX11" fmla="*/ 19946 w 35401"/>
                        <a:gd name="connsiteY11" fmla="*/ -2258 h 48547"/>
                        <a:gd name="connsiteX12" fmla="*/ 19946 w 35401"/>
                        <a:gd name="connsiteY12" fmla="*/ 9187 h 48547"/>
                        <a:gd name="connsiteX13" fmla="*/ -1982 w 35401"/>
                        <a:gd name="connsiteY13" fmla="*/ 9187 h 48547"/>
                        <a:gd name="connsiteX14" fmla="*/ -1982 w 35401"/>
                        <a:gd name="connsiteY14" fmla="*/ 15523 h 48547"/>
                        <a:gd name="connsiteX15" fmla="*/ 18218 w 35401"/>
                        <a:gd name="connsiteY15" fmla="*/ 4629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67"/>
                          </a:moveTo>
                          <a:lnTo>
                            <a:pt x="3349" y="14649"/>
                          </a:lnTo>
                          <a:lnTo>
                            <a:pt x="19946" y="14649"/>
                          </a:lnTo>
                          <a:lnTo>
                            <a:pt x="19946" y="40567"/>
                          </a:lnTo>
                          <a:close/>
                          <a:moveTo>
                            <a:pt x="18218" y="46290"/>
                          </a:moveTo>
                          <a:lnTo>
                            <a:pt x="26485" y="46290"/>
                          </a:lnTo>
                          <a:lnTo>
                            <a:pt x="26485" y="14649"/>
                          </a:lnTo>
                          <a:lnTo>
                            <a:pt x="33420" y="14649"/>
                          </a:lnTo>
                          <a:lnTo>
                            <a:pt x="33420" y="9187"/>
                          </a:lnTo>
                          <a:lnTo>
                            <a:pt x="26485" y="9187"/>
                          </a:lnTo>
                          <a:lnTo>
                            <a:pt x="26485" y="-2258"/>
                          </a:lnTo>
                          <a:lnTo>
                            <a:pt x="19946" y="-2258"/>
                          </a:lnTo>
                          <a:lnTo>
                            <a:pt x="19946" y="9187"/>
                          </a:lnTo>
                          <a:lnTo>
                            <a:pt x="-1982" y="9187"/>
                          </a:lnTo>
                          <a:lnTo>
                            <a:pt x="-1982" y="15523"/>
                          </a:lnTo>
                          <a:lnTo>
                            <a:pt x="18218" y="462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2" name="자유형 1551">
                      <a:extLst>
                        <a:ext uri="{FF2B5EF4-FFF2-40B4-BE49-F238E27FC236}">
                          <a16:creationId xmlns:a16="http://schemas.microsoft.com/office/drawing/2014/main" id="{66641E3B-EBCE-FD0B-B525-A1B73A5B99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35522" y="13201891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299 h 50368"/>
                        <a:gd name="connsiteX1" fmla="*/ 1149 w 33516"/>
                        <a:gd name="connsiteY1" fmla="*/ 5684 h 50368"/>
                        <a:gd name="connsiteX2" fmla="*/ 6157 w 33516"/>
                        <a:gd name="connsiteY2" fmla="*/ 3894 h 50368"/>
                        <a:gd name="connsiteX3" fmla="*/ 11145 w 33516"/>
                        <a:gd name="connsiteY3" fmla="*/ 3280 h 50368"/>
                        <a:gd name="connsiteX4" fmla="*/ 21078 w 33516"/>
                        <a:gd name="connsiteY4" fmla="*/ 7650 h 50368"/>
                        <a:gd name="connsiteX5" fmla="*/ 25003 w 33516"/>
                        <a:gd name="connsiteY5" fmla="*/ 20937 h 50368"/>
                        <a:gd name="connsiteX6" fmla="*/ 20214 w 33516"/>
                        <a:gd name="connsiteY6" fmla="*/ 16640 h 50368"/>
                        <a:gd name="connsiteX7" fmla="*/ 13810 w 33516"/>
                        <a:gd name="connsiteY7" fmla="*/ 15142 h 50368"/>
                        <a:gd name="connsiteX8" fmla="*/ 2273 w 33516"/>
                        <a:gd name="connsiteY8" fmla="*/ 19543 h 50368"/>
                        <a:gd name="connsiteX9" fmla="*/ -1975 w 33516"/>
                        <a:gd name="connsiteY9" fmla="*/ 31602 h 50368"/>
                        <a:gd name="connsiteX10" fmla="*/ 2451 w 33516"/>
                        <a:gd name="connsiteY10" fmla="*/ 43588 h 50368"/>
                        <a:gd name="connsiteX11" fmla="*/ 14227 w 33516"/>
                        <a:gd name="connsiteY11" fmla="*/ 48114 h 50368"/>
                        <a:gd name="connsiteX12" fmla="*/ 27096 w 33516"/>
                        <a:gd name="connsiteY12" fmla="*/ 41653 h 50368"/>
                        <a:gd name="connsiteX13" fmla="*/ 31542 w 33516"/>
                        <a:gd name="connsiteY13" fmla="*/ 22914 h 50368"/>
                        <a:gd name="connsiteX14" fmla="*/ 26086 w 33516"/>
                        <a:gd name="connsiteY14" fmla="*/ 4591 h 50368"/>
                        <a:gd name="connsiteX15" fmla="*/ 11436 w 33516"/>
                        <a:gd name="connsiteY15" fmla="*/ -2255 h 50368"/>
                        <a:gd name="connsiteX16" fmla="*/ 6418 w 33516"/>
                        <a:gd name="connsiteY16" fmla="*/ -1766 h 50368"/>
                        <a:gd name="connsiteX17" fmla="*/ 1149 w 33516"/>
                        <a:gd name="connsiteY17" fmla="*/ -299 h 50368"/>
                        <a:gd name="connsiteX18" fmla="*/ 14227 w 33516"/>
                        <a:gd name="connsiteY18" fmla="*/ 20281 h 50368"/>
                        <a:gd name="connsiteX19" fmla="*/ 21234 w 33516"/>
                        <a:gd name="connsiteY19" fmla="*/ 23299 h 50368"/>
                        <a:gd name="connsiteX20" fmla="*/ 23827 w 33516"/>
                        <a:gd name="connsiteY20" fmla="*/ 31602 h 50368"/>
                        <a:gd name="connsiteX21" fmla="*/ 21234 w 33516"/>
                        <a:gd name="connsiteY21" fmla="*/ 39873 h 50368"/>
                        <a:gd name="connsiteX22" fmla="*/ 14227 w 33516"/>
                        <a:gd name="connsiteY22" fmla="*/ 42912 h 50368"/>
                        <a:gd name="connsiteX23" fmla="*/ 7219 w 33516"/>
                        <a:gd name="connsiteY23" fmla="*/ 39873 h 50368"/>
                        <a:gd name="connsiteX24" fmla="*/ 4637 w 33516"/>
                        <a:gd name="connsiteY24" fmla="*/ 31602 h 50368"/>
                        <a:gd name="connsiteX25" fmla="*/ 7219 w 33516"/>
                        <a:gd name="connsiteY25" fmla="*/ 23299 h 50368"/>
                        <a:gd name="connsiteX26" fmla="*/ 14227 w 33516"/>
                        <a:gd name="connsiteY26" fmla="*/ 20281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299"/>
                          </a:moveTo>
                          <a:lnTo>
                            <a:pt x="1149" y="5684"/>
                          </a:lnTo>
                          <a:cubicBezTo>
                            <a:pt x="2801" y="4900"/>
                            <a:pt x="4470" y="4303"/>
                            <a:pt x="6157" y="3894"/>
                          </a:cubicBezTo>
                          <a:cubicBezTo>
                            <a:pt x="7851" y="3485"/>
                            <a:pt x="9513" y="3280"/>
                            <a:pt x="11145" y="3280"/>
                          </a:cubicBezTo>
                          <a:cubicBezTo>
                            <a:pt x="15483" y="3280"/>
                            <a:pt x="18794" y="4737"/>
                            <a:pt x="21078" y="7650"/>
                          </a:cubicBezTo>
                          <a:cubicBezTo>
                            <a:pt x="23369" y="10564"/>
                            <a:pt x="24677" y="14992"/>
                            <a:pt x="25003" y="20937"/>
                          </a:cubicBezTo>
                          <a:cubicBezTo>
                            <a:pt x="23747" y="19071"/>
                            <a:pt x="22150" y="17639"/>
                            <a:pt x="20214" y="16640"/>
                          </a:cubicBezTo>
                          <a:cubicBezTo>
                            <a:pt x="18284" y="15641"/>
                            <a:pt x="16149" y="15142"/>
                            <a:pt x="13810" y="15142"/>
                          </a:cubicBezTo>
                          <a:cubicBezTo>
                            <a:pt x="8951" y="15142"/>
                            <a:pt x="5106" y="16609"/>
                            <a:pt x="2273" y="19543"/>
                          </a:cubicBezTo>
                          <a:cubicBezTo>
                            <a:pt x="-559" y="22484"/>
                            <a:pt x="-1975" y="26503"/>
                            <a:pt x="-1975" y="31602"/>
                          </a:cubicBezTo>
                          <a:cubicBezTo>
                            <a:pt x="-1975" y="36582"/>
                            <a:pt x="-500" y="40577"/>
                            <a:pt x="2451" y="43588"/>
                          </a:cubicBezTo>
                          <a:cubicBezTo>
                            <a:pt x="5401" y="46605"/>
                            <a:pt x="9326" y="48114"/>
                            <a:pt x="14227" y="48114"/>
                          </a:cubicBezTo>
                          <a:cubicBezTo>
                            <a:pt x="19849" y="48114"/>
                            <a:pt x="24139" y="45960"/>
                            <a:pt x="27096" y="41653"/>
                          </a:cubicBezTo>
                          <a:cubicBezTo>
                            <a:pt x="30060" y="37352"/>
                            <a:pt x="31542" y="31106"/>
                            <a:pt x="31542" y="22914"/>
                          </a:cubicBezTo>
                          <a:cubicBezTo>
                            <a:pt x="31542" y="15263"/>
                            <a:pt x="29723" y="9155"/>
                            <a:pt x="26086" y="4591"/>
                          </a:cubicBezTo>
                          <a:cubicBezTo>
                            <a:pt x="22456" y="27"/>
                            <a:pt x="17572" y="-2255"/>
                            <a:pt x="11436" y="-2255"/>
                          </a:cubicBezTo>
                          <a:cubicBezTo>
                            <a:pt x="9784" y="-2255"/>
                            <a:pt x="8111" y="-2092"/>
                            <a:pt x="6418" y="-1766"/>
                          </a:cubicBezTo>
                          <a:cubicBezTo>
                            <a:pt x="4731" y="-1440"/>
                            <a:pt x="2975" y="-951"/>
                            <a:pt x="1149" y="-299"/>
                          </a:cubicBezTo>
                          <a:close/>
                          <a:moveTo>
                            <a:pt x="14227" y="20281"/>
                          </a:moveTo>
                          <a:cubicBezTo>
                            <a:pt x="17177" y="20281"/>
                            <a:pt x="19513" y="21287"/>
                            <a:pt x="21234" y="23299"/>
                          </a:cubicBezTo>
                          <a:cubicBezTo>
                            <a:pt x="22962" y="25317"/>
                            <a:pt x="23827" y="28085"/>
                            <a:pt x="23827" y="31602"/>
                          </a:cubicBezTo>
                          <a:cubicBezTo>
                            <a:pt x="23827" y="35091"/>
                            <a:pt x="22962" y="37848"/>
                            <a:pt x="21234" y="39873"/>
                          </a:cubicBezTo>
                          <a:cubicBezTo>
                            <a:pt x="19513" y="41899"/>
                            <a:pt x="17177" y="42912"/>
                            <a:pt x="14227" y="42912"/>
                          </a:cubicBezTo>
                          <a:cubicBezTo>
                            <a:pt x="11277" y="42912"/>
                            <a:pt x="8941" y="41899"/>
                            <a:pt x="7219" y="39873"/>
                          </a:cubicBezTo>
                          <a:cubicBezTo>
                            <a:pt x="5498" y="37848"/>
                            <a:pt x="4637" y="35091"/>
                            <a:pt x="4637" y="31602"/>
                          </a:cubicBezTo>
                          <a:cubicBezTo>
                            <a:pt x="4637" y="28085"/>
                            <a:pt x="5498" y="25317"/>
                            <a:pt x="7219" y="23299"/>
                          </a:cubicBezTo>
                          <a:cubicBezTo>
                            <a:pt x="8941" y="21287"/>
                            <a:pt x="11277" y="20281"/>
                            <a:pt x="14227" y="2028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3" name="자유형 1552">
                      <a:extLst>
                        <a:ext uri="{FF2B5EF4-FFF2-40B4-BE49-F238E27FC236}">
                          <a16:creationId xmlns:a16="http://schemas.microsoft.com/office/drawing/2014/main" id="{60059164-0FE1-19F3-0A3B-21E882D890D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80845" y="13243052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42 h 8261"/>
                        <a:gd name="connsiteX1" fmla="*/ 5901 w 6872"/>
                        <a:gd name="connsiteY1" fmla="*/ 7942 h 8261"/>
                        <a:gd name="connsiteX2" fmla="*/ 5901 w 6872"/>
                        <a:gd name="connsiteY2" fmla="*/ -319 h 8261"/>
                        <a:gd name="connsiteX3" fmla="*/ -971 w 6872"/>
                        <a:gd name="connsiteY3" fmla="*/ -319 h 8261"/>
                        <a:gd name="connsiteX4" fmla="*/ -971 w 6872"/>
                        <a:gd name="connsiteY4" fmla="*/ 794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42"/>
                          </a:moveTo>
                          <a:lnTo>
                            <a:pt x="5901" y="7942"/>
                          </a:lnTo>
                          <a:lnTo>
                            <a:pt x="5901" y="-319"/>
                          </a:lnTo>
                          <a:lnTo>
                            <a:pt x="-971" y="-319"/>
                          </a:lnTo>
                          <a:lnTo>
                            <a:pt x="-971" y="794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4" name="자유형 1553">
                      <a:extLst>
                        <a:ext uri="{FF2B5EF4-FFF2-40B4-BE49-F238E27FC236}">
                          <a16:creationId xmlns:a16="http://schemas.microsoft.com/office/drawing/2014/main" id="{E252573B-DB3C-2E14-F960-3F53DDAABFF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99299" y="13201891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2912 h 50368"/>
                        <a:gd name="connsiteX1" fmla="*/ 7165 w 33579"/>
                        <a:gd name="connsiteY1" fmla="*/ 37917 h 50368"/>
                        <a:gd name="connsiteX2" fmla="*/ 4614 w 33579"/>
                        <a:gd name="connsiteY2" fmla="*/ 22914 h 50368"/>
                        <a:gd name="connsiteX3" fmla="*/ 7165 w 33579"/>
                        <a:gd name="connsiteY3" fmla="*/ 7942 h 50368"/>
                        <a:gd name="connsiteX4" fmla="*/ 14797 w 33579"/>
                        <a:gd name="connsiteY4" fmla="*/ 2947 h 50368"/>
                        <a:gd name="connsiteX5" fmla="*/ 22461 w 33579"/>
                        <a:gd name="connsiteY5" fmla="*/ 7942 h 50368"/>
                        <a:gd name="connsiteX6" fmla="*/ 25022 w 33579"/>
                        <a:gd name="connsiteY6" fmla="*/ 22914 h 50368"/>
                        <a:gd name="connsiteX7" fmla="*/ 22461 w 33579"/>
                        <a:gd name="connsiteY7" fmla="*/ 37917 h 50368"/>
                        <a:gd name="connsiteX8" fmla="*/ 14797 w 33579"/>
                        <a:gd name="connsiteY8" fmla="*/ 42912 h 50368"/>
                        <a:gd name="connsiteX9" fmla="*/ 14797 w 33579"/>
                        <a:gd name="connsiteY9" fmla="*/ 48114 h 50368"/>
                        <a:gd name="connsiteX10" fmla="*/ 27281 w 33579"/>
                        <a:gd name="connsiteY10" fmla="*/ 41653 h 50368"/>
                        <a:gd name="connsiteX11" fmla="*/ 31592 w 33579"/>
                        <a:gd name="connsiteY11" fmla="*/ 22914 h 50368"/>
                        <a:gd name="connsiteX12" fmla="*/ 27281 w 33579"/>
                        <a:gd name="connsiteY12" fmla="*/ 4196 h 50368"/>
                        <a:gd name="connsiteX13" fmla="*/ 14797 w 33579"/>
                        <a:gd name="connsiteY13" fmla="*/ -2255 h 50368"/>
                        <a:gd name="connsiteX14" fmla="*/ 2324 w 33579"/>
                        <a:gd name="connsiteY14" fmla="*/ 4196 h 50368"/>
                        <a:gd name="connsiteX15" fmla="*/ -1987 w 33579"/>
                        <a:gd name="connsiteY15" fmla="*/ 22914 h 50368"/>
                        <a:gd name="connsiteX16" fmla="*/ 2324 w 33579"/>
                        <a:gd name="connsiteY16" fmla="*/ 41653 h 50368"/>
                        <a:gd name="connsiteX17" fmla="*/ 14797 w 33579"/>
                        <a:gd name="connsiteY17" fmla="*/ 4811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2912"/>
                          </a:moveTo>
                          <a:cubicBezTo>
                            <a:pt x="11417" y="42912"/>
                            <a:pt x="8873" y="41247"/>
                            <a:pt x="7165" y="37917"/>
                          </a:cubicBezTo>
                          <a:cubicBezTo>
                            <a:pt x="5465" y="34595"/>
                            <a:pt x="4614" y="29594"/>
                            <a:pt x="4614" y="22914"/>
                          </a:cubicBezTo>
                          <a:cubicBezTo>
                            <a:pt x="4614" y="16262"/>
                            <a:pt x="5465" y="11271"/>
                            <a:pt x="7165" y="7942"/>
                          </a:cubicBezTo>
                          <a:cubicBezTo>
                            <a:pt x="8873" y="4612"/>
                            <a:pt x="11417" y="2947"/>
                            <a:pt x="14797" y="2947"/>
                          </a:cubicBezTo>
                          <a:cubicBezTo>
                            <a:pt x="18206" y="2947"/>
                            <a:pt x="20760" y="4612"/>
                            <a:pt x="22461" y="7942"/>
                          </a:cubicBezTo>
                          <a:cubicBezTo>
                            <a:pt x="24168" y="11271"/>
                            <a:pt x="25022" y="16262"/>
                            <a:pt x="25022" y="22914"/>
                          </a:cubicBezTo>
                          <a:cubicBezTo>
                            <a:pt x="25022" y="29594"/>
                            <a:pt x="24168" y="34595"/>
                            <a:pt x="22461" y="37917"/>
                          </a:cubicBezTo>
                          <a:cubicBezTo>
                            <a:pt x="20760" y="41247"/>
                            <a:pt x="18206" y="42912"/>
                            <a:pt x="14797" y="42912"/>
                          </a:cubicBezTo>
                          <a:close/>
                          <a:moveTo>
                            <a:pt x="14797" y="48114"/>
                          </a:moveTo>
                          <a:cubicBezTo>
                            <a:pt x="20246" y="48114"/>
                            <a:pt x="24408" y="45960"/>
                            <a:pt x="27281" y="41653"/>
                          </a:cubicBezTo>
                          <a:cubicBezTo>
                            <a:pt x="30155" y="37352"/>
                            <a:pt x="31592" y="31106"/>
                            <a:pt x="31592" y="22914"/>
                          </a:cubicBezTo>
                          <a:cubicBezTo>
                            <a:pt x="31592" y="14743"/>
                            <a:pt x="30155" y="8503"/>
                            <a:pt x="27281" y="4196"/>
                          </a:cubicBezTo>
                          <a:cubicBezTo>
                            <a:pt x="24408" y="-105"/>
                            <a:pt x="20246" y="-2255"/>
                            <a:pt x="14797" y="-2255"/>
                          </a:cubicBezTo>
                          <a:cubicBezTo>
                            <a:pt x="9355" y="-2255"/>
                            <a:pt x="5197" y="-105"/>
                            <a:pt x="2324" y="4196"/>
                          </a:cubicBezTo>
                          <a:cubicBezTo>
                            <a:pt x="-550" y="8503"/>
                            <a:pt x="-1987" y="14743"/>
                            <a:pt x="-1987" y="22914"/>
                          </a:cubicBezTo>
                          <a:cubicBezTo>
                            <a:pt x="-1987" y="31106"/>
                            <a:pt x="-550" y="37352"/>
                            <a:pt x="2324" y="41653"/>
                          </a:cubicBezTo>
                          <a:cubicBezTo>
                            <a:pt x="5197" y="45960"/>
                            <a:pt x="9355" y="48114"/>
                            <a:pt x="14797" y="4811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555" name="그래픽 355">
                  <a:extLst>
                    <a:ext uri="{FF2B5EF4-FFF2-40B4-BE49-F238E27FC236}">
                      <a16:creationId xmlns:a16="http://schemas.microsoft.com/office/drawing/2014/main" id="{751BDF87-3632-A58B-B063-9FC76403495A}"/>
                    </a:ext>
                  </a:extLst>
                </p:cNvPr>
                <p:cNvGrpSpPr/>
                <p:nvPr/>
              </p:nvGrpSpPr>
              <p:grpSpPr>
                <a:xfrm>
                  <a:off x="18701600" y="13778241"/>
                  <a:ext cx="62441" cy="224617"/>
                  <a:chOff x="18701600" y="13778241"/>
                  <a:chExt cx="62441" cy="224617"/>
                </a:xfrm>
                <a:solidFill>
                  <a:srgbClr val="000000"/>
                </a:solidFill>
              </p:grpSpPr>
              <p:sp>
                <p:nvSpPr>
                  <p:cNvPr id="1556" name="자유형 1555">
                    <a:extLst>
                      <a:ext uri="{FF2B5EF4-FFF2-40B4-BE49-F238E27FC236}">
                        <a16:creationId xmlns:a16="http://schemas.microsoft.com/office/drawing/2014/main" id="{A3AC0A4E-1A9D-8703-02BF-43EB6FAF0F4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10242" y="13962947"/>
                    <a:ext cx="31298" cy="48547"/>
                  </a:xfrm>
                  <a:custGeom>
                    <a:avLst/>
                    <a:gdLst>
                      <a:gd name="connsiteX0" fmla="*/ -2127 w 31298"/>
                      <a:gd name="connsiteY0" fmla="*/ 46404 h 48547"/>
                      <a:gd name="connsiteX1" fmla="*/ 28589 w 31298"/>
                      <a:gd name="connsiteY1" fmla="*/ 46404 h 48547"/>
                      <a:gd name="connsiteX2" fmla="*/ 28589 w 31298"/>
                      <a:gd name="connsiteY2" fmla="*/ 40868 h 48547"/>
                      <a:gd name="connsiteX3" fmla="*/ 4443 w 31298"/>
                      <a:gd name="connsiteY3" fmla="*/ 40868 h 48547"/>
                      <a:gd name="connsiteX4" fmla="*/ 4443 w 31298"/>
                      <a:gd name="connsiteY4" fmla="*/ 26500 h 48547"/>
                      <a:gd name="connsiteX5" fmla="*/ 27579 w 31298"/>
                      <a:gd name="connsiteY5" fmla="*/ 26500 h 48547"/>
                      <a:gd name="connsiteX6" fmla="*/ 27579 w 31298"/>
                      <a:gd name="connsiteY6" fmla="*/ 20975 h 48547"/>
                      <a:gd name="connsiteX7" fmla="*/ 4443 w 31298"/>
                      <a:gd name="connsiteY7" fmla="*/ 20975 h 48547"/>
                      <a:gd name="connsiteX8" fmla="*/ 4443 w 31298"/>
                      <a:gd name="connsiteY8" fmla="*/ 3381 h 48547"/>
                      <a:gd name="connsiteX9" fmla="*/ 29172 w 31298"/>
                      <a:gd name="connsiteY9" fmla="*/ 3381 h 48547"/>
                      <a:gd name="connsiteX10" fmla="*/ 29172 w 31298"/>
                      <a:gd name="connsiteY10" fmla="*/ -2144 h 48547"/>
                      <a:gd name="connsiteX11" fmla="*/ -2127 w 31298"/>
                      <a:gd name="connsiteY11" fmla="*/ -2144 h 48547"/>
                      <a:gd name="connsiteX12" fmla="*/ -2127 w 31298"/>
                      <a:gd name="connsiteY12" fmla="*/ 46404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2127" y="46404"/>
                        </a:moveTo>
                        <a:lnTo>
                          <a:pt x="28589" y="46404"/>
                        </a:lnTo>
                        <a:lnTo>
                          <a:pt x="28589" y="40868"/>
                        </a:lnTo>
                        <a:lnTo>
                          <a:pt x="4443" y="40868"/>
                        </a:lnTo>
                        <a:lnTo>
                          <a:pt x="4443" y="26500"/>
                        </a:lnTo>
                        <a:lnTo>
                          <a:pt x="27579" y="26500"/>
                        </a:lnTo>
                        <a:lnTo>
                          <a:pt x="27579" y="20975"/>
                        </a:lnTo>
                        <a:lnTo>
                          <a:pt x="4443" y="20975"/>
                        </a:lnTo>
                        <a:lnTo>
                          <a:pt x="4443" y="3381"/>
                        </a:lnTo>
                        <a:lnTo>
                          <a:pt x="29172" y="3381"/>
                        </a:lnTo>
                        <a:lnTo>
                          <a:pt x="29172" y="-2144"/>
                        </a:lnTo>
                        <a:lnTo>
                          <a:pt x="-2127" y="-2144"/>
                        </a:lnTo>
                        <a:lnTo>
                          <a:pt x="-2127" y="46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57" name="자유형 1556">
                    <a:extLst>
                      <a:ext uri="{FF2B5EF4-FFF2-40B4-BE49-F238E27FC236}">
                        <a16:creationId xmlns:a16="http://schemas.microsoft.com/office/drawing/2014/main" id="{23A74B79-7D45-B89B-B412-2A726EF143CF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16260" y="13927376"/>
                    <a:ext cx="30528" cy="37290"/>
                  </a:xfrm>
                  <a:custGeom>
                    <a:avLst/>
                    <a:gdLst>
                      <a:gd name="connsiteX0" fmla="*/ 28486 w 30528"/>
                      <a:gd name="connsiteY0" fmla="*/ 20375 h 37290"/>
                      <a:gd name="connsiteX1" fmla="*/ 28486 w 30528"/>
                      <a:gd name="connsiteY1" fmla="*/ -1609 h 37290"/>
                      <a:gd name="connsiteX2" fmla="*/ 22499 w 30528"/>
                      <a:gd name="connsiteY2" fmla="*/ -1609 h 37290"/>
                      <a:gd name="connsiteX3" fmla="*/ 22499 w 30528"/>
                      <a:gd name="connsiteY3" fmla="*/ 20178 h 37290"/>
                      <a:gd name="connsiteX4" fmla="*/ 20479 w 30528"/>
                      <a:gd name="connsiteY4" fmla="*/ 27908 h 37290"/>
                      <a:gd name="connsiteX5" fmla="*/ 14430 w 30528"/>
                      <a:gd name="connsiteY5" fmla="*/ 30478 h 37290"/>
                      <a:gd name="connsiteX6" fmla="*/ 6777 w 30528"/>
                      <a:gd name="connsiteY6" fmla="*/ 27388 h 37290"/>
                      <a:gd name="connsiteX7" fmla="*/ 3976 w 30528"/>
                      <a:gd name="connsiteY7" fmla="*/ 18971 h 37290"/>
                      <a:gd name="connsiteX8" fmla="*/ 3976 w 30528"/>
                      <a:gd name="connsiteY8" fmla="*/ -1609 h 37290"/>
                      <a:gd name="connsiteX9" fmla="*/ -2042 w 30528"/>
                      <a:gd name="connsiteY9" fmla="*/ -1609 h 37290"/>
                      <a:gd name="connsiteX10" fmla="*/ -2042 w 30528"/>
                      <a:gd name="connsiteY10" fmla="*/ 34807 h 37290"/>
                      <a:gd name="connsiteX11" fmla="*/ 3976 w 30528"/>
                      <a:gd name="connsiteY11" fmla="*/ 34807 h 37290"/>
                      <a:gd name="connsiteX12" fmla="*/ 3976 w 30528"/>
                      <a:gd name="connsiteY12" fmla="*/ 29147 h 37290"/>
                      <a:gd name="connsiteX13" fmla="*/ 9036 w 30528"/>
                      <a:gd name="connsiteY13" fmla="*/ 34058 h 37290"/>
                      <a:gd name="connsiteX14" fmla="*/ 15762 w 30528"/>
                      <a:gd name="connsiteY14" fmla="*/ 35681 h 37290"/>
                      <a:gd name="connsiteX15" fmla="*/ 25258 w 30528"/>
                      <a:gd name="connsiteY15" fmla="*/ 31800 h 37290"/>
                      <a:gd name="connsiteX16" fmla="*/ 28486 w 30528"/>
                      <a:gd name="connsiteY16" fmla="*/ 20375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486" y="20375"/>
                        </a:moveTo>
                        <a:lnTo>
                          <a:pt x="28486" y="-1609"/>
                        </a:lnTo>
                        <a:lnTo>
                          <a:pt x="22499" y="-1609"/>
                        </a:lnTo>
                        <a:lnTo>
                          <a:pt x="22499" y="20178"/>
                        </a:lnTo>
                        <a:cubicBezTo>
                          <a:pt x="22499" y="23625"/>
                          <a:pt x="21826" y="26202"/>
                          <a:pt x="20479" y="27908"/>
                        </a:cubicBezTo>
                        <a:cubicBezTo>
                          <a:pt x="19133" y="29622"/>
                          <a:pt x="17116" y="30478"/>
                          <a:pt x="14430" y="30478"/>
                        </a:cubicBezTo>
                        <a:cubicBezTo>
                          <a:pt x="11195" y="30478"/>
                          <a:pt x="8644" y="29448"/>
                          <a:pt x="6777" y="27388"/>
                        </a:cubicBezTo>
                        <a:cubicBezTo>
                          <a:pt x="4910" y="25335"/>
                          <a:pt x="3976" y="22529"/>
                          <a:pt x="3976" y="18971"/>
                        </a:cubicBezTo>
                        <a:lnTo>
                          <a:pt x="3976" y="-1609"/>
                        </a:lnTo>
                        <a:lnTo>
                          <a:pt x="-2042" y="-1609"/>
                        </a:lnTo>
                        <a:lnTo>
                          <a:pt x="-2042" y="34807"/>
                        </a:lnTo>
                        <a:lnTo>
                          <a:pt x="3976" y="34807"/>
                        </a:lnTo>
                        <a:lnTo>
                          <a:pt x="3976" y="29147"/>
                        </a:lnTo>
                        <a:cubicBezTo>
                          <a:pt x="5413" y="31339"/>
                          <a:pt x="7100" y="32975"/>
                          <a:pt x="9036" y="34058"/>
                        </a:cubicBezTo>
                        <a:cubicBezTo>
                          <a:pt x="10980" y="35140"/>
                          <a:pt x="13222" y="35681"/>
                          <a:pt x="15762" y="35681"/>
                        </a:cubicBezTo>
                        <a:cubicBezTo>
                          <a:pt x="19948" y="35681"/>
                          <a:pt x="23113" y="34387"/>
                          <a:pt x="25258" y="31800"/>
                        </a:cubicBezTo>
                        <a:cubicBezTo>
                          <a:pt x="27410" y="29212"/>
                          <a:pt x="28486" y="25404"/>
                          <a:pt x="28486" y="203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58" name="자유형 1557">
                    <a:extLst>
                      <a:ext uri="{FF2B5EF4-FFF2-40B4-BE49-F238E27FC236}">
                        <a16:creationId xmlns:a16="http://schemas.microsoft.com/office/drawing/2014/main" id="{B7418305-8C25-6BFD-21A7-C6FBCE8EA37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15110" y="13885448"/>
                    <a:ext cx="33777" cy="38236"/>
                  </a:xfrm>
                  <a:custGeom>
                    <a:avLst/>
                    <a:gdLst>
                      <a:gd name="connsiteX0" fmla="*/ 31807 w 33777"/>
                      <a:gd name="connsiteY0" fmla="*/ 19083 h 38236"/>
                      <a:gd name="connsiteX1" fmla="*/ 31807 w 33777"/>
                      <a:gd name="connsiteY1" fmla="*/ 16159 h 38236"/>
                      <a:gd name="connsiteX2" fmla="*/ 4277 w 33777"/>
                      <a:gd name="connsiteY2" fmla="*/ 16159 h 38236"/>
                      <a:gd name="connsiteX3" fmla="*/ 8005 w 33777"/>
                      <a:gd name="connsiteY3" fmla="*/ 6743 h 38236"/>
                      <a:gd name="connsiteX4" fmla="*/ 17292 w 33777"/>
                      <a:gd name="connsiteY4" fmla="*/ 3507 h 38236"/>
                      <a:gd name="connsiteX5" fmla="*/ 23977 w 33777"/>
                      <a:gd name="connsiteY5" fmla="*/ 4350 h 38236"/>
                      <a:gd name="connsiteX6" fmla="*/ 30412 w 33777"/>
                      <a:gd name="connsiteY6" fmla="*/ 6889 h 38236"/>
                      <a:gd name="connsiteX7" fmla="*/ 30412 w 33777"/>
                      <a:gd name="connsiteY7" fmla="*/ 1229 h 38236"/>
                      <a:gd name="connsiteX8" fmla="*/ 23800 w 33777"/>
                      <a:gd name="connsiteY8" fmla="*/ -852 h 38236"/>
                      <a:gd name="connsiteX9" fmla="*/ 16938 w 33777"/>
                      <a:gd name="connsiteY9" fmla="*/ -1570 h 38236"/>
                      <a:gd name="connsiteX10" fmla="*/ 3121 w 33777"/>
                      <a:gd name="connsiteY10" fmla="*/ 3497 h 38236"/>
                      <a:gd name="connsiteX11" fmla="*/ -1970 w 33777"/>
                      <a:gd name="connsiteY11" fmla="*/ 17231 h 38236"/>
                      <a:gd name="connsiteX12" fmla="*/ 2861 w 33777"/>
                      <a:gd name="connsiteY12" fmla="*/ 31412 h 38236"/>
                      <a:gd name="connsiteX13" fmla="*/ 15897 w 33777"/>
                      <a:gd name="connsiteY13" fmla="*/ 36667 h 38236"/>
                      <a:gd name="connsiteX14" fmla="*/ 27527 w 33777"/>
                      <a:gd name="connsiteY14" fmla="*/ 31933 h 38236"/>
                      <a:gd name="connsiteX15" fmla="*/ 31807 w 33777"/>
                      <a:gd name="connsiteY15" fmla="*/ 19083 h 38236"/>
                      <a:gd name="connsiteX16" fmla="*/ 25820 w 33777"/>
                      <a:gd name="connsiteY16" fmla="*/ 20841 h 38236"/>
                      <a:gd name="connsiteX17" fmla="*/ 23071 w 33777"/>
                      <a:gd name="connsiteY17" fmla="*/ 28666 h 38236"/>
                      <a:gd name="connsiteX18" fmla="*/ 15960 w 33777"/>
                      <a:gd name="connsiteY18" fmla="*/ 31600 h 38236"/>
                      <a:gd name="connsiteX19" fmla="*/ 7942 w 33777"/>
                      <a:gd name="connsiteY19" fmla="*/ 28770 h 38236"/>
                      <a:gd name="connsiteX20" fmla="*/ 4475 w 33777"/>
                      <a:gd name="connsiteY20" fmla="*/ 20800 h 38236"/>
                      <a:gd name="connsiteX21" fmla="*/ 25820 w 33777"/>
                      <a:gd name="connsiteY21" fmla="*/ 2084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1807" y="19083"/>
                        </a:moveTo>
                        <a:lnTo>
                          <a:pt x="31807" y="16159"/>
                        </a:lnTo>
                        <a:lnTo>
                          <a:pt x="4277" y="16159"/>
                        </a:lnTo>
                        <a:cubicBezTo>
                          <a:pt x="4541" y="12039"/>
                          <a:pt x="5783" y="8900"/>
                          <a:pt x="8005" y="6743"/>
                        </a:cubicBezTo>
                        <a:cubicBezTo>
                          <a:pt x="10226" y="4586"/>
                          <a:pt x="13322" y="3507"/>
                          <a:pt x="17292" y="3507"/>
                        </a:cubicBezTo>
                        <a:cubicBezTo>
                          <a:pt x="19590" y="3507"/>
                          <a:pt x="21818" y="3788"/>
                          <a:pt x="23977" y="4350"/>
                        </a:cubicBezTo>
                        <a:cubicBezTo>
                          <a:pt x="26136" y="4912"/>
                          <a:pt x="28281" y="5758"/>
                          <a:pt x="30412" y="6889"/>
                        </a:cubicBezTo>
                        <a:lnTo>
                          <a:pt x="30412" y="1229"/>
                        </a:lnTo>
                        <a:cubicBezTo>
                          <a:pt x="28260" y="320"/>
                          <a:pt x="26056" y="-374"/>
                          <a:pt x="23800" y="-852"/>
                        </a:cubicBezTo>
                        <a:cubicBezTo>
                          <a:pt x="21544" y="-1331"/>
                          <a:pt x="19257" y="-1570"/>
                          <a:pt x="16938" y="-1570"/>
                        </a:cubicBezTo>
                        <a:cubicBezTo>
                          <a:pt x="11121" y="-1570"/>
                          <a:pt x="6516" y="119"/>
                          <a:pt x="3121" y="3497"/>
                        </a:cubicBezTo>
                        <a:cubicBezTo>
                          <a:pt x="-273" y="6882"/>
                          <a:pt x="-1970" y="11460"/>
                          <a:pt x="-1970" y="17231"/>
                        </a:cubicBezTo>
                        <a:cubicBezTo>
                          <a:pt x="-1970" y="23189"/>
                          <a:pt x="-360" y="27916"/>
                          <a:pt x="2861" y="31412"/>
                        </a:cubicBezTo>
                        <a:cubicBezTo>
                          <a:pt x="6082" y="34915"/>
                          <a:pt x="10427" y="36667"/>
                          <a:pt x="15897" y="36667"/>
                        </a:cubicBezTo>
                        <a:cubicBezTo>
                          <a:pt x="20798" y="36667"/>
                          <a:pt x="24674" y="35089"/>
                          <a:pt x="27527" y="31933"/>
                        </a:cubicBezTo>
                        <a:cubicBezTo>
                          <a:pt x="30380" y="28784"/>
                          <a:pt x="31807" y="24500"/>
                          <a:pt x="31807" y="19083"/>
                        </a:cubicBezTo>
                        <a:close/>
                        <a:moveTo>
                          <a:pt x="25820" y="20841"/>
                        </a:moveTo>
                        <a:cubicBezTo>
                          <a:pt x="25778" y="24108"/>
                          <a:pt x="24862" y="26717"/>
                          <a:pt x="23071" y="28666"/>
                        </a:cubicBezTo>
                        <a:cubicBezTo>
                          <a:pt x="21280" y="30622"/>
                          <a:pt x="18910" y="31600"/>
                          <a:pt x="15960" y="31600"/>
                        </a:cubicBezTo>
                        <a:cubicBezTo>
                          <a:pt x="12621" y="31600"/>
                          <a:pt x="9948" y="30656"/>
                          <a:pt x="7942" y="28770"/>
                        </a:cubicBezTo>
                        <a:cubicBezTo>
                          <a:pt x="5936" y="26883"/>
                          <a:pt x="4780" y="24226"/>
                          <a:pt x="4475" y="20800"/>
                        </a:cubicBezTo>
                        <a:lnTo>
                          <a:pt x="25820" y="2084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59" name="자유형 1558">
                    <a:extLst>
                      <a:ext uri="{FF2B5EF4-FFF2-40B4-BE49-F238E27FC236}">
                        <a16:creationId xmlns:a16="http://schemas.microsoft.com/office/drawing/2014/main" id="{216B6DC9-C6AE-ADB1-7924-5E3E1E28E87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20852" y="13848793"/>
                    <a:ext cx="21344" cy="37290"/>
                  </a:xfrm>
                  <a:custGeom>
                    <a:avLst/>
                    <a:gdLst>
                      <a:gd name="connsiteX0" fmla="*/ 19744 w 21344"/>
                      <a:gd name="connsiteY0" fmla="*/ 29208 h 37290"/>
                      <a:gd name="connsiteX1" fmla="*/ 17547 w 21344"/>
                      <a:gd name="connsiteY1" fmla="*/ 30061 h 37290"/>
                      <a:gd name="connsiteX2" fmla="*/ 14933 w 21344"/>
                      <a:gd name="connsiteY2" fmla="*/ 30342 h 37290"/>
                      <a:gd name="connsiteX3" fmla="*/ 7135 w 21344"/>
                      <a:gd name="connsiteY3" fmla="*/ 27043 h 37290"/>
                      <a:gd name="connsiteX4" fmla="*/ 4417 w 21344"/>
                      <a:gd name="connsiteY4" fmla="*/ 17565 h 37290"/>
                      <a:gd name="connsiteX5" fmla="*/ 4417 w 21344"/>
                      <a:gd name="connsiteY5" fmla="*/ -1621 h 37290"/>
                      <a:gd name="connsiteX6" fmla="*/ -1601 w 21344"/>
                      <a:gd name="connsiteY6" fmla="*/ -1621 h 37290"/>
                      <a:gd name="connsiteX7" fmla="*/ -1601 w 21344"/>
                      <a:gd name="connsiteY7" fmla="*/ 34795 h 37290"/>
                      <a:gd name="connsiteX8" fmla="*/ 4417 w 21344"/>
                      <a:gd name="connsiteY8" fmla="*/ 34795 h 37290"/>
                      <a:gd name="connsiteX9" fmla="*/ 4417 w 21344"/>
                      <a:gd name="connsiteY9" fmla="*/ 29135 h 37290"/>
                      <a:gd name="connsiteX10" fmla="*/ 9331 w 21344"/>
                      <a:gd name="connsiteY10" fmla="*/ 34056 h 37290"/>
                      <a:gd name="connsiteX11" fmla="*/ 16693 w 21344"/>
                      <a:gd name="connsiteY11" fmla="*/ 35669 h 37290"/>
                      <a:gd name="connsiteX12" fmla="*/ 18057 w 21344"/>
                      <a:gd name="connsiteY12" fmla="*/ 35586 h 37290"/>
                      <a:gd name="connsiteX13" fmla="*/ 19712 w 21344"/>
                      <a:gd name="connsiteY13" fmla="*/ 35346 h 37290"/>
                      <a:gd name="connsiteX14" fmla="*/ 19744 w 21344"/>
                      <a:gd name="connsiteY14" fmla="*/ 2920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744" y="29208"/>
                        </a:moveTo>
                        <a:cubicBezTo>
                          <a:pt x="19070" y="29596"/>
                          <a:pt x="18338" y="29880"/>
                          <a:pt x="17547" y="30061"/>
                        </a:cubicBezTo>
                        <a:cubicBezTo>
                          <a:pt x="16755" y="30248"/>
                          <a:pt x="15884" y="30342"/>
                          <a:pt x="14933" y="30342"/>
                        </a:cubicBezTo>
                        <a:cubicBezTo>
                          <a:pt x="11546" y="30342"/>
                          <a:pt x="8946" y="29242"/>
                          <a:pt x="7135" y="27043"/>
                        </a:cubicBezTo>
                        <a:cubicBezTo>
                          <a:pt x="5323" y="24845"/>
                          <a:pt x="4417" y="21685"/>
                          <a:pt x="4417" y="17565"/>
                        </a:cubicBezTo>
                        <a:lnTo>
                          <a:pt x="4417" y="-1621"/>
                        </a:lnTo>
                        <a:lnTo>
                          <a:pt x="-1601" y="-1621"/>
                        </a:lnTo>
                        <a:lnTo>
                          <a:pt x="-1601" y="34795"/>
                        </a:lnTo>
                        <a:lnTo>
                          <a:pt x="4417" y="34795"/>
                        </a:lnTo>
                        <a:lnTo>
                          <a:pt x="4417" y="29135"/>
                        </a:lnTo>
                        <a:cubicBezTo>
                          <a:pt x="5680" y="31348"/>
                          <a:pt x="7318" y="32988"/>
                          <a:pt x="9331" y="34056"/>
                        </a:cubicBezTo>
                        <a:cubicBezTo>
                          <a:pt x="11351" y="35131"/>
                          <a:pt x="13805" y="35669"/>
                          <a:pt x="16693" y="35669"/>
                        </a:cubicBezTo>
                        <a:cubicBezTo>
                          <a:pt x="17102" y="35669"/>
                          <a:pt x="17557" y="35641"/>
                          <a:pt x="18057" y="35586"/>
                        </a:cubicBezTo>
                        <a:cubicBezTo>
                          <a:pt x="18557" y="35537"/>
                          <a:pt x="19108" y="35457"/>
                          <a:pt x="19712" y="35346"/>
                        </a:cubicBezTo>
                        <a:lnTo>
                          <a:pt x="19744" y="29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60" name="자유형 1559">
                    <a:extLst>
                      <a:ext uri="{FF2B5EF4-FFF2-40B4-BE49-F238E27FC236}">
                        <a16:creationId xmlns:a16="http://schemas.microsoft.com/office/drawing/2014/main" id="{FD9BB701-4950-BA3D-2521-786DCAD8A9B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22169" y="13812421"/>
                    <a:ext cx="32569" cy="51138"/>
                  </a:xfrm>
                  <a:custGeom>
                    <a:avLst/>
                    <a:gdLst>
                      <a:gd name="connsiteX0" fmla="*/ 24671 w 32569"/>
                      <a:gd name="connsiteY0" fmla="*/ 31523 h 51138"/>
                      <a:gd name="connsiteX1" fmla="*/ 21985 w 32569"/>
                      <a:gd name="connsiteY1" fmla="*/ 41595 h 51138"/>
                      <a:gd name="connsiteX2" fmla="*/ 14457 w 32569"/>
                      <a:gd name="connsiteY2" fmla="*/ 45174 h 51138"/>
                      <a:gd name="connsiteX3" fmla="*/ 6960 w 32569"/>
                      <a:gd name="connsiteY3" fmla="*/ 41595 h 51138"/>
                      <a:gd name="connsiteX4" fmla="*/ 4274 w 32569"/>
                      <a:gd name="connsiteY4" fmla="*/ 31523 h 51138"/>
                      <a:gd name="connsiteX5" fmla="*/ 6960 w 32569"/>
                      <a:gd name="connsiteY5" fmla="*/ 21472 h 51138"/>
                      <a:gd name="connsiteX6" fmla="*/ 14457 w 32569"/>
                      <a:gd name="connsiteY6" fmla="*/ 17893 h 51138"/>
                      <a:gd name="connsiteX7" fmla="*/ 21985 w 32569"/>
                      <a:gd name="connsiteY7" fmla="*/ 21472 h 51138"/>
                      <a:gd name="connsiteX8" fmla="*/ 24671 w 32569"/>
                      <a:gd name="connsiteY8" fmla="*/ 31523 h 51138"/>
                      <a:gd name="connsiteX9" fmla="*/ 30658 w 32569"/>
                      <a:gd name="connsiteY9" fmla="*/ 17404 h 51138"/>
                      <a:gd name="connsiteX10" fmla="*/ 26524 w 32569"/>
                      <a:gd name="connsiteY10" fmla="*/ 3576 h 51138"/>
                      <a:gd name="connsiteX11" fmla="*/ 13874 w 32569"/>
                      <a:gd name="connsiteY11" fmla="*/ -960 h 51138"/>
                      <a:gd name="connsiteX12" fmla="*/ 7918 w 32569"/>
                      <a:gd name="connsiteY12" fmla="*/ -492 h 51138"/>
                      <a:gd name="connsiteX13" fmla="*/ 2483 w 32569"/>
                      <a:gd name="connsiteY13" fmla="*/ 954 h 51138"/>
                      <a:gd name="connsiteX14" fmla="*/ 2483 w 32569"/>
                      <a:gd name="connsiteY14" fmla="*/ 6770 h 51138"/>
                      <a:gd name="connsiteX15" fmla="*/ 7689 w 32569"/>
                      <a:gd name="connsiteY15" fmla="*/ 4669 h 51138"/>
                      <a:gd name="connsiteX16" fmla="*/ 12926 w 32569"/>
                      <a:gd name="connsiteY16" fmla="*/ 3982 h 51138"/>
                      <a:gd name="connsiteX17" fmla="*/ 21745 w 32569"/>
                      <a:gd name="connsiteY17" fmla="*/ 7051 h 51138"/>
                      <a:gd name="connsiteX18" fmla="*/ 24671 w 32569"/>
                      <a:gd name="connsiteY18" fmla="*/ 16332 h 51138"/>
                      <a:gd name="connsiteX19" fmla="*/ 24671 w 32569"/>
                      <a:gd name="connsiteY19" fmla="*/ 19298 h 51138"/>
                      <a:gd name="connsiteX20" fmla="*/ 19923 w 32569"/>
                      <a:gd name="connsiteY20" fmla="*/ 14480 h 51138"/>
                      <a:gd name="connsiteX21" fmla="*/ 12989 w 32569"/>
                      <a:gd name="connsiteY21" fmla="*/ 12888 h 51138"/>
                      <a:gd name="connsiteX22" fmla="*/ 2191 w 32569"/>
                      <a:gd name="connsiteY22" fmla="*/ 17987 h 51138"/>
                      <a:gd name="connsiteX23" fmla="*/ -1911 w 32569"/>
                      <a:gd name="connsiteY23" fmla="*/ 31523 h 51138"/>
                      <a:gd name="connsiteX24" fmla="*/ 2191 w 32569"/>
                      <a:gd name="connsiteY24" fmla="*/ 45070 h 51138"/>
                      <a:gd name="connsiteX25" fmla="*/ 12989 w 32569"/>
                      <a:gd name="connsiteY25" fmla="*/ 50179 h 51138"/>
                      <a:gd name="connsiteX26" fmla="*/ 19923 w 32569"/>
                      <a:gd name="connsiteY26" fmla="*/ 48587 h 51138"/>
                      <a:gd name="connsiteX27" fmla="*/ 24671 w 32569"/>
                      <a:gd name="connsiteY27" fmla="*/ 43780 h 51138"/>
                      <a:gd name="connsiteX28" fmla="*/ 24671 w 32569"/>
                      <a:gd name="connsiteY28" fmla="*/ 49305 h 51138"/>
                      <a:gd name="connsiteX29" fmla="*/ 30658 w 32569"/>
                      <a:gd name="connsiteY29" fmla="*/ 49305 h 51138"/>
                      <a:gd name="connsiteX30" fmla="*/ 30658 w 32569"/>
                      <a:gd name="connsiteY30" fmla="*/ 1740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671" y="31523"/>
                        </a:moveTo>
                        <a:cubicBezTo>
                          <a:pt x="24671" y="35858"/>
                          <a:pt x="23776" y="39215"/>
                          <a:pt x="21985" y="41595"/>
                        </a:cubicBezTo>
                        <a:cubicBezTo>
                          <a:pt x="20201" y="43981"/>
                          <a:pt x="17691" y="45174"/>
                          <a:pt x="14457" y="45174"/>
                        </a:cubicBezTo>
                        <a:cubicBezTo>
                          <a:pt x="11250" y="45174"/>
                          <a:pt x="8751" y="43981"/>
                          <a:pt x="6960" y="41595"/>
                        </a:cubicBezTo>
                        <a:cubicBezTo>
                          <a:pt x="5169" y="39215"/>
                          <a:pt x="4274" y="35858"/>
                          <a:pt x="4274" y="31523"/>
                        </a:cubicBezTo>
                        <a:cubicBezTo>
                          <a:pt x="4274" y="27209"/>
                          <a:pt x="5169" y="23858"/>
                          <a:pt x="6960" y="21472"/>
                        </a:cubicBezTo>
                        <a:cubicBezTo>
                          <a:pt x="8751" y="19086"/>
                          <a:pt x="11250" y="17893"/>
                          <a:pt x="14457" y="17893"/>
                        </a:cubicBezTo>
                        <a:cubicBezTo>
                          <a:pt x="17691" y="17893"/>
                          <a:pt x="20201" y="19086"/>
                          <a:pt x="21985" y="21472"/>
                        </a:cubicBezTo>
                        <a:cubicBezTo>
                          <a:pt x="23776" y="23858"/>
                          <a:pt x="24671" y="27209"/>
                          <a:pt x="24671" y="31523"/>
                        </a:cubicBezTo>
                        <a:close/>
                        <a:moveTo>
                          <a:pt x="30658" y="17404"/>
                        </a:moveTo>
                        <a:cubicBezTo>
                          <a:pt x="30658" y="11210"/>
                          <a:pt x="29280" y="6600"/>
                          <a:pt x="26524" y="3576"/>
                        </a:cubicBezTo>
                        <a:cubicBezTo>
                          <a:pt x="23776" y="552"/>
                          <a:pt x="19559" y="-960"/>
                          <a:pt x="13874" y="-960"/>
                        </a:cubicBezTo>
                        <a:cubicBezTo>
                          <a:pt x="11770" y="-960"/>
                          <a:pt x="9785" y="-804"/>
                          <a:pt x="7918" y="-492"/>
                        </a:cubicBezTo>
                        <a:cubicBezTo>
                          <a:pt x="6051" y="-180"/>
                          <a:pt x="4239" y="302"/>
                          <a:pt x="2483" y="954"/>
                        </a:cubicBezTo>
                        <a:lnTo>
                          <a:pt x="2483" y="6770"/>
                        </a:lnTo>
                        <a:cubicBezTo>
                          <a:pt x="4239" y="5820"/>
                          <a:pt x="5974" y="5120"/>
                          <a:pt x="7689" y="4669"/>
                        </a:cubicBezTo>
                        <a:cubicBezTo>
                          <a:pt x="9403" y="4211"/>
                          <a:pt x="11149" y="3982"/>
                          <a:pt x="12926" y="3982"/>
                        </a:cubicBezTo>
                        <a:cubicBezTo>
                          <a:pt x="16855" y="3982"/>
                          <a:pt x="19795" y="5005"/>
                          <a:pt x="21745" y="7051"/>
                        </a:cubicBezTo>
                        <a:cubicBezTo>
                          <a:pt x="23696" y="9098"/>
                          <a:pt x="24671" y="12191"/>
                          <a:pt x="24671" y="16332"/>
                        </a:cubicBezTo>
                        <a:lnTo>
                          <a:pt x="24671" y="19298"/>
                        </a:lnTo>
                        <a:cubicBezTo>
                          <a:pt x="23435" y="17147"/>
                          <a:pt x="21853" y="15542"/>
                          <a:pt x="19923" y="14480"/>
                        </a:cubicBezTo>
                        <a:cubicBezTo>
                          <a:pt x="17993" y="13419"/>
                          <a:pt x="15682" y="12888"/>
                          <a:pt x="12989" y="12888"/>
                        </a:cubicBezTo>
                        <a:cubicBezTo>
                          <a:pt x="8525" y="12888"/>
                          <a:pt x="4926" y="14588"/>
                          <a:pt x="2191" y="17987"/>
                        </a:cubicBezTo>
                        <a:cubicBezTo>
                          <a:pt x="-544" y="21392"/>
                          <a:pt x="-1911" y="25905"/>
                          <a:pt x="-1911" y="31523"/>
                        </a:cubicBezTo>
                        <a:cubicBezTo>
                          <a:pt x="-1911" y="37155"/>
                          <a:pt x="-544" y="41671"/>
                          <a:pt x="2191" y="45070"/>
                        </a:cubicBezTo>
                        <a:cubicBezTo>
                          <a:pt x="4926" y="48476"/>
                          <a:pt x="8525" y="50179"/>
                          <a:pt x="12989" y="50179"/>
                        </a:cubicBezTo>
                        <a:cubicBezTo>
                          <a:pt x="15682" y="50179"/>
                          <a:pt x="17993" y="49648"/>
                          <a:pt x="19923" y="48587"/>
                        </a:cubicBezTo>
                        <a:cubicBezTo>
                          <a:pt x="21853" y="47525"/>
                          <a:pt x="23435" y="45923"/>
                          <a:pt x="24671" y="43780"/>
                        </a:cubicBezTo>
                        <a:lnTo>
                          <a:pt x="24671" y="49305"/>
                        </a:lnTo>
                        <a:lnTo>
                          <a:pt x="30658" y="49305"/>
                        </a:lnTo>
                        <a:lnTo>
                          <a:pt x="30658" y="17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61" name="자유형 1560">
                    <a:extLst>
                      <a:ext uri="{FF2B5EF4-FFF2-40B4-BE49-F238E27FC236}">
                        <a16:creationId xmlns:a16="http://schemas.microsoft.com/office/drawing/2014/main" id="{A8D46465-2E70-304C-E620-8BB0162B0AE2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21159" y="13770828"/>
                    <a:ext cx="35463" cy="50264"/>
                  </a:xfrm>
                  <a:custGeom>
                    <a:avLst/>
                    <a:gdLst>
                      <a:gd name="connsiteX0" fmla="*/ 17562 w 35463"/>
                      <a:gd name="connsiteY0" fmla="*/ 9543 h 50264"/>
                      <a:gd name="connsiteX1" fmla="*/ 12616 w 35463"/>
                      <a:gd name="connsiteY1" fmla="*/ 1063 h 50264"/>
                      <a:gd name="connsiteX2" fmla="*/ 6181 w 35463"/>
                      <a:gd name="connsiteY2" fmla="*/ -925 h 50264"/>
                      <a:gd name="connsiteX3" fmla="*/ 1392 w 35463"/>
                      <a:gd name="connsiteY3" fmla="*/ -925 h 50264"/>
                      <a:gd name="connsiteX4" fmla="*/ 1392 w 35463"/>
                      <a:gd name="connsiteY4" fmla="*/ 4080 h 50264"/>
                      <a:gd name="connsiteX5" fmla="*/ 4911 w 35463"/>
                      <a:gd name="connsiteY5" fmla="*/ 4080 h 50264"/>
                      <a:gd name="connsiteX6" fmla="*/ 8743 w 35463"/>
                      <a:gd name="connsiteY6" fmla="*/ 5256 h 50264"/>
                      <a:gd name="connsiteX7" fmla="*/ 11773 w 35463"/>
                      <a:gd name="connsiteY7" fmla="*/ 10781 h 50264"/>
                      <a:gd name="connsiteX8" fmla="*/ 12845 w 35463"/>
                      <a:gd name="connsiteY8" fmla="*/ 13507 h 50264"/>
                      <a:gd name="connsiteX9" fmla="*/ -1888 w 35463"/>
                      <a:gd name="connsiteY9" fmla="*/ 49340 h 50264"/>
                      <a:gd name="connsiteX10" fmla="*/ 4453 w 35463"/>
                      <a:gd name="connsiteY10" fmla="*/ 49340 h 50264"/>
                      <a:gd name="connsiteX11" fmla="*/ 15844 w 35463"/>
                      <a:gd name="connsiteY11" fmla="*/ 20863 h 50264"/>
                      <a:gd name="connsiteX12" fmla="*/ 27235 w 35463"/>
                      <a:gd name="connsiteY12" fmla="*/ 49340 h 50264"/>
                      <a:gd name="connsiteX13" fmla="*/ 33576 w 35463"/>
                      <a:gd name="connsiteY13" fmla="*/ 49340 h 50264"/>
                      <a:gd name="connsiteX14" fmla="*/ 17562 w 35463"/>
                      <a:gd name="connsiteY14" fmla="*/ 9543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562" y="9543"/>
                        </a:moveTo>
                        <a:cubicBezTo>
                          <a:pt x="15875" y="5207"/>
                          <a:pt x="14226" y="2381"/>
                          <a:pt x="12616" y="1063"/>
                        </a:cubicBezTo>
                        <a:cubicBezTo>
                          <a:pt x="11012" y="-262"/>
                          <a:pt x="8868" y="-925"/>
                          <a:pt x="6181" y="-925"/>
                        </a:cubicBezTo>
                        <a:lnTo>
                          <a:pt x="1392" y="-925"/>
                        </a:lnTo>
                        <a:lnTo>
                          <a:pt x="1392" y="4080"/>
                        </a:lnTo>
                        <a:lnTo>
                          <a:pt x="4911" y="4080"/>
                        </a:lnTo>
                        <a:cubicBezTo>
                          <a:pt x="6556" y="4080"/>
                          <a:pt x="7833" y="4472"/>
                          <a:pt x="8743" y="5256"/>
                        </a:cubicBezTo>
                        <a:cubicBezTo>
                          <a:pt x="9659" y="6033"/>
                          <a:pt x="10669" y="7874"/>
                          <a:pt x="11773" y="10781"/>
                        </a:cubicBezTo>
                        <a:lnTo>
                          <a:pt x="12845" y="13507"/>
                        </a:lnTo>
                        <a:lnTo>
                          <a:pt x="-1888" y="49340"/>
                        </a:lnTo>
                        <a:lnTo>
                          <a:pt x="4453" y="49340"/>
                        </a:lnTo>
                        <a:lnTo>
                          <a:pt x="15844" y="20863"/>
                        </a:lnTo>
                        <a:lnTo>
                          <a:pt x="27235" y="49340"/>
                        </a:lnTo>
                        <a:lnTo>
                          <a:pt x="33576" y="49340"/>
                        </a:lnTo>
                        <a:lnTo>
                          <a:pt x="17562" y="95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562" name="자유형 1561">
                <a:extLst>
                  <a:ext uri="{FF2B5EF4-FFF2-40B4-BE49-F238E27FC236}">
                    <a16:creationId xmlns:a16="http://schemas.microsoft.com/office/drawing/2014/main" id="{1A9D339F-2CA5-BE85-D556-C21575B42E7D}"/>
                  </a:ext>
                </a:extLst>
              </p:cNvPr>
              <p:cNvSpPr/>
              <p:nvPr/>
            </p:nvSpPr>
            <p:spPr>
              <a:xfrm>
                <a:off x="19192126" y="13087354"/>
                <a:ext cx="2163422" cy="1085889"/>
              </a:xfrm>
              <a:custGeom>
                <a:avLst/>
                <a:gdLst>
                  <a:gd name="connsiteX0" fmla="*/ 0 w 2163422"/>
                  <a:gd name="connsiteY0" fmla="*/ 407855 h 1085889"/>
                  <a:gd name="connsiteX1" fmla="*/ 34754 w 2163422"/>
                  <a:gd name="connsiteY1" fmla="*/ 407855 h 1085889"/>
                  <a:gd name="connsiteX2" fmla="*/ 43442 w 2163422"/>
                  <a:gd name="connsiteY2" fmla="*/ 175980 h 1085889"/>
                  <a:gd name="connsiteX3" fmla="*/ 52131 w 2163422"/>
                  <a:gd name="connsiteY3" fmla="*/ 407855 h 1085889"/>
                  <a:gd name="connsiteX4" fmla="*/ 69508 w 2163422"/>
                  <a:gd name="connsiteY4" fmla="*/ 407855 h 1085889"/>
                  <a:gd name="connsiteX5" fmla="*/ 78196 w 2163422"/>
                  <a:gd name="connsiteY5" fmla="*/ 409406 h 1085889"/>
                  <a:gd name="connsiteX6" fmla="*/ 95573 w 2163422"/>
                  <a:gd name="connsiteY6" fmla="*/ 409406 h 1085889"/>
                  <a:gd name="connsiteX7" fmla="*/ 104261 w 2163422"/>
                  <a:gd name="connsiteY7" fmla="*/ 406383 h 1085889"/>
                  <a:gd name="connsiteX8" fmla="*/ 121639 w 2163422"/>
                  <a:gd name="connsiteY8" fmla="*/ 412150 h 1085889"/>
                  <a:gd name="connsiteX9" fmla="*/ 130327 w 2163422"/>
                  <a:gd name="connsiteY9" fmla="*/ 411344 h 1085889"/>
                  <a:gd name="connsiteX10" fmla="*/ 139016 w 2163422"/>
                  <a:gd name="connsiteY10" fmla="*/ 412150 h 1085889"/>
                  <a:gd name="connsiteX11" fmla="*/ 147704 w 2163422"/>
                  <a:gd name="connsiteY11" fmla="*/ 412150 h 1085889"/>
                  <a:gd name="connsiteX12" fmla="*/ 156392 w 2163422"/>
                  <a:gd name="connsiteY12" fmla="*/ 232847 h 1085889"/>
                  <a:gd name="connsiteX13" fmla="*/ 173769 w 2163422"/>
                  <a:gd name="connsiteY13" fmla="*/ 404399 h 1085889"/>
                  <a:gd name="connsiteX14" fmla="*/ 182456 w 2163422"/>
                  <a:gd name="connsiteY14" fmla="*/ 412150 h 1085889"/>
                  <a:gd name="connsiteX15" fmla="*/ 191146 w 2163422"/>
                  <a:gd name="connsiteY15" fmla="*/ 245023 h 1085889"/>
                  <a:gd name="connsiteX16" fmla="*/ 199835 w 2163422"/>
                  <a:gd name="connsiteY16" fmla="*/ 195677 h 1085889"/>
                  <a:gd name="connsiteX17" fmla="*/ 208525 w 2163422"/>
                  <a:gd name="connsiteY17" fmla="*/ 592534 h 1085889"/>
                  <a:gd name="connsiteX18" fmla="*/ 217214 w 2163422"/>
                  <a:gd name="connsiteY18" fmla="*/ 619982 h 1085889"/>
                  <a:gd name="connsiteX19" fmla="*/ 225897 w 2163422"/>
                  <a:gd name="connsiteY19" fmla="*/ 681032 h 1085889"/>
                  <a:gd name="connsiteX20" fmla="*/ 234587 w 2163422"/>
                  <a:gd name="connsiteY20" fmla="*/ 608915 h 1085889"/>
                  <a:gd name="connsiteX21" fmla="*/ 243276 w 2163422"/>
                  <a:gd name="connsiteY21" fmla="*/ 543544 h 1085889"/>
                  <a:gd name="connsiteX22" fmla="*/ 260656 w 2163422"/>
                  <a:gd name="connsiteY22" fmla="*/ 762984 h 1085889"/>
                  <a:gd name="connsiteX23" fmla="*/ 312786 w 2163422"/>
                  <a:gd name="connsiteY23" fmla="*/ 762984 h 1085889"/>
                  <a:gd name="connsiteX24" fmla="*/ 321476 w 2163422"/>
                  <a:gd name="connsiteY24" fmla="*/ 640525 h 1085889"/>
                  <a:gd name="connsiteX25" fmla="*/ 330159 w 2163422"/>
                  <a:gd name="connsiteY25" fmla="*/ 0 h 1085889"/>
                  <a:gd name="connsiteX26" fmla="*/ 338848 w 2163422"/>
                  <a:gd name="connsiteY26" fmla="*/ 655588 h 1085889"/>
                  <a:gd name="connsiteX27" fmla="*/ 347538 w 2163422"/>
                  <a:gd name="connsiteY27" fmla="*/ 643728 h 1085889"/>
                  <a:gd name="connsiteX28" fmla="*/ 356227 w 2163422"/>
                  <a:gd name="connsiteY28" fmla="*/ 634492 h 1085889"/>
                  <a:gd name="connsiteX29" fmla="*/ 364917 w 2163422"/>
                  <a:gd name="connsiteY29" fmla="*/ 775150 h 1085889"/>
                  <a:gd name="connsiteX30" fmla="*/ 373606 w 2163422"/>
                  <a:gd name="connsiteY30" fmla="*/ 797151 h 1085889"/>
                  <a:gd name="connsiteX31" fmla="*/ 382289 w 2163422"/>
                  <a:gd name="connsiteY31" fmla="*/ 748707 h 1085889"/>
                  <a:gd name="connsiteX32" fmla="*/ 390979 w 2163422"/>
                  <a:gd name="connsiteY32" fmla="*/ 761998 h 1085889"/>
                  <a:gd name="connsiteX33" fmla="*/ 399669 w 2163422"/>
                  <a:gd name="connsiteY33" fmla="*/ 735549 h 1085889"/>
                  <a:gd name="connsiteX34" fmla="*/ 408358 w 2163422"/>
                  <a:gd name="connsiteY34" fmla="*/ 791144 h 1085889"/>
                  <a:gd name="connsiteX35" fmla="*/ 417048 w 2163422"/>
                  <a:gd name="connsiteY35" fmla="*/ 732739 h 1085889"/>
                  <a:gd name="connsiteX36" fmla="*/ 425737 w 2163422"/>
                  <a:gd name="connsiteY36" fmla="*/ 723416 h 1085889"/>
                  <a:gd name="connsiteX37" fmla="*/ 434420 w 2163422"/>
                  <a:gd name="connsiteY37" fmla="*/ 688437 h 1085889"/>
                  <a:gd name="connsiteX38" fmla="*/ 443110 w 2163422"/>
                  <a:gd name="connsiteY38" fmla="*/ 659337 h 1085889"/>
                  <a:gd name="connsiteX39" fmla="*/ 451799 w 2163422"/>
                  <a:gd name="connsiteY39" fmla="*/ 797151 h 1085889"/>
                  <a:gd name="connsiteX40" fmla="*/ 469178 w 2163422"/>
                  <a:gd name="connsiteY40" fmla="*/ 797151 h 1085889"/>
                  <a:gd name="connsiteX41" fmla="*/ 477868 w 2163422"/>
                  <a:gd name="connsiteY41" fmla="*/ 778619 h 1085889"/>
                  <a:gd name="connsiteX42" fmla="*/ 486551 w 2163422"/>
                  <a:gd name="connsiteY42" fmla="*/ 790758 h 1085889"/>
                  <a:gd name="connsiteX43" fmla="*/ 495240 w 2163422"/>
                  <a:gd name="connsiteY43" fmla="*/ 787928 h 1085889"/>
                  <a:gd name="connsiteX44" fmla="*/ 503930 w 2163422"/>
                  <a:gd name="connsiteY44" fmla="*/ 775083 h 1085889"/>
                  <a:gd name="connsiteX45" fmla="*/ 512620 w 2163422"/>
                  <a:gd name="connsiteY45" fmla="*/ 771307 h 1085889"/>
                  <a:gd name="connsiteX46" fmla="*/ 521309 w 2163422"/>
                  <a:gd name="connsiteY46" fmla="*/ 769656 h 1085889"/>
                  <a:gd name="connsiteX47" fmla="*/ 529999 w 2163422"/>
                  <a:gd name="connsiteY47" fmla="*/ 801020 h 1085889"/>
                  <a:gd name="connsiteX48" fmla="*/ 538682 w 2163422"/>
                  <a:gd name="connsiteY48" fmla="*/ 767851 h 1085889"/>
                  <a:gd name="connsiteX49" fmla="*/ 547371 w 2163422"/>
                  <a:gd name="connsiteY49" fmla="*/ 773298 h 1085889"/>
                  <a:gd name="connsiteX50" fmla="*/ 556061 w 2163422"/>
                  <a:gd name="connsiteY50" fmla="*/ 780996 h 1085889"/>
                  <a:gd name="connsiteX51" fmla="*/ 564750 w 2163422"/>
                  <a:gd name="connsiteY51" fmla="*/ 735176 h 1085889"/>
                  <a:gd name="connsiteX52" fmla="*/ 573440 w 2163422"/>
                  <a:gd name="connsiteY52" fmla="*/ 825385 h 1085889"/>
                  <a:gd name="connsiteX53" fmla="*/ 582129 w 2163422"/>
                  <a:gd name="connsiteY53" fmla="*/ 829513 h 1085889"/>
                  <a:gd name="connsiteX54" fmla="*/ 590812 w 2163422"/>
                  <a:gd name="connsiteY54" fmla="*/ 770402 h 1085889"/>
                  <a:gd name="connsiteX55" fmla="*/ 599502 w 2163422"/>
                  <a:gd name="connsiteY55" fmla="*/ 817381 h 1085889"/>
                  <a:gd name="connsiteX56" fmla="*/ 616881 w 2163422"/>
                  <a:gd name="connsiteY56" fmla="*/ 840900 h 1085889"/>
                  <a:gd name="connsiteX57" fmla="*/ 625570 w 2163422"/>
                  <a:gd name="connsiteY57" fmla="*/ 835659 h 1085889"/>
                  <a:gd name="connsiteX58" fmla="*/ 634260 w 2163422"/>
                  <a:gd name="connsiteY58" fmla="*/ 842432 h 1085889"/>
                  <a:gd name="connsiteX59" fmla="*/ 642943 w 2163422"/>
                  <a:gd name="connsiteY59" fmla="*/ 836059 h 1085889"/>
                  <a:gd name="connsiteX60" fmla="*/ 651632 w 2163422"/>
                  <a:gd name="connsiteY60" fmla="*/ 840354 h 1085889"/>
                  <a:gd name="connsiteX61" fmla="*/ 660322 w 2163422"/>
                  <a:gd name="connsiteY61" fmla="*/ 823893 h 1085889"/>
                  <a:gd name="connsiteX62" fmla="*/ 669012 w 2163422"/>
                  <a:gd name="connsiteY62" fmla="*/ 827196 h 1085889"/>
                  <a:gd name="connsiteX63" fmla="*/ 677701 w 2163422"/>
                  <a:gd name="connsiteY63" fmla="*/ 845415 h 1085889"/>
                  <a:gd name="connsiteX64" fmla="*/ 686391 w 2163422"/>
                  <a:gd name="connsiteY64" fmla="*/ 851002 h 1085889"/>
                  <a:gd name="connsiteX65" fmla="*/ 695074 w 2163422"/>
                  <a:gd name="connsiteY65" fmla="*/ 822468 h 1085889"/>
                  <a:gd name="connsiteX66" fmla="*/ 703763 w 2163422"/>
                  <a:gd name="connsiteY66" fmla="*/ 833622 h 1085889"/>
                  <a:gd name="connsiteX67" fmla="*/ 712453 w 2163422"/>
                  <a:gd name="connsiteY67" fmla="*/ 858140 h 1085889"/>
                  <a:gd name="connsiteX68" fmla="*/ 721142 w 2163422"/>
                  <a:gd name="connsiteY68" fmla="*/ 845368 h 1085889"/>
                  <a:gd name="connsiteX69" fmla="*/ 729832 w 2163422"/>
                  <a:gd name="connsiteY69" fmla="*/ 855943 h 1085889"/>
                  <a:gd name="connsiteX70" fmla="*/ 738521 w 2163422"/>
                  <a:gd name="connsiteY70" fmla="*/ 844962 h 1085889"/>
                  <a:gd name="connsiteX71" fmla="*/ 747204 w 2163422"/>
                  <a:gd name="connsiteY71" fmla="*/ 857834 h 1085889"/>
                  <a:gd name="connsiteX72" fmla="*/ 764584 w 2163422"/>
                  <a:gd name="connsiteY72" fmla="*/ 857268 h 1085889"/>
                  <a:gd name="connsiteX73" fmla="*/ 773273 w 2163422"/>
                  <a:gd name="connsiteY73" fmla="*/ 858493 h 1085889"/>
                  <a:gd name="connsiteX74" fmla="*/ 781963 w 2163422"/>
                  <a:gd name="connsiteY74" fmla="*/ 854231 h 1085889"/>
                  <a:gd name="connsiteX75" fmla="*/ 790652 w 2163422"/>
                  <a:gd name="connsiteY75" fmla="*/ 847153 h 1085889"/>
                  <a:gd name="connsiteX76" fmla="*/ 799335 w 2163422"/>
                  <a:gd name="connsiteY76" fmla="*/ 857601 h 1085889"/>
                  <a:gd name="connsiteX77" fmla="*/ 808025 w 2163422"/>
                  <a:gd name="connsiteY77" fmla="*/ 873709 h 1085889"/>
                  <a:gd name="connsiteX78" fmla="*/ 816714 w 2163422"/>
                  <a:gd name="connsiteY78" fmla="*/ 872570 h 1085889"/>
                  <a:gd name="connsiteX79" fmla="*/ 825404 w 2163422"/>
                  <a:gd name="connsiteY79" fmla="*/ 813685 h 1085889"/>
                  <a:gd name="connsiteX80" fmla="*/ 834093 w 2163422"/>
                  <a:gd name="connsiteY80" fmla="*/ 868735 h 1085889"/>
                  <a:gd name="connsiteX81" fmla="*/ 842783 w 2163422"/>
                  <a:gd name="connsiteY81" fmla="*/ 880634 h 1085889"/>
                  <a:gd name="connsiteX82" fmla="*/ 851466 w 2163422"/>
                  <a:gd name="connsiteY82" fmla="*/ 877325 h 1085889"/>
                  <a:gd name="connsiteX83" fmla="*/ 860155 w 2163422"/>
                  <a:gd name="connsiteY83" fmla="*/ 880121 h 1085889"/>
                  <a:gd name="connsiteX84" fmla="*/ 868845 w 2163422"/>
                  <a:gd name="connsiteY84" fmla="*/ 887832 h 1085889"/>
                  <a:gd name="connsiteX85" fmla="*/ 886224 w 2163422"/>
                  <a:gd name="connsiteY85" fmla="*/ 889031 h 1085889"/>
                  <a:gd name="connsiteX86" fmla="*/ 894914 w 2163422"/>
                  <a:gd name="connsiteY86" fmla="*/ 887067 h 1085889"/>
                  <a:gd name="connsiteX87" fmla="*/ 903596 w 2163422"/>
                  <a:gd name="connsiteY87" fmla="*/ 889457 h 1085889"/>
                  <a:gd name="connsiteX88" fmla="*/ 912286 w 2163422"/>
                  <a:gd name="connsiteY88" fmla="*/ 888006 h 1085889"/>
                  <a:gd name="connsiteX89" fmla="*/ 920976 w 2163422"/>
                  <a:gd name="connsiteY89" fmla="*/ 896249 h 1085889"/>
                  <a:gd name="connsiteX90" fmla="*/ 929665 w 2163422"/>
                  <a:gd name="connsiteY90" fmla="*/ 880747 h 1085889"/>
                  <a:gd name="connsiteX91" fmla="*/ 938355 w 2163422"/>
                  <a:gd name="connsiteY91" fmla="*/ 882718 h 1085889"/>
                  <a:gd name="connsiteX92" fmla="*/ 947044 w 2163422"/>
                  <a:gd name="connsiteY92" fmla="*/ 893226 h 1085889"/>
                  <a:gd name="connsiteX93" fmla="*/ 955727 w 2163422"/>
                  <a:gd name="connsiteY93" fmla="*/ 889038 h 1085889"/>
                  <a:gd name="connsiteX94" fmla="*/ 973106 w 2163422"/>
                  <a:gd name="connsiteY94" fmla="*/ 856995 h 1085889"/>
                  <a:gd name="connsiteX95" fmla="*/ 981796 w 2163422"/>
                  <a:gd name="connsiteY95" fmla="*/ 886647 h 1085889"/>
                  <a:gd name="connsiteX96" fmla="*/ 990485 w 2163422"/>
                  <a:gd name="connsiteY96" fmla="*/ 890676 h 1085889"/>
                  <a:gd name="connsiteX97" fmla="*/ 999175 w 2163422"/>
                  <a:gd name="connsiteY97" fmla="*/ 886834 h 1085889"/>
                  <a:gd name="connsiteX98" fmla="*/ 1007858 w 2163422"/>
                  <a:gd name="connsiteY98" fmla="*/ 896249 h 1085889"/>
                  <a:gd name="connsiteX99" fmla="*/ 1025237 w 2163422"/>
                  <a:gd name="connsiteY99" fmla="*/ 896249 h 1085889"/>
                  <a:gd name="connsiteX100" fmla="*/ 1033927 w 2163422"/>
                  <a:gd name="connsiteY100" fmla="*/ 825951 h 1085889"/>
                  <a:gd name="connsiteX101" fmla="*/ 1042616 w 2163422"/>
                  <a:gd name="connsiteY101" fmla="*/ 839402 h 1085889"/>
                  <a:gd name="connsiteX102" fmla="*/ 1051306 w 2163422"/>
                  <a:gd name="connsiteY102" fmla="*/ 844296 h 1085889"/>
                  <a:gd name="connsiteX103" fmla="*/ 1059989 w 2163422"/>
                  <a:gd name="connsiteY103" fmla="*/ 833981 h 1085889"/>
                  <a:gd name="connsiteX104" fmla="*/ 1068678 w 2163422"/>
                  <a:gd name="connsiteY104" fmla="*/ 873409 h 1085889"/>
                  <a:gd name="connsiteX105" fmla="*/ 1086057 w 2163422"/>
                  <a:gd name="connsiteY105" fmla="*/ 694636 h 1085889"/>
                  <a:gd name="connsiteX106" fmla="*/ 1094747 w 2163422"/>
                  <a:gd name="connsiteY106" fmla="*/ 438959 h 1085889"/>
                  <a:gd name="connsiteX107" fmla="*/ 1103436 w 2163422"/>
                  <a:gd name="connsiteY107" fmla="*/ 590610 h 1085889"/>
                  <a:gd name="connsiteX108" fmla="*/ 1112119 w 2163422"/>
                  <a:gd name="connsiteY108" fmla="*/ 823327 h 1085889"/>
                  <a:gd name="connsiteX109" fmla="*/ 1120809 w 2163422"/>
                  <a:gd name="connsiteY109" fmla="*/ 678222 h 1085889"/>
                  <a:gd name="connsiteX110" fmla="*/ 1129498 w 2163422"/>
                  <a:gd name="connsiteY110" fmla="*/ 858140 h 1085889"/>
                  <a:gd name="connsiteX111" fmla="*/ 1138188 w 2163422"/>
                  <a:gd name="connsiteY111" fmla="*/ 930064 h 1085889"/>
                  <a:gd name="connsiteX112" fmla="*/ 1146878 w 2163422"/>
                  <a:gd name="connsiteY112" fmla="*/ 918177 h 1085889"/>
                  <a:gd name="connsiteX113" fmla="*/ 1155567 w 2163422"/>
                  <a:gd name="connsiteY113" fmla="*/ 835813 h 1085889"/>
                  <a:gd name="connsiteX114" fmla="*/ 1164250 w 2163422"/>
                  <a:gd name="connsiteY114" fmla="*/ 930064 h 1085889"/>
                  <a:gd name="connsiteX115" fmla="*/ 1172940 w 2163422"/>
                  <a:gd name="connsiteY115" fmla="*/ 943888 h 1085889"/>
                  <a:gd name="connsiteX116" fmla="*/ 1181629 w 2163422"/>
                  <a:gd name="connsiteY116" fmla="*/ 873309 h 1085889"/>
                  <a:gd name="connsiteX117" fmla="*/ 1190319 w 2163422"/>
                  <a:gd name="connsiteY117" fmla="*/ 867762 h 1085889"/>
                  <a:gd name="connsiteX118" fmla="*/ 1199008 w 2163422"/>
                  <a:gd name="connsiteY118" fmla="*/ 921474 h 1085889"/>
                  <a:gd name="connsiteX119" fmla="*/ 1207698 w 2163422"/>
                  <a:gd name="connsiteY119" fmla="*/ 886367 h 1085889"/>
                  <a:gd name="connsiteX120" fmla="*/ 1216381 w 2163422"/>
                  <a:gd name="connsiteY120" fmla="*/ 923824 h 1085889"/>
                  <a:gd name="connsiteX121" fmla="*/ 1225070 w 2163422"/>
                  <a:gd name="connsiteY121" fmla="*/ 844909 h 1085889"/>
                  <a:gd name="connsiteX122" fmla="*/ 1233760 w 2163422"/>
                  <a:gd name="connsiteY122" fmla="*/ 878570 h 1085889"/>
                  <a:gd name="connsiteX123" fmla="*/ 1242449 w 2163422"/>
                  <a:gd name="connsiteY123" fmla="*/ 943907 h 1085889"/>
                  <a:gd name="connsiteX124" fmla="*/ 1251139 w 2163422"/>
                  <a:gd name="connsiteY124" fmla="*/ 886760 h 1085889"/>
                  <a:gd name="connsiteX125" fmla="*/ 1259829 w 2163422"/>
                  <a:gd name="connsiteY125" fmla="*/ 918557 h 1085889"/>
                  <a:gd name="connsiteX126" fmla="*/ 1268511 w 2163422"/>
                  <a:gd name="connsiteY126" fmla="*/ 923751 h 1085889"/>
                  <a:gd name="connsiteX127" fmla="*/ 1277201 w 2163422"/>
                  <a:gd name="connsiteY127" fmla="*/ 900724 h 1085889"/>
                  <a:gd name="connsiteX128" fmla="*/ 1285891 w 2163422"/>
                  <a:gd name="connsiteY128" fmla="*/ 900844 h 1085889"/>
                  <a:gd name="connsiteX129" fmla="*/ 1294580 w 2163422"/>
                  <a:gd name="connsiteY129" fmla="*/ 907323 h 1085889"/>
                  <a:gd name="connsiteX130" fmla="*/ 1303270 w 2163422"/>
                  <a:gd name="connsiteY130" fmla="*/ 903474 h 1085889"/>
                  <a:gd name="connsiteX131" fmla="*/ 1311959 w 2163422"/>
                  <a:gd name="connsiteY131" fmla="*/ 952637 h 1085889"/>
                  <a:gd name="connsiteX132" fmla="*/ 1320642 w 2163422"/>
                  <a:gd name="connsiteY132" fmla="*/ 947110 h 1085889"/>
                  <a:gd name="connsiteX133" fmla="*/ 1329332 w 2163422"/>
                  <a:gd name="connsiteY133" fmla="*/ 904893 h 1085889"/>
                  <a:gd name="connsiteX134" fmla="*/ 1338021 w 2163422"/>
                  <a:gd name="connsiteY134" fmla="*/ 955241 h 1085889"/>
                  <a:gd name="connsiteX135" fmla="*/ 1346711 w 2163422"/>
                  <a:gd name="connsiteY135" fmla="*/ 905006 h 1085889"/>
                  <a:gd name="connsiteX136" fmla="*/ 1355400 w 2163422"/>
                  <a:gd name="connsiteY136" fmla="*/ 923684 h 1085889"/>
                  <a:gd name="connsiteX137" fmla="*/ 1364090 w 2163422"/>
                  <a:gd name="connsiteY137" fmla="*/ 939766 h 1085889"/>
                  <a:gd name="connsiteX138" fmla="*/ 1372773 w 2163422"/>
                  <a:gd name="connsiteY138" fmla="*/ 895077 h 1085889"/>
                  <a:gd name="connsiteX139" fmla="*/ 1381462 w 2163422"/>
                  <a:gd name="connsiteY139" fmla="*/ 939965 h 1085889"/>
                  <a:gd name="connsiteX140" fmla="*/ 1390152 w 2163422"/>
                  <a:gd name="connsiteY140" fmla="*/ 931568 h 1085889"/>
                  <a:gd name="connsiteX141" fmla="*/ 1398842 w 2163422"/>
                  <a:gd name="connsiteY141" fmla="*/ 925995 h 1085889"/>
                  <a:gd name="connsiteX142" fmla="*/ 1407531 w 2163422"/>
                  <a:gd name="connsiteY142" fmla="*/ 931595 h 1085889"/>
                  <a:gd name="connsiteX143" fmla="*/ 1416221 w 2163422"/>
                  <a:gd name="connsiteY143" fmla="*/ 922366 h 1085889"/>
                  <a:gd name="connsiteX144" fmla="*/ 1424904 w 2163422"/>
                  <a:gd name="connsiteY144" fmla="*/ 918071 h 1085889"/>
                  <a:gd name="connsiteX145" fmla="*/ 1433593 w 2163422"/>
                  <a:gd name="connsiteY145" fmla="*/ 920042 h 1085889"/>
                  <a:gd name="connsiteX146" fmla="*/ 1442283 w 2163422"/>
                  <a:gd name="connsiteY146" fmla="*/ 959336 h 1085889"/>
                  <a:gd name="connsiteX147" fmla="*/ 1450972 w 2163422"/>
                  <a:gd name="connsiteY147" fmla="*/ 947597 h 1085889"/>
                  <a:gd name="connsiteX148" fmla="*/ 1459662 w 2163422"/>
                  <a:gd name="connsiteY148" fmla="*/ 898240 h 1085889"/>
                  <a:gd name="connsiteX149" fmla="*/ 1468351 w 2163422"/>
                  <a:gd name="connsiteY149" fmla="*/ 954762 h 1085889"/>
                  <a:gd name="connsiteX150" fmla="*/ 1477034 w 2163422"/>
                  <a:gd name="connsiteY150" fmla="*/ 957752 h 1085889"/>
                  <a:gd name="connsiteX151" fmla="*/ 1485724 w 2163422"/>
                  <a:gd name="connsiteY151" fmla="*/ 949787 h 1085889"/>
                  <a:gd name="connsiteX152" fmla="*/ 1494413 w 2163422"/>
                  <a:gd name="connsiteY152" fmla="*/ 939033 h 1085889"/>
                  <a:gd name="connsiteX153" fmla="*/ 1503103 w 2163422"/>
                  <a:gd name="connsiteY153" fmla="*/ 986518 h 1085889"/>
                  <a:gd name="connsiteX154" fmla="*/ 1511793 w 2163422"/>
                  <a:gd name="connsiteY154" fmla="*/ 954269 h 1085889"/>
                  <a:gd name="connsiteX155" fmla="*/ 1520482 w 2163422"/>
                  <a:gd name="connsiteY155" fmla="*/ 970537 h 1085889"/>
                  <a:gd name="connsiteX156" fmla="*/ 1529165 w 2163422"/>
                  <a:gd name="connsiteY156" fmla="*/ 969565 h 1085889"/>
                  <a:gd name="connsiteX157" fmla="*/ 1537855 w 2163422"/>
                  <a:gd name="connsiteY157" fmla="*/ 978714 h 1085889"/>
                  <a:gd name="connsiteX158" fmla="*/ 1546544 w 2163422"/>
                  <a:gd name="connsiteY158" fmla="*/ 930050 h 1085889"/>
                  <a:gd name="connsiteX159" fmla="*/ 1555234 w 2163422"/>
                  <a:gd name="connsiteY159" fmla="*/ 936556 h 1085889"/>
                  <a:gd name="connsiteX160" fmla="*/ 1563923 w 2163422"/>
                  <a:gd name="connsiteY160" fmla="*/ 986518 h 1085889"/>
                  <a:gd name="connsiteX161" fmla="*/ 1572613 w 2163422"/>
                  <a:gd name="connsiteY161" fmla="*/ 997359 h 1085889"/>
                  <a:gd name="connsiteX162" fmla="*/ 1581296 w 2163422"/>
                  <a:gd name="connsiteY162" fmla="*/ 898360 h 1085889"/>
                  <a:gd name="connsiteX163" fmla="*/ 1589985 w 2163422"/>
                  <a:gd name="connsiteY163" fmla="*/ 865192 h 1085889"/>
                  <a:gd name="connsiteX164" fmla="*/ 1598675 w 2163422"/>
                  <a:gd name="connsiteY164" fmla="*/ 941377 h 1085889"/>
                  <a:gd name="connsiteX165" fmla="*/ 1607364 w 2163422"/>
                  <a:gd name="connsiteY165" fmla="*/ 931276 h 1085889"/>
                  <a:gd name="connsiteX166" fmla="*/ 1616054 w 2163422"/>
                  <a:gd name="connsiteY166" fmla="*/ 663925 h 1085889"/>
                  <a:gd name="connsiteX167" fmla="*/ 1624743 w 2163422"/>
                  <a:gd name="connsiteY167" fmla="*/ 917065 h 1085889"/>
                  <a:gd name="connsiteX168" fmla="*/ 1633426 w 2163422"/>
                  <a:gd name="connsiteY168" fmla="*/ 923038 h 1085889"/>
                  <a:gd name="connsiteX169" fmla="*/ 1642116 w 2163422"/>
                  <a:gd name="connsiteY169" fmla="*/ 846613 h 1085889"/>
                  <a:gd name="connsiteX170" fmla="*/ 1650806 w 2163422"/>
                  <a:gd name="connsiteY170" fmla="*/ 951818 h 1085889"/>
                  <a:gd name="connsiteX171" fmla="*/ 1659495 w 2163422"/>
                  <a:gd name="connsiteY171" fmla="*/ 971096 h 1085889"/>
                  <a:gd name="connsiteX172" fmla="*/ 1668185 w 2163422"/>
                  <a:gd name="connsiteY172" fmla="*/ 854198 h 1085889"/>
                  <a:gd name="connsiteX173" fmla="*/ 1676874 w 2163422"/>
                  <a:gd name="connsiteY173" fmla="*/ 951232 h 1085889"/>
                  <a:gd name="connsiteX174" fmla="*/ 1685557 w 2163422"/>
                  <a:gd name="connsiteY174" fmla="*/ 802265 h 1085889"/>
                  <a:gd name="connsiteX175" fmla="*/ 1694247 w 2163422"/>
                  <a:gd name="connsiteY175" fmla="*/ 953763 h 1085889"/>
                  <a:gd name="connsiteX176" fmla="*/ 1702936 w 2163422"/>
                  <a:gd name="connsiteY176" fmla="*/ 955041 h 1085889"/>
                  <a:gd name="connsiteX177" fmla="*/ 1711626 w 2163422"/>
                  <a:gd name="connsiteY177" fmla="*/ 903335 h 1085889"/>
                  <a:gd name="connsiteX178" fmla="*/ 1720315 w 2163422"/>
                  <a:gd name="connsiteY178" fmla="*/ 911512 h 1085889"/>
                  <a:gd name="connsiteX179" fmla="*/ 1729005 w 2163422"/>
                  <a:gd name="connsiteY179" fmla="*/ 991759 h 1085889"/>
                  <a:gd name="connsiteX180" fmla="*/ 1737688 w 2163422"/>
                  <a:gd name="connsiteY180" fmla="*/ 940918 h 1085889"/>
                  <a:gd name="connsiteX181" fmla="*/ 1746378 w 2163422"/>
                  <a:gd name="connsiteY181" fmla="*/ 859705 h 1085889"/>
                  <a:gd name="connsiteX182" fmla="*/ 1755067 w 2163422"/>
                  <a:gd name="connsiteY182" fmla="*/ 944753 h 1085889"/>
                  <a:gd name="connsiteX183" fmla="*/ 1763756 w 2163422"/>
                  <a:gd name="connsiteY183" fmla="*/ 956353 h 1085889"/>
                  <a:gd name="connsiteX184" fmla="*/ 1772446 w 2163422"/>
                  <a:gd name="connsiteY184" fmla="*/ 878889 h 1085889"/>
                  <a:gd name="connsiteX185" fmla="*/ 1781136 w 2163422"/>
                  <a:gd name="connsiteY185" fmla="*/ 947637 h 1085889"/>
                  <a:gd name="connsiteX186" fmla="*/ 1789819 w 2163422"/>
                  <a:gd name="connsiteY186" fmla="*/ 997652 h 1085889"/>
                  <a:gd name="connsiteX187" fmla="*/ 1798508 w 2163422"/>
                  <a:gd name="connsiteY187" fmla="*/ 961261 h 1085889"/>
                  <a:gd name="connsiteX188" fmla="*/ 1807198 w 2163422"/>
                  <a:gd name="connsiteY188" fmla="*/ 975251 h 1085889"/>
                  <a:gd name="connsiteX189" fmla="*/ 1815887 w 2163422"/>
                  <a:gd name="connsiteY189" fmla="*/ 1014552 h 1085889"/>
                  <a:gd name="connsiteX190" fmla="*/ 1824577 w 2163422"/>
                  <a:gd name="connsiteY190" fmla="*/ 1000815 h 1085889"/>
                  <a:gd name="connsiteX191" fmla="*/ 1833266 w 2163422"/>
                  <a:gd name="connsiteY191" fmla="*/ 963265 h 1085889"/>
                  <a:gd name="connsiteX192" fmla="*/ 1841949 w 2163422"/>
                  <a:gd name="connsiteY192" fmla="*/ 991133 h 1085889"/>
                  <a:gd name="connsiteX193" fmla="*/ 1850639 w 2163422"/>
                  <a:gd name="connsiteY193" fmla="*/ 992738 h 1085889"/>
                  <a:gd name="connsiteX194" fmla="*/ 1859328 w 2163422"/>
                  <a:gd name="connsiteY194" fmla="*/ 1028496 h 1085889"/>
                  <a:gd name="connsiteX195" fmla="*/ 1868018 w 2163422"/>
                  <a:gd name="connsiteY195" fmla="*/ 980918 h 1085889"/>
                  <a:gd name="connsiteX196" fmla="*/ 1876707 w 2163422"/>
                  <a:gd name="connsiteY196" fmla="*/ 949874 h 1085889"/>
                  <a:gd name="connsiteX197" fmla="*/ 1885397 w 2163422"/>
                  <a:gd name="connsiteY197" fmla="*/ 1027165 h 1085889"/>
                  <a:gd name="connsiteX198" fmla="*/ 1894080 w 2163422"/>
                  <a:gd name="connsiteY198" fmla="*/ 950580 h 1085889"/>
                  <a:gd name="connsiteX199" fmla="*/ 1902770 w 2163422"/>
                  <a:gd name="connsiteY199" fmla="*/ 1016171 h 1085889"/>
                  <a:gd name="connsiteX200" fmla="*/ 1911459 w 2163422"/>
                  <a:gd name="connsiteY200" fmla="*/ 1031606 h 1085889"/>
                  <a:gd name="connsiteX201" fmla="*/ 1920149 w 2163422"/>
                  <a:gd name="connsiteY201" fmla="*/ 992072 h 1085889"/>
                  <a:gd name="connsiteX202" fmla="*/ 1928838 w 2163422"/>
                  <a:gd name="connsiteY202" fmla="*/ 1008173 h 1085889"/>
                  <a:gd name="connsiteX203" fmla="*/ 1937528 w 2163422"/>
                  <a:gd name="connsiteY203" fmla="*/ 1000302 h 1085889"/>
                  <a:gd name="connsiteX204" fmla="*/ 1946211 w 2163422"/>
                  <a:gd name="connsiteY204" fmla="*/ 968752 h 1085889"/>
                  <a:gd name="connsiteX205" fmla="*/ 1954900 w 2163422"/>
                  <a:gd name="connsiteY205" fmla="*/ 967833 h 1085889"/>
                  <a:gd name="connsiteX206" fmla="*/ 1963590 w 2163422"/>
                  <a:gd name="connsiteY206" fmla="*/ 1051330 h 1085889"/>
                  <a:gd name="connsiteX207" fmla="*/ 1972279 w 2163422"/>
                  <a:gd name="connsiteY207" fmla="*/ 973840 h 1085889"/>
                  <a:gd name="connsiteX208" fmla="*/ 1980969 w 2163422"/>
                  <a:gd name="connsiteY208" fmla="*/ 1058775 h 1085889"/>
                  <a:gd name="connsiteX209" fmla="*/ 1989659 w 2163422"/>
                  <a:gd name="connsiteY209" fmla="*/ 1042953 h 1085889"/>
                  <a:gd name="connsiteX210" fmla="*/ 1998341 w 2163422"/>
                  <a:gd name="connsiteY210" fmla="*/ 1049752 h 1085889"/>
                  <a:gd name="connsiteX211" fmla="*/ 2007031 w 2163422"/>
                  <a:gd name="connsiteY211" fmla="*/ 964923 h 1085889"/>
                  <a:gd name="connsiteX212" fmla="*/ 2015720 w 2163422"/>
                  <a:gd name="connsiteY212" fmla="*/ 915294 h 1085889"/>
                  <a:gd name="connsiteX213" fmla="*/ 2024410 w 2163422"/>
                  <a:gd name="connsiteY213" fmla="*/ 918584 h 1085889"/>
                  <a:gd name="connsiteX214" fmla="*/ 2033100 w 2163422"/>
                  <a:gd name="connsiteY214" fmla="*/ 1008100 h 1085889"/>
                  <a:gd name="connsiteX215" fmla="*/ 2041789 w 2163422"/>
                  <a:gd name="connsiteY215" fmla="*/ 950706 h 1085889"/>
                  <a:gd name="connsiteX216" fmla="*/ 2050472 w 2163422"/>
                  <a:gd name="connsiteY216" fmla="*/ 1000715 h 1085889"/>
                  <a:gd name="connsiteX217" fmla="*/ 2059162 w 2163422"/>
                  <a:gd name="connsiteY217" fmla="*/ 1085890 h 1085889"/>
                  <a:gd name="connsiteX218" fmla="*/ 2067851 w 2163422"/>
                  <a:gd name="connsiteY218" fmla="*/ 955474 h 1085889"/>
                  <a:gd name="connsiteX219" fmla="*/ 2076541 w 2163422"/>
                  <a:gd name="connsiteY219" fmla="*/ 967720 h 1085889"/>
                  <a:gd name="connsiteX220" fmla="*/ 2085230 w 2163422"/>
                  <a:gd name="connsiteY220" fmla="*/ 935224 h 1085889"/>
                  <a:gd name="connsiteX221" fmla="*/ 2093920 w 2163422"/>
                  <a:gd name="connsiteY221" fmla="*/ 1073065 h 1085889"/>
                  <a:gd name="connsiteX222" fmla="*/ 2102603 w 2163422"/>
                  <a:gd name="connsiteY222" fmla="*/ 1048240 h 1085889"/>
                  <a:gd name="connsiteX223" fmla="*/ 2111292 w 2163422"/>
                  <a:gd name="connsiteY223" fmla="*/ 1075295 h 1085889"/>
                  <a:gd name="connsiteX224" fmla="*/ 2119982 w 2163422"/>
                  <a:gd name="connsiteY224" fmla="*/ 1084538 h 1085889"/>
                  <a:gd name="connsiteX225" fmla="*/ 2128672 w 2163422"/>
                  <a:gd name="connsiteY225" fmla="*/ 1064814 h 1085889"/>
                  <a:gd name="connsiteX226" fmla="*/ 2137361 w 2163422"/>
                  <a:gd name="connsiteY226" fmla="*/ 976104 h 1085889"/>
                  <a:gd name="connsiteX227" fmla="*/ 2146051 w 2163422"/>
                  <a:gd name="connsiteY227" fmla="*/ 1071300 h 1085889"/>
                  <a:gd name="connsiteX228" fmla="*/ 2154734 w 2163422"/>
                  <a:gd name="connsiteY228" fmla="*/ 910440 h 1085889"/>
                  <a:gd name="connsiteX229" fmla="*/ 2163423 w 2163422"/>
                  <a:gd name="connsiteY229" fmla="*/ 983082 h 1085889"/>
                  <a:gd name="connsiteX230" fmla="*/ 2163423 w 2163422"/>
                  <a:gd name="connsiteY230" fmla="*/ 983082 h 1085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</a:cxnLst>
                <a:rect l="l" t="t" r="r" b="b"/>
                <a:pathLst>
                  <a:path w="2163422" h="1085889">
                    <a:moveTo>
                      <a:pt x="0" y="407855"/>
                    </a:moveTo>
                    <a:lnTo>
                      <a:pt x="34754" y="407855"/>
                    </a:lnTo>
                    <a:lnTo>
                      <a:pt x="43442" y="175980"/>
                    </a:lnTo>
                    <a:lnTo>
                      <a:pt x="52131" y="407855"/>
                    </a:lnTo>
                    <a:lnTo>
                      <a:pt x="69508" y="407855"/>
                    </a:lnTo>
                    <a:lnTo>
                      <a:pt x="78196" y="409406"/>
                    </a:lnTo>
                    <a:lnTo>
                      <a:pt x="95573" y="409406"/>
                    </a:lnTo>
                    <a:lnTo>
                      <a:pt x="104261" y="406383"/>
                    </a:lnTo>
                    <a:lnTo>
                      <a:pt x="121639" y="412150"/>
                    </a:lnTo>
                    <a:lnTo>
                      <a:pt x="130327" y="411344"/>
                    </a:lnTo>
                    <a:lnTo>
                      <a:pt x="139016" y="412150"/>
                    </a:lnTo>
                    <a:lnTo>
                      <a:pt x="147704" y="412150"/>
                    </a:lnTo>
                    <a:lnTo>
                      <a:pt x="156392" y="232847"/>
                    </a:lnTo>
                    <a:lnTo>
                      <a:pt x="173769" y="404399"/>
                    </a:lnTo>
                    <a:lnTo>
                      <a:pt x="182456" y="412150"/>
                    </a:lnTo>
                    <a:lnTo>
                      <a:pt x="191146" y="245023"/>
                    </a:lnTo>
                    <a:lnTo>
                      <a:pt x="199835" y="195677"/>
                    </a:lnTo>
                    <a:lnTo>
                      <a:pt x="208525" y="592534"/>
                    </a:lnTo>
                    <a:lnTo>
                      <a:pt x="217214" y="619982"/>
                    </a:lnTo>
                    <a:lnTo>
                      <a:pt x="225897" y="681032"/>
                    </a:lnTo>
                    <a:lnTo>
                      <a:pt x="234587" y="608915"/>
                    </a:lnTo>
                    <a:lnTo>
                      <a:pt x="243276" y="543544"/>
                    </a:lnTo>
                    <a:lnTo>
                      <a:pt x="260656" y="762984"/>
                    </a:lnTo>
                    <a:lnTo>
                      <a:pt x="312786" y="762984"/>
                    </a:lnTo>
                    <a:lnTo>
                      <a:pt x="321476" y="640525"/>
                    </a:lnTo>
                    <a:lnTo>
                      <a:pt x="330159" y="0"/>
                    </a:lnTo>
                    <a:lnTo>
                      <a:pt x="338848" y="655588"/>
                    </a:lnTo>
                    <a:lnTo>
                      <a:pt x="347538" y="643728"/>
                    </a:lnTo>
                    <a:lnTo>
                      <a:pt x="356227" y="634492"/>
                    </a:lnTo>
                    <a:lnTo>
                      <a:pt x="364917" y="775150"/>
                    </a:lnTo>
                    <a:lnTo>
                      <a:pt x="373606" y="797151"/>
                    </a:lnTo>
                    <a:lnTo>
                      <a:pt x="382289" y="748707"/>
                    </a:lnTo>
                    <a:lnTo>
                      <a:pt x="390979" y="761998"/>
                    </a:lnTo>
                    <a:lnTo>
                      <a:pt x="399669" y="735549"/>
                    </a:lnTo>
                    <a:lnTo>
                      <a:pt x="408358" y="791144"/>
                    </a:lnTo>
                    <a:lnTo>
                      <a:pt x="417048" y="732739"/>
                    </a:lnTo>
                    <a:lnTo>
                      <a:pt x="425737" y="723416"/>
                    </a:lnTo>
                    <a:lnTo>
                      <a:pt x="434420" y="688437"/>
                    </a:lnTo>
                    <a:lnTo>
                      <a:pt x="443110" y="659337"/>
                    </a:lnTo>
                    <a:lnTo>
                      <a:pt x="451799" y="797151"/>
                    </a:lnTo>
                    <a:lnTo>
                      <a:pt x="469178" y="797151"/>
                    </a:lnTo>
                    <a:lnTo>
                      <a:pt x="477868" y="778619"/>
                    </a:lnTo>
                    <a:lnTo>
                      <a:pt x="486551" y="790758"/>
                    </a:lnTo>
                    <a:lnTo>
                      <a:pt x="495240" y="787928"/>
                    </a:lnTo>
                    <a:lnTo>
                      <a:pt x="503930" y="775083"/>
                    </a:lnTo>
                    <a:lnTo>
                      <a:pt x="512620" y="771307"/>
                    </a:lnTo>
                    <a:lnTo>
                      <a:pt x="521309" y="769656"/>
                    </a:lnTo>
                    <a:lnTo>
                      <a:pt x="529999" y="801020"/>
                    </a:lnTo>
                    <a:lnTo>
                      <a:pt x="538682" y="767851"/>
                    </a:lnTo>
                    <a:lnTo>
                      <a:pt x="547371" y="773298"/>
                    </a:lnTo>
                    <a:lnTo>
                      <a:pt x="556061" y="780996"/>
                    </a:lnTo>
                    <a:lnTo>
                      <a:pt x="564750" y="735176"/>
                    </a:lnTo>
                    <a:lnTo>
                      <a:pt x="573440" y="825385"/>
                    </a:lnTo>
                    <a:lnTo>
                      <a:pt x="582129" y="829513"/>
                    </a:lnTo>
                    <a:lnTo>
                      <a:pt x="590812" y="770402"/>
                    </a:lnTo>
                    <a:lnTo>
                      <a:pt x="599502" y="817381"/>
                    </a:lnTo>
                    <a:lnTo>
                      <a:pt x="616881" y="840900"/>
                    </a:lnTo>
                    <a:lnTo>
                      <a:pt x="625570" y="835659"/>
                    </a:lnTo>
                    <a:lnTo>
                      <a:pt x="634260" y="842432"/>
                    </a:lnTo>
                    <a:lnTo>
                      <a:pt x="642943" y="836059"/>
                    </a:lnTo>
                    <a:lnTo>
                      <a:pt x="651632" y="840354"/>
                    </a:lnTo>
                    <a:lnTo>
                      <a:pt x="660322" y="823893"/>
                    </a:lnTo>
                    <a:lnTo>
                      <a:pt x="669012" y="827196"/>
                    </a:lnTo>
                    <a:lnTo>
                      <a:pt x="677701" y="845415"/>
                    </a:lnTo>
                    <a:lnTo>
                      <a:pt x="686391" y="851002"/>
                    </a:lnTo>
                    <a:lnTo>
                      <a:pt x="695074" y="822468"/>
                    </a:lnTo>
                    <a:lnTo>
                      <a:pt x="703763" y="833622"/>
                    </a:lnTo>
                    <a:lnTo>
                      <a:pt x="712453" y="858140"/>
                    </a:lnTo>
                    <a:lnTo>
                      <a:pt x="721142" y="845368"/>
                    </a:lnTo>
                    <a:lnTo>
                      <a:pt x="729832" y="855943"/>
                    </a:lnTo>
                    <a:lnTo>
                      <a:pt x="738521" y="844962"/>
                    </a:lnTo>
                    <a:lnTo>
                      <a:pt x="747204" y="857834"/>
                    </a:lnTo>
                    <a:lnTo>
                      <a:pt x="764584" y="857268"/>
                    </a:lnTo>
                    <a:lnTo>
                      <a:pt x="773273" y="858493"/>
                    </a:lnTo>
                    <a:lnTo>
                      <a:pt x="781963" y="854231"/>
                    </a:lnTo>
                    <a:lnTo>
                      <a:pt x="790652" y="847153"/>
                    </a:lnTo>
                    <a:lnTo>
                      <a:pt x="799335" y="857601"/>
                    </a:lnTo>
                    <a:lnTo>
                      <a:pt x="808025" y="873709"/>
                    </a:lnTo>
                    <a:lnTo>
                      <a:pt x="816714" y="872570"/>
                    </a:lnTo>
                    <a:lnTo>
                      <a:pt x="825404" y="813685"/>
                    </a:lnTo>
                    <a:lnTo>
                      <a:pt x="834093" y="868735"/>
                    </a:lnTo>
                    <a:lnTo>
                      <a:pt x="842783" y="880634"/>
                    </a:lnTo>
                    <a:lnTo>
                      <a:pt x="851466" y="877325"/>
                    </a:lnTo>
                    <a:lnTo>
                      <a:pt x="860155" y="880121"/>
                    </a:lnTo>
                    <a:lnTo>
                      <a:pt x="868845" y="887832"/>
                    </a:lnTo>
                    <a:lnTo>
                      <a:pt x="886224" y="889031"/>
                    </a:lnTo>
                    <a:lnTo>
                      <a:pt x="894914" y="887067"/>
                    </a:lnTo>
                    <a:lnTo>
                      <a:pt x="903596" y="889457"/>
                    </a:lnTo>
                    <a:lnTo>
                      <a:pt x="912286" y="888006"/>
                    </a:lnTo>
                    <a:lnTo>
                      <a:pt x="920976" y="896249"/>
                    </a:lnTo>
                    <a:lnTo>
                      <a:pt x="929665" y="880747"/>
                    </a:lnTo>
                    <a:lnTo>
                      <a:pt x="938355" y="882718"/>
                    </a:lnTo>
                    <a:lnTo>
                      <a:pt x="947044" y="893226"/>
                    </a:lnTo>
                    <a:lnTo>
                      <a:pt x="955727" y="889038"/>
                    </a:lnTo>
                    <a:lnTo>
                      <a:pt x="973106" y="856995"/>
                    </a:lnTo>
                    <a:lnTo>
                      <a:pt x="981796" y="886647"/>
                    </a:lnTo>
                    <a:lnTo>
                      <a:pt x="990485" y="890676"/>
                    </a:lnTo>
                    <a:lnTo>
                      <a:pt x="999175" y="886834"/>
                    </a:lnTo>
                    <a:lnTo>
                      <a:pt x="1007858" y="896249"/>
                    </a:lnTo>
                    <a:lnTo>
                      <a:pt x="1025237" y="896249"/>
                    </a:lnTo>
                    <a:lnTo>
                      <a:pt x="1033927" y="825951"/>
                    </a:lnTo>
                    <a:lnTo>
                      <a:pt x="1042616" y="839402"/>
                    </a:lnTo>
                    <a:lnTo>
                      <a:pt x="1051306" y="844296"/>
                    </a:lnTo>
                    <a:lnTo>
                      <a:pt x="1059989" y="833981"/>
                    </a:lnTo>
                    <a:lnTo>
                      <a:pt x="1068678" y="873409"/>
                    </a:lnTo>
                    <a:lnTo>
                      <a:pt x="1086057" y="694636"/>
                    </a:lnTo>
                    <a:lnTo>
                      <a:pt x="1094747" y="438959"/>
                    </a:lnTo>
                    <a:lnTo>
                      <a:pt x="1103436" y="590610"/>
                    </a:lnTo>
                    <a:lnTo>
                      <a:pt x="1112119" y="823327"/>
                    </a:lnTo>
                    <a:lnTo>
                      <a:pt x="1120809" y="678222"/>
                    </a:lnTo>
                    <a:lnTo>
                      <a:pt x="1129498" y="858140"/>
                    </a:lnTo>
                    <a:lnTo>
                      <a:pt x="1138188" y="930064"/>
                    </a:lnTo>
                    <a:lnTo>
                      <a:pt x="1146878" y="918177"/>
                    </a:lnTo>
                    <a:lnTo>
                      <a:pt x="1155567" y="835813"/>
                    </a:lnTo>
                    <a:lnTo>
                      <a:pt x="1164250" y="930064"/>
                    </a:lnTo>
                    <a:lnTo>
                      <a:pt x="1172940" y="943888"/>
                    </a:lnTo>
                    <a:lnTo>
                      <a:pt x="1181629" y="873309"/>
                    </a:lnTo>
                    <a:lnTo>
                      <a:pt x="1190319" y="867762"/>
                    </a:lnTo>
                    <a:lnTo>
                      <a:pt x="1199008" y="921474"/>
                    </a:lnTo>
                    <a:lnTo>
                      <a:pt x="1207698" y="886367"/>
                    </a:lnTo>
                    <a:lnTo>
                      <a:pt x="1216381" y="923824"/>
                    </a:lnTo>
                    <a:lnTo>
                      <a:pt x="1225070" y="844909"/>
                    </a:lnTo>
                    <a:lnTo>
                      <a:pt x="1233760" y="878570"/>
                    </a:lnTo>
                    <a:lnTo>
                      <a:pt x="1242449" y="943907"/>
                    </a:lnTo>
                    <a:lnTo>
                      <a:pt x="1251139" y="886760"/>
                    </a:lnTo>
                    <a:lnTo>
                      <a:pt x="1259829" y="918557"/>
                    </a:lnTo>
                    <a:lnTo>
                      <a:pt x="1268511" y="923751"/>
                    </a:lnTo>
                    <a:lnTo>
                      <a:pt x="1277201" y="900724"/>
                    </a:lnTo>
                    <a:lnTo>
                      <a:pt x="1285891" y="900844"/>
                    </a:lnTo>
                    <a:lnTo>
                      <a:pt x="1294580" y="907323"/>
                    </a:lnTo>
                    <a:lnTo>
                      <a:pt x="1303270" y="903474"/>
                    </a:lnTo>
                    <a:lnTo>
                      <a:pt x="1311959" y="952637"/>
                    </a:lnTo>
                    <a:lnTo>
                      <a:pt x="1320642" y="947110"/>
                    </a:lnTo>
                    <a:lnTo>
                      <a:pt x="1329332" y="904893"/>
                    </a:lnTo>
                    <a:lnTo>
                      <a:pt x="1338021" y="955241"/>
                    </a:lnTo>
                    <a:lnTo>
                      <a:pt x="1346711" y="905006"/>
                    </a:lnTo>
                    <a:lnTo>
                      <a:pt x="1355400" y="923684"/>
                    </a:lnTo>
                    <a:lnTo>
                      <a:pt x="1364090" y="939766"/>
                    </a:lnTo>
                    <a:lnTo>
                      <a:pt x="1372773" y="895077"/>
                    </a:lnTo>
                    <a:lnTo>
                      <a:pt x="1381462" y="939965"/>
                    </a:lnTo>
                    <a:lnTo>
                      <a:pt x="1390152" y="931568"/>
                    </a:lnTo>
                    <a:lnTo>
                      <a:pt x="1398842" y="925995"/>
                    </a:lnTo>
                    <a:lnTo>
                      <a:pt x="1407531" y="931595"/>
                    </a:lnTo>
                    <a:lnTo>
                      <a:pt x="1416221" y="922366"/>
                    </a:lnTo>
                    <a:lnTo>
                      <a:pt x="1424904" y="918071"/>
                    </a:lnTo>
                    <a:lnTo>
                      <a:pt x="1433593" y="920042"/>
                    </a:lnTo>
                    <a:lnTo>
                      <a:pt x="1442283" y="959336"/>
                    </a:lnTo>
                    <a:lnTo>
                      <a:pt x="1450972" y="947597"/>
                    </a:lnTo>
                    <a:lnTo>
                      <a:pt x="1459662" y="898240"/>
                    </a:lnTo>
                    <a:lnTo>
                      <a:pt x="1468351" y="954762"/>
                    </a:lnTo>
                    <a:lnTo>
                      <a:pt x="1477034" y="957752"/>
                    </a:lnTo>
                    <a:lnTo>
                      <a:pt x="1485724" y="949787"/>
                    </a:lnTo>
                    <a:lnTo>
                      <a:pt x="1494413" y="939033"/>
                    </a:lnTo>
                    <a:lnTo>
                      <a:pt x="1503103" y="986518"/>
                    </a:lnTo>
                    <a:lnTo>
                      <a:pt x="1511793" y="954269"/>
                    </a:lnTo>
                    <a:lnTo>
                      <a:pt x="1520482" y="970537"/>
                    </a:lnTo>
                    <a:lnTo>
                      <a:pt x="1529165" y="969565"/>
                    </a:lnTo>
                    <a:lnTo>
                      <a:pt x="1537855" y="978714"/>
                    </a:lnTo>
                    <a:lnTo>
                      <a:pt x="1546544" y="930050"/>
                    </a:lnTo>
                    <a:lnTo>
                      <a:pt x="1555234" y="936556"/>
                    </a:lnTo>
                    <a:lnTo>
                      <a:pt x="1563923" y="986518"/>
                    </a:lnTo>
                    <a:lnTo>
                      <a:pt x="1572613" y="997359"/>
                    </a:lnTo>
                    <a:lnTo>
                      <a:pt x="1581296" y="898360"/>
                    </a:lnTo>
                    <a:lnTo>
                      <a:pt x="1589985" y="865192"/>
                    </a:lnTo>
                    <a:lnTo>
                      <a:pt x="1598675" y="941377"/>
                    </a:lnTo>
                    <a:lnTo>
                      <a:pt x="1607364" y="931276"/>
                    </a:lnTo>
                    <a:lnTo>
                      <a:pt x="1616054" y="663925"/>
                    </a:lnTo>
                    <a:lnTo>
                      <a:pt x="1624743" y="917065"/>
                    </a:lnTo>
                    <a:lnTo>
                      <a:pt x="1633426" y="923038"/>
                    </a:lnTo>
                    <a:lnTo>
                      <a:pt x="1642116" y="846613"/>
                    </a:lnTo>
                    <a:lnTo>
                      <a:pt x="1650806" y="951818"/>
                    </a:lnTo>
                    <a:lnTo>
                      <a:pt x="1659495" y="971096"/>
                    </a:lnTo>
                    <a:lnTo>
                      <a:pt x="1668185" y="854198"/>
                    </a:lnTo>
                    <a:lnTo>
                      <a:pt x="1676874" y="951232"/>
                    </a:lnTo>
                    <a:lnTo>
                      <a:pt x="1685557" y="802265"/>
                    </a:lnTo>
                    <a:lnTo>
                      <a:pt x="1694247" y="953763"/>
                    </a:lnTo>
                    <a:lnTo>
                      <a:pt x="1702936" y="955041"/>
                    </a:lnTo>
                    <a:lnTo>
                      <a:pt x="1711626" y="903335"/>
                    </a:lnTo>
                    <a:lnTo>
                      <a:pt x="1720315" y="911512"/>
                    </a:lnTo>
                    <a:lnTo>
                      <a:pt x="1729005" y="991759"/>
                    </a:lnTo>
                    <a:lnTo>
                      <a:pt x="1737688" y="940918"/>
                    </a:lnTo>
                    <a:lnTo>
                      <a:pt x="1746378" y="859705"/>
                    </a:lnTo>
                    <a:lnTo>
                      <a:pt x="1755067" y="944753"/>
                    </a:lnTo>
                    <a:lnTo>
                      <a:pt x="1763756" y="956353"/>
                    </a:lnTo>
                    <a:lnTo>
                      <a:pt x="1772446" y="878889"/>
                    </a:lnTo>
                    <a:lnTo>
                      <a:pt x="1781136" y="947637"/>
                    </a:lnTo>
                    <a:lnTo>
                      <a:pt x="1789819" y="997652"/>
                    </a:lnTo>
                    <a:lnTo>
                      <a:pt x="1798508" y="961261"/>
                    </a:lnTo>
                    <a:lnTo>
                      <a:pt x="1807198" y="975251"/>
                    </a:lnTo>
                    <a:lnTo>
                      <a:pt x="1815887" y="1014552"/>
                    </a:lnTo>
                    <a:lnTo>
                      <a:pt x="1824577" y="1000815"/>
                    </a:lnTo>
                    <a:lnTo>
                      <a:pt x="1833266" y="963265"/>
                    </a:lnTo>
                    <a:lnTo>
                      <a:pt x="1841949" y="991133"/>
                    </a:lnTo>
                    <a:lnTo>
                      <a:pt x="1850639" y="992738"/>
                    </a:lnTo>
                    <a:lnTo>
                      <a:pt x="1859328" y="1028496"/>
                    </a:lnTo>
                    <a:lnTo>
                      <a:pt x="1868018" y="980918"/>
                    </a:lnTo>
                    <a:lnTo>
                      <a:pt x="1876707" y="949874"/>
                    </a:lnTo>
                    <a:lnTo>
                      <a:pt x="1885397" y="1027165"/>
                    </a:lnTo>
                    <a:lnTo>
                      <a:pt x="1894080" y="950580"/>
                    </a:lnTo>
                    <a:lnTo>
                      <a:pt x="1902770" y="1016171"/>
                    </a:lnTo>
                    <a:lnTo>
                      <a:pt x="1911459" y="1031606"/>
                    </a:lnTo>
                    <a:lnTo>
                      <a:pt x="1920149" y="992072"/>
                    </a:lnTo>
                    <a:lnTo>
                      <a:pt x="1928838" y="1008173"/>
                    </a:lnTo>
                    <a:lnTo>
                      <a:pt x="1937528" y="1000302"/>
                    </a:lnTo>
                    <a:lnTo>
                      <a:pt x="1946211" y="968752"/>
                    </a:lnTo>
                    <a:lnTo>
                      <a:pt x="1954900" y="967833"/>
                    </a:lnTo>
                    <a:lnTo>
                      <a:pt x="1963590" y="1051330"/>
                    </a:lnTo>
                    <a:lnTo>
                      <a:pt x="1972279" y="973840"/>
                    </a:lnTo>
                    <a:lnTo>
                      <a:pt x="1980969" y="1058775"/>
                    </a:lnTo>
                    <a:lnTo>
                      <a:pt x="1989659" y="1042953"/>
                    </a:lnTo>
                    <a:lnTo>
                      <a:pt x="1998341" y="1049752"/>
                    </a:lnTo>
                    <a:lnTo>
                      <a:pt x="2007031" y="964923"/>
                    </a:lnTo>
                    <a:lnTo>
                      <a:pt x="2015720" y="915294"/>
                    </a:lnTo>
                    <a:lnTo>
                      <a:pt x="2024410" y="918584"/>
                    </a:lnTo>
                    <a:lnTo>
                      <a:pt x="2033100" y="1008100"/>
                    </a:lnTo>
                    <a:lnTo>
                      <a:pt x="2041789" y="950706"/>
                    </a:lnTo>
                    <a:lnTo>
                      <a:pt x="2050472" y="1000715"/>
                    </a:lnTo>
                    <a:lnTo>
                      <a:pt x="2059162" y="1085890"/>
                    </a:lnTo>
                    <a:lnTo>
                      <a:pt x="2067851" y="955474"/>
                    </a:lnTo>
                    <a:lnTo>
                      <a:pt x="2076541" y="967720"/>
                    </a:lnTo>
                    <a:lnTo>
                      <a:pt x="2085230" y="935224"/>
                    </a:lnTo>
                    <a:lnTo>
                      <a:pt x="2093920" y="1073065"/>
                    </a:lnTo>
                    <a:lnTo>
                      <a:pt x="2102603" y="1048240"/>
                    </a:lnTo>
                    <a:lnTo>
                      <a:pt x="2111292" y="1075295"/>
                    </a:lnTo>
                    <a:lnTo>
                      <a:pt x="2119982" y="1084538"/>
                    </a:lnTo>
                    <a:lnTo>
                      <a:pt x="2128672" y="1064814"/>
                    </a:lnTo>
                    <a:lnTo>
                      <a:pt x="2137361" y="976104"/>
                    </a:lnTo>
                    <a:lnTo>
                      <a:pt x="2146051" y="1071300"/>
                    </a:lnTo>
                    <a:lnTo>
                      <a:pt x="2154734" y="910440"/>
                    </a:lnTo>
                    <a:lnTo>
                      <a:pt x="2163423" y="983082"/>
                    </a:lnTo>
                    <a:lnTo>
                      <a:pt x="2163423" y="983082"/>
                    </a:lnTo>
                  </a:path>
                </a:pathLst>
              </a:custGeom>
              <a:noFill/>
              <a:ln w="9980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3" name="자유형 1562">
                <a:extLst>
                  <a:ext uri="{FF2B5EF4-FFF2-40B4-BE49-F238E27FC236}">
                    <a16:creationId xmlns:a16="http://schemas.microsoft.com/office/drawing/2014/main" id="{6E4FED53-6441-816A-3349-06076D83DBED}"/>
                  </a:ext>
                </a:extLst>
              </p:cNvPr>
              <p:cNvSpPr/>
              <p:nvPr/>
            </p:nvSpPr>
            <p:spPr>
              <a:xfrm>
                <a:off x="19083955" y="14698289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6653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4" name="자유형 1563">
                <a:extLst>
                  <a:ext uri="{FF2B5EF4-FFF2-40B4-BE49-F238E27FC236}">
                    <a16:creationId xmlns:a16="http://schemas.microsoft.com/office/drawing/2014/main" id="{45F81DE7-EEBD-F376-4125-873E09277E47}"/>
                  </a:ext>
                </a:extLst>
              </p:cNvPr>
              <p:cNvSpPr/>
              <p:nvPr/>
            </p:nvSpPr>
            <p:spPr>
              <a:xfrm>
                <a:off x="19083955" y="13006807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5" name="자유형 1564">
                <a:extLst>
                  <a:ext uri="{FF2B5EF4-FFF2-40B4-BE49-F238E27FC236}">
                    <a16:creationId xmlns:a16="http://schemas.microsoft.com/office/drawing/2014/main" id="{2A64BCEC-8A24-428C-3E80-1DDAF42D86CD}"/>
                  </a:ext>
                </a:extLst>
              </p:cNvPr>
              <p:cNvSpPr/>
              <p:nvPr/>
            </p:nvSpPr>
            <p:spPr>
              <a:xfrm>
                <a:off x="21463722" y="13006807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6" name="자유형 1565">
                <a:extLst>
                  <a:ext uri="{FF2B5EF4-FFF2-40B4-BE49-F238E27FC236}">
                    <a16:creationId xmlns:a16="http://schemas.microsoft.com/office/drawing/2014/main" id="{D8211543-B86D-1AC1-0A13-41D181CF72F0}"/>
                  </a:ext>
                </a:extLst>
              </p:cNvPr>
              <p:cNvSpPr/>
              <p:nvPr/>
            </p:nvSpPr>
            <p:spPr>
              <a:xfrm>
                <a:off x="19083955" y="14778836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67" name="자유형 1566">
                <a:extLst>
                  <a:ext uri="{FF2B5EF4-FFF2-40B4-BE49-F238E27FC236}">
                    <a16:creationId xmlns:a16="http://schemas.microsoft.com/office/drawing/2014/main" id="{1B16A7C8-050C-3E5E-63E5-659107C03C6C}"/>
                  </a:ext>
                </a:extLst>
              </p:cNvPr>
              <p:cNvSpPr/>
              <p:nvPr/>
            </p:nvSpPr>
            <p:spPr>
              <a:xfrm>
                <a:off x="19083955" y="13006807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568" name="그래픽 355">
                <a:extLst>
                  <a:ext uri="{FF2B5EF4-FFF2-40B4-BE49-F238E27FC236}">
                    <a16:creationId xmlns:a16="http://schemas.microsoft.com/office/drawing/2014/main" id="{137C543D-4972-105E-0A87-792005B1FEFF}"/>
                  </a:ext>
                </a:extLst>
              </p:cNvPr>
              <p:cNvGrpSpPr/>
              <p:nvPr/>
            </p:nvGrpSpPr>
            <p:grpSpPr>
              <a:xfrm>
                <a:off x="19967235" y="12907547"/>
                <a:ext cx="619478" cy="68595"/>
                <a:chOff x="19967235" y="12907547"/>
                <a:chExt cx="619478" cy="68595"/>
              </a:xfrm>
              <a:solidFill>
                <a:srgbClr val="000000"/>
              </a:solidFill>
            </p:grpSpPr>
            <p:sp>
              <p:nvSpPr>
                <p:cNvPr id="1569" name="자유형 1568">
                  <a:extLst>
                    <a:ext uri="{FF2B5EF4-FFF2-40B4-BE49-F238E27FC236}">
                      <a16:creationId xmlns:a16="http://schemas.microsoft.com/office/drawing/2014/main" id="{13B16CEA-9508-6C40-D81F-433DB6BA0549}"/>
                    </a:ext>
                  </a:extLst>
                </p:cNvPr>
                <p:cNvSpPr/>
                <p:nvPr/>
              </p:nvSpPr>
              <p:spPr>
                <a:xfrm flipV="1">
                  <a:off x="19967235" y="12908596"/>
                  <a:ext cx="44630" cy="59393"/>
                </a:xfrm>
                <a:custGeom>
                  <a:avLst/>
                  <a:gdLst>
                    <a:gd name="connsiteX0" fmla="*/ -2149 w 44630"/>
                    <a:gd name="connsiteY0" fmla="*/ 57137 h 59393"/>
                    <a:gd name="connsiteX1" fmla="*/ 5786 w 44630"/>
                    <a:gd name="connsiteY1" fmla="*/ 57137 h 59393"/>
                    <a:gd name="connsiteX2" fmla="*/ 5786 w 44630"/>
                    <a:gd name="connsiteY2" fmla="*/ 21741 h 59393"/>
                    <a:gd name="connsiteX3" fmla="*/ 9172 w 44630"/>
                    <a:gd name="connsiteY3" fmla="*/ 8257 h 59393"/>
                    <a:gd name="connsiteX4" fmla="*/ 20192 w 44630"/>
                    <a:gd name="connsiteY4" fmla="*/ 4149 h 59393"/>
                    <a:gd name="connsiteX5" fmla="*/ 31162 w 44630"/>
                    <a:gd name="connsiteY5" fmla="*/ 8257 h 59393"/>
                    <a:gd name="connsiteX6" fmla="*/ 34561 w 44630"/>
                    <a:gd name="connsiteY6" fmla="*/ 21741 h 59393"/>
                    <a:gd name="connsiteX7" fmla="*/ 34561 w 44630"/>
                    <a:gd name="connsiteY7" fmla="*/ 57137 h 59393"/>
                    <a:gd name="connsiteX8" fmla="*/ 42482 w 44630"/>
                    <a:gd name="connsiteY8" fmla="*/ 57137 h 59393"/>
                    <a:gd name="connsiteX9" fmla="*/ 42482 w 44630"/>
                    <a:gd name="connsiteY9" fmla="*/ 20767 h 59393"/>
                    <a:gd name="connsiteX10" fmla="*/ 36835 w 44630"/>
                    <a:gd name="connsiteY10" fmla="*/ 3562 h 59393"/>
                    <a:gd name="connsiteX11" fmla="*/ 20192 w 44630"/>
                    <a:gd name="connsiteY11" fmla="*/ -2256 h 59393"/>
                    <a:gd name="connsiteX12" fmla="*/ 3487 w 44630"/>
                    <a:gd name="connsiteY12" fmla="*/ 3562 h 59393"/>
                    <a:gd name="connsiteX13" fmla="*/ -2149 w 44630"/>
                    <a:gd name="connsiteY13" fmla="*/ 20767 h 59393"/>
                    <a:gd name="connsiteX14" fmla="*/ -2149 w 44630"/>
                    <a:gd name="connsiteY14" fmla="*/ 57137 h 59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4630" h="59393">
                      <a:moveTo>
                        <a:pt x="-2149" y="57137"/>
                      </a:moveTo>
                      <a:lnTo>
                        <a:pt x="5786" y="57137"/>
                      </a:lnTo>
                      <a:lnTo>
                        <a:pt x="5786" y="21741"/>
                      </a:lnTo>
                      <a:cubicBezTo>
                        <a:pt x="5786" y="15498"/>
                        <a:pt x="6914" y="11003"/>
                        <a:pt x="9172" y="8257"/>
                      </a:cubicBezTo>
                      <a:cubicBezTo>
                        <a:pt x="11437" y="5518"/>
                        <a:pt x="15111" y="4149"/>
                        <a:pt x="20192" y="4149"/>
                      </a:cubicBezTo>
                      <a:cubicBezTo>
                        <a:pt x="25240" y="4149"/>
                        <a:pt x="28896" y="5518"/>
                        <a:pt x="31162" y="8257"/>
                      </a:cubicBezTo>
                      <a:cubicBezTo>
                        <a:pt x="33428" y="11003"/>
                        <a:pt x="34561" y="15498"/>
                        <a:pt x="34561" y="21741"/>
                      </a:cubicBezTo>
                      <a:lnTo>
                        <a:pt x="34561" y="57137"/>
                      </a:lnTo>
                      <a:lnTo>
                        <a:pt x="42482" y="57137"/>
                      </a:lnTo>
                      <a:lnTo>
                        <a:pt x="42482" y="20767"/>
                      </a:lnTo>
                      <a:cubicBezTo>
                        <a:pt x="42482" y="13176"/>
                        <a:pt x="40600" y="7441"/>
                        <a:pt x="36835" y="3562"/>
                      </a:cubicBezTo>
                      <a:cubicBezTo>
                        <a:pt x="33078" y="-317"/>
                        <a:pt x="27530" y="-2256"/>
                        <a:pt x="20192" y="-2256"/>
                      </a:cubicBezTo>
                      <a:cubicBezTo>
                        <a:pt x="12820" y="-2256"/>
                        <a:pt x="7252" y="-317"/>
                        <a:pt x="3487" y="3562"/>
                      </a:cubicBezTo>
                      <a:cubicBezTo>
                        <a:pt x="-270" y="7441"/>
                        <a:pt x="-2149" y="13176"/>
                        <a:pt x="-2149" y="20767"/>
                      </a:cubicBezTo>
                      <a:lnTo>
                        <a:pt x="-2149" y="571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0" name="자유형 1569">
                  <a:extLst>
                    <a:ext uri="{FF2B5EF4-FFF2-40B4-BE49-F238E27FC236}">
                      <a16:creationId xmlns:a16="http://schemas.microsoft.com/office/drawing/2014/main" id="{0200CF4B-42C0-18BA-3F92-837F9C12E314}"/>
                    </a:ext>
                  </a:extLst>
                </p:cNvPr>
                <p:cNvSpPr/>
                <p:nvPr/>
              </p:nvSpPr>
              <p:spPr>
                <a:xfrm flipV="1">
                  <a:off x="20023303" y="12907547"/>
                  <a:ext cx="47017" cy="60442"/>
                </a:xfrm>
                <a:custGeom>
                  <a:avLst/>
                  <a:gdLst>
                    <a:gd name="connsiteX0" fmla="*/ 44979 w 47017"/>
                    <a:gd name="connsiteY0" fmla="*/ 52601 h 60442"/>
                    <a:gd name="connsiteX1" fmla="*/ 44979 w 47017"/>
                    <a:gd name="connsiteY1" fmla="*/ 44298 h 60442"/>
                    <a:gd name="connsiteX2" fmla="*/ 36482 w 47017"/>
                    <a:gd name="connsiteY2" fmla="*/ 49829 h 60442"/>
                    <a:gd name="connsiteX3" fmla="*/ 26899 w 47017"/>
                    <a:gd name="connsiteY3" fmla="*/ 51664 h 60442"/>
                    <a:gd name="connsiteX4" fmla="*/ 11593 w 47017"/>
                    <a:gd name="connsiteY4" fmla="*/ 45559 h 60442"/>
                    <a:gd name="connsiteX5" fmla="*/ 6283 w 47017"/>
                    <a:gd name="connsiteY5" fmla="*/ 27904 h 60442"/>
                    <a:gd name="connsiteX6" fmla="*/ 11593 w 47017"/>
                    <a:gd name="connsiteY6" fmla="*/ 10287 h 60442"/>
                    <a:gd name="connsiteX7" fmla="*/ 26899 w 47017"/>
                    <a:gd name="connsiteY7" fmla="*/ 4182 h 60442"/>
                    <a:gd name="connsiteX8" fmla="*/ 36482 w 47017"/>
                    <a:gd name="connsiteY8" fmla="*/ 6017 h 60442"/>
                    <a:gd name="connsiteX9" fmla="*/ 44979 w 47017"/>
                    <a:gd name="connsiteY9" fmla="*/ 11561 h 60442"/>
                    <a:gd name="connsiteX10" fmla="*/ 44979 w 47017"/>
                    <a:gd name="connsiteY10" fmla="*/ 3320 h 60442"/>
                    <a:gd name="connsiteX11" fmla="*/ 36207 w 47017"/>
                    <a:gd name="connsiteY11" fmla="*/ -900 h 60442"/>
                    <a:gd name="connsiteX12" fmla="*/ 26437 w 47017"/>
                    <a:gd name="connsiteY12" fmla="*/ -2298 h 60442"/>
                    <a:gd name="connsiteX13" fmla="*/ 5571 w 47017"/>
                    <a:gd name="connsiteY13" fmla="*/ 5792 h 60442"/>
                    <a:gd name="connsiteX14" fmla="*/ -2038 w 47017"/>
                    <a:gd name="connsiteY14" fmla="*/ 27904 h 60442"/>
                    <a:gd name="connsiteX15" fmla="*/ 5571 w 47017"/>
                    <a:gd name="connsiteY15" fmla="*/ 50041 h 60442"/>
                    <a:gd name="connsiteX16" fmla="*/ 26437 w 47017"/>
                    <a:gd name="connsiteY16" fmla="*/ 58144 h 60442"/>
                    <a:gd name="connsiteX17" fmla="*/ 36282 w 47017"/>
                    <a:gd name="connsiteY17" fmla="*/ 56758 h 60442"/>
                    <a:gd name="connsiteX18" fmla="*/ 44979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79" y="52601"/>
                      </a:moveTo>
                      <a:lnTo>
                        <a:pt x="44979" y="44298"/>
                      </a:lnTo>
                      <a:cubicBezTo>
                        <a:pt x="42321" y="46770"/>
                        <a:pt x="39489" y="48614"/>
                        <a:pt x="36482" y="49829"/>
                      </a:cubicBezTo>
                      <a:cubicBezTo>
                        <a:pt x="33475" y="51052"/>
                        <a:pt x="30281" y="51664"/>
                        <a:pt x="26899" y="51664"/>
                      </a:cubicBezTo>
                      <a:cubicBezTo>
                        <a:pt x="20235" y="51664"/>
                        <a:pt x="15133" y="49629"/>
                        <a:pt x="11593" y="45559"/>
                      </a:cubicBezTo>
                      <a:cubicBezTo>
                        <a:pt x="8053" y="41488"/>
                        <a:pt x="6283" y="35604"/>
                        <a:pt x="6283" y="27904"/>
                      </a:cubicBezTo>
                      <a:cubicBezTo>
                        <a:pt x="6283" y="20230"/>
                        <a:pt x="8053" y="14357"/>
                        <a:pt x="11593" y="10287"/>
                      </a:cubicBezTo>
                      <a:cubicBezTo>
                        <a:pt x="15133" y="6217"/>
                        <a:pt x="20235" y="4182"/>
                        <a:pt x="26899" y="4182"/>
                      </a:cubicBezTo>
                      <a:cubicBezTo>
                        <a:pt x="30281" y="4182"/>
                        <a:pt x="33475" y="4793"/>
                        <a:pt x="36482" y="6017"/>
                      </a:cubicBezTo>
                      <a:cubicBezTo>
                        <a:pt x="39489" y="7241"/>
                        <a:pt x="42321" y="9088"/>
                        <a:pt x="44979" y="11561"/>
                      </a:cubicBezTo>
                      <a:lnTo>
                        <a:pt x="44979" y="3320"/>
                      </a:lnTo>
                      <a:cubicBezTo>
                        <a:pt x="42222" y="1447"/>
                        <a:pt x="39298" y="41"/>
                        <a:pt x="36207" y="-900"/>
                      </a:cubicBezTo>
                      <a:cubicBezTo>
                        <a:pt x="33125" y="-1832"/>
                        <a:pt x="29869" y="-2298"/>
                        <a:pt x="26437" y="-2298"/>
                      </a:cubicBezTo>
                      <a:cubicBezTo>
                        <a:pt x="17607" y="-2298"/>
                        <a:pt x="10652" y="398"/>
                        <a:pt x="5571" y="5792"/>
                      </a:cubicBezTo>
                      <a:cubicBezTo>
                        <a:pt x="498" y="11194"/>
                        <a:pt x="-2038" y="18565"/>
                        <a:pt x="-2038" y="27904"/>
                      </a:cubicBezTo>
                      <a:cubicBezTo>
                        <a:pt x="-2038" y="37268"/>
                        <a:pt x="498" y="44647"/>
                        <a:pt x="5571" y="50041"/>
                      </a:cubicBezTo>
                      <a:cubicBezTo>
                        <a:pt x="10652" y="55443"/>
                        <a:pt x="17607" y="58144"/>
                        <a:pt x="26437" y="58144"/>
                      </a:cubicBezTo>
                      <a:cubicBezTo>
                        <a:pt x="29919" y="58144"/>
                        <a:pt x="33200" y="57682"/>
                        <a:pt x="36282" y="56758"/>
                      </a:cubicBezTo>
                      <a:cubicBezTo>
                        <a:pt x="39373" y="55834"/>
                        <a:pt x="42271" y="54448"/>
                        <a:pt x="44979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1" name="자유형 1570">
                  <a:extLst>
                    <a:ext uri="{FF2B5EF4-FFF2-40B4-BE49-F238E27FC236}">
                      <a16:creationId xmlns:a16="http://schemas.microsoft.com/office/drawing/2014/main" id="{1EAC2C4F-805E-8C75-F264-EF43527867B5}"/>
                    </a:ext>
                  </a:extLst>
                </p:cNvPr>
                <p:cNvSpPr/>
                <p:nvPr/>
              </p:nvSpPr>
              <p:spPr>
                <a:xfrm flipV="1">
                  <a:off x="20079138" y="12907547"/>
                  <a:ext cx="47017" cy="60442"/>
                </a:xfrm>
                <a:custGeom>
                  <a:avLst/>
                  <a:gdLst>
                    <a:gd name="connsiteX0" fmla="*/ 44987 w 47017"/>
                    <a:gd name="connsiteY0" fmla="*/ 52601 h 60442"/>
                    <a:gd name="connsiteX1" fmla="*/ 44987 w 47017"/>
                    <a:gd name="connsiteY1" fmla="*/ 44298 h 60442"/>
                    <a:gd name="connsiteX2" fmla="*/ 36491 w 47017"/>
                    <a:gd name="connsiteY2" fmla="*/ 49829 h 60442"/>
                    <a:gd name="connsiteX3" fmla="*/ 26907 w 47017"/>
                    <a:gd name="connsiteY3" fmla="*/ 51664 h 60442"/>
                    <a:gd name="connsiteX4" fmla="*/ 11602 w 47017"/>
                    <a:gd name="connsiteY4" fmla="*/ 45559 h 60442"/>
                    <a:gd name="connsiteX5" fmla="*/ 6291 w 47017"/>
                    <a:gd name="connsiteY5" fmla="*/ 27904 h 60442"/>
                    <a:gd name="connsiteX6" fmla="*/ 11602 w 47017"/>
                    <a:gd name="connsiteY6" fmla="*/ 10287 h 60442"/>
                    <a:gd name="connsiteX7" fmla="*/ 26907 w 47017"/>
                    <a:gd name="connsiteY7" fmla="*/ 4182 h 60442"/>
                    <a:gd name="connsiteX8" fmla="*/ 36491 w 47017"/>
                    <a:gd name="connsiteY8" fmla="*/ 6017 h 60442"/>
                    <a:gd name="connsiteX9" fmla="*/ 44987 w 47017"/>
                    <a:gd name="connsiteY9" fmla="*/ 11561 h 60442"/>
                    <a:gd name="connsiteX10" fmla="*/ 44987 w 47017"/>
                    <a:gd name="connsiteY10" fmla="*/ 3320 h 60442"/>
                    <a:gd name="connsiteX11" fmla="*/ 36216 w 47017"/>
                    <a:gd name="connsiteY11" fmla="*/ -900 h 60442"/>
                    <a:gd name="connsiteX12" fmla="*/ 26445 w 47017"/>
                    <a:gd name="connsiteY12" fmla="*/ -2298 h 60442"/>
                    <a:gd name="connsiteX13" fmla="*/ 5579 w 47017"/>
                    <a:gd name="connsiteY13" fmla="*/ 5792 h 60442"/>
                    <a:gd name="connsiteX14" fmla="*/ -2030 w 47017"/>
                    <a:gd name="connsiteY14" fmla="*/ 27904 h 60442"/>
                    <a:gd name="connsiteX15" fmla="*/ 5579 w 47017"/>
                    <a:gd name="connsiteY15" fmla="*/ 50041 h 60442"/>
                    <a:gd name="connsiteX16" fmla="*/ 26445 w 47017"/>
                    <a:gd name="connsiteY16" fmla="*/ 58144 h 60442"/>
                    <a:gd name="connsiteX17" fmla="*/ 36291 w 47017"/>
                    <a:gd name="connsiteY17" fmla="*/ 56758 h 60442"/>
                    <a:gd name="connsiteX18" fmla="*/ 44987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4987" y="52601"/>
                      </a:moveTo>
                      <a:lnTo>
                        <a:pt x="44987" y="44298"/>
                      </a:lnTo>
                      <a:cubicBezTo>
                        <a:pt x="42330" y="46770"/>
                        <a:pt x="39498" y="48614"/>
                        <a:pt x="36491" y="49829"/>
                      </a:cubicBezTo>
                      <a:cubicBezTo>
                        <a:pt x="33484" y="51052"/>
                        <a:pt x="30289" y="51664"/>
                        <a:pt x="26907" y="51664"/>
                      </a:cubicBezTo>
                      <a:cubicBezTo>
                        <a:pt x="20244" y="51664"/>
                        <a:pt x="15142" y="49629"/>
                        <a:pt x="11602" y="45559"/>
                      </a:cubicBezTo>
                      <a:cubicBezTo>
                        <a:pt x="8061" y="41488"/>
                        <a:pt x="6291" y="35604"/>
                        <a:pt x="6291" y="27904"/>
                      </a:cubicBezTo>
                      <a:cubicBezTo>
                        <a:pt x="6291" y="20230"/>
                        <a:pt x="8061" y="14357"/>
                        <a:pt x="11602" y="10287"/>
                      </a:cubicBezTo>
                      <a:cubicBezTo>
                        <a:pt x="15142" y="6217"/>
                        <a:pt x="20244" y="4182"/>
                        <a:pt x="26907" y="4182"/>
                      </a:cubicBezTo>
                      <a:cubicBezTo>
                        <a:pt x="30289" y="4182"/>
                        <a:pt x="33484" y="4793"/>
                        <a:pt x="36491" y="6017"/>
                      </a:cubicBezTo>
                      <a:cubicBezTo>
                        <a:pt x="39498" y="7241"/>
                        <a:pt x="42330" y="9088"/>
                        <a:pt x="44987" y="11561"/>
                      </a:cubicBezTo>
                      <a:lnTo>
                        <a:pt x="44987" y="3320"/>
                      </a:lnTo>
                      <a:cubicBezTo>
                        <a:pt x="42230" y="1447"/>
                        <a:pt x="39306" y="41"/>
                        <a:pt x="36216" y="-900"/>
                      </a:cubicBezTo>
                      <a:cubicBezTo>
                        <a:pt x="33134" y="-1832"/>
                        <a:pt x="29877" y="-2298"/>
                        <a:pt x="26445" y="-2298"/>
                      </a:cubicBezTo>
                      <a:cubicBezTo>
                        <a:pt x="17616" y="-2298"/>
                        <a:pt x="10660" y="398"/>
                        <a:pt x="5579" y="5792"/>
                      </a:cubicBezTo>
                      <a:cubicBezTo>
                        <a:pt x="506" y="11194"/>
                        <a:pt x="-2030" y="18565"/>
                        <a:pt x="-2030" y="27904"/>
                      </a:cubicBezTo>
                      <a:cubicBezTo>
                        <a:pt x="-2030" y="37268"/>
                        <a:pt x="506" y="44647"/>
                        <a:pt x="5579" y="50041"/>
                      </a:cubicBezTo>
                      <a:cubicBezTo>
                        <a:pt x="10660" y="55443"/>
                        <a:pt x="17616" y="58144"/>
                        <a:pt x="26445" y="58144"/>
                      </a:cubicBezTo>
                      <a:cubicBezTo>
                        <a:pt x="29927" y="58144"/>
                        <a:pt x="33209" y="57682"/>
                        <a:pt x="36291" y="56758"/>
                      </a:cubicBezTo>
                      <a:cubicBezTo>
                        <a:pt x="39381" y="55834"/>
                        <a:pt x="42280" y="54448"/>
                        <a:pt x="44987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2" name="자유형 1571">
                  <a:extLst>
                    <a:ext uri="{FF2B5EF4-FFF2-40B4-BE49-F238E27FC236}">
                      <a16:creationId xmlns:a16="http://schemas.microsoft.com/office/drawing/2014/main" id="{F3862B3A-9E73-7131-EE95-5C1785BA7EA4}"/>
                    </a:ext>
                  </a:extLst>
                </p:cNvPr>
                <p:cNvSpPr/>
                <p:nvPr/>
              </p:nvSpPr>
              <p:spPr>
                <a:xfrm flipV="1">
                  <a:off x="20135760" y="12907547"/>
                  <a:ext cx="41032" cy="60442"/>
                </a:xfrm>
                <a:custGeom>
                  <a:avLst/>
                  <a:gdLst>
                    <a:gd name="connsiteX0" fmla="*/ 35676 w 41032"/>
                    <a:gd name="connsiteY0" fmla="*/ 55185 h 60442"/>
                    <a:gd name="connsiteX1" fmla="*/ 35676 w 41032"/>
                    <a:gd name="connsiteY1" fmla="*/ 47494 h 60442"/>
                    <a:gd name="connsiteX2" fmla="*/ 27204 w 41032"/>
                    <a:gd name="connsiteY2" fmla="*/ 50690 h 60442"/>
                    <a:gd name="connsiteX3" fmla="*/ 19508 w 41032"/>
                    <a:gd name="connsiteY3" fmla="*/ 51752 h 60442"/>
                    <a:gd name="connsiteX4" fmla="*/ 9575 w 41032"/>
                    <a:gd name="connsiteY4" fmla="*/ 49254 h 60442"/>
                    <a:gd name="connsiteX5" fmla="*/ 6076 w 41032"/>
                    <a:gd name="connsiteY5" fmla="*/ 42150 h 60442"/>
                    <a:gd name="connsiteX6" fmla="*/ 8400 w 41032"/>
                    <a:gd name="connsiteY6" fmla="*/ 36307 h 60442"/>
                    <a:gd name="connsiteX7" fmla="*/ 17209 w 41032"/>
                    <a:gd name="connsiteY7" fmla="*/ 33136 h 60442"/>
                    <a:gd name="connsiteX8" fmla="*/ 21969 w 41032"/>
                    <a:gd name="connsiteY8" fmla="*/ 32162 h 60442"/>
                    <a:gd name="connsiteX9" fmla="*/ 34989 w 41032"/>
                    <a:gd name="connsiteY9" fmla="*/ 26244 h 60442"/>
                    <a:gd name="connsiteX10" fmla="*/ 39187 w 41032"/>
                    <a:gd name="connsiteY10" fmla="*/ 14919 h 60442"/>
                    <a:gd name="connsiteX11" fmla="*/ 33502 w 41032"/>
                    <a:gd name="connsiteY11" fmla="*/ 2072 h 60442"/>
                    <a:gd name="connsiteX12" fmla="*/ 16859 w 41032"/>
                    <a:gd name="connsiteY12" fmla="*/ -2298 h 60442"/>
                    <a:gd name="connsiteX13" fmla="*/ 8050 w 41032"/>
                    <a:gd name="connsiteY13" fmla="*/ -1362 h 60442"/>
                    <a:gd name="connsiteX14" fmla="*/ -1608 w 41032"/>
                    <a:gd name="connsiteY14" fmla="*/ 1410 h 60442"/>
                    <a:gd name="connsiteX15" fmla="*/ -1608 w 41032"/>
                    <a:gd name="connsiteY15" fmla="*/ 9525 h 60442"/>
                    <a:gd name="connsiteX16" fmla="*/ 7800 w 41032"/>
                    <a:gd name="connsiteY16" fmla="*/ 5468 h 60442"/>
                    <a:gd name="connsiteX17" fmla="*/ 16859 w 41032"/>
                    <a:gd name="connsiteY17" fmla="*/ 4107 h 60442"/>
                    <a:gd name="connsiteX18" fmla="*/ 27279 w 41032"/>
                    <a:gd name="connsiteY18" fmla="*/ 6754 h 60442"/>
                    <a:gd name="connsiteX19" fmla="*/ 30953 w 41032"/>
                    <a:gd name="connsiteY19" fmla="*/ 14332 h 60442"/>
                    <a:gd name="connsiteX20" fmla="*/ 28316 w 41032"/>
                    <a:gd name="connsiteY20" fmla="*/ 21037 h 60442"/>
                    <a:gd name="connsiteX21" fmla="*/ 19670 w 41032"/>
                    <a:gd name="connsiteY21" fmla="*/ 24670 h 60442"/>
                    <a:gd name="connsiteX22" fmla="*/ 14860 w 41032"/>
                    <a:gd name="connsiteY22" fmla="*/ 25607 h 60442"/>
                    <a:gd name="connsiteX23" fmla="*/ 2090 w 41032"/>
                    <a:gd name="connsiteY23" fmla="*/ 31100 h 60442"/>
                    <a:gd name="connsiteX24" fmla="*/ -1845 w 41032"/>
                    <a:gd name="connsiteY24" fmla="*/ 41526 h 60442"/>
                    <a:gd name="connsiteX25" fmla="*/ 3602 w 41032"/>
                    <a:gd name="connsiteY25" fmla="*/ 53699 h 60442"/>
                    <a:gd name="connsiteX26" fmla="*/ 18608 w 41032"/>
                    <a:gd name="connsiteY26" fmla="*/ 58144 h 60442"/>
                    <a:gd name="connsiteX27" fmla="*/ 26967 w 41032"/>
                    <a:gd name="connsiteY27" fmla="*/ 57395 h 60442"/>
                    <a:gd name="connsiteX28" fmla="*/ 35676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676" y="55185"/>
                      </a:moveTo>
                      <a:lnTo>
                        <a:pt x="35676" y="47494"/>
                      </a:lnTo>
                      <a:cubicBezTo>
                        <a:pt x="32685" y="48926"/>
                        <a:pt x="29862" y="49991"/>
                        <a:pt x="27204" y="50690"/>
                      </a:cubicBezTo>
                      <a:cubicBezTo>
                        <a:pt x="24547" y="51398"/>
                        <a:pt x="21982" y="51752"/>
                        <a:pt x="19508" y="51752"/>
                      </a:cubicBezTo>
                      <a:cubicBezTo>
                        <a:pt x="15218" y="51752"/>
                        <a:pt x="11907" y="50919"/>
                        <a:pt x="9575" y="49254"/>
                      </a:cubicBezTo>
                      <a:cubicBezTo>
                        <a:pt x="7242" y="47590"/>
                        <a:pt x="6076" y="45222"/>
                        <a:pt x="6076" y="42150"/>
                      </a:cubicBezTo>
                      <a:cubicBezTo>
                        <a:pt x="6076" y="39570"/>
                        <a:pt x="6851" y="37622"/>
                        <a:pt x="8400" y="36307"/>
                      </a:cubicBezTo>
                      <a:cubicBezTo>
                        <a:pt x="9949" y="35000"/>
                        <a:pt x="12886" y="33943"/>
                        <a:pt x="17209" y="33136"/>
                      </a:cubicBezTo>
                      <a:lnTo>
                        <a:pt x="21969" y="32162"/>
                      </a:lnTo>
                      <a:cubicBezTo>
                        <a:pt x="27850" y="31038"/>
                        <a:pt x="32190" y="29065"/>
                        <a:pt x="34989" y="26244"/>
                      </a:cubicBezTo>
                      <a:cubicBezTo>
                        <a:pt x="37787" y="23422"/>
                        <a:pt x="39187" y="19647"/>
                        <a:pt x="39187" y="14919"/>
                      </a:cubicBezTo>
                      <a:cubicBezTo>
                        <a:pt x="39187" y="9267"/>
                        <a:pt x="37292" y="4985"/>
                        <a:pt x="33502" y="2072"/>
                      </a:cubicBezTo>
                      <a:cubicBezTo>
                        <a:pt x="29720" y="-842"/>
                        <a:pt x="24172" y="-2298"/>
                        <a:pt x="16859" y="-2298"/>
                      </a:cubicBezTo>
                      <a:cubicBezTo>
                        <a:pt x="14102" y="-2298"/>
                        <a:pt x="11165" y="-1986"/>
                        <a:pt x="8050" y="-1362"/>
                      </a:cubicBezTo>
                      <a:cubicBezTo>
                        <a:pt x="4943" y="-738"/>
                        <a:pt x="1724" y="186"/>
                        <a:pt x="-1608" y="1410"/>
                      </a:cubicBezTo>
                      <a:lnTo>
                        <a:pt x="-1608" y="9525"/>
                      </a:lnTo>
                      <a:cubicBezTo>
                        <a:pt x="1591" y="7736"/>
                        <a:pt x="4727" y="6383"/>
                        <a:pt x="7800" y="5468"/>
                      </a:cubicBezTo>
                      <a:cubicBezTo>
                        <a:pt x="10874" y="4560"/>
                        <a:pt x="13894" y="4107"/>
                        <a:pt x="16859" y="4107"/>
                      </a:cubicBezTo>
                      <a:cubicBezTo>
                        <a:pt x="21357" y="4107"/>
                        <a:pt x="24830" y="4989"/>
                        <a:pt x="27279" y="6754"/>
                      </a:cubicBezTo>
                      <a:cubicBezTo>
                        <a:pt x="29728" y="8527"/>
                        <a:pt x="30953" y="11053"/>
                        <a:pt x="30953" y="14332"/>
                      </a:cubicBezTo>
                      <a:cubicBezTo>
                        <a:pt x="30953" y="17187"/>
                        <a:pt x="30074" y="19422"/>
                        <a:pt x="28316" y="21037"/>
                      </a:cubicBezTo>
                      <a:cubicBezTo>
                        <a:pt x="26559" y="22652"/>
                        <a:pt x="23677" y="23863"/>
                        <a:pt x="19670" y="24670"/>
                      </a:cubicBezTo>
                      <a:lnTo>
                        <a:pt x="14860" y="25607"/>
                      </a:lnTo>
                      <a:cubicBezTo>
                        <a:pt x="8979" y="26772"/>
                        <a:pt x="4723" y="28603"/>
                        <a:pt x="2090" y="31100"/>
                      </a:cubicBezTo>
                      <a:cubicBezTo>
                        <a:pt x="-534" y="33598"/>
                        <a:pt x="-1845" y="37073"/>
                        <a:pt x="-1845" y="41526"/>
                      </a:cubicBezTo>
                      <a:cubicBezTo>
                        <a:pt x="-1845" y="46678"/>
                        <a:pt x="-30" y="50736"/>
                        <a:pt x="3602" y="53699"/>
                      </a:cubicBezTo>
                      <a:cubicBezTo>
                        <a:pt x="7234" y="56662"/>
                        <a:pt x="12236" y="58144"/>
                        <a:pt x="18608" y="58144"/>
                      </a:cubicBezTo>
                      <a:cubicBezTo>
                        <a:pt x="21349" y="58144"/>
                        <a:pt x="24135" y="57894"/>
                        <a:pt x="26967" y="57395"/>
                      </a:cubicBezTo>
                      <a:cubicBezTo>
                        <a:pt x="29807" y="56904"/>
                        <a:pt x="32710" y="56167"/>
                        <a:pt x="35676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3" name="자유형 1572">
                  <a:extLst>
                    <a:ext uri="{FF2B5EF4-FFF2-40B4-BE49-F238E27FC236}">
                      <a16:creationId xmlns:a16="http://schemas.microsoft.com/office/drawing/2014/main" id="{039B9C3B-31E2-B035-EF45-A477BD502BD0}"/>
                    </a:ext>
                  </a:extLst>
                </p:cNvPr>
                <p:cNvSpPr/>
                <p:nvPr/>
              </p:nvSpPr>
              <p:spPr>
                <a:xfrm flipV="1">
                  <a:off x="20189093" y="12908596"/>
                  <a:ext cx="49003" cy="58257"/>
                </a:xfrm>
                <a:custGeom>
                  <a:avLst/>
                  <a:gdLst>
                    <a:gd name="connsiteX0" fmla="*/ 5522 w 49003"/>
                    <a:gd name="connsiteY0" fmla="*/ 49476 h 58257"/>
                    <a:gd name="connsiteX1" fmla="*/ 5522 w 49003"/>
                    <a:gd name="connsiteY1" fmla="*/ 4178 h 58257"/>
                    <a:gd name="connsiteX2" fmla="*/ 15056 w 49003"/>
                    <a:gd name="connsiteY2" fmla="*/ 4178 h 58257"/>
                    <a:gd name="connsiteX3" fmla="*/ 32723 w 49003"/>
                    <a:gd name="connsiteY3" fmla="*/ 9634 h 58257"/>
                    <a:gd name="connsiteX4" fmla="*/ 38320 w 49003"/>
                    <a:gd name="connsiteY4" fmla="*/ 26889 h 58257"/>
                    <a:gd name="connsiteX5" fmla="*/ 32723 w 49003"/>
                    <a:gd name="connsiteY5" fmla="*/ 44032 h 58257"/>
                    <a:gd name="connsiteX6" fmla="*/ 15056 w 49003"/>
                    <a:gd name="connsiteY6" fmla="*/ 49476 h 58257"/>
                    <a:gd name="connsiteX7" fmla="*/ 5522 w 49003"/>
                    <a:gd name="connsiteY7" fmla="*/ 49476 h 58257"/>
                    <a:gd name="connsiteX8" fmla="*/ -2362 w 49003"/>
                    <a:gd name="connsiteY8" fmla="*/ 55956 h 58257"/>
                    <a:gd name="connsiteX9" fmla="*/ 13844 w 49003"/>
                    <a:gd name="connsiteY9" fmla="*/ 55956 h 58257"/>
                    <a:gd name="connsiteX10" fmla="*/ 38708 w 49003"/>
                    <a:gd name="connsiteY10" fmla="*/ 48914 h 58257"/>
                    <a:gd name="connsiteX11" fmla="*/ 46642 w 49003"/>
                    <a:gd name="connsiteY11" fmla="*/ 26889 h 58257"/>
                    <a:gd name="connsiteX12" fmla="*/ 38670 w 49003"/>
                    <a:gd name="connsiteY12" fmla="*/ 4752 h 58257"/>
                    <a:gd name="connsiteX13" fmla="*/ 13844 w 49003"/>
                    <a:gd name="connsiteY13" fmla="*/ -2302 h 58257"/>
                    <a:gd name="connsiteX14" fmla="*/ -2362 w 49003"/>
                    <a:gd name="connsiteY14" fmla="*/ -2302 h 58257"/>
                    <a:gd name="connsiteX15" fmla="*/ -2362 w 49003"/>
                    <a:gd name="connsiteY15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9003" h="58257">
                      <a:moveTo>
                        <a:pt x="5522" y="49476"/>
                      </a:moveTo>
                      <a:lnTo>
                        <a:pt x="5522" y="4178"/>
                      </a:lnTo>
                      <a:lnTo>
                        <a:pt x="15056" y="4178"/>
                      </a:lnTo>
                      <a:cubicBezTo>
                        <a:pt x="23102" y="4178"/>
                        <a:pt x="28991" y="5997"/>
                        <a:pt x="32723" y="9634"/>
                      </a:cubicBezTo>
                      <a:cubicBezTo>
                        <a:pt x="36455" y="13280"/>
                        <a:pt x="38320" y="19032"/>
                        <a:pt x="38320" y="26889"/>
                      </a:cubicBezTo>
                      <a:cubicBezTo>
                        <a:pt x="38320" y="34689"/>
                        <a:pt x="36455" y="40403"/>
                        <a:pt x="32723" y="44032"/>
                      </a:cubicBezTo>
                      <a:cubicBezTo>
                        <a:pt x="28991" y="47661"/>
                        <a:pt x="23102" y="49476"/>
                        <a:pt x="15056" y="49476"/>
                      </a:cubicBezTo>
                      <a:lnTo>
                        <a:pt x="5522" y="49476"/>
                      </a:lnTo>
                      <a:close/>
                      <a:moveTo>
                        <a:pt x="-2362" y="55956"/>
                      </a:moveTo>
                      <a:lnTo>
                        <a:pt x="13844" y="55956"/>
                      </a:lnTo>
                      <a:cubicBezTo>
                        <a:pt x="25139" y="55956"/>
                        <a:pt x="33427" y="53608"/>
                        <a:pt x="38708" y="48914"/>
                      </a:cubicBezTo>
                      <a:cubicBezTo>
                        <a:pt x="43997" y="44219"/>
                        <a:pt x="46642" y="36878"/>
                        <a:pt x="46642" y="26889"/>
                      </a:cubicBezTo>
                      <a:cubicBezTo>
                        <a:pt x="46642" y="16843"/>
                        <a:pt x="43985" y="9464"/>
                        <a:pt x="38670" y="4752"/>
                      </a:cubicBezTo>
                      <a:cubicBezTo>
                        <a:pt x="33364" y="50"/>
                        <a:pt x="25089" y="-2302"/>
                        <a:pt x="13844" y="-2302"/>
                      </a:cubicBezTo>
                      <a:lnTo>
                        <a:pt x="-2362" y="-2302"/>
                      </a:lnTo>
                      <a:lnTo>
                        <a:pt x="-2362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4" name="자유형 1573">
                  <a:extLst>
                    <a:ext uri="{FF2B5EF4-FFF2-40B4-BE49-F238E27FC236}">
                      <a16:creationId xmlns:a16="http://schemas.microsoft.com/office/drawing/2014/main" id="{360CA7C5-58B8-2E9E-B596-3C9D512BBB1B}"/>
                    </a:ext>
                  </a:extLst>
                </p:cNvPr>
                <p:cNvSpPr/>
                <p:nvPr/>
              </p:nvSpPr>
              <p:spPr>
                <a:xfrm flipV="1">
                  <a:off x="20248994" y="12956940"/>
                  <a:ext cx="11432" cy="19202"/>
                </a:xfrm>
                <a:custGeom>
                  <a:avLst/>
                  <a:gdLst>
                    <a:gd name="connsiteX0" fmla="*/ 2480 w 11432"/>
                    <a:gd name="connsiteY0" fmla="*/ 19213 h 19202"/>
                    <a:gd name="connsiteX1" fmla="*/ 10714 w 11432"/>
                    <a:gd name="connsiteY1" fmla="*/ 19213 h 19202"/>
                    <a:gd name="connsiteX2" fmla="*/ 10714 w 11432"/>
                    <a:gd name="connsiteY2" fmla="*/ 12496 h 19202"/>
                    <a:gd name="connsiteX3" fmla="*/ 4317 w 11432"/>
                    <a:gd name="connsiteY3" fmla="*/ 10 h 19202"/>
                    <a:gd name="connsiteX4" fmla="*/ -718 w 11432"/>
                    <a:gd name="connsiteY4" fmla="*/ 10 h 19202"/>
                    <a:gd name="connsiteX5" fmla="*/ 2480 w 11432"/>
                    <a:gd name="connsiteY5" fmla="*/ 12496 h 19202"/>
                    <a:gd name="connsiteX6" fmla="*/ 2480 w 11432"/>
                    <a:gd name="connsiteY6" fmla="*/ 19213 h 1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2" h="19202">
                      <a:moveTo>
                        <a:pt x="2480" y="19213"/>
                      </a:moveTo>
                      <a:lnTo>
                        <a:pt x="10714" y="19213"/>
                      </a:lnTo>
                      <a:lnTo>
                        <a:pt x="10714" y="12496"/>
                      </a:lnTo>
                      <a:lnTo>
                        <a:pt x="4317" y="10"/>
                      </a:lnTo>
                      <a:lnTo>
                        <a:pt x="-718" y="10"/>
                      </a:lnTo>
                      <a:lnTo>
                        <a:pt x="2480" y="12496"/>
                      </a:lnTo>
                      <a:lnTo>
                        <a:pt x="2480" y="19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5" name="자유형 1574">
                  <a:extLst>
                    <a:ext uri="{FF2B5EF4-FFF2-40B4-BE49-F238E27FC236}">
                      <a16:creationId xmlns:a16="http://schemas.microsoft.com/office/drawing/2014/main" id="{AA0C95AE-5063-B2BF-5268-84D5D10EBB26}"/>
                    </a:ext>
                  </a:extLst>
                </p:cNvPr>
                <p:cNvSpPr/>
                <p:nvPr/>
              </p:nvSpPr>
              <p:spPr>
                <a:xfrm flipV="1">
                  <a:off x="20272725" y="12907547"/>
                  <a:ext cx="47017" cy="60442"/>
                </a:xfrm>
                <a:custGeom>
                  <a:avLst/>
                  <a:gdLst>
                    <a:gd name="connsiteX0" fmla="*/ 45016 w 47017"/>
                    <a:gd name="connsiteY0" fmla="*/ 52601 h 60442"/>
                    <a:gd name="connsiteX1" fmla="*/ 45016 w 47017"/>
                    <a:gd name="connsiteY1" fmla="*/ 44298 h 60442"/>
                    <a:gd name="connsiteX2" fmla="*/ 36520 w 47017"/>
                    <a:gd name="connsiteY2" fmla="*/ 49829 h 60442"/>
                    <a:gd name="connsiteX3" fmla="*/ 26936 w 47017"/>
                    <a:gd name="connsiteY3" fmla="*/ 51664 h 60442"/>
                    <a:gd name="connsiteX4" fmla="*/ 11631 w 47017"/>
                    <a:gd name="connsiteY4" fmla="*/ 45559 h 60442"/>
                    <a:gd name="connsiteX5" fmla="*/ 6320 w 47017"/>
                    <a:gd name="connsiteY5" fmla="*/ 27904 h 60442"/>
                    <a:gd name="connsiteX6" fmla="*/ 11631 w 47017"/>
                    <a:gd name="connsiteY6" fmla="*/ 10287 h 60442"/>
                    <a:gd name="connsiteX7" fmla="*/ 26936 w 47017"/>
                    <a:gd name="connsiteY7" fmla="*/ 4182 h 60442"/>
                    <a:gd name="connsiteX8" fmla="*/ 36520 w 47017"/>
                    <a:gd name="connsiteY8" fmla="*/ 6017 h 60442"/>
                    <a:gd name="connsiteX9" fmla="*/ 45016 w 47017"/>
                    <a:gd name="connsiteY9" fmla="*/ 11561 h 60442"/>
                    <a:gd name="connsiteX10" fmla="*/ 45016 w 47017"/>
                    <a:gd name="connsiteY10" fmla="*/ 3320 h 60442"/>
                    <a:gd name="connsiteX11" fmla="*/ 36245 w 47017"/>
                    <a:gd name="connsiteY11" fmla="*/ -900 h 60442"/>
                    <a:gd name="connsiteX12" fmla="*/ 26474 w 47017"/>
                    <a:gd name="connsiteY12" fmla="*/ -2298 h 60442"/>
                    <a:gd name="connsiteX13" fmla="*/ 5608 w 47017"/>
                    <a:gd name="connsiteY13" fmla="*/ 5792 h 60442"/>
                    <a:gd name="connsiteX14" fmla="*/ -2001 w 47017"/>
                    <a:gd name="connsiteY14" fmla="*/ 27904 h 60442"/>
                    <a:gd name="connsiteX15" fmla="*/ 5608 w 47017"/>
                    <a:gd name="connsiteY15" fmla="*/ 50041 h 60442"/>
                    <a:gd name="connsiteX16" fmla="*/ 26474 w 47017"/>
                    <a:gd name="connsiteY16" fmla="*/ 58144 h 60442"/>
                    <a:gd name="connsiteX17" fmla="*/ 36320 w 47017"/>
                    <a:gd name="connsiteY17" fmla="*/ 56758 h 60442"/>
                    <a:gd name="connsiteX18" fmla="*/ 45016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5016" y="52601"/>
                      </a:moveTo>
                      <a:lnTo>
                        <a:pt x="45016" y="44298"/>
                      </a:lnTo>
                      <a:cubicBezTo>
                        <a:pt x="42359" y="46770"/>
                        <a:pt x="39527" y="48614"/>
                        <a:pt x="36520" y="49829"/>
                      </a:cubicBezTo>
                      <a:cubicBezTo>
                        <a:pt x="33513" y="51052"/>
                        <a:pt x="30318" y="51664"/>
                        <a:pt x="26936" y="51664"/>
                      </a:cubicBezTo>
                      <a:cubicBezTo>
                        <a:pt x="20273" y="51664"/>
                        <a:pt x="15171" y="49629"/>
                        <a:pt x="11631" y="45559"/>
                      </a:cubicBezTo>
                      <a:cubicBezTo>
                        <a:pt x="8091" y="41488"/>
                        <a:pt x="6320" y="35604"/>
                        <a:pt x="6320" y="27904"/>
                      </a:cubicBezTo>
                      <a:cubicBezTo>
                        <a:pt x="6320" y="20230"/>
                        <a:pt x="8091" y="14357"/>
                        <a:pt x="11631" y="10287"/>
                      </a:cubicBezTo>
                      <a:cubicBezTo>
                        <a:pt x="15171" y="6217"/>
                        <a:pt x="20273" y="4182"/>
                        <a:pt x="26936" y="4182"/>
                      </a:cubicBezTo>
                      <a:cubicBezTo>
                        <a:pt x="30318" y="4182"/>
                        <a:pt x="33513" y="4793"/>
                        <a:pt x="36520" y="6017"/>
                      </a:cubicBezTo>
                      <a:cubicBezTo>
                        <a:pt x="39527" y="7241"/>
                        <a:pt x="42359" y="9088"/>
                        <a:pt x="45016" y="11561"/>
                      </a:cubicBezTo>
                      <a:lnTo>
                        <a:pt x="45016" y="3320"/>
                      </a:lnTo>
                      <a:cubicBezTo>
                        <a:pt x="42259" y="1447"/>
                        <a:pt x="39335" y="41"/>
                        <a:pt x="36245" y="-900"/>
                      </a:cubicBezTo>
                      <a:cubicBezTo>
                        <a:pt x="33163" y="-1832"/>
                        <a:pt x="29906" y="-2298"/>
                        <a:pt x="26474" y="-2298"/>
                      </a:cubicBezTo>
                      <a:cubicBezTo>
                        <a:pt x="17645" y="-2298"/>
                        <a:pt x="10689" y="398"/>
                        <a:pt x="5608" y="5792"/>
                      </a:cubicBezTo>
                      <a:cubicBezTo>
                        <a:pt x="535" y="11194"/>
                        <a:pt x="-2001" y="18565"/>
                        <a:pt x="-2001" y="27904"/>
                      </a:cubicBezTo>
                      <a:cubicBezTo>
                        <a:pt x="-2001" y="37268"/>
                        <a:pt x="535" y="44647"/>
                        <a:pt x="5608" y="50041"/>
                      </a:cubicBezTo>
                      <a:cubicBezTo>
                        <a:pt x="10689" y="55443"/>
                        <a:pt x="17645" y="58144"/>
                        <a:pt x="26474" y="58144"/>
                      </a:cubicBezTo>
                      <a:cubicBezTo>
                        <a:pt x="29956" y="58144"/>
                        <a:pt x="33238" y="57682"/>
                        <a:pt x="36320" y="56758"/>
                      </a:cubicBezTo>
                      <a:cubicBezTo>
                        <a:pt x="39410" y="55834"/>
                        <a:pt x="42309" y="54448"/>
                        <a:pt x="45016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6" name="자유형 1575">
                  <a:extLst>
                    <a:ext uri="{FF2B5EF4-FFF2-40B4-BE49-F238E27FC236}">
                      <a16:creationId xmlns:a16="http://schemas.microsoft.com/office/drawing/2014/main" id="{36E7093E-6B88-E791-B7BD-1F4D0EBFE1C9}"/>
                    </a:ext>
                  </a:extLst>
                </p:cNvPr>
                <p:cNvSpPr/>
                <p:nvPr/>
              </p:nvSpPr>
              <p:spPr>
                <a:xfrm flipV="1">
                  <a:off x="20328561" y="12907547"/>
                  <a:ext cx="53964" cy="60442"/>
                </a:xfrm>
                <a:custGeom>
                  <a:avLst/>
                  <a:gdLst>
                    <a:gd name="connsiteX0" fmla="*/ 24756 w 53964"/>
                    <a:gd name="connsiteY0" fmla="*/ 51752 h 60442"/>
                    <a:gd name="connsiteX1" fmla="*/ 11099 w 53964"/>
                    <a:gd name="connsiteY1" fmla="*/ 45346 h 60442"/>
                    <a:gd name="connsiteX2" fmla="*/ 6051 w 53964"/>
                    <a:gd name="connsiteY2" fmla="*/ 27904 h 60442"/>
                    <a:gd name="connsiteX3" fmla="*/ 11099 w 53964"/>
                    <a:gd name="connsiteY3" fmla="*/ 10499 h 60442"/>
                    <a:gd name="connsiteX4" fmla="*/ 24756 w 53964"/>
                    <a:gd name="connsiteY4" fmla="*/ 4107 h 60442"/>
                    <a:gd name="connsiteX5" fmla="*/ 38362 w 53964"/>
                    <a:gd name="connsiteY5" fmla="*/ 10499 h 60442"/>
                    <a:gd name="connsiteX6" fmla="*/ 43385 w 53964"/>
                    <a:gd name="connsiteY6" fmla="*/ 27904 h 60442"/>
                    <a:gd name="connsiteX7" fmla="*/ 38362 w 53964"/>
                    <a:gd name="connsiteY7" fmla="*/ 45346 h 60442"/>
                    <a:gd name="connsiteX8" fmla="*/ 24756 w 53964"/>
                    <a:gd name="connsiteY8" fmla="*/ 51752 h 60442"/>
                    <a:gd name="connsiteX9" fmla="*/ 24756 w 53964"/>
                    <a:gd name="connsiteY9" fmla="*/ 58144 h 60442"/>
                    <a:gd name="connsiteX10" fmla="*/ 44347 w 53964"/>
                    <a:gd name="connsiteY10" fmla="*/ 49929 h 60442"/>
                    <a:gd name="connsiteX11" fmla="*/ 51694 w 53964"/>
                    <a:gd name="connsiteY11" fmla="*/ 27904 h 60442"/>
                    <a:gd name="connsiteX12" fmla="*/ 44347 w 53964"/>
                    <a:gd name="connsiteY12" fmla="*/ 5917 h 60442"/>
                    <a:gd name="connsiteX13" fmla="*/ 24756 w 53964"/>
                    <a:gd name="connsiteY13" fmla="*/ -2298 h 60442"/>
                    <a:gd name="connsiteX14" fmla="*/ 5089 w 53964"/>
                    <a:gd name="connsiteY14" fmla="*/ 5892 h 60442"/>
                    <a:gd name="connsiteX15" fmla="*/ -2270 w 53964"/>
                    <a:gd name="connsiteY15" fmla="*/ 27904 h 60442"/>
                    <a:gd name="connsiteX16" fmla="*/ 5089 w 53964"/>
                    <a:gd name="connsiteY16" fmla="*/ 49929 h 60442"/>
                    <a:gd name="connsiteX17" fmla="*/ 24756 w 53964"/>
                    <a:gd name="connsiteY17" fmla="*/ 58144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964" h="60442">
                      <a:moveTo>
                        <a:pt x="24756" y="51752"/>
                      </a:moveTo>
                      <a:cubicBezTo>
                        <a:pt x="19025" y="51752"/>
                        <a:pt x="14473" y="49617"/>
                        <a:pt x="11099" y="45346"/>
                      </a:cubicBezTo>
                      <a:cubicBezTo>
                        <a:pt x="7734" y="41085"/>
                        <a:pt x="6051" y="35271"/>
                        <a:pt x="6051" y="27904"/>
                      </a:cubicBezTo>
                      <a:cubicBezTo>
                        <a:pt x="6051" y="20571"/>
                        <a:pt x="7734" y="14769"/>
                        <a:pt x="11099" y="10499"/>
                      </a:cubicBezTo>
                      <a:cubicBezTo>
                        <a:pt x="14473" y="6238"/>
                        <a:pt x="19025" y="4107"/>
                        <a:pt x="24756" y="4107"/>
                      </a:cubicBezTo>
                      <a:cubicBezTo>
                        <a:pt x="30478" y="4107"/>
                        <a:pt x="35014" y="6238"/>
                        <a:pt x="38362" y="10499"/>
                      </a:cubicBezTo>
                      <a:cubicBezTo>
                        <a:pt x="41711" y="14769"/>
                        <a:pt x="43385" y="20571"/>
                        <a:pt x="43385" y="27904"/>
                      </a:cubicBezTo>
                      <a:cubicBezTo>
                        <a:pt x="43385" y="35271"/>
                        <a:pt x="41711" y="41085"/>
                        <a:pt x="38362" y="45346"/>
                      </a:cubicBezTo>
                      <a:cubicBezTo>
                        <a:pt x="35014" y="49617"/>
                        <a:pt x="30478" y="51752"/>
                        <a:pt x="24756" y="51752"/>
                      </a:cubicBezTo>
                      <a:close/>
                      <a:moveTo>
                        <a:pt x="24756" y="58144"/>
                      </a:moveTo>
                      <a:cubicBezTo>
                        <a:pt x="32927" y="58144"/>
                        <a:pt x="39458" y="55406"/>
                        <a:pt x="44347" y="49929"/>
                      </a:cubicBezTo>
                      <a:cubicBezTo>
                        <a:pt x="49245" y="44452"/>
                        <a:pt x="51694" y="37110"/>
                        <a:pt x="51694" y="27904"/>
                      </a:cubicBezTo>
                      <a:cubicBezTo>
                        <a:pt x="51694" y="18723"/>
                        <a:pt x="49245" y="11394"/>
                        <a:pt x="44347" y="5917"/>
                      </a:cubicBezTo>
                      <a:cubicBezTo>
                        <a:pt x="39458" y="440"/>
                        <a:pt x="32927" y="-2298"/>
                        <a:pt x="24756" y="-2298"/>
                      </a:cubicBezTo>
                      <a:cubicBezTo>
                        <a:pt x="16559" y="-2298"/>
                        <a:pt x="10004" y="432"/>
                        <a:pt x="5089" y="5892"/>
                      </a:cubicBezTo>
                      <a:cubicBezTo>
                        <a:pt x="183" y="11361"/>
                        <a:pt x="-2270" y="18698"/>
                        <a:pt x="-2270" y="27904"/>
                      </a:cubicBezTo>
                      <a:cubicBezTo>
                        <a:pt x="-2270" y="37110"/>
                        <a:pt x="183" y="44452"/>
                        <a:pt x="5089" y="49929"/>
                      </a:cubicBezTo>
                      <a:cubicBezTo>
                        <a:pt x="10004" y="55406"/>
                        <a:pt x="16559" y="58144"/>
                        <a:pt x="24756" y="5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7" name="자유형 1576">
                  <a:extLst>
                    <a:ext uri="{FF2B5EF4-FFF2-40B4-BE49-F238E27FC236}">
                      <a16:creationId xmlns:a16="http://schemas.microsoft.com/office/drawing/2014/main" id="{18064FD1-4525-3F92-D048-E56E04DA645B}"/>
                    </a:ext>
                  </a:extLst>
                </p:cNvPr>
                <p:cNvSpPr/>
                <p:nvPr/>
              </p:nvSpPr>
              <p:spPr>
                <a:xfrm flipV="1">
                  <a:off x="20394864" y="12908596"/>
                  <a:ext cx="41357" cy="58257"/>
                </a:xfrm>
                <a:custGeom>
                  <a:avLst/>
                  <a:gdLst>
                    <a:gd name="connsiteX0" fmla="*/ 5859 w 41357"/>
                    <a:gd name="connsiteY0" fmla="*/ 25516 h 58257"/>
                    <a:gd name="connsiteX1" fmla="*/ 5859 w 41357"/>
                    <a:gd name="connsiteY1" fmla="*/ 4178 h 58257"/>
                    <a:gd name="connsiteX2" fmla="*/ 18516 w 41357"/>
                    <a:gd name="connsiteY2" fmla="*/ 4178 h 58257"/>
                    <a:gd name="connsiteX3" fmla="*/ 27936 w 41357"/>
                    <a:gd name="connsiteY3" fmla="*/ 6813 h 58257"/>
                    <a:gd name="connsiteX4" fmla="*/ 31010 w 41357"/>
                    <a:gd name="connsiteY4" fmla="*/ 14866 h 58257"/>
                    <a:gd name="connsiteX5" fmla="*/ 27936 w 41357"/>
                    <a:gd name="connsiteY5" fmla="*/ 22919 h 58257"/>
                    <a:gd name="connsiteX6" fmla="*/ 18516 w 41357"/>
                    <a:gd name="connsiteY6" fmla="*/ 25516 h 58257"/>
                    <a:gd name="connsiteX7" fmla="*/ 5859 w 41357"/>
                    <a:gd name="connsiteY7" fmla="*/ 25516 h 58257"/>
                    <a:gd name="connsiteX8" fmla="*/ 5859 w 41357"/>
                    <a:gd name="connsiteY8" fmla="*/ 49476 h 58257"/>
                    <a:gd name="connsiteX9" fmla="*/ 5859 w 41357"/>
                    <a:gd name="connsiteY9" fmla="*/ 31921 h 58257"/>
                    <a:gd name="connsiteX10" fmla="*/ 17541 w 41357"/>
                    <a:gd name="connsiteY10" fmla="*/ 31921 h 58257"/>
                    <a:gd name="connsiteX11" fmla="*/ 26137 w 41357"/>
                    <a:gd name="connsiteY11" fmla="*/ 34081 h 58257"/>
                    <a:gd name="connsiteX12" fmla="*/ 28973 w 41357"/>
                    <a:gd name="connsiteY12" fmla="*/ 40698 h 58257"/>
                    <a:gd name="connsiteX13" fmla="*/ 26137 w 41357"/>
                    <a:gd name="connsiteY13" fmla="*/ 47291 h 58257"/>
                    <a:gd name="connsiteX14" fmla="*/ 17541 w 41357"/>
                    <a:gd name="connsiteY14" fmla="*/ 49476 h 58257"/>
                    <a:gd name="connsiteX15" fmla="*/ 5859 w 41357"/>
                    <a:gd name="connsiteY15" fmla="*/ 49476 h 58257"/>
                    <a:gd name="connsiteX16" fmla="*/ -2026 w 41357"/>
                    <a:gd name="connsiteY16" fmla="*/ 55956 h 58257"/>
                    <a:gd name="connsiteX17" fmla="*/ 18128 w 41357"/>
                    <a:gd name="connsiteY17" fmla="*/ 55956 h 58257"/>
                    <a:gd name="connsiteX18" fmla="*/ 32022 w 41357"/>
                    <a:gd name="connsiteY18" fmla="*/ 52210 h 58257"/>
                    <a:gd name="connsiteX19" fmla="*/ 36908 w 41357"/>
                    <a:gd name="connsiteY19" fmla="*/ 41560 h 58257"/>
                    <a:gd name="connsiteX20" fmla="*/ 34409 w 41357"/>
                    <a:gd name="connsiteY20" fmla="*/ 33045 h 58257"/>
                    <a:gd name="connsiteX21" fmla="*/ 27062 w 41357"/>
                    <a:gd name="connsiteY21" fmla="*/ 29112 h 58257"/>
                    <a:gd name="connsiteX22" fmla="*/ 36108 w 41357"/>
                    <a:gd name="connsiteY22" fmla="*/ 23893 h 58257"/>
                    <a:gd name="connsiteX23" fmla="*/ 39331 w 41357"/>
                    <a:gd name="connsiteY23" fmla="*/ 14004 h 58257"/>
                    <a:gd name="connsiteX24" fmla="*/ 34021 w 41357"/>
                    <a:gd name="connsiteY24" fmla="*/ 1943 h 58257"/>
                    <a:gd name="connsiteX25" fmla="*/ 18903 w 41357"/>
                    <a:gd name="connsiteY25" fmla="*/ -2302 h 58257"/>
                    <a:gd name="connsiteX26" fmla="*/ -2026 w 41357"/>
                    <a:gd name="connsiteY26" fmla="*/ -2302 h 58257"/>
                    <a:gd name="connsiteX27" fmla="*/ -2026 w 41357"/>
                    <a:gd name="connsiteY2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357" h="58257">
                      <a:moveTo>
                        <a:pt x="5859" y="25516"/>
                      </a:moveTo>
                      <a:lnTo>
                        <a:pt x="5859" y="4178"/>
                      </a:lnTo>
                      <a:lnTo>
                        <a:pt x="18516" y="4178"/>
                      </a:lnTo>
                      <a:cubicBezTo>
                        <a:pt x="22755" y="4178"/>
                        <a:pt x="25896" y="5056"/>
                        <a:pt x="27936" y="6813"/>
                      </a:cubicBezTo>
                      <a:cubicBezTo>
                        <a:pt x="29986" y="8569"/>
                        <a:pt x="31010" y="11253"/>
                        <a:pt x="31010" y="14866"/>
                      </a:cubicBezTo>
                      <a:cubicBezTo>
                        <a:pt x="31010" y="18512"/>
                        <a:pt x="29986" y="21196"/>
                        <a:pt x="27936" y="22919"/>
                      </a:cubicBezTo>
                      <a:cubicBezTo>
                        <a:pt x="25896" y="24650"/>
                        <a:pt x="22755" y="25516"/>
                        <a:pt x="18516" y="25516"/>
                      </a:cubicBezTo>
                      <a:lnTo>
                        <a:pt x="5859" y="25516"/>
                      </a:lnTo>
                      <a:close/>
                      <a:moveTo>
                        <a:pt x="5859" y="49476"/>
                      </a:moveTo>
                      <a:lnTo>
                        <a:pt x="5859" y="31921"/>
                      </a:lnTo>
                      <a:lnTo>
                        <a:pt x="17541" y="31921"/>
                      </a:lnTo>
                      <a:cubicBezTo>
                        <a:pt x="21389" y="31921"/>
                        <a:pt x="24255" y="32641"/>
                        <a:pt x="26137" y="34081"/>
                      </a:cubicBezTo>
                      <a:cubicBezTo>
                        <a:pt x="28028" y="35529"/>
                        <a:pt x="28973" y="37735"/>
                        <a:pt x="28973" y="40698"/>
                      </a:cubicBezTo>
                      <a:cubicBezTo>
                        <a:pt x="28973" y="43637"/>
                        <a:pt x="28028" y="45834"/>
                        <a:pt x="26137" y="47291"/>
                      </a:cubicBezTo>
                      <a:cubicBezTo>
                        <a:pt x="24255" y="48747"/>
                        <a:pt x="21389" y="49476"/>
                        <a:pt x="17541" y="49476"/>
                      </a:cubicBezTo>
                      <a:lnTo>
                        <a:pt x="5859" y="49476"/>
                      </a:lnTo>
                      <a:close/>
                      <a:moveTo>
                        <a:pt x="-2026" y="55956"/>
                      </a:moveTo>
                      <a:lnTo>
                        <a:pt x="18128" y="55956"/>
                      </a:lnTo>
                      <a:cubicBezTo>
                        <a:pt x="24142" y="55956"/>
                        <a:pt x="28774" y="54707"/>
                        <a:pt x="32022" y="52210"/>
                      </a:cubicBezTo>
                      <a:cubicBezTo>
                        <a:pt x="35279" y="49713"/>
                        <a:pt x="36908" y="46163"/>
                        <a:pt x="36908" y="41560"/>
                      </a:cubicBezTo>
                      <a:cubicBezTo>
                        <a:pt x="36908" y="37989"/>
                        <a:pt x="36075" y="35151"/>
                        <a:pt x="34409" y="33045"/>
                      </a:cubicBezTo>
                      <a:cubicBezTo>
                        <a:pt x="32743" y="30939"/>
                        <a:pt x="30294" y="29628"/>
                        <a:pt x="27062" y="29112"/>
                      </a:cubicBezTo>
                      <a:cubicBezTo>
                        <a:pt x="30943" y="28279"/>
                        <a:pt x="33959" y="26540"/>
                        <a:pt x="36108" y="23893"/>
                      </a:cubicBezTo>
                      <a:cubicBezTo>
                        <a:pt x="38257" y="21254"/>
                        <a:pt x="39331" y="17958"/>
                        <a:pt x="39331" y="14004"/>
                      </a:cubicBezTo>
                      <a:cubicBezTo>
                        <a:pt x="39331" y="8802"/>
                        <a:pt x="37561" y="4782"/>
                        <a:pt x="34021" y="1943"/>
                      </a:cubicBezTo>
                      <a:cubicBezTo>
                        <a:pt x="30481" y="-887"/>
                        <a:pt x="25442" y="-2302"/>
                        <a:pt x="18903" y="-2302"/>
                      </a:cubicBezTo>
                      <a:lnTo>
                        <a:pt x="-2026" y="-2302"/>
                      </a:lnTo>
                      <a:lnTo>
                        <a:pt x="-2026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8" name="자유형 1577">
                  <a:extLst>
                    <a:ext uri="{FF2B5EF4-FFF2-40B4-BE49-F238E27FC236}">
                      <a16:creationId xmlns:a16="http://schemas.microsoft.com/office/drawing/2014/main" id="{5EF5063C-5036-2C7D-B214-14AF8A4A23A7}"/>
                    </a:ext>
                  </a:extLst>
                </p:cNvPr>
                <p:cNvSpPr/>
                <p:nvPr/>
              </p:nvSpPr>
              <p:spPr>
                <a:xfrm flipV="1">
                  <a:off x="20437315" y="12908596"/>
                  <a:ext cx="49166" cy="58257"/>
                </a:xfrm>
                <a:custGeom>
                  <a:avLst/>
                  <a:gdLst>
                    <a:gd name="connsiteX0" fmla="*/ -1690 w 49166"/>
                    <a:gd name="connsiteY0" fmla="*/ 55956 h 58257"/>
                    <a:gd name="connsiteX1" fmla="*/ 6794 w 49166"/>
                    <a:gd name="connsiteY1" fmla="*/ 55956 h 58257"/>
                    <a:gd name="connsiteX2" fmla="*/ 22949 w 49166"/>
                    <a:gd name="connsiteY2" fmla="*/ 31996 h 58257"/>
                    <a:gd name="connsiteX3" fmla="*/ 39005 w 49166"/>
                    <a:gd name="connsiteY3" fmla="*/ 55956 h 58257"/>
                    <a:gd name="connsiteX4" fmla="*/ 47476 w 49166"/>
                    <a:gd name="connsiteY4" fmla="*/ 55956 h 58257"/>
                    <a:gd name="connsiteX5" fmla="*/ 26860 w 49166"/>
                    <a:gd name="connsiteY5" fmla="*/ 25441 h 58257"/>
                    <a:gd name="connsiteX6" fmla="*/ 26860 w 49166"/>
                    <a:gd name="connsiteY6" fmla="*/ -2302 h 58257"/>
                    <a:gd name="connsiteX7" fmla="*/ 18938 w 49166"/>
                    <a:gd name="connsiteY7" fmla="*/ -2302 h 58257"/>
                    <a:gd name="connsiteX8" fmla="*/ 18938 w 49166"/>
                    <a:gd name="connsiteY8" fmla="*/ 25441 h 58257"/>
                    <a:gd name="connsiteX9" fmla="*/ -1690 w 49166"/>
                    <a:gd name="connsiteY9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166" h="58257">
                      <a:moveTo>
                        <a:pt x="-1690" y="55956"/>
                      </a:moveTo>
                      <a:lnTo>
                        <a:pt x="6794" y="55956"/>
                      </a:lnTo>
                      <a:lnTo>
                        <a:pt x="22949" y="31996"/>
                      </a:lnTo>
                      <a:lnTo>
                        <a:pt x="39005" y="55956"/>
                      </a:lnTo>
                      <a:lnTo>
                        <a:pt x="47476" y="55956"/>
                      </a:lnTo>
                      <a:lnTo>
                        <a:pt x="26860" y="25441"/>
                      </a:lnTo>
                      <a:lnTo>
                        <a:pt x="26860" y="-2302"/>
                      </a:lnTo>
                      <a:lnTo>
                        <a:pt x="18938" y="-2302"/>
                      </a:lnTo>
                      <a:lnTo>
                        <a:pt x="18938" y="25441"/>
                      </a:lnTo>
                      <a:lnTo>
                        <a:pt x="-1690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9" name="자유형 1578">
                  <a:extLst>
                    <a:ext uri="{FF2B5EF4-FFF2-40B4-BE49-F238E27FC236}">
                      <a16:creationId xmlns:a16="http://schemas.microsoft.com/office/drawing/2014/main" id="{61FBE24A-51C8-7D95-85FE-05C90D5A3DB5}"/>
                    </a:ext>
                  </a:extLst>
                </p:cNvPr>
                <p:cNvSpPr/>
                <p:nvPr/>
              </p:nvSpPr>
              <p:spPr>
                <a:xfrm flipV="1">
                  <a:off x="20494170" y="12908596"/>
                  <a:ext cx="36271" cy="58257"/>
                </a:xfrm>
                <a:custGeom>
                  <a:avLst/>
                  <a:gdLst>
                    <a:gd name="connsiteX0" fmla="*/ -1808 w 36271"/>
                    <a:gd name="connsiteY0" fmla="*/ 55956 h 58257"/>
                    <a:gd name="connsiteX1" fmla="*/ 6077 w 36271"/>
                    <a:gd name="connsiteY1" fmla="*/ 55956 h 58257"/>
                    <a:gd name="connsiteX2" fmla="*/ 6077 w 36271"/>
                    <a:gd name="connsiteY2" fmla="*/ 4328 h 58257"/>
                    <a:gd name="connsiteX3" fmla="*/ 34464 w 36271"/>
                    <a:gd name="connsiteY3" fmla="*/ 4328 h 58257"/>
                    <a:gd name="connsiteX4" fmla="*/ 34464 w 36271"/>
                    <a:gd name="connsiteY4" fmla="*/ -2302 h 58257"/>
                    <a:gd name="connsiteX5" fmla="*/ -1808 w 36271"/>
                    <a:gd name="connsiteY5" fmla="*/ -2302 h 58257"/>
                    <a:gd name="connsiteX6" fmla="*/ -1808 w 36271"/>
                    <a:gd name="connsiteY6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271" h="58257">
                      <a:moveTo>
                        <a:pt x="-1808" y="55956"/>
                      </a:moveTo>
                      <a:lnTo>
                        <a:pt x="6077" y="55956"/>
                      </a:lnTo>
                      <a:lnTo>
                        <a:pt x="6077" y="4328"/>
                      </a:lnTo>
                      <a:lnTo>
                        <a:pt x="34464" y="4328"/>
                      </a:lnTo>
                      <a:lnTo>
                        <a:pt x="34464" y="-2302"/>
                      </a:lnTo>
                      <a:lnTo>
                        <a:pt x="-1808" y="-2302"/>
                      </a:lnTo>
                      <a:lnTo>
                        <a:pt x="-1808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0" name="자유형 1579">
                  <a:extLst>
                    <a:ext uri="{FF2B5EF4-FFF2-40B4-BE49-F238E27FC236}">
                      <a16:creationId xmlns:a16="http://schemas.microsoft.com/office/drawing/2014/main" id="{4A5DFA79-9BC5-882A-B9BF-1A5769BA1E6F}"/>
                    </a:ext>
                  </a:extLst>
                </p:cNvPr>
                <p:cNvSpPr/>
                <p:nvPr/>
              </p:nvSpPr>
              <p:spPr>
                <a:xfrm flipV="1">
                  <a:off x="20533299" y="12908596"/>
                  <a:ext cx="53414" cy="58257"/>
                </a:xfrm>
                <a:custGeom>
                  <a:avLst/>
                  <a:gdLst>
                    <a:gd name="connsiteX0" fmla="*/ 24805 w 53414"/>
                    <a:gd name="connsiteY0" fmla="*/ 48190 h 58257"/>
                    <a:gd name="connsiteX1" fmla="*/ 14097 w 53414"/>
                    <a:gd name="connsiteY1" fmla="*/ 19198 h 58257"/>
                    <a:gd name="connsiteX2" fmla="*/ 35538 w 53414"/>
                    <a:gd name="connsiteY2" fmla="*/ 19198 h 58257"/>
                    <a:gd name="connsiteX3" fmla="*/ 24805 w 53414"/>
                    <a:gd name="connsiteY3" fmla="*/ 48190 h 58257"/>
                    <a:gd name="connsiteX4" fmla="*/ 20344 w 53414"/>
                    <a:gd name="connsiteY4" fmla="*/ 55956 h 58257"/>
                    <a:gd name="connsiteX5" fmla="*/ 29291 w 53414"/>
                    <a:gd name="connsiteY5" fmla="*/ 55956 h 58257"/>
                    <a:gd name="connsiteX6" fmla="*/ 51506 w 53414"/>
                    <a:gd name="connsiteY6" fmla="*/ -2302 h 58257"/>
                    <a:gd name="connsiteX7" fmla="*/ 43309 w 53414"/>
                    <a:gd name="connsiteY7" fmla="*/ -2302 h 58257"/>
                    <a:gd name="connsiteX8" fmla="*/ 37999 w 53414"/>
                    <a:gd name="connsiteY8" fmla="*/ 12643 h 58257"/>
                    <a:gd name="connsiteX9" fmla="*/ 11723 w 53414"/>
                    <a:gd name="connsiteY9" fmla="*/ 12643 h 58257"/>
                    <a:gd name="connsiteX10" fmla="*/ 6413 w 53414"/>
                    <a:gd name="connsiteY10" fmla="*/ -2302 h 58257"/>
                    <a:gd name="connsiteX11" fmla="*/ -1908 w 53414"/>
                    <a:gd name="connsiteY11" fmla="*/ -2302 h 58257"/>
                    <a:gd name="connsiteX12" fmla="*/ 20344 w 53414"/>
                    <a:gd name="connsiteY12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14" h="58257">
                      <a:moveTo>
                        <a:pt x="24805" y="48190"/>
                      </a:moveTo>
                      <a:lnTo>
                        <a:pt x="14097" y="19198"/>
                      </a:lnTo>
                      <a:lnTo>
                        <a:pt x="35538" y="19198"/>
                      </a:lnTo>
                      <a:lnTo>
                        <a:pt x="24805" y="48190"/>
                      </a:lnTo>
                      <a:close/>
                      <a:moveTo>
                        <a:pt x="20344" y="55956"/>
                      </a:moveTo>
                      <a:lnTo>
                        <a:pt x="29291" y="55956"/>
                      </a:lnTo>
                      <a:lnTo>
                        <a:pt x="51506" y="-2302"/>
                      </a:lnTo>
                      <a:lnTo>
                        <a:pt x="43309" y="-2302"/>
                      </a:lnTo>
                      <a:lnTo>
                        <a:pt x="37999" y="12643"/>
                      </a:lnTo>
                      <a:lnTo>
                        <a:pt x="11723" y="12643"/>
                      </a:lnTo>
                      <a:lnTo>
                        <a:pt x="6413" y="-2302"/>
                      </a:lnTo>
                      <a:lnTo>
                        <a:pt x="-1908" y="-2302"/>
                      </a:lnTo>
                      <a:lnTo>
                        <a:pt x="20344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81" name="그래픽 355">
                <a:extLst>
                  <a:ext uri="{FF2B5EF4-FFF2-40B4-BE49-F238E27FC236}">
                    <a16:creationId xmlns:a16="http://schemas.microsoft.com/office/drawing/2014/main" id="{54C0BBC3-E2DB-AFE9-6B0C-78D82D8DC711}"/>
                  </a:ext>
                </a:extLst>
              </p:cNvPr>
              <p:cNvGrpSpPr/>
              <p:nvPr/>
            </p:nvGrpSpPr>
            <p:grpSpPr>
              <a:xfrm>
                <a:off x="20288099" y="13040102"/>
                <a:ext cx="1142304" cy="117717"/>
                <a:chOff x="20288099" y="13040102"/>
                <a:chExt cx="1142304" cy="117717"/>
              </a:xfrm>
            </p:grpSpPr>
            <p:sp>
              <p:nvSpPr>
                <p:cNvPr id="1582" name="자유형 1581">
                  <a:extLst>
                    <a:ext uri="{FF2B5EF4-FFF2-40B4-BE49-F238E27FC236}">
                      <a16:creationId xmlns:a16="http://schemas.microsoft.com/office/drawing/2014/main" id="{3C493E4C-D64E-5ABA-3FD8-7250352B09FB}"/>
                    </a:ext>
                  </a:extLst>
                </p:cNvPr>
                <p:cNvSpPr/>
                <p:nvPr/>
              </p:nvSpPr>
              <p:spPr>
                <a:xfrm>
                  <a:off x="20288099" y="13040102"/>
                  <a:ext cx="1142304" cy="117717"/>
                </a:xfrm>
                <a:custGeom>
                  <a:avLst/>
                  <a:gdLst>
                    <a:gd name="connsiteX0" fmla="*/ 13328 w 1142304"/>
                    <a:gd name="connsiteY0" fmla="*/ 117718 h 117717"/>
                    <a:gd name="connsiteX1" fmla="*/ 1128977 w 1142304"/>
                    <a:gd name="connsiteY1" fmla="*/ 117718 h 117717"/>
                    <a:gd name="connsiteX2" fmla="*/ 1142304 w 1142304"/>
                    <a:gd name="connsiteY2" fmla="*/ 104400 h 117717"/>
                    <a:gd name="connsiteX3" fmla="*/ 1142304 w 1142304"/>
                    <a:gd name="connsiteY3" fmla="*/ 13318 h 117717"/>
                    <a:gd name="connsiteX4" fmla="*/ 1128977 w 1142304"/>
                    <a:gd name="connsiteY4" fmla="*/ 0 h 117717"/>
                    <a:gd name="connsiteX5" fmla="*/ 13328 w 1142304"/>
                    <a:gd name="connsiteY5" fmla="*/ 0 h 117717"/>
                    <a:gd name="connsiteX6" fmla="*/ 0 w 1142304"/>
                    <a:gd name="connsiteY6" fmla="*/ 13318 h 117717"/>
                    <a:gd name="connsiteX7" fmla="*/ 0 w 1142304"/>
                    <a:gd name="connsiteY7" fmla="*/ 104400 h 117717"/>
                    <a:gd name="connsiteX8" fmla="*/ 13328 w 1142304"/>
                    <a:gd name="connsiteY8" fmla="*/ 117718 h 11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304" h="117717">
                      <a:moveTo>
                        <a:pt x="13328" y="117718"/>
                      </a:moveTo>
                      <a:lnTo>
                        <a:pt x="1128977" y="117718"/>
                      </a:lnTo>
                      <a:cubicBezTo>
                        <a:pt x="1137860" y="117718"/>
                        <a:pt x="1142304" y="113279"/>
                        <a:pt x="1142304" y="104400"/>
                      </a:cubicBezTo>
                      <a:lnTo>
                        <a:pt x="1142304" y="13318"/>
                      </a:lnTo>
                      <a:cubicBezTo>
                        <a:pt x="1142304" y="4440"/>
                        <a:pt x="1137860" y="0"/>
                        <a:pt x="1128977" y="0"/>
                      </a:cubicBezTo>
                      <a:lnTo>
                        <a:pt x="13328" y="0"/>
                      </a:lnTo>
                      <a:cubicBezTo>
                        <a:pt x="4438" y="0"/>
                        <a:pt x="0" y="4440"/>
                        <a:pt x="0" y="13318"/>
                      </a:cubicBezTo>
                      <a:lnTo>
                        <a:pt x="0" y="104400"/>
                      </a:lnTo>
                      <a:cubicBezTo>
                        <a:pt x="0" y="113279"/>
                        <a:pt x="4438" y="117718"/>
                        <a:pt x="13328" y="11771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653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3" name="자유형 1582">
                  <a:extLst>
                    <a:ext uri="{FF2B5EF4-FFF2-40B4-BE49-F238E27FC236}">
                      <a16:creationId xmlns:a16="http://schemas.microsoft.com/office/drawing/2014/main" id="{0281F800-BBA9-919D-1DD5-10A67A28AC75}"/>
                    </a:ext>
                  </a:extLst>
                </p:cNvPr>
                <p:cNvSpPr/>
                <p:nvPr/>
              </p:nvSpPr>
              <p:spPr>
                <a:xfrm>
                  <a:off x="20314754" y="13094029"/>
                  <a:ext cx="133275" cy="6658"/>
                </a:xfrm>
                <a:custGeom>
                  <a:avLst/>
                  <a:gdLst>
                    <a:gd name="connsiteX0" fmla="*/ 0 w 133275"/>
                    <a:gd name="connsiteY0" fmla="*/ 0 h 6658"/>
                    <a:gd name="connsiteX1" fmla="*/ 66638 w 133275"/>
                    <a:gd name="connsiteY1" fmla="*/ 0 h 6658"/>
                    <a:gd name="connsiteX2" fmla="*/ 133275 w 133275"/>
                    <a:gd name="connsiteY2" fmla="*/ 0 h 6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275" h="6658">
                      <a:moveTo>
                        <a:pt x="0" y="0"/>
                      </a:moveTo>
                      <a:lnTo>
                        <a:pt x="66638" y="0"/>
                      </a:lnTo>
                      <a:lnTo>
                        <a:pt x="133275" y="0"/>
                      </a:lnTo>
                    </a:path>
                  </a:pathLst>
                </a:custGeom>
                <a:noFill/>
                <a:ln w="6653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584" name="그래픽 355">
                  <a:extLst>
                    <a:ext uri="{FF2B5EF4-FFF2-40B4-BE49-F238E27FC236}">
                      <a16:creationId xmlns:a16="http://schemas.microsoft.com/office/drawing/2014/main" id="{40FB1131-ED0D-0AE9-4C68-4B980FAEF039}"/>
                    </a:ext>
                  </a:extLst>
                </p:cNvPr>
                <p:cNvGrpSpPr/>
                <p:nvPr/>
              </p:nvGrpSpPr>
              <p:grpSpPr>
                <a:xfrm>
                  <a:off x="20507879" y="13066737"/>
                  <a:ext cx="893859" cy="64446"/>
                  <a:chOff x="20507879" y="13066737"/>
                  <a:chExt cx="893859" cy="64446"/>
                </a:xfrm>
                <a:solidFill>
                  <a:srgbClr val="000000"/>
                </a:solidFill>
              </p:grpSpPr>
              <p:sp>
                <p:nvSpPr>
                  <p:cNvPr id="1585" name="자유형 1584">
                    <a:extLst>
                      <a:ext uri="{FF2B5EF4-FFF2-40B4-BE49-F238E27FC236}">
                        <a16:creationId xmlns:a16="http://schemas.microsoft.com/office/drawing/2014/main" id="{5144EECF-8878-2FF6-55A7-36718A48CBD0}"/>
                      </a:ext>
                    </a:extLst>
                  </p:cNvPr>
                  <p:cNvSpPr/>
                  <p:nvPr/>
                </p:nvSpPr>
                <p:spPr>
                  <a:xfrm flipV="1">
                    <a:off x="20507879" y="13068787"/>
                    <a:ext cx="36765" cy="48547"/>
                  </a:xfrm>
                  <a:custGeom>
                    <a:avLst/>
                    <a:gdLst>
                      <a:gd name="connsiteX0" fmla="*/ -2119 w 36765"/>
                      <a:gd name="connsiteY0" fmla="*/ 46269 h 48547"/>
                      <a:gd name="connsiteX1" fmla="*/ 6731 w 36765"/>
                      <a:gd name="connsiteY1" fmla="*/ 46269 h 48547"/>
                      <a:gd name="connsiteX2" fmla="*/ 28274 w 36765"/>
                      <a:gd name="connsiteY2" fmla="*/ 5660 h 48547"/>
                      <a:gd name="connsiteX3" fmla="*/ 28274 w 36765"/>
                      <a:gd name="connsiteY3" fmla="*/ 46269 h 48547"/>
                      <a:gd name="connsiteX4" fmla="*/ 34646 w 36765"/>
                      <a:gd name="connsiteY4" fmla="*/ 46269 h 48547"/>
                      <a:gd name="connsiteX5" fmla="*/ 34646 w 36765"/>
                      <a:gd name="connsiteY5" fmla="*/ -2279 h 48547"/>
                      <a:gd name="connsiteX6" fmla="*/ 25796 w 36765"/>
                      <a:gd name="connsiteY6" fmla="*/ -2279 h 48547"/>
                      <a:gd name="connsiteX7" fmla="*/ 4263 w 36765"/>
                      <a:gd name="connsiteY7" fmla="*/ 38331 h 48547"/>
                      <a:gd name="connsiteX8" fmla="*/ 4263 w 36765"/>
                      <a:gd name="connsiteY8" fmla="*/ -2279 h 48547"/>
                      <a:gd name="connsiteX9" fmla="*/ -2119 w 36765"/>
                      <a:gd name="connsiteY9" fmla="*/ -2279 h 48547"/>
                      <a:gd name="connsiteX10" fmla="*/ -2119 w 36765"/>
                      <a:gd name="connsiteY10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765" h="48547">
                        <a:moveTo>
                          <a:pt x="-2119" y="46269"/>
                        </a:moveTo>
                        <a:lnTo>
                          <a:pt x="6731" y="46269"/>
                        </a:lnTo>
                        <a:lnTo>
                          <a:pt x="28274" y="5660"/>
                        </a:lnTo>
                        <a:lnTo>
                          <a:pt x="28274" y="46269"/>
                        </a:lnTo>
                        <a:lnTo>
                          <a:pt x="34646" y="46269"/>
                        </a:lnTo>
                        <a:lnTo>
                          <a:pt x="34646" y="-2279"/>
                        </a:lnTo>
                        <a:lnTo>
                          <a:pt x="25796" y="-2279"/>
                        </a:lnTo>
                        <a:lnTo>
                          <a:pt x="4263" y="38331"/>
                        </a:lnTo>
                        <a:lnTo>
                          <a:pt x="4263" y="-2279"/>
                        </a:lnTo>
                        <a:lnTo>
                          <a:pt x="-2119" y="-2279"/>
                        </a:lnTo>
                        <a:lnTo>
                          <a:pt x="-2119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6" name="자유형 1585">
                    <a:extLst>
                      <a:ext uri="{FF2B5EF4-FFF2-40B4-BE49-F238E27FC236}">
                        <a16:creationId xmlns:a16="http://schemas.microsoft.com/office/drawing/2014/main" id="{D0300B41-5611-FCCC-C0DA-094E7191BE52}"/>
                      </a:ext>
                    </a:extLst>
                  </p:cNvPr>
                  <p:cNvSpPr/>
                  <p:nvPr/>
                </p:nvSpPr>
                <p:spPr>
                  <a:xfrm flipV="1">
                    <a:off x="20556852" y="13080045"/>
                    <a:ext cx="30518" cy="38236"/>
                  </a:xfrm>
                  <a:custGeom>
                    <a:avLst/>
                    <a:gdLst>
                      <a:gd name="connsiteX0" fmla="*/ -1729 w 30518"/>
                      <a:gd name="connsiteY0" fmla="*/ 13624 h 38236"/>
                      <a:gd name="connsiteX1" fmla="*/ -1729 w 30518"/>
                      <a:gd name="connsiteY1" fmla="*/ 35672 h 38236"/>
                      <a:gd name="connsiteX2" fmla="*/ 4258 w 30518"/>
                      <a:gd name="connsiteY2" fmla="*/ 35672 h 38236"/>
                      <a:gd name="connsiteX3" fmla="*/ 4258 w 30518"/>
                      <a:gd name="connsiteY3" fmla="*/ 13853 h 38236"/>
                      <a:gd name="connsiteX4" fmla="*/ 6268 w 30518"/>
                      <a:gd name="connsiteY4" fmla="*/ 6092 h 38236"/>
                      <a:gd name="connsiteX5" fmla="*/ 12328 w 30518"/>
                      <a:gd name="connsiteY5" fmla="*/ 3511 h 38236"/>
                      <a:gd name="connsiteX6" fmla="*/ 19981 w 30518"/>
                      <a:gd name="connsiteY6" fmla="*/ 6601 h 38236"/>
                      <a:gd name="connsiteX7" fmla="*/ 22802 w 30518"/>
                      <a:gd name="connsiteY7" fmla="*/ 15029 h 38236"/>
                      <a:gd name="connsiteX8" fmla="*/ 22802 w 30518"/>
                      <a:gd name="connsiteY8" fmla="*/ 35672 h 38236"/>
                      <a:gd name="connsiteX9" fmla="*/ 28789 w 30518"/>
                      <a:gd name="connsiteY9" fmla="*/ 35672 h 38236"/>
                      <a:gd name="connsiteX10" fmla="*/ 28789 w 30518"/>
                      <a:gd name="connsiteY10" fmla="*/ -744 h 38236"/>
                      <a:gd name="connsiteX11" fmla="*/ 22802 w 30518"/>
                      <a:gd name="connsiteY11" fmla="*/ -744 h 38236"/>
                      <a:gd name="connsiteX12" fmla="*/ 22802 w 30518"/>
                      <a:gd name="connsiteY12" fmla="*/ 4853 h 38236"/>
                      <a:gd name="connsiteX13" fmla="*/ 17742 w 30518"/>
                      <a:gd name="connsiteY13" fmla="*/ -78 h 38236"/>
                      <a:gd name="connsiteX14" fmla="*/ 11058 w 30518"/>
                      <a:gd name="connsiteY14" fmla="*/ -1691 h 38236"/>
                      <a:gd name="connsiteX15" fmla="*/ 1520 w 30518"/>
                      <a:gd name="connsiteY15" fmla="*/ 2211 h 38236"/>
                      <a:gd name="connsiteX16" fmla="*/ -1729 w 30518"/>
                      <a:gd name="connsiteY16" fmla="*/ 13624 h 38236"/>
                      <a:gd name="connsiteX17" fmla="*/ 13338 w 30518"/>
                      <a:gd name="connsiteY17" fmla="*/ 36546 h 38236"/>
                      <a:gd name="connsiteX18" fmla="*/ 13338 w 30518"/>
                      <a:gd name="connsiteY18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518" h="38236">
                        <a:moveTo>
                          <a:pt x="-1729" y="13624"/>
                        </a:moveTo>
                        <a:lnTo>
                          <a:pt x="-1729" y="35672"/>
                        </a:lnTo>
                        <a:lnTo>
                          <a:pt x="4258" y="35672"/>
                        </a:lnTo>
                        <a:lnTo>
                          <a:pt x="4258" y="13853"/>
                        </a:lnTo>
                        <a:cubicBezTo>
                          <a:pt x="4258" y="10406"/>
                          <a:pt x="4928" y="7819"/>
                          <a:pt x="6268" y="6092"/>
                        </a:cubicBezTo>
                        <a:cubicBezTo>
                          <a:pt x="7615" y="4371"/>
                          <a:pt x="9635" y="3511"/>
                          <a:pt x="12328" y="3511"/>
                        </a:cubicBezTo>
                        <a:cubicBezTo>
                          <a:pt x="15556" y="3511"/>
                          <a:pt x="18107" y="4541"/>
                          <a:pt x="19981" y="6601"/>
                        </a:cubicBezTo>
                        <a:cubicBezTo>
                          <a:pt x="21862" y="8661"/>
                          <a:pt x="22802" y="11471"/>
                          <a:pt x="22802" y="15029"/>
                        </a:cubicBezTo>
                        <a:lnTo>
                          <a:pt x="22802" y="35672"/>
                        </a:lnTo>
                        <a:lnTo>
                          <a:pt x="28789" y="35672"/>
                        </a:lnTo>
                        <a:lnTo>
                          <a:pt x="28789" y="-744"/>
                        </a:lnTo>
                        <a:lnTo>
                          <a:pt x="22802" y="-744"/>
                        </a:lnTo>
                        <a:lnTo>
                          <a:pt x="22802" y="4853"/>
                        </a:lnTo>
                        <a:cubicBezTo>
                          <a:pt x="21352" y="2641"/>
                          <a:pt x="19665" y="997"/>
                          <a:pt x="17742" y="-78"/>
                        </a:cubicBezTo>
                        <a:cubicBezTo>
                          <a:pt x="15826" y="-1154"/>
                          <a:pt x="13598" y="-1691"/>
                          <a:pt x="11058" y="-1691"/>
                        </a:cubicBezTo>
                        <a:cubicBezTo>
                          <a:pt x="6872" y="-1691"/>
                          <a:pt x="3693" y="-391"/>
                          <a:pt x="1520" y="2211"/>
                        </a:cubicBezTo>
                        <a:cubicBezTo>
                          <a:pt x="-646" y="4812"/>
                          <a:pt x="-1729" y="8616"/>
                          <a:pt x="-1729" y="13624"/>
                        </a:cubicBezTo>
                        <a:close/>
                        <a:moveTo>
                          <a:pt x="13338" y="36546"/>
                        </a:moveTo>
                        <a:lnTo>
                          <a:pt x="13338" y="365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7" name="자유형 1586">
                    <a:extLst>
                      <a:ext uri="{FF2B5EF4-FFF2-40B4-BE49-F238E27FC236}">
                        <a16:creationId xmlns:a16="http://schemas.microsoft.com/office/drawing/2014/main" id="{D6E061EC-DD58-18A3-857B-9D22AFA8D6E0}"/>
                      </a:ext>
                    </a:extLst>
                  </p:cNvPr>
                  <p:cNvSpPr/>
                  <p:nvPr/>
                </p:nvSpPr>
                <p:spPr>
                  <a:xfrm flipV="1">
                    <a:off x="20599472" y="13080045"/>
                    <a:ext cx="53206" cy="37290"/>
                  </a:xfrm>
                  <a:custGeom>
                    <a:avLst/>
                    <a:gdLst>
                      <a:gd name="connsiteX0" fmla="*/ 25755 w 53206"/>
                      <a:gd name="connsiteY0" fmla="*/ 27688 h 37290"/>
                      <a:gd name="connsiteX1" fmla="*/ 31128 w 53206"/>
                      <a:gd name="connsiteY1" fmla="*/ 33639 h 37290"/>
                      <a:gd name="connsiteX2" fmla="*/ 38479 w 53206"/>
                      <a:gd name="connsiteY2" fmla="*/ 35553 h 37290"/>
                      <a:gd name="connsiteX3" fmla="*/ 47267 w 53206"/>
                      <a:gd name="connsiteY3" fmla="*/ 31568 h 37290"/>
                      <a:gd name="connsiteX4" fmla="*/ 50359 w 53206"/>
                      <a:gd name="connsiteY4" fmla="*/ 20248 h 37290"/>
                      <a:gd name="connsiteX5" fmla="*/ 50359 w 53206"/>
                      <a:gd name="connsiteY5" fmla="*/ -1737 h 37290"/>
                      <a:gd name="connsiteX6" fmla="*/ 44341 w 53206"/>
                      <a:gd name="connsiteY6" fmla="*/ -1737 h 37290"/>
                      <a:gd name="connsiteX7" fmla="*/ 44341 w 53206"/>
                      <a:gd name="connsiteY7" fmla="*/ 20051 h 37290"/>
                      <a:gd name="connsiteX8" fmla="*/ 42477 w 53206"/>
                      <a:gd name="connsiteY8" fmla="*/ 27812 h 37290"/>
                      <a:gd name="connsiteX9" fmla="*/ 36823 w 53206"/>
                      <a:gd name="connsiteY9" fmla="*/ 30351 h 37290"/>
                      <a:gd name="connsiteX10" fmla="*/ 29462 w 53206"/>
                      <a:gd name="connsiteY10" fmla="*/ 27261 h 37290"/>
                      <a:gd name="connsiteX11" fmla="*/ 26765 w 53206"/>
                      <a:gd name="connsiteY11" fmla="*/ 18844 h 37290"/>
                      <a:gd name="connsiteX12" fmla="*/ 26765 w 53206"/>
                      <a:gd name="connsiteY12" fmla="*/ -1737 h 37290"/>
                      <a:gd name="connsiteX13" fmla="*/ 20747 w 53206"/>
                      <a:gd name="connsiteY13" fmla="*/ -1737 h 37290"/>
                      <a:gd name="connsiteX14" fmla="*/ 20747 w 53206"/>
                      <a:gd name="connsiteY14" fmla="*/ 20051 h 37290"/>
                      <a:gd name="connsiteX15" fmla="*/ 18894 w 53206"/>
                      <a:gd name="connsiteY15" fmla="*/ 27833 h 37290"/>
                      <a:gd name="connsiteX16" fmla="*/ 13167 w 53206"/>
                      <a:gd name="connsiteY16" fmla="*/ 30351 h 37290"/>
                      <a:gd name="connsiteX17" fmla="*/ 5868 w 53206"/>
                      <a:gd name="connsiteY17" fmla="*/ 27251 h 37290"/>
                      <a:gd name="connsiteX18" fmla="*/ 3171 w 53206"/>
                      <a:gd name="connsiteY18" fmla="*/ 18844 h 37290"/>
                      <a:gd name="connsiteX19" fmla="*/ 3171 w 53206"/>
                      <a:gd name="connsiteY19" fmla="*/ -1737 h 37290"/>
                      <a:gd name="connsiteX20" fmla="*/ -2847 w 53206"/>
                      <a:gd name="connsiteY20" fmla="*/ -1737 h 37290"/>
                      <a:gd name="connsiteX21" fmla="*/ -2847 w 53206"/>
                      <a:gd name="connsiteY21" fmla="*/ 34679 h 37290"/>
                      <a:gd name="connsiteX22" fmla="*/ 3171 w 53206"/>
                      <a:gd name="connsiteY22" fmla="*/ 34679 h 37290"/>
                      <a:gd name="connsiteX23" fmla="*/ 3171 w 53206"/>
                      <a:gd name="connsiteY23" fmla="*/ 29019 h 37290"/>
                      <a:gd name="connsiteX24" fmla="*/ 8086 w 53206"/>
                      <a:gd name="connsiteY24" fmla="*/ 33962 h 37290"/>
                      <a:gd name="connsiteX25" fmla="*/ 14885 w 53206"/>
                      <a:gd name="connsiteY25" fmla="*/ 35553 h 37290"/>
                      <a:gd name="connsiteX26" fmla="*/ 21642 w 53206"/>
                      <a:gd name="connsiteY26" fmla="*/ 33535 h 37290"/>
                      <a:gd name="connsiteX27" fmla="*/ 25755 w 53206"/>
                      <a:gd name="connsiteY27" fmla="*/ 2768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3206" h="37290">
                        <a:moveTo>
                          <a:pt x="25755" y="27688"/>
                        </a:moveTo>
                        <a:cubicBezTo>
                          <a:pt x="27255" y="30379"/>
                          <a:pt x="29045" y="32363"/>
                          <a:pt x="31128" y="33639"/>
                        </a:cubicBezTo>
                        <a:cubicBezTo>
                          <a:pt x="33210" y="34915"/>
                          <a:pt x="35661" y="35553"/>
                          <a:pt x="38479" y="35553"/>
                        </a:cubicBezTo>
                        <a:cubicBezTo>
                          <a:pt x="42276" y="35553"/>
                          <a:pt x="45205" y="34225"/>
                          <a:pt x="47267" y="31568"/>
                        </a:cubicBezTo>
                        <a:cubicBezTo>
                          <a:pt x="49328" y="28919"/>
                          <a:pt x="50359" y="25145"/>
                          <a:pt x="50359" y="20248"/>
                        </a:cubicBezTo>
                        <a:lnTo>
                          <a:pt x="50359" y="-1737"/>
                        </a:lnTo>
                        <a:lnTo>
                          <a:pt x="44341" y="-1737"/>
                        </a:lnTo>
                        <a:lnTo>
                          <a:pt x="44341" y="20051"/>
                        </a:lnTo>
                        <a:cubicBezTo>
                          <a:pt x="44341" y="23540"/>
                          <a:pt x="43720" y="26127"/>
                          <a:pt x="42477" y="27812"/>
                        </a:cubicBezTo>
                        <a:cubicBezTo>
                          <a:pt x="41241" y="29505"/>
                          <a:pt x="39357" y="30351"/>
                          <a:pt x="36823" y="30351"/>
                        </a:cubicBezTo>
                        <a:cubicBezTo>
                          <a:pt x="33720" y="30351"/>
                          <a:pt x="31267" y="29321"/>
                          <a:pt x="29462" y="27261"/>
                        </a:cubicBezTo>
                        <a:cubicBezTo>
                          <a:pt x="27664" y="25208"/>
                          <a:pt x="26765" y="22402"/>
                          <a:pt x="26765" y="18844"/>
                        </a:cubicBezTo>
                        <a:lnTo>
                          <a:pt x="26765" y="-1737"/>
                        </a:lnTo>
                        <a:lnTo>
                          <a:pt x="20747" y="-1737"/>
                        </a:lnTo>
                        <a:lnTo>
                          <a:pt x="20747" y="20051"/>
                        </a:lnTo>
                        <a:cubicBezTo>
                          <a:pt x="20747" y="23560"/>
                          <a:pt x="20129" y="26155"/>
                          <a:pt x="18894" y="27833"/>
                        </a:cubicBezTo>
                        <a:cubicBezTo>
                          <a:pt x="17658" y="29512"/>
                          <a:pt x="15749" y="30351"/>
                          <a:pt x="13167" y="30351"/>
                        </a:cubicBezTo>
                        <a:cubicBezTo>
                          <a:pt x="10106" y="30351"/>
                          <a:pt x="7673" y="29318"/>
                          <a:pt x="5868" y="27251"/>
                        </a:cubicBezTo>
                        <a:cubicBezTo>
                          <a:pt x="4070" y="25183"/>
                          <a:pt x="3171" y="22381"/>
                          <a:pt x="3171" y="18844"/>
                        </a:cubicBezTo>
                        <a:lnTo>
                          <a:pt x="3171" y="-1737"/>
                        </a:lnTo>
                        <a:lnTo>
                          <a:pt x="-2847" y="-1737"/>
                        </a:lnTo>
                        <a:lnTo>
                          <a:pt x="-2847" y="34679"/>
                        </a:lnTo>
                        <a:lnTo>
                          <a:pt x="3171" y="34679"/>
                        </a:lnTo>
                        <a:lnTo>
                          <a:pt x="3171" y="29019"/>
                        </a:lnTo>
                        <a:cubicBezTo>
                          <a:pt x="4539" y="31253"/>
                          <a:pt x="6177" y="32900"/>
                          <a:pt x="8086" y="33962"/>
                        </a:cubicBezTo>
                        <a:cubicBezTo>
                          <a:pt x="9995" y="35023"/>
                          <a:pt x="12261" y="35553"/>
                          <a:pt x="14885" y="35553"/>
                        </a:cubicBezTo>
                        <a:cubicBezTo>
                          <a:pt x="17537" y="35553"/>
                          <a:pt x="19789" y="34881"/>
                          <a:pt x="21642" y="33535"/>
                        </a:cubicBezTo>
                        <a:cubicBezTo>
                          <a:pt x="23496" y="32196"/>
                          <a:pt x="24867" y="30247"/>
                          <a:pt x="25755" y="276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8" name="자유형 1587">
                    <a:extLst>
                      <a:ext uri="{FF2B5EF4-FFF2-40B4-BE49-F238E27FC236}">
                        <a16:creationId xmlns:a16="http://schemas.microsoft.com/office/drawing/2014/main" id="{1D51B0D4-EEC6-1D54-4960-619C304E9EE6}"/>
                      </a:ext>
                    </a:extLst>
                  </p:cNvPr>
                  <p:cNvSpPr/>
                  <p:nvPr/>
                </p:nvSpPr>
                <p:spPr>
                  <a:xfrm flipV="1">
                    <a:off x="20664385" y="13080045"/>
                    <a:ext cx="32610" cy="51138"/>
                  </a:xfrm>
                  <a:custGeom>
                    <a:avLst/>
                    <a:gdLst>
                      <a:gd name="connsiteX0" fmla="*/ 4168 w 32610"/>
                      <a:gd name="connsiteY0" fmla="*/ 18241 h 51138"/>
                      <a:gd name="connsiteX1" fmla="*/ 4168 w 32610"/>
                      <a:gd name="connsiteY1" fmla="*/ -1070 h 51138"/>
                      <a:gd name="connsiteX2" fmla="*/ -1850 w 32610"/>
                      <a:gd name="connsiteY2" fmla="*/ -1070 h 51138"/>
                      <a:gd name="connsiteX3" fmla="*/ -1850 w 32610"/>
                      <a:gd name="connsiteY3" fmla="*/ 49195 h 51138"/>
                      <a:gd name="connsiteX4" fmla="*/ 4168 w 32610"/>
                      <a:gd name="connsiteY4" fmla="*/ 49195 h 51138"/>
                      <a:gd name="connsiteX5" fmla="*/ 4168 w 32610"/>
                      <a:gd name="connsiteY5" fmla="*/ 43670 h 51138"/>
                      <a:gd name="connsiteX6" fmla="*/ 8937 w 32610"/>
                      <a:gd name="connsiteY6" fmla="*/ 48487 h 51138"/>
                      <a:gd name="connsiteX7" fmla="*/ 15820 w 32610"/>
                      <a:gd name="connsiteY7" fmla="*/ 50069 h 51138"/>
                      <a:gd name="connsiteX8" fmla="*/ 26607 w 32610"/>
                      <a:gd name="connsiteY8" fmla="*/ 44804 h 51138"/>
                      <a:gd name="connsiteX9" fmla="*/ 30761 w 32610"/>
                      <a:gd name="connsiteY9" fmla="*/ 30955 h 51138"/>
                      <a:gd name="connsiteX10" fmla="*/ 26607 w 32610"/>
                      <a:gd name="connsiteY10" fmla="*/ 17096 h 51138"/>
                      <a:gd name="connsiteX11" fmla="*/ 15820 w 32610"/>
                      <a:gd name="connsiteY11" fmla="*/ 11832 h 51138"/>
                      <a:gd name="connsiteX12" fmla="*/ 8937 w 32610"/>
                      <a:gd name="connsiteY12" fmla="*/ 13413 h 51138"/>
                      <a:gd name="connsiteX13" fmla="*/ 4168 w 32610"/>
                      <a:gd name="connsiteY13" fmla="*/ 18241 h 51138"/>
                      <a:gd name="connsiteX14" fmla="*/ 24545 w 32610"/>
                      <a:gd name="connsiteY14" fmla="*/ 30955 h 51138"/>
                      <a:gd name="connsiteX15" fmla="*/ 21827 w 32610"/>
                      <a:gd name="connsiteY15" fmla="*/ 41308 h 51138"/>
                      <a:gd name="connsiteX16" fmla="*/ 14362 w 32610"/>
                      <a:gd name="connsiteY16" fmla="*/ 45064 h 51138"/>
                      <a:gd name="connsiteX17" fmla="*/ 6886 w 32610"/>
                      <a:gd name="connsiteY17" fmla="*/ 41308 h 51138"/>
                      <a:gd name="connsiteX18" fmla="*/ 4168 w 32610"/>
                      <a:gd name="connsiteY18" fmla="*/ 30955 h 51138"/>
                      <a:gd name="connsiteX19" fmla="*/ 6886 w 32610"/>
                      <a:gd name="connsiteY19" fmla="*/ 20603 h 51138"/>
                      <a:gd name="connsiteX20" fmla="*/ 14362 w 32610"/>
                      <a:gd name="connsiteY20" fmla="*/ 16847 h 51138"/>
                      <a:gd name="connsiteX21" fmla="*/ 21827 w 32610"/>
                      <a:gd name="connsiteY21" fmla="*/ 20603 h 51138"/>
                      <a:gd name="connsiteX22" fmla="*/ 24545 w 32610"/>
                      <a:gd name="connsiteY22" fmla="*/ 30955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610" h="51138">
                        <a:moveTo>
                          <a:pt x="4168" y="18241"/>
                        </a:moveTo>
                        <a:lnTo>
                          <a:pt x="4168" y="-1070"/>
                        </a:lnTo>
                        <a:lnTo>
                          <a:pt x="-1850" y="-1070"/>
                        </a:lnTo>
                        <a:lnTo>
                          <a:pt x="-1850" y="49195"/>
                        </a:lnTo>
                        <a:lnTo>
                          <a:pt x="4168" y="49195"/>
                        </a:lnTo>
                        <a:lnTo>
                          <a:pt x="4168" y="43670"/>
                        </a:lnTo>
                        <a:cubicBezTo>
                          <a:pt x="5432" y="45834"/>
                          <a:pt x="7021" y="47440"/>
                          <a:pt x="8937" y="48487"/>
                        </a:cubicBezTo>
                        <a:cubicBezTo>
                          <a:pt x="10860" y="49541"/>
                          <a:pt x="13154" y="50069"/>
                          <a:pt x="15820" y="50069"/>
                        </a:cubicBezTo>
                        <a:cubicBezTo>
                          <a:pt x="20248" y="50069"/>
                          <a:pt x="23844" y="48314"/>
                          <a:pt x="26607" y="44804"/>
                        </a:cubicBezTo>
                        <a:cubicBezTo>
                          <a:pt x="29376" y="41294"/>
                          <a:pt x="30761" y="36678"/>
                          <a:pt x="30761" y="30955"/>
                        </a:cubicBezTo>
                        <a:cubicBezTo>
                          <a:pt x="30761" y="25233"/>
                          <a:pt x="29376" y="20613"/>
                          <a:pt x="26607" y="17096"/>
                        </a:cubicBezTo>
                        <a:cubicBezTo>
                          <a:pt x="23844" y="13586"/>
                          <a:pt x="20248" y="11832"/>
                          <a:pt x="15820" y="11832"/>
                        </a:cubicBezTo>
                        <a:cubicBezTo>
                          <a:pt x="13154" y="11832"/>
                          <a:pt x="10860" y="12359"/>
                          <a:pt x="8937" y="13413"/>
                        </a:cubicBezTo>
                        <a:cubicBezTo>
                          <a:pt x="7021" y="14467"/>
                          <a:pt x="5432" y="16077"/>
                          <a:pt x="4168" y="18241"/>
                        </a:cubicBezTo>
                        <a:close/>
                        <a:moveTo>
                          <a:pt x="24545" y="30955"/>
                        </a:moveTo>
                        <a:cubicBezTo>
                          <a:pt x="24545" y="35353"/>
                          <a:pt x="23639" y="38804"/>
                          <a:pt x="21827" y="41308"/>
                        </a:cubicBezTo>
                        <a:cubicBezTo>
                          <a:pt x="20016" y="43812"/>
                          <a:pt x="17527" y="45064"/>
                          <a:pt x="14362" y="45064"/>
                        </a:cubicBezTo>
                        <a:cubicBezTo>
                          <a:pt x="11190" y="45064"/>
                          <a:pt x="8698" y="43812"/>
                          <a:pt x="6886" y="41308"/>
                        </a:cubicBezTo>
                        <a:cubicBezTo>
                          <a:pt x="5074" y="38804"/>
                          <a:pt x="4168" y="35353"/>
                          <a:pt x="4168" y="30955"/>
                        </a:cubicBezTo>
                        <a:cubicBezTo>
                          <a:pt x="4168" y="26558"/>
                          <a:pt x="5074" y="23107"/>
                          <a:pt x="6886" y="20603"/>
                        </a:cubicBezTo>
                        <a:cubicBezTo>
                          <a:pt x="8698" y="18099"/>
                          <a:pt x="11190" y="16847"/>
                          <a:pt x="14362" y="16847"/>
                        </a:cubicBezTo>
                        <a:cubicBezTo>
                          <a:pt x="17527" y="16847"/>
                          <a:pt x="20016" y="18099"/>
                          <a:pt x="21827" y="20603"/>
                        </a:cubicBezTo>
                        <a:cubicBezTo>
                          <a:pt x="23639" y="23107"/>
                          <a:pt x="24545" y="26558"/>
                          <a:pt x="24545" y="309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9" name="자유형 1588">
                    <a:extLst>
                      <a:ext uri="{FF2B5EF4-FFF2-40B4-BE49-F238E27FC236}">
                        <a16:creationId xmlns:a16="http://schemas.microsoft.com/office/drawing/2014/main" id="{34FC7598-69A9-604C-BFCA-F09FC3DC76FE}"/>
                      </a:ext>
                    </a:extLst>
                  </p:cNvPr>
                  <p:cNvSpPr/>
                  <p:nvPr/>
                </p:nvSpPr>
                <p:spPr>
                  <a:xfrm flipV="1">
                    <a:off x="20702623" y="13080919"/>
                    <a:ext cx="35463" cy="50264"/>
                  </a:xfrm>
                  <a:custGeom>
                    <a:avLst/>
                    <a:gdLst>
                      <a:gd name="connsiteX0" fmla="*/ 17859 w 35463"/>
                      <a:gd name="connsiteY0" fmla="*/ 9439 h 50264"/>
                      <a:gd name="connsiteX1" fmla="*/ 12913 w 35463"/>
                      <a:gd name="connsiteY1" fmla="*/ 959 h 50264"/>
                      <a:gd name="connsiteX2" fmla="*/ 6479 w 35463"/>
                      <a:gd name="connsiteY2" fmla="*/ -1028 h 50264"/>
                      <a:gd name="connsiteX3" fmla="*/ 1689 w 35463"/>
                      <a:gd name="connsiteY3" fmla="*/ -1028 h 50264"/>
                      <a:gd name="connsiteX4" fmla="*/ 1689 w 35463"/>
                      <a:gd name="connsiteY4" fmla="*/ 3977 h 50264"/>
                      <a:gd name="connsiteX5" fmla="*/ 5208 w 35463"/>
                      <a:gd name="connsiteY5" fmla="*/ 3977 h 50264"/>
                      <a:gd name="connsiteX6" fmla="*/ 9040 w 35463"/>
                      <a:gd name="connsiteY6" fmla="*/ 5152 h 50264"/>
                      <a:gd name="connsiteX7" fmla="*/ 12070 w 35463"/>
                      <a:gd name="connsiteY7" fmla="*/ 10677 h 50264"/>
                      <a:gd name="connsiteX8" fmla="*/ 13142 w 35463"/>
                      <a:gd name="connsiteY8" fmla="*/ 13403 h 50264"/>
                      <a:gd name="connsiteX9" fmla="*/ -1591 w 35463"/>
                      <a:gd name="connsiteY9" fmla="*/ 49237 h 50264"/>
                      <a:gd name="connsiteX10" fmla="*/ 4750 w 35463"/>
                      <a:gd name="connsiteY10" fmla="*/ 49237 h 50264"/>
                      <a:gd name="connsiteX11" fmla="*/ 16141 w 35463"/>
                      <a:gd name="connsiteY11" fmla="*/ 20759 h 50264"/>
                      <a:gd name="connsiteX12" fmla="*/ 27532 w 35463"/>
                      <a:gd name="connsiteY12" fmla="*/ 49237 h 50264"/>
                      <a:gd name="connsiteX13" fmla="*/ 33873 w 35463"/>
                      <a:gd name="connsiteY13" fmla="*/ 49237 h 50264"/>
                      <a:gd name="connsiteX14" fmla="*/ 178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859" y="9439"/>
                        </a:moveTo>
                        <a:cubicBezTo>
                          <a:pt x="16172" y="5104"/>
                          <a:pt x="14524" y="2277"/>
                          <a:pt x="12913" y="959"/>
                        </a:cubicBezTo>
                        <a:cubicBezTo>
                          <a:pt x="11310" y="-366"/>
                          <a:pt x="9165" y="-1028"/>
                          <a:pt x="6479" y="-1028"/>
                        </a:cubicBezTo>
                        <a:lnTo>
                          <a:pt x="1689" y="-1028"/>
                        </a:lnTo>
                        <a:lnTo>
                          <a:pt x="1689" y="3977"/>
                        </a:lnTo>
                        <a:lnTo>
                          <a:pt x="5208" y="3977"/>
                        </a:lnTo>
                        <a:cubicBezTo>
                          <a:pt x="6853" y="3977"/>
                          <a:pt x="8131" y="4368"/>
                          <a:pt x="9040" y="5152"/>
                        </a:cubicBezTo>
                        <a:cubicBezTo>
                          <a:pt x="9956" y="5929"/>
                          <a:pt x="10966" y="7771"/>
                          <a:pt x="12070" y="10677"/>
                        </a:cubicBezTo>
                        <a:lnTo>
                          <a:pt x="13142" y="13403"/>
                        </a:lnTo>
                        <a:lnTo>
                          <a:pt x="-1591" y="49237"/>
                        </a:lnTo>
                        <a:lnTo>
                          <a:pt x="4750" y="49237"/>
                        </a:lnTo>
                        <a:lnTo>
                          <a:pt x="16141" y="20759"/>
                        </a:lnTo>
                        <a:lnTo>
                          <a:pt x="27532" y="49237"/>
                        </a:lnTo>
                        <a:lnTo>
                          <a:pt x="33873" y="49237"/>
                        </a:lnTo>
                        <a:lnTo>
                          <a:pt x="178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0" name="자유형 1589">
                    <a:extLst>
                      <a:ext uri="{FF2B5EF4-FFF2-40B4-BE49-F238E27FC236}">
                        <a16:creationId xmlns:a16="http://schemas.microsoft.com/office/drawing/2014/main" id="{B7615D8E-8B10-C914-3BC2-3315985FCBBD}"/>
                      </a:ext>
                    </a:extLst>
                  </p:cNvPr>
                  <p:cNvSpPr/>
                  <p:nvPr/>
                </p:nvSpPr>
                <p:spPr>
                  <a:xfrm flipV="1">
                    <a:off x="20740071" y="13117335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1" name="자유형 1590">
                    <a:extLst>
                      <a:ext uri="{FF2B5EF4-FFF2-40B4-BE49-F238E27FC236}">
                        <a16:creationId xmlns:a16="http://schemas.microsoft.com/office/drawing/2014/main" id="{41A60810-53B8-62B5-0BAD-1481AF62EEE1}"/>
                      </a:ext>
                    </a:extLst>
                  </p:cNvPr>
                  <p:cNvSpPr/>
                  <p:nvPr/>
                </p:nvSpPr>
                <p:spPr>
                  <a:xfrm flipV="1">
                    <a:off x="20767792" y="13068787"/>
                    <a:ext cx="31298" cy="48547"/>
                  </a:xfrm>
                  <a:custGeom>
                    <a:avLst/>
                    <a:gdLst>
                      <a:gd name="connsiteX0" fmla="*/ -1818 w 31298"/>
                      <a:gd name="connsiteY0" fmla="*/ 46269 h 48547"/>
                      <a:gd name="connsiteX1" fmla="*/ 28897 w 31298"/>
                      <a:gd name="connsiteY1" fmla="*/ 46269 h 48547"/>
                      <a:gd name="connsiteX2" fmla="*/ 28897 w 31298"/>
                      <a:gd name="connsiteY2" fmla="*/ 40734 h 48547"/>
                      <a:gd name="connsiteX3" fmla="*/ 4752 w 31298"/>
                      <a:gd name="connsiteY3" fmla="*/ 40734 h 48547"/>
                      <a:gd name="connsiteX4" fmla="*/ 4752 w 31298"/>
                      <a:gd name="connsiteY4" fmla="*/ 26365 h 48547"/>
                      <a:gd name="connsiteX5" fmla="*/ 27887 w 31298"/>
                      <a:gd name="connsiteY5" fmla="*/ 26365 h 48547"/>
                      <a:gd name="connsiteX6" fmla="*/ 27887 w 31298"/>
                      <a:gd name="connsiteY6" fmla="*/ 20841 h 48547"/>
                      <a:gd name="connsiteX7" fmla="*/ 4752 w 31298"/>
                      <a:gd name="connsiteY7" fmla="*/ 20841 h 48547"/>
                      <a:gd name="connsiteX8" fmla="*/ 4752 w 31298"/>
                      <a:gd name="connsiteY8" fmla="*/ 3246 h 48547"/>
                      <a:gd name="connsiteX9" fmla="*/ 29481 w 31298"/>
                      <a:gd name="connsiteY9" fmla="*/ 3246 h 48547"/>
                      <a:gd name="connsiteX10" fmla="*/ 29481 w 31298"/>
                      <a:gd name="connsiteY10" fmla="*/ -2279 h 48547"/>
                      <a:gd name="connsiteX11" fmla="*/ -1818 w 31298"/>
                      <a:gd name="connsiteY11" fmla="*/ -2279 h 48547"/>
                      <a:gd name="connsiteX12" fmla="*/ -1818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818" y="46269"/>
                        </a:moveTo>
                        <a:lnTo>
                          <a:pt x="28897" y="46269"/>
                        </a:lnTo>
                        <a:lnTo>
                          <a:pt x="28897" y="40734"/>
                        </a:lnTo>
                        <a:lnTo>
                          <a:pt x="4752" y="40734"/>
                        </a:lnTo>
                        <a:lnTo>
                          <a:pt x="4752" y="26365"/>
                        </a:lnTo>
                        <a:lnTo>
                          <a:pt x="27887" y="26365"/>
                        </a:lnTo>
                        <a:lnTo>
                          <a:pt x="27887" y="20841"/>
                        </a:lnTo>
                        <a:lnTo>
                          <a:pt x="4752" y="20841"/>
                        </a:lnTo>
                        <a:lnTo>
                          <a:pt x="4752" y="3246"/>
                        </a:lnTo>
                        <a:lnTo>
                          <a:pt x="29481" y="3246"/>
                        </a:lnTo>
                        <a:lnTo>
                          <a:pt x="29481" y="-2279"/>
                        </a:lnTo>
                        <a:lnTo>
                          <a:pt x="-1818" y="-2279"/>
                        </a:lnTo>
                        <a:lnTo>
                          <a:pt x="-1818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2" name="자유형 1591">
                    <a:extLst>
                      <a:ext uri="{FF2B5EF4-FFF2-40B4-BE49-F238E27FC236}">
                        <a16:creationId xmlns:a16="http://schemas.microsoft.com/office/drawing/2014/main" id="{DC460058-21D4-8F80-54BF-AA4D1F3A3BD1}"/>
                      </a:ext>
                    </a:extLst>
                  </p:cNvPr>
                  <p:cNvSpPr/>
                  <p:nvPr/>
                </p:nvSpPr>
                <p:spPr>
                  <a:xfrm flipV="1">
                    <a:off x="20809636" y="13066737"/>
                    <a:ext cx="5986" cy="50597"/>
                  </a:xfrm>
                  <a:custGeom>
                    <a:avLst/>
                    <a:gdLst>
                      <a:gd name="connsiteX0" fmla="*/ -573 w 5986"/>
                      <a:gd name="connsiteY0" fmla="*/ 34039 h 50597"/>
                      <a:gd name="connsiteX1" fmla="*/ 5413 w 5986"/>
                      <a:gd name="connsiteY1" fmla="*/ 34039 h 50597"/>
                      <a:gd name="connsiteX2" fmla="*/ 5413 w 5986"/>
                      <a:gd name="connsiteY2" fmla="*/ -2377 h 50597"/>
                      <a:gd name="connsiteX3" fmla="*/ -573 w 5986"/>
                      <a:gd name="connsiteY3" fmla="*/ -2377 h 50597"/>
                      <a:gd name="connsiteX4" fmla="*/ -573 w 5986"/>
                      <a:gd name="connsiteY4" fmla="*/ 34039 h 50597"/>
                      <a:gd name="connsiteX5" fmla="*/ -573 w 5986"/>
                      <a:gd name="connsiteY5" fmla="*/ 48220 h 50597"/>
                      <a:gd name="connsiteX6" fmla="*/ 5413 w 5986"/>
                      <a:gd name="connsiteY6" fmla="*/ 48220 h 50597"/>
                      <a:gd name="connsiteX7" fmla="*/ 5413 w 5986"/>
                      <a:gd name="connsiteY7" fmla="*/ 40635 h 50597"/>
                      <a:gd name="connsiteX8" fmla="*/ -573 w 5986"/>
                      <a:gd name="connsiteY8" fmla="*/ 40635 h 50597"/>
                      <a:gd name="connsiteX9" fmla="*/ -573 w 5986"/>
                      <a:gd name="connsiteY9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573" y="34039"/>
                        </a:moveTo>
                        <a:lnTo>
                          <a:pt x="5413" y="34039"/>
                        </a:lnTo>
                        <a:lnTo>
                          <a:pt x="5413" y="-2377"/>
                        </a:lnTo>
                        <a:lnTo>
                          <a:pt x="-573" y="-2377"/>
                        </a:lnTo>
                        <a:lnTo>
                          <a:pt x="-573" y="34039"/>
                        </a:lnTo>
                        <a:close/>
                        <a:moveTo>
                          <a:pt x="-573" y="48220"/>
                        </a:moveTo>
                        <a:lnTo>
                          <a:pt x="5413" y="48220"/>
                        </a:lnTo>
                        <a:lnTo>
                          <a:pt x="5413" y="40635"/>
                        </a:lnTo>
                        <a:lnTo>
                          <a:pt x="-573" y="40635"/>
                        </a:lnTo>
                        <a:lnTo>
                          <a:pt x="-573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3" name="자유형 1592">
                    <a:extLst>
                      <a:ext uri="{FF2B5EF4-FFF2-40B4-BE49-F238E27FC236}">
                        <a16:creationId xmlns:a16="http://schemas.microsoft.com/office/drawing/2014/main" id="{F5A5BEF5-6D1F-E1B5-5B07-81160A5851F1}"/>
                      </a:ext>
                    </a:extLst>
                  </p:cNvPr>
                  <p:cNvSpPr/>
                  <p:nvPr/>
                </p:nvSpPr>
                <p:spPr>
                  <a:xfrm flipV="1">
                    <a:off x="20825547" y="13080045"/>
                    <a:ext cx="32569" cy="51138"/>
                  </a:xfrm>
                  <a:custGeom>
                    <a:avLst/>
                    <a:gdLst>
                      <a:gd name="connsiteX0" fmla="*/ 24987 w 32569"/>
                      <a:gd name="connsiteY0" fmla="*/ 31413 h 51138"/>
                      <a:gd name="connsiteX1" fmla="*/ 22300 w 32569"/>
                      <a:gd name="connsiteY1" fmla="*/ 41485 h 51138"/>
                      <a:gd name="connsiteX2" fmla="*/ 14772 w 32569"/>
                      <a:gd name="connsiteY2" fmla="*/ 45064 h 51138"/>
                      <a:gd name="connsiteX3" fmla="*/ 7276 w 32569"/>
                      <a:gd name="connsiteY3" fmla="*/ 41485 h 51138"/>
                      <a:gd name="connsiteX4" fmla="*/ 4589 w 32569"/>
                      <a:gd name="connsiteY4" fmla="*/ 31413 h 51138"/>
                      <a:gd name="connsiteX5" fmla="*/ 7276 w 32569"/>
                      <a:gd name="connsiteY5" fmla="*/ 21362 h 51138"/>
                      <a:gd name="connsiteX6" fmla="*/ 14772 w 32569"/>
                      <a:gd name="connsiteY6" fmla="*/ 17783 h 51138"/>
                      <a:gd name="connsiteX7" fmla="*/ 22300 w 32569"/>
                      <a:gd name="connsiteY7" fmla="*/ 21362 h 51138"/>
                      <a:gd name="connsiteX8" fmla="*/ 24987 w 32569"/>
                      <a:gd name="connsiteY8" fmla="*/ 31413 h 51138"/>
                      <a:gd name="connsiteX9" fmla="*/ 30974 w 32569"/>
                      <a:gd name="connsiteY9" fmla="*/ 17294 h 51138"/>
                      <a:gd name="connsiteX10" fmla="*/ 26840 w 32569"/>
                      <a:gd name="connsiteY10" fmla="*/ 3466 h 51138"/>
                      <a:gd name="connsiteX11" fmla="*/ 14189 w 32569"/>
                      <a:gd name="connsiteY11" fmla="*/ -1070 h 51138"/>
                      <a:gd name="connsiteX12" fmla="*/ 8233 w 32569"/>
                      <a:gd name="connsiteY12" fmla="*/ -602 h 51138"/>
                      <a:gd name="connsiteX13" fmla="*/ 2798 w 32569"/>
                      <a:gd name="connsiteY13" fmla="*/ 844 h 51138"/>
                      <a:gd name="connsiteX14" fmla="*/ 2798 w 32569"/>
                      <a:gd name="connsiteY14" fmla="*/ 6660 h 51138"/>
                      <a:gd name="connsiteX15" fmla="*/ 8004 w 32569"/>
                      <a:gd name="connsiteY15" fmla="*/ 4559 h 51138"/>
                      <a:gd name="connsiteX16" fmla="*/ 13242 w 32569"/>
                      <a:gd name="connsiteY16" fmla="*/ 3872 h 51138"/>
                      <a:gd name="connsiteX17" fmla="*/ 22061 w 32569"/>
                      <a:gd name="connsiteY17" fmla="*/ 6941 h 51138"/>
                      <a:gd name="connsiteX18" fmla="*/ 24987 w 32569"/>
                      <a:gd name="connsiteY18" fmla="*/ 16222 h 51138"/>
                      <a:gd name="connsiteX19" fmla="*/ 24987 w 32569"/>
                      <a:gd name="connsiteY19" fmla="*/ 19188 h 51138"/>
                      <a:gd name="connsiteX20" fmla="*/ 20239 w 32569"/>
                      <a:gd name="connsiteY20" fmla="*/ 14370 h 51138"/>
                      <a:gd name="connsiteX21" fmla="*/ 13304 w 32569"/>
                      <a:gd name="connsiteY21" fmla="*/ 12778 h 51138"/>
                      <a:gd name="connsiteX22" fmla="*/ 2507 w 32569"/>
                      <a:gd name="connsiteY22" fmla="*/ 17877 h 51138"/>
                      <a:gd name="connsiteX23" fmla="*/ -1596 w 32569"/>
                      <a:gd name="connsiteY23" fmla="*/ 31413 h 51138"/>
                      <a:gd name="connsiteX24" fmla="*/ 2507 w 32569"/>
                      <a:gd name="connsiteY24" fmla="*/ 44960 h 51138"/>
                      <a:gd name="connsiteX25" fmla="*/ 13304 w 32569"/>
                      <a:gd name="connsiteY25" fmla="*/ 50069 h 51138"/>
                      <a:gd name="connsiteX26" fmla="*/ 20239 w 32569"/>
                      <a:gd name="connsiteY26" fmla="*/ 48477 h 51138"/>
                      <a:gd name="connsiteX27" fmla="*/ 24987 w 32569"/>
                      <a:gd name="connsiteY27" fmla="*/ 43670 h 51138"/>
                      <a:gd name="connsiteX28" fmla="*/ 24987 w 32569"/>
                      <a:gd name="connsiteY28" fmla="*/ 49195 h 51138"/>
                      <a:gd name="connsiteX29" fmla="*/ 30974 w 32569"/>
                      <a:gd name="connsiteY29" fmla="*/ 49195 h 51138"/>
                      <a:gd name="connsiteX30" fmla="*/ 30974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987" y="31413"/>
                        </a:moveTo>
                        <a:cubicBezTo>
                          <a:pt x="24987" y="35748"/>
                          <a:pt x="24091" y="39106"/>
                          <a:pt x="22300" y="41485"/>
                        </a:cubicBezTo>
                        <a:cubicBezTo>
                          <a:pt x="20516" y="43871"/>
                          <a:pt x="18007" y="45064"/>
                          <a:pt x="14772" y="45064"/>
                        </a:cubicBezTo>
                        <a:cubicBezTo>
                          <a:pt x="11565" y="45064"/>
                          <a:pt x="9066" y="43871"/>
                          <a:pt x="7276" y="41485"/>
                        </a:cubicBezTo>
                        <a:cubicBezTo>
                          <a:pt x="5485" y="39106"/>
                          <a:pt x="4589" y="35748"/>
                          <a:pt x="4589" y="31413"/>
                        </a:cubicBezTo>
                        <a:cubicBezTo>
                          <a:pt x="4589" y="27099"/>
                          <a:pt x="5485" y="23748"/>
                          <a:pt x="7276" y="21362"/>
                        </a:cubicBezTo>
                        <a:cubicBezTo>
                          <a:pt x="9066" y="18976"/>
                          <a:pt x="11565" y="17783"/>
                          <a:pt x="14772" y="17783"/>
                        </a:cubicBezTo>
                        <a:cubicBezTo>
                          <a:pt x="18007" y="17783"/>
                          <a:pt x="20516" y="18976"/>
                          <a:pt x="22300" y="21362"/>
                        </a:cubicBezTo>
                        <a:cubicBezTo>
                          <a:pt x="24091" y="23748"/>
                          <a:pt x="24987" y="27099"/>
                          <a:pt x="24987" y="31413"/>
                        </a:cubicBezTo>
                        <a:close/>
                        <a:moveTo>
                          <a:pt x="30974" y="17294"/>
                        </a:moveTo>
                        <a:cubicBezTo>
                          <a:pt x="30974" y="11100"/>
                          <a:pt x="29596" y="6491"/>
                          <a:pt x="26840" y="3466"/>
                        </a:cubicBezTo>
                        <a:cubicBezTo>
                          <a:pt x="24091" y="442"/>
                          <a:pt x="19874" y="-1070"/>
                          <a:pt x="14189" y="-1070"/>
                        </a:cubicBezTo>
                        <a:cubicBezTo>
                          <a:pt x="12086" y="-1070"/>
                          <a:pt x="10101" y="-914"/>
                          <a:pt x="8233" y="-602"/>
                        </a:cubicBezTo>
                        <a:cubicBezTo>
                          <a:pt x="6366" y="-290"/>
                          <a:pt x="4555" y="192"/>
                          <a:pt x="2798" y="844"/>
                        </a:cubicBezTo>
                        <a:lnTo>
                          <a:pt x="2798" y="6660"/>
                        </a:lnTo>
                        <a:cubicBezTo>
                          <a:pt x="4555" y="5710"/>
                          <a:pt x="6290" y="5010"/>
                          <a:pt x="8004" y="4559"/>
                        </a:cubicBezTo>
                        <a:cubicBezTo>
                          <a:pt x="9719" y="4101"/>
                          <a:pt x="11465" y="3872"/>
                          <a:pt x="13242" y="3872"/>
                        </a:cubicBezTo>
                        <a:cubicBezTo>
                          <a:pt x="17171" y="3872"/>
                          <a:pt x="20110" y="4895"/>
                          <a:pt x="22061" y="6941"/>
                        </a:cubicBezTo>
                        <a:cubicBezTo>
                          <a:pt x="24011" y="8988"/>
                          <a:pt x="24987" y="12081"/>
                          <a:pt x="24987" y="16222"/>
                        </a:cubicBezTo>
                        <a:lnTo>
                          <a:pt x="24987" y="19188"/>
                        </a:lnTo>
                        <a:cubicBezTo>
                          <a:pt x="23751" y="17037"/>
                          <a:pt x="22168" y="15432"/>
                          <a:pt x="20239" y="14370"/>
                        </a:cubicBezTo>
                        <a:cubicBezTo>
                          <a:pt x="18309" y="13309"/>
                          <a:pt x="15997" y="12778"/>
                          <a:pt x="13304" y="12778"/>
                        </a:cubicBezTo>
                        <a:cubicBezTo>
                          <a:pt x="8841" y="12778"/>
                          <a:pt x="5242" y="14478"/>
                          <a:pt x="2507" y="17877"/>
                        </a:cubicBezTo>
                        <a:cubicBezTo>
                          <a:pt x="-228" y="21282"/>
                          <a:pt x="-1596" y="25795"/>
                          <a:pt x="-1596" y="31413"/>
                        </a:cubicBezTo>
                        <a:cubicBezTo>
                          <a:pt x="-1596" y="37045"/>
                          <a:pt x="-228" y="41561"/>
                          <a:pt x="2507" y="44960"/>
                        </a:cubicBezTo>
                        <a:cubicBezTo>
                          <a:pt x="5242" y="48366"/>
                          <a:pt x="8841" y="50069"/>
                          <a:pt x="13304" y="50069"/>
                        </a:cubicBezTo>
                        <a:cubicBezTo>
                          <a:pt x="15997" y="50069"/>
                          <a:pt x="18309" y="49538"/>
                          <a:pt x="20239" y="48477"/>
                        </a:cubicBezTo>
                        <a:cubicBezTo>
                          <a:pt x="22168" y="47415"/>
                          <a:pt x="23751" y="45813"/>
                          <a:pt x="24987" y="43670"/>
                        </a:cubicBezTo>
                        <a:lnTo>
                          <a:pt x="24987" y="49195"/>
                        </a:lnTo>
                        <a:lnTo>
                          <a:pt x="30974" y="49195"/>
                        </a:lnTo>
                        <a:lnTo>
                          <a:pt x="30974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4" name="자유형 1593">
                    <a:extLst>
                      <a:ext uri="{FF2B5EF4-FFF2-40B4-BE49-F238E27FC236}">
                        <a16:creationId xmlns:a16="http://schemas.microsoft.com/office/drawing/2014/main" id="{326CF2E6-D5EC-BF5C-798E-9B6F35A8E878}"/>
                      </a:ext>
                    </a:extLst>
                  </p:cNvPr>
                  <p:cNvSpPr/>
                  <p:nvPr/>
                </p:nvSpPr>
                <p:spPr>
                  <a:xfrm flipV="1">
                    <a:off x="20867846" y="13080045"/>
                    <a:ext cx="33777" cy="38236"/>
                  </a:xfrm>
                  <a:custGeom>
                    <a:avLst/>
                    <a:gdLst>
                      <a:gd name="connsiteX0" fmla="*/ 32130 w 33777"/>
                      <a:gd name="connsiteY0" fmla="*/ 18962 h 38236"/>
                      <a:gd name="connsiteX1" fmla="*/ 32130 w 33777"/>
                      <a:gd name="connsiteY1" fmla="*/ 16038 h 38236"/>
                      <a:gd name="connsiteX2" fmla="*/ 4600 w 33777"/>
                      <a:gd name="connsiteY2" fmla="*/ 16038 h 38236"/>
                      <a:gd name="connsiteX3" fmla="*/ 8328 w 33777"/>
                      <a:gd name="connsiteY3" fmla="*/ 6622 h 38236"/>
                      <a:gd name="connsiteX4" fmla="*/ 17615 w 33777"/>
                      <a:gd name="connsiteY4" fmla="*/ 3386 h 38236"/>
                      <a:gd name="connsiteX5" fmla="*/ 24300 w 33777"/>
                      <a:gd name="connsiteY5" fmla="*/ 4229 h 38236"/>
                      <a:gd name="connsiteX6" fmla="*/ 30735 w 33777"/>
                      <a:gd name="connsiteY6" fmla="*/ 6768 h 38236"/>
                      <a:gd name="connsiteX7" fmla="*/ 30735 w 33777"/>
                      <a:gd name="connsiteY7" fmla="*/ 1108 h 38236"/>
                      <a:gd name="connsiteX8" fmla="*/ 24123 w 33777"/>
                      <a:gd name="connsiteY8" fmla="*/ -973 h 38236"/>
                      <a:gd name="connsiteX9" fmla="*/ 17261 w 33777"/>
                      <a:gd name="connsiteY9" fmla="*/ -1691 h 38236"/>
                      <a:gd name="connsiteX10" fmla="*/ 3444 w 33777"/>
                      <a:gd name="connsiteY10" fmla="*/ 3376 h 38236"/>
                      <a:gd name="connsiteX11" fmla="*/ -1647 w 33777"/>
                      <a:gd name="connsiteY11" fmla="*/ 17110 h 38236"/>
                      <a:gd name="connsiteX12" fmla="*/ 3184 w 33777"/>
                      <a:gd name="connsiteY12" fmla="*/ 31292 h 38236"/>
                      <a:gd name="connsiteX13" fmla="*/ 16220 w 33777"/>
                      <a:gd name="connsiteY13" fmla="*/ 36546 h 38236"/>
                      <a:gd name="connsiteX14" fmla="*/ 27850 w 33777"/>
                      <a:gd name="connsiteY14" fmla="*/ 31812 h 38236"/>
                      <a:gd name="connsiteX15" fmla="*/ 32130 w 33777"/>
                      <a:gd name="connsiteY15" fmla="*/ 18962 h 38236"/>
                      <a:gd name="connsiteX16" fmla="*/ 26143 w 33777"/>
                      <a:gd name="connsiteY16" fmla="*/ 20720 h 38236"/>
                      <a:gd name="connsiteX17" fmla="*/ 23394 w 33777"/>
                      <a:gd name="connsiteY17" fmla="*/ 28545 h 38236"/>
                      <a:gd name="connsiteX18" fmla="*/ 16283 w 33777"/>
                      <a:gd name="connsiteY18" fmla="*/ 31479 h 38236"/>
                      <a:gd name="connsiteX19" fmla="*/ 8265 w 33777"/>
                      <a:gd name="connsiteY19" fmla="*/ 28649 h 38236"/>
                      <a:gd name="connsiteX20" fmla="*/ 4798 w 33777"/>
                      <a:gd name="connsiteY20" fmla="*/ 20679 h 38236"/>
                      <a:gd name="connsiteX21" fmla="*/ 26143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30" y="18962"/>
                        </a:moveTo>
                        <a:lnTo>
                          <a:pt x="32130" y="16038"/>
                        </a:lnTo>
                        <a:lnTo>
                          <a:pt x="4600" y="16038"/>
                        </a:lnTo>
                        <a:cubicBezTo>
                          <a:pt x="4864" y="11918"/>
                          <a:pt x="6106" y="8779"/>
                          <a:pt x="8328" y="6622"/>
                        </a:cubicBezTo>
                        <a:cubicBezTo>
                          <a:pt x="10549" y="4465"/>
                          <a:pt x="13645" y="3386"/>
                          <a:pt x="17615" y="3386"/>
                        </a:cubicBezTo>
                        <a:cubicBezTo>
                          <a:pt x="19913" y="3386"/>
                          <a:pt x="22141" y="3667"/>
                          <a:pt x="24300" y="4229"/>
                        </a:cubicBezTo>
                        <a:cubicBezTo>
                          <a:pt x="26459" y="4791"/>
                          <a:pt x="28604" y="5637"/>
                          <a:pt x="30735" y="6768"/>
                        </a:cubicBezTo>
                        <a:lnTo>
                          <a:pt x="30735" y="1108"/>
                        </a:lnTo>
                        <a:cubicBezTo>
                          <a:pt x="28583" y="199"/>
                          <a:pt x="26379" y="-495"/>
                          <a:pt x="24123" y="-973"/>
                        </a:cubicBezTo>
                        <a:cubicBezTo>
                          <a:pt x="21867" y="-1452"/>
                          <a:pt x="19580" y="-1691"/>
                          <a:pt x="17261" y="-1691"/>
                        </a:cubicBezTo>
                        <a:cubicBezTo>
                          <a:pt x="11444" y="-1691"/>
                          <a:pt x="6839" y="-2"/>
                          <a:pt x="3444" y="3376"/>
                        </a:cubicBezTo>
                        <a:cubicBezTo>
                          <a:pt x="50" y="6761"/>
                          <a:pt x="-1647" y="11339"/>
                          <a:pt x="-1647" y="17110"/>
                        </a:cubicBezTo>
                        <a:cubicBezTo>
                          <a:pt x="-1647" y="23068"/>
                          <a:pt x="-37" y="27796"/>
                          <a:pt x="3184" y="31292"/>
                        </a:cubicBezTo>
                        <a:cubicBezTo>
                          <a:pt x="6405" y="34794"/>
                          <a:pt x="10750" y="36546"/>
                          <a:pt x="16220" y="36546"/>
                        </a:cubicBezTo>
                        <a:cubicBezTo>
                          <a:pt x="21121" y="36546"/>
                          <a:pt x="24998" y="34968"/>
                          <a:pt x="27850" y="31812"/>
                        </a:cubicBezTo>
                        <a:cubicBezTo>
                          <a:pt x="30703" y="28663"/>
                          <a:pt x="32130" y="24379"/>
                          <a:pt x="32130" y="18962"/>
                        </a:cubicBezTo>
                        <a:close/>
                        <a:moveTo>
                          <a:pt x="26143" y="20720"/>
                        </a:moveTo>
                        <a:cubicBezTo>
                          <a:pt x="26101" y="23987"/>
                          <a:pt x="25185" y="26596"/>
                          <a:pt x="23394" y="28545"/>
                        </a:cubicBezTo>
                        <a:cubicBezTo>
                          <a:pt x="21603" y="30501"/>
                          <a:pt x="19233" y="31479"/>
                          <a:pt x="16283" y="31479"/>
                        </a:cubicBezTo>
                        <a:cubicBezTo>
                          <a:pt x="12944" y="31479"/>
                          <a:pt x="10271" y="30535"/>
                          <a:pt x="8265" y="28649"/>
                        </a:cubicBezTo>
                        <a:cubicBezTo>
                          <a:pt x="6259" y="26762"/>
                          <a:pt x="5103" y="24105"/>
                          <a:pt x="4798" y="20679"/>
                        </a:cubicBezTo>
                        <a:lnTo>
                          <a:pt x="26143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5" name="자유형 1594">
                    <a:extLst>
                      <a:ext uri="{FF2B5EF4-FFF2-40B4-BE49-F238E27FC236}">
                        <a16:creationId xmlns:a16="http://schemas.microsoft.com/office/drawing/2014/main" id="{E5DC5917-47AE-FC8E-4BE0-9AB8A006A461}"/>
                      </a:ext>
                    </a:extLst>
                  </p:cNvPr>
                  <p:cNvSpPr/>
                  <p:nvPr/>
                </p:nvSpPr>
                <p:spPr>
                  <a:xfrm flipV="1">
                    <a:off x="20911218" y="13080045"/>
                    <a:ext cx="30528" cy="37290"/>
                  </a:xfrm>
                  <a:custGeom>
                    <a:avLst/>
                    <a:gdLst>
                      <a:gd name="connsiteX0" fmla="*/ 28816 w 30528"/>
                      <a:gd name="connsiteY0" fmla="*/ 20248 h 37290"/>
                      <a:gd name="connsiteX1" fmla="*/ 28816 w 30528"/>
                      <a:gd name="connsiteY1" fmla="*/ -1737 h 37290"/>
                      <a:gd name="connsiteX2" fmla="*/ 22829 w 30528"/>
                      <a:gd name="connsiteY2" fmla="*/ -1737 h 37290"/>
                      <a:gd name="connsiteX3" fmla="*/ 22829 w 30528"/>
                      <a:gd name="connsiteY3" fmla="*/ 20051 h 37290"/>
                      <a:gd name="connsiteX4" fmla="*/ 20809 w 30528"/>
                      <a:gd name="connsiteY4" fmla="*/ 27781 h 37290"/>
                      <a:gd name="connsiteX5" fmla="*/ 14759 w 30528"/>
                      <a:gd name="connsiteY5" fmla="*/ 30351 h 37290"/>
                      <a:gd name="connsiteX6" fmla="*/ 7106 w 30528"/>
                      <a:gd name="connsiteY6" fmla="*/ 27261 h 37290"/>
                      <a:gd name="connsiteX7" fmla="*/ 4305 w 30528"/>
                      <a:gd name="connsiteY7" fmla="*/ 18844 h 37290"/>
                      <a:gd name="connsiteX8" fmla="*/ 4305 w 30528"/>
                      <a:gd name="connsiteY8" fmla="*/ -1737 h 37290"/>
                      <a:gd name="connsiteX9" fmla="*/ -1713 w 30528"/>
                      <a:gd name="connsiteY9" fmla="*/ -1737 h 37290"/>
                      <a:gd name="connsiteX10" fmla="*/ -1713 w 30528"/>
                      <a:gd name="connsiteY10" fmla="*/ 34679 h 37290"/>
                      <a:gd name="connsiteX11" fmla="*/ 4305 w 30528"/>
                      <a:gd name="connsiteY11" fmla="*/ 34679 h 37290"/>
                      <a:gd name="connsiteX12" fmla="*/ 4305 w 30528"/>
                      <a:gd name="connsiteY12" fmla="*/ 29019 h 37290"/>
                      <a:gd name="connsiteX13" fmla="*/ 9366 w 30528"/>
                      <a:gd name="connsiteY13" fmla="*/ 33930 h 37290"/>
                      <a:gd name="connsiteX14" fmla="*/ 16092 w 30528"/>
                      <a:gd name="connsiteY14" fmla="*/ 35553 h 37290"/>
                      <a:gd name="connsiteX15" fmla="*/ 25588 w 30528"/>
                      <a:gd name="connsiteY15" fmla="*/ 31673 h 37290"/>
                      <a:gd name="connsiteX16" fmla="*/ 28816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16" y="20248"/>
                        </a:moveTo>
                        <a:lnTo>
                          <a:pt x="28816" y="-1737"/>
                        </a:lnTo>
                        <a:lnTo>
                          <a:pt x="22829" y="-1737"/>
                        </a:lnTo>
                        <a:lnTo>
                          <a:pt x="22829" y="20051"/>
                        </a:lnTo>
                        <a:cubicBezTo>
                          <a:pt x="22829" y="23498"/>
                          <a:pt x="22155" y="26075"/>
                          <a:pt x="20809" y="27781"/>
                        </a:cubicBezTo>
                        <a:cubicBezTo>
                          <a:pt x="19462" y="29495"/>
                          <a:pt x="17445" y="30351"/>
                          <a:pt x="14759" y="30351"/>
                        </a:cubicBezTo>
                        <a:cubicBezTo>
                          <a:pt x="11524" y="30351"/>
                          <a:pt x="8973" y="29321"/>
                          <a:pt x="7106" y="27261"/>
                        </a:cubicBezTo>
                        <a:cubicBezTo>
                          <a:pt x="5239" y="25208"/>
                          <a:pt x="4305" y="22402"/>
                          <a:pt x="4305" y="18844"/>
                        </a:cubicBezTo>
                        <a:lnTo>
                          <a:pt x="4305" y="-1737"/>
                        </a:lnTo>
                        <a:lnTo>
                          <a:pt x="-1713" y="-1737"/>
                        </a:lnTo>
                        <a:lnTo>
                          <a:pt x="-1713" y="34679"/>
                        </a:lnTo>
                        <a:lnTo>
                          <a:pt x="4305" y="34679"/>
                        </a:lnTo>
                        <a:lnTo>
                          <a:pt x="4305" y="29019"/>
                        </a:lnTo>
                        <a:cubicBezTo>
                          <a:pt x="5742" y="31211"/>
                          <a:pt x="7429" y="32848"/>
                          <a:pt x="9366" y="33930"/>
                        </a:cubicBezTo>
                        <a:cubicBezTo>
                          <a:pt x="11309" y="35012"/>
                          <a:pt x="13551" y="35553"/>
                          <a:pt x="16092" y="35553"/>
                        </a:cubicBezTo>
                        <a:cubicBezTo>
                          <a:pt x="20278" y="35553"/>
                          <a:pt x="23443" y="34260"/>
                          <a:pt x="25588" y="31673"/>
                        </a:cubicBezTo>
                        <a:cubicBezTo>
                          <a:pt x="27740" y="29085"/>
                          <a:pt x="28816" y="25277"/>
                          <a:pt x="28816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6" name="자유형 1595">
                    <a:extLst>
                      <a:ext uri="{FF2B5EF4-FFF2-40B4-BE49-F238E27FC236}">
                        <a16:creationId xmlns:a16="http://schemas.microsoft.com/office/drawing/2014/main" id="{7F6136BC-AB39-433D-4EA2-C5133AB63742}"/>
                      </a:ext>
                    </a:extLst>
                  </p:cNvPr>
                  <p:cNvSpPr/>
                  <p:nvPr/>
                </p:nvSpPr>
                <p:spPr>
                  <a:xfrm flipV="1">
                    <a:off x="20951016" y="13080045"/>
                    <a:ext cx="27852" cy="38236"/>
                  </a:xfrm>
                  <a:custGeom>
                    <a:avLst/>
                    <a:gdLst>
                      <a:gd name="connsiteX0" fmla="*/ 24550 w 27852"/>
                      <a:gd name="connsiteY0" fmla="*/ 34600 h 38236"/>
                      <a:gd name="connsiteX1" fmla="*/ 24550 w 27852"/>
                      <a:gd name="connsiteY1" fmla="*/ 28940 h 38236"/>
                      <a:gd name="connsiteX2" fmla="*/ 19282 w 27852"/>
                      <a:gd name="connsiteY2" fmla="*/ 30886 h 38236"/>
                      <a:gd name="connsiteX3" fmla="*/ 13618 w 27852"/>
                      <a:gd name="connsiteY3" fmla="*/ 31541 h 38236"/>
                      <a:gd name="connsiteX4" fmla="*/ 6933 w 27852"/>
                      <a:gd name="connsiteY4" fmla="*/ 30178 h 38236"/>
                      <a:gd name="connsiteX5" fmla="*/ 4705 w 27852"/>
                      <a:gd name="connsiteY5" fmla="*/ 26079 h 38236"/>
                      <a:gd name="connsiteX6" fmla="*/ 6298 w 27852"/>
                      <a:gd name="connsiteY6" fmla="*/ 22812 h 38236"/>
                      <a:gd name="connsiteX7" fmla="*/ 12712 w 27852"/>
                      <a:gd name="connsiteY7" fmla="*/ 20554 h 38236"/>
                      <a:gd name="connsiteX8" fmla="*/ 14763 w 27852"/>
                      <a:gd name="connsiteY8" fmla="*/ 20096 h 38236"/>
                      <a:gd name="connsiteX9" fmla="*/ 23822 w 27852"/>
                      <a:gd name="connsiteY9" fmla="*/ 16246 h 38236"/>
                      <a:gd name="connsiteX10" fmla="*/ 26508 w 27852"/>
                      <a:gd name="connsiteY10" fmla="*/ 9307 h 38236"/>
                      <a:gd name="connsiteX11" fmla="*/ 22489 w 27852"/>
                      <a:gd name="connsiteY11" fmla="*/ 1264 h 38236"/>
                      <a:gd name="connsiteX12" fmla="*/ 11441 w 27852"/>
                      <a:gd name="connsiteY12" fmla="*/ -1691 h 38236"/>
                      <a:gd name="connsiteX13" fmla="*/ 5340 w 27852"/>
                      <a:gd name="connsiteY13" fmla="*/ -1119 h 38236"/>
                      <a:gd name="connsiteX14" fmla="*/ -1345 w 27852"/>
                      <a:gd name="connsiteY14" fmla="*/ 587 h 38236"/>
                      <a:gd name="connsiteX15" fmla="*/ -1345 w 27852"/>
                      <a:gd name="connsiteY15" fmla="*/ 6768 h 38236"/>
                      <a:gd name="connsiteX16" fmla="*/ 5194 w 27852"/>
                      <a:gd name="connsiteY16" fmla="*/ 4177 h 38236"/>
                      <a:gd name="connsiteX17" fmla="*/ 11577 w 27852"/>
                      <a:gd name="connsiteY17" fmla="*/ 3324 h 38236"/>
                      <a:gd name="connsiteX18" fmla="*/ 18074 w 27852"/>
                      <a:gd name="connsiteY18" fmla="*/ 4770 h 38236"/>
                      <a:gd name="connsiteX19" fmla="*/ 20354 w 27852"/>
                      <a:gd name="connsiteY19" fmla="*/ 8849 h 38236"/>
                      <a:gd name="connsiteX20" fmla="*/ 18709 w 27852"/>
                      <a:gd name="connsiteY20" fmla="*/ 12584 h 38236"/>
                      <a:gd name="connsiteX21" fmla="*/ 11504 w 27852"/>
                      <a:gd name="connsiteY21" fmla="*/ 15092 h 38236"/>
                      <a:gd name="connsiteX22" fmla="*/ 9422 w 27852"/>
                      <a:gd name="connsiteY22" fmla="*/ 15581 h 38236"/>
                      <a:gd name="connsiteX23" fmla="*/ 1383 w 27852"/>
                      <a:gd name="connsiteY23" fmla="*/ 19170 h 38236"/>
                      <a:gd name="connsiteX24" fmla="*/ -1084 w 27852"/>
                      <a:gd name="connsiteY24" fmla="*/ 25819 h 38236"/>
                      <a:gd name="connsiteX25" fmla="*/ 2560 w 27852"/>
                      <a:gd name="connsiteY25" fmla="*/ 33747 h 38236"/>
                      <a:gd name="connsiteX26" fmla="*/ 12910 w 27852"/>
                      <a:gd name="connsiteY26" fmla="*/ 36546 h 38236"/>
                      <a:gd name="connsiteX27" fmla="*/ 19146 w 27852"/>
                      <a:gd name="connsiteY27" fmla="*/ 36057 h 38236"/>
                      <a:gd name="connsiteX28" fmla="*/ 24550 w 27852"/>
                      <a:gd name="connsiteY28" fmla="*/ 3460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550" y="34600"/>
                        </a:moveTo>
                        <a:lnTo>
                          <a:pt x="24550" y="28940"/>
                        </a:lnTo>
                        <a:cubicBezTo>
                          <a:pt x="22864" y="29807"/>
                          <a:pt x="21107" y="30456"/>
                          <a:pt x="19282" y="30886"/>
                        </a:cubicBezTo>
                        <a:cubicBezTo>
                          <a:pt x="17463" y="31323"/>
                          <a:pt x="15575" y="31541"/>
                          <a:pt x="13618" y="31541"/>
                        </a:cubicBezTo>
                        <a:cubicBezTo>
                          <a:pt x="10647" y="31541"/>
                          <a:pt x="8419" y="31087"/>
                          <a:pt x="6933" y="30178"/>
                        </a:cubicBezTo>
                        <a:cubicBezTo>
                          <a:pt x="5448" y="29270"/>
                          <a:pt x="4705" y="27903"/>
                          <a:pt x="4705" y="26079"/>
                        </a:cubicBezTo>
                        <a:cubicBezTo>
                          <a:pt x="4705" y="24692"/>
                          <a:pt x="5236" y="23602"/>
                          <a:pt x="6298" y="22812"/>
                        </a:cubicBezTo>
                        <a:cubicBezTo>
                          <a:pt x="7360" y="22021"/>
                          <a:pt x="9498" y="21268"/>
                          <a:pt x="12712" y="20554"/>
                        </a:cubicBezTo>
                        <a:lnTo>
                          <a:pt x="14763" y="20096"/>
                        </a:lnTo>
                        <a:cubicBezTo>
                          <a:pt x="19011" y="19187"/>
                          <a:pt x="22031" y="17904"/>
                          <a:pt x="23822" y="16246"/>
                        </a:cubicBezTo>
                        <a:cubicBezTo>
                          <a:pt x="25612" y="14589"/>
                          <a:pt x="26508" y="12275"/>
                          <a:pt x="26508" y="9307"/>
                        </a:cubicBezTo>
                        <a:cubicBezTo>
                          <a:pt x="26508" y="5922"/>
                          <a:pt x="25168" y="3241"/>
                          <a:pt x="22489" y="1264"/>
                        </a:cubicBezTo>
                        <a:cubicBezTo>
                          <a:pt x="19809" y="-706"/>
                          <a:pt x="16127" y="-1691"/>
                          <a:pt x="11441" y="-1691"/>
                        </a:cubicBezTo>
                        <a:cubicBezTo>
                          <a:pt x="9491" y="-1691"/>
                          <a:pt x="7457" y="-1500"/>
                          <a:pt x="5340" y="-1119"/>
                        </a:cubicBezTo>
                        <a:cubicBezTo>
                          <a:pt x="3223" y="-737"/>
                          <a:pt x="995" y="-169"/>
                          <a:pt x="-1345" y="587"/>
                        </a:cubicBezTo>
                        <a:lnTo>
                          <a:pt x="-1345" y="6768"/>
                        </a:lnTo>
                        <a:cubicBezTo>
                          <a:pt x="870" y="5616"/>
                          <a:pt x="3049" y="4753"/>
                          <a:pt x="5194" y="4177"/>
                        </a:cubicBezTo>
                        <a:cubicBezTo>
                          <a:pt x="7339" y="3608"/>
                          <a:pt x="9467" y="3324"/>
                          <a:pt x="11577" y="3324"/>
                        </a:cubicBezTo>
                        <a:cubicBezTo>
                          <a:pt x="14395" y="3324"/>
                          <a:pt x="16561" y="3806"/>
                          <a:pt x="18074" y="4770"/>
                        </a:cubicBezTo>
                        <a:cubicBezTo>
                          <a:pt x="19594" y="5734"/>
                          <a:pt x="20354" y="7094"/>
                          <a:pt x="20354" y="8849"/>
                        </a:cubicBezTo>
                        <a:cubicBezTo>
                          <a:pt x="20354" y="10472"/>
                          <a:pt x="19806" y="11717"/>
                          <a:pt x="18709" y="12584"/>
                        </a:cubicBezTo>
                        <a:cubicBezTo>
                          <a:pt x="17619" y="13451"/>
                          <a:pt x="15218" y="14287"/>
                          <a:pt x="11504" y="15092"/>
                        </a:cubicBezTo>
                        <a:lnTo>
                          <a:pt x="9422" y="15581"/>
                        </a:lnTo>
                        <a:cubicBezTo>
                          <a:pt x="5715" y="16357"/>
                          <a:pt x="3035" y="17554"/>
                          <a:pt x="1383" y="19170"/>
                        </a:cubicBezTo>
                        <a:cubicBezTo>
                          <a:pt x="-262" y="20786"/>
                          <a:pt x="-1084" y="23002"/>
                          <a:pt x="-1084" y="25819"/>
                        </a:cubicBezTo>
                        <a:cubicBezTo>
                          <a:pt x="-1084" y="29245"/>
                          <a:pt x="130" y="31888"/>
                          <a:pt x="2560" y="33747"/>
                        </a:cubicBezTo>
                        <a:cubicBezTo>
                          <a:pt x="4989" y="35613"/>
                          <a:pt x="8439" y="36546"/>
                          <a:pt x="12910" y="36546"/>
                        </a:cubicBezTo>
                        <a:cubicBezTo>
                          <a:pt x="15117" y="36546"/>
                          <a:pt x="17196" y="36383"/>
                          <a:pt x="19146" y="36057"/>
                        </a:cubicBezTo>
                        <a:cubicBezTo>
                          <a:pt x="21104" y="35738"/>
                          <a:pt x="22905" y="35252"/>
                          <a:pt x="24550" y="34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7" name="자유형 1596">
                    <a:extLst>
                      <a:ext uri="{FF2B5EF4-FFF2-40B4-BE49-F238E27FC236}">
                        <a16:creationId xmlns:a16="http://schemas.microsoft.com/office/drawing/2014/main" id="{8C97E748-A969-B163-805F-438B005B05D0}"/>
                      </a:ext>
                    </a:extLst>
                  </p:cNvPr>
                  <p:cNvSpPr/>
                  <p:nvPr/>
                </p:nvSpPr>
                <p:spPr>
                  <a:xfrm flipV="1">
                    <a:off x="20985796" y="13080045"/>
                    <a:ext cx="33454" cy="38236"/>
                  </a:xfrm>
                  <a:custGeom>
                    <a:avLst/>
                    <a:gdLst>
                      <a:gd name="connsiteX0" fmla="*/ 15108 w 33454"/>
                      <a:gd name="connsiteY0" fmla="*/ 31479 h 38236"/>
                      <a:gd name="connsiteX1" fmla="*/ 7497 w 33454"/>
                      <a:gd name="connsiteY1" fmla="*/ 27723 h 38236"/>
                      <a:gd name="connsiteX2" fmla="*/ 4696 w 33454"/>
                      <a:gd name="connsiteY2" fmla="*/ 17433 h 38236"/>
                      <a:gd name="connsiteX3" fmla="*/ 7476 w 33454"/>
                      <a:gd name="connsiteY3" fmla="*/ 7142 h 38236"/>
                      <a:gd name="connsiteX4" fmla="*/ 15108 w 33454"/>
                      <a:gd name="connsiteY4" fmla="*/ 3386 h 38236"/>
                      <a:gd name="connsiteX5" fmla="*/ 22688 w 33454"/>
                      <a:gd name="connsiteY5" fmla="*/ 7153 h 38236"/>
                      <a:gd name="connsiteX6" fmla="*/ 25489 w 33454"/>
                      <a:gd name="connsiteY6" fmla="*/ 17433 h 38236"/>
                      <a:gd name="connsiteX7" fmla="*/ 22688 w 33454"/>
                      <a:gd name="connsiteY7" fmla="*/ 27692 h 38236"/>
                      <a:gd name="connsiteX8" fmla="*/ 15108 w 33454"/>
                      <a:gd name="connsiteY8" fmla="*/ 31479 h 38236"/>
                      <a:gd name="connsiteX9" fmla="*/ 15108 w 33454"/>
                      <a:gd name="connsiteY9" fmla="*/ 36546 h 38236"/>
                      <a:gd name="connsiteX10" fmla="*/ 27373 w 33454"/>
                      <a:gd name="connsiteY10" fmla="*/ 31468 h 38236"/>
                      <a:gd name="connsiteX11" fmla="*/ 31840 w 33454"/>
                      <a:gd name="connsiteY11" fmla="*/ 17433 h 38236"/>
                      <a:gd name="connsiteX12" fmla="*/ 27373 w 33454"/>
                      <a:gd name="connsiteY12" fmla="*/ 3397 h 38236"/>
                      <a:gd name="connsiteX13" fmla="*/ 15108 w 33454"/>
                      <a:gd name="connsiteY13" fmla="*/ -1691 h 38236"/>
                      <a:gd name="connsiteX14" fmla="*/ 2822 w 33454"/>
                      <a:gd name="connsiteY14" fmla="*/ 3397 h 38236"/>
                      <a:gd name="connsiteX15" fmla="*/ -1614 w 33454"/>
                      <a:gd name="connsiteY15" fmla="*/ 17433 h 38236"/>
                      <a:gd name="connsiteX16" fmla="*/ 2822 w 33454"/>
                      <a:gd name="connsiteY16" fmla="*/ 31468 h 38236"/>
                      <a:gd name="connsiteX17" fmla="*/ 15108 w 33454"/>
                      <a:gd name="connsiteY17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108" y="31479"/>
                        </a:moveTo>
                        <a:cubicBezTo>
                          <a:pt x="11901" y="31479"/>
                          <a:pt x="9364" y="30227"/>
                          <a:pt x="7497" y="27723"/>
                        </a:cubicBezTo>
                        <a:cubicBezTo>
                          <a:pt x="5629" y="25219"/>
                          <a:pt x="4696" y="21789"/>
                          <a:pt x="4696" y="17433"/>
                        </a:cubicBezTo>
                        <a:cubicBezTo>
                          <a:pt x="4696" y="13076"/>
                          <a:pt x="5622" y="9646"/>
                          <a:pt x="7476" y="7142"/>
                        </a:cubicBezTo>
                        <a:cubicBezTo>
                          <a:pt x="9336" y="4638"/>
                          <a:pt x="11880" y="3386"/>
                          <a:pt x="15108" y="3386"/>
                        </a:cubicBezTo>
                        <a:cubicBezTo>
                          <a:pt x="18301" y="3386"/>
                          <a:pt x="20828" y="4642"/>
                          <a:pt x="22688" y="7153"/>
                        </a:cubicBezTo>
                        <a:cubicBezTo>
                          <a:pt x="24555" y="9671"/>
                          <a:pt x="25489" y="13097"/>
                          <a:pt x="25489" y="17433"/>
                        </a:cubicBezTo>
                        <a:cubicBezTo>
                          <a:pt x="25489" y="21747"/>
                          <a:pt x="24555" y="25167"/>
                          <a:pt x="22688" y="27692"/>
                        </a:cubicBezTo>
                        <a:cubicBezTo>
                          <a:pt x="20828" y="30216"/>
                          <a:pt x="18301" y="31479"/>
                          <a:pt x="15108" y="31479"/>
                        </a:cubicBezTo>
                        <a:close/>
                        <a:moveTo>
                          <a:pt x="15108" y="36546"/>
                        </a:moveTo>
                        <a:cubicBezTo>
                          <a:pt x="20314" y="36546"/>
                          <a:pt x="24403" y="34853"/>
                          <a:pt x="27373" y="31468"/>
                        </a:cubicBezTo>
                        <a:cubicBezTo>
                          <a:pt x="30351" y="28090"/>
                          <a:pt x="31840" y="23412"/>
                          <a:pt x="31840" y="17433"/>
                        </a:cubicBezTo>
                        <a:cubicBezTo>
                          <a:pt x="31840" y="11474"/>
                          <a:pt x="30351" y="6796"/>
                          <a:pt x="27373" y="3397"/>
                        </a:cubicBezTo>
                        <a:cubicBezTo>
                          <a:pt x="24403" y="5"/>
                          <a:pt x="20314" y="-1691"/>
                          <a:pt x="15108" y="-1691"/>
                        </a:cubicBezTo>
                        <a:cubicBezTo>
                          <a:pt x="9881" y="-1691"/>
                          <a:pt x="5786" y="5"/>
                          <a:pt x="2822" y="3397"/>
                        </a:cubicBezTo>
                        <a:cubicBezTo>
                          <a:pt x="-135" y="6796"/>
                          <a:pt x="-1614" y="11474"/>
                          <a:pt x="-1614" y="17433"/>
                        </a:cubicBezTo>
                        <a:cubicBezTo>
                          <a:pt x="-1614" y="23412"/>
                          <a:pt x="-135" y="28090"/>
                          <a:pt x="2822" y="31468"/>
                        </a:cubicBezTo>
                        <a:cubicBezTo>
                          <a:pt x="5786" y="34853"/>
                          <a:pt x="9881" y="36546"/>
                          <a:pt x="15108" y="3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8" name="자유형 1597">
                    <a:extLst>
                      <a:ext uri="{FF2B5EF4-FFF2-40B4-BE49-F238E27FC236}">
                        <a16:creationId xmlns:a16="http://schemas.microsoft.com/office/drawing/2014/main" id="{1D5488D4-1C1A-CE69-202D-058F82876C11}"/>
                      </a:ext>
                    </a:extLst>
                  </p:cNvPr>
                  <p:cNvSpPr/>
                  <p:nvPr/>
                </p:nvSpPr>
                <p:spPr>
                  <a:xfrm flipV="1">
                    <a:off x="21029169" y="13066737"/>
                    <a:ext cx="5986" cy="50597"/>
                  </a:xfrm>
                  <a:custGeom>
                    <a:avLst/>
                    <a:gdLst>
                      <a:gd name="connsiteX0" fmla="*/ -541 w 5986"/>
                      <a:gd name="connsiteY0" fmla="*/ 48220 h 50597"/>
                      <a:gd name="connsiteX1" fmla="*/ 5446 w 5986"/>
                      <a:gd name="connsiteY1" fmla="*/ 48220 h 50597"/>
                      <a:gd name="connsiteX2" fmla="*/ 5446 w 5986"/>
                      <a:gd name="connsiteY2" fmla="*/ -2377 h 50597"/>
                      <a:gd name="connsiteX3" fmla="*/ -541 w 5986"/>
                      <a:gd name="connsiteY3" fmla="*/ -2377 h 50597"/>
                      <a:gd name="connsiteX4" fmla="*/ -541 w 5986"/>
                      <a:gd name="connsiteY4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6" h="50597">
                        <a:moveTo>
                          <a:pt x="-541" y="48220"/>
                        </a:moveTo>
                        <a:lnTo>
                          <a:pt x="5446" y="48220"/>
                        </a:lnTo>
                        <a:lnTo>
                          <a:pt x="5446" y="-2377"/>
                        </a:lnTo>
                        <a:lnTo>
                          <a:pt x="-541" y="-2377"/>
                        </a:lnTo>
                        <a:lnTo>
                          <a:pt x="-541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9" name="자유형 1598">
                    <a:extLst>
                      <a:ext uri="{FF2B5EF4-FFF2-40B4-BE49-F238E27FC236}">
                        <a16:creationId xmlns:a16="http://schemas.microsoft.com/office/drawing/2014/main" id="{0BF4B0AF-9436-01F4-018B-0BC29DBF75D3}"/>
                      </a:ext>
                    </a:extLst>
                  </p:cNvPr>
                  <p:cNvSpPr/>
                  <p:nvPr/>
                </p:nvSpPr>
                <p:spPr>
                  <a:xfrm flipV="1">
                    <a:off x="21043393" y="13080919"/>
                    <a:ext cx="35463" cy="36416"/>
                  </a:xfrm>
                  <a:custGeom>
                    <a:avLst/>
                    <a:gdLst>
                      <a:gd name="connsiteX0" fmla="*/ -1540 w 35463"/>
                      <a:gd name="connsiteY0" fmla="*/ 34722 h 36416"/>
                      <a:gd name="connsiteX1" fmla="*/ 4801 w 35463"/>
                      <a:gd name="connsiteY1" fmla="*/ 34722 h 36416"/>
                      <a:gd name="connsiteX2" fmla="*/ 16192 w 35463"/>
                      <a:gd name="connsiteY2" fmla="*/ 4163 h 36416"/>
                      <a:gd name="connsiteX3" fmla="*/ 27583 w 35463"/>
                      <a:gd name="connsiteY3" fmla="*/ 34722 h 36416"/>
                      <a:gd name="connsiteX4" fmla="*/ 33924 w 35463"/>
                      <a:gd name="connsiteY4" fmla="*/ 34722 h 36416"/>
                      <a:gd name="connsiteX5" fmla="*/ 20253 w 35463"/>
                      <a:gd name="connsiteY5" fmla="*/ -1695 h 36416"/>
                      <a:gd name="connsiteX6" fmla="*/ 12121 w 35463"/>
                      <a:gd name="connsiteY6" fmla="*/ -1695 h 36416"/>
                      <a:gd name="connsiteX7" fmla="*/ -1540 w 35463"/>
                      <a:gd name="connsiteY7" fmla="*/ 34722 h 3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463" h="36416">
                        <a:moveTo>
                          <a:pt x="-1540" y="34722"/>
                        </a:moveTo>
                        <a:lnTo>
                          <a:pt x="4801" y="34722"/>
                        </a:lnTo>
                        <a:lnTo>
                          <a:pt x="16192" y="4163"/>
                        </a:lnTo>
                        <a:lnTo>
                          <a:pt x="27583" y="34722"/>
                        </a:lnTo>
                        <a:lnTo>
                          <a:pt x="33924" y="34722"/>
                        </a:lnTo>
                        <a:lnTo>
                          <a:pt x="20253" y="-1695"/>
                        </a:lnTo>
                        <a:lnTo>
                          <a:pt x="12121" y="-1695"/>
                        </a:lnTo>
                        <a:lnTo>
                          <a:pt x="-1540" y="347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0" name="자유형 1599">
                    <a:extLst>
                      <a:ext uri="{FF2B5EF4-FFF2-40B4-BE49-F238E27FC236}">
                        <a16:creationId xmlns:a16="http://schemas.microsoft.com/office/drawing/2014/main" id="{0414B604-29C0-14DB-FC37-166607DC7BC2}"/>
                      </a:ext>
                    </a:extLst>
                  </p:cNvPr>
                  <p:cNvSpPr/>
                  <p:nvPr/>
                </p:nvSpPr>
                <p:spPr>
                  <a:xfrm flipV="1">
                    <a:off x="21084516" y="13080045"/>
                    <a:ext cx="33777" cy="38236"/>
                  </a:xfrm>
                  <a:custGeom>
                    <a:avLst/>
                    <a:gdLst>
                      <a:gd name="connsiteX0" fmla="*/ 32162 w 33777"/>
                      <a:gd name="connsiteY0" fmla="*/ 18962 h 38236"/>
                      <a:gd name="connsiteX1" fmla="*/ 32162 w 33777"/>
                      <a:gd name="connsiteY1" fmla="*/ 16038 h 38236"/>
                      <a:gd name="connsiteX2" fmla="*/ 4633 w 33777"/>
                      <a:gd name="connsiteY2" fmla="*/ 16038 h 38236"/>
                      <a:gd name="connsiteX3" fmla="*/ 8360 w 33777"/>
                      <a:gd name="connsiteY3" fmla="*/ 6622 h 38236"/>
                      <a:gd name="connsiteX4" fmla="*/ 17648 w 33777"/>
                      <a:gd name="connsiteY4" fmla="*/ 3386 h 38236"/>
                      <a:gd name="connsiteX5" fmla="*/ 24332 w 33777"/>
                      <a:gd name="connsiteY5" fmla="*/ 4229 h 38236"/>
                      <a:gd name="connsiteX6" fmla="*/ 30767 w 33777"/>
                      <a:gd name="connsiteY6" fmla="*/ 6768 h 38236"/>
                      <a:gd name="connsiteX7" fmla="*/ 30767 w 33777"/>
                      <a:gd name="connsiteY7" fmla="*/ 1108 h 38236"/>
                      <a:gd name="connsiteX8" fmla="*/ 24155 w 33777"/>
                      <a:gd name="connsiteY8" fmla="*/ -973 h 38236"/>
                      <a:gd name="connsiteX9" fmla="*/ 17294 w 33777"/>
                      <a:gd name="connsiteY9" fmla="*/ -1691 h 38236"/>
                      <a:gd name="connsiteX10" fmla="*/ 3477 w 33777"/>
                      <a:gd name="connsiteY10" fmla="*/ 3376 h 38236"/>
                      <a:gd name="connsiteX11" fmla="*/ -1615 w 33777"/>
                      <a:gd name="connsiteY11" fmla="*/ 17110 h 38236"/>
                      <a:gd name="connsiteX12" fmla="*/ 3217 w 33777"/>
                      <a:gd name="connsiteY12" fmla="*/ 31292 h 38236"/>
                      <a:gd name="connsiteX13" fmla="*/ 16253 w 33777"/>
                      <a:gd name="connsiteY13" fmla="*/ 36546 h 38236"/>
                      <a:gd name="connsiteX14" fmla="*/ 27883 w 33777"/>
                      <a:gd name="connsiteY14" fmla="*/ 31812 h 38236"/>
                      <a:gd name="connsiteX15" fmla="*/ 32162 w 33777"/>
                      <a:gd name="connsiteY15" fmla="*/ 18962 h 38236"/>
                      <a:gd name="connsiteX16" fmla="*/ 26175 w 33777"/>
                      <a:gd name="connsiteY16" fmla="*/ 20720 h 38236"/>
                      <a:gd name="connsiteX17" fmla="*/ 23427 w 33777"/>
                      <a:gd name="connsiteY17" fmla="*/ 28545 h 38236"/>
                      <a:gd name="connsiteX18" fmla="*/ 16315 w 33777"/>
                      <a:gd name="connsiteY18" fmla="*/ 31479 h 38236"/>
                      <a:gd name="connsiteX19" fmla="*/ 8298 w 33777"/>
                      <a:gd name="connsiteY19" fmla="*/ 28649 h 38236"/>
                      <a:gd name="connsiteX20" fmla="*/ 4830 w 33777"/>
                      <a:gd name="connsiteY20" fmla="*/ 20679 h 38236"/>
                      <a:gd name="connsiteX21" fmla="*/ 26175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62" y="18962"/>
                        </a:moveTo>
                        <a:lnTo>
                          <a:pt x="32162" y="16038"/>
                        </a:lnTo>
                        <a:lnTo>
                          <a:pt x="4633" y="16038"/>
                        </a:lnTo>
                        <a:cubicBezTo>
                          <a:pt x="4896" y="11918"/>
                          <a:pt x="6139" y="8779"/>
                          <a:pt x="8360" y="6622"/>
                        </a:cubicBezTo>
                        <a:cubicBezTo>
                          <a:pt x="10581" y="4465"/>
                          <a:pt x="13677" y="3386"/>
                          <a:pt x="17648" y="3386"/>
                        </a:cubicBezTo>
                        <a:cubicBezTo>
                          <a:pt x="19945" y="3386"/>
                          <a:pt x="22174" y="3667"/>
                          <a:pt x="24332" y="4229"/>
                        </a:cubicBezTo>
                        <a:cubicBezTo>
                          <a:pt x="26491" y="4791"/>
                          <a:pt x="28636" y="5637"/>
                          <a:pt x="30767" y="6768"/>
                        </a:cubicBezTo>
                        <a:lnTo>
                          <a:pt x="30767" y="1108"/>
                        </a:lnTo>
                        <a:cubicBezTo>
                          <a:pt x="28615" y="199"/>
                          <a:pt x="26411" y="-495"/>
                          <a:pt x="24155" y="-973"/>
                        </a:cubicBezTo>
                        <a:cubicBezTo>
                          <a:pt x="21899" y="-1452"/>
                          <a:pt x="19612" y="-1691"/>
                          <a:pt x="17294" y="-1691"/>
                        </a:cubicBezTo>
                        <a:cubicBezTo>
                          <a:pt x="11477" y="-1691"/>
                          <a:pt x="6871" y="-2"/>
                          <a:pt x="3477" y="3376"/>
                        </a:cubicBezTo>
                        <a:cubicBezTo>
                          <a:pt x="83" y="6761"/>
                          <a:pt x="-1615" y="11339"/>
                          <a:pt x="-1615" y="17110"/>
                        </a:cubicBezTo>
                        <a:cubicBezTo>
                          <a:pt x="-1615" y="23068"/>
                          <a:pt x="-4" y="27796"/>
                          <a:pt x="3217" y="31292"/>
                        </a:cubicBezTo>
                        <a:cubicBezTo>
                          <a:pt x="6437" y="34794"/>
                          <a:pt x="10783" y="36546"/>
                          <a:pt x="16253" y="36546"/>
                        </a:cubicBezTo>
                        <a:cubicBezTo>
                          <a:pt x="21153" y="36546"/>
                          <a:pt x="25030" y="34968"/>
                          <a:pt x="27883" y="31812"/>
                        </a:cubicBezTo>
                        <a:cubicBezTo>
                          <a:pt x="30736" y="28663"/>
                          <a:pt x="32162" y="24379"/>
                          <a:pt x="32162" y="18962"/>
                        </a:cubicBezTo>
                        <a:close/>
                        <a:moveTo>
                          <a:pt x="26175" y="20720"/>
                        </a:moveTo>
                        <a:cubicBezTo>
                          <a:pt x="26134" y="23987"/>
                          <a:pt x="25217" y="26596"/>
                          <a:pt x="23427" y="28545"/>
                        </a:cubicBezTo>
                        <a:cubicBezTo>
                          <a:pt x="21636" y="30501"/>
                          <a:pt x="19265" y="31479"/>
                          <a:pt x="16315" y="31479"/>
                        </a:cubicBezTo>
                        <a:cubicBezTo>
                          <a:pt x="12976" y="31479"/>
                          <a:pt x="10304" y="30535"/>
                          <a:pt x="8298" y="28649"/>
                        </a:cubicBezTo>
                        <a:cubicBezTo>
                          <a:pt x="6292" y="26762"/>
                          <a:pt x="5136" y="24105"/>
                          <a:pt x="4830" y="20679"/>
                        </a:cubicBezTo>
                        <a:lnTo>
                          <a:pt x="26175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1" name="자유형 1600">
                    <a:extLst>
                      <a:ext uri="{FF2B5EF4-FFF2-40B4-BE49-F238E27FC236}">
                        <a16:creationId xmlns:a16="http://schemas.microsoft.com/office/drawing/2014/main" id="{13E039A1-1510-A90D-74FC-F4A9518B3937}"/>
                      </a:ext>
                    </a:extLst>
                  </p:cNvPr>
                  <p:cNvSpPr/>
                  <p:nvPr/>
                </p:nvSpPr>
                <p:spPr>
                  <a:xfrm flipV="1">
                    <a:off x="21127888" y="13080045"/>
                    <a:ext cx="21344" cy="37290"/>
                  </a:xfrm>
                  <a:custGeom>
                    <a:avLst/>
                    <a:gdLst>
                      <a:gd name="connsiteX0" fmla="*/ 20105 w 21344"/>
                      <a:gd name="connsiteY0" fmla="*/ 29092 h 37290"/>
                      <a:gd name="connsiteX1" fmla="*/ 17908 w 21344"/>
                      <a:gd name="connsiteY1" fmla="*/ 29945 h 37290"/>
                      <a:gd name="connsiteX2" fmla="*/ 15294 w 21344"/>
                      <a:gd name="connsiteY2" fmla="*/ 30226 h 37290"/>
                      <a:gd name="connsiteX3" fmla="*/ 7496 w 21344"/>
                      <a:gd name="connsiteY3" fmla="*/ 26928 h 37290"/>
                      <a:gd name="connsiteX4" fmla="*/ 4778 w 21344"/>
                      <a:gd name="connsiteY4" fmla="*/ 17449 h 37290"/>
                      <a:gd name="connsiteX5" fmla="*/ 4778 w 21344"/>
                      <a:gd name="connsiteY5" fmla="*/ -1737 h 37290"/>
                      <a:gd name="connsiteX6" fmla="*/ -1240 w 21344"/>
                      <a:gd name="connsiteY6" fmla="*/ -1737 h 37290"/>
                      <a:gd name="connsiteX7" fmla="*/ -1240 w 21344"/>
                      <a:gd name="connsiteY7" fmla="*/ 34679 h 37290"/>
                      <a:gd name="connsiteX8" fmla="*/ 4778 w 21344"/>
                      <a:gd name="connsiteY8" fmla="*/ 34679 h 37290"/>
                      <a:gd name="connsiteX9" fmla="*/ 4778 w 21344"/>
                      <a:gd name="connsiteY9" fmla="*/ 29019 h 37290"/>
                      <a:gd name="connsiteX10" fmla="*/ 9693 w 21344"/>
                      <a:gd name="connsiteY10" fmla="*/ 33941 h 37290"/>
                      <a:gd name="connsiteX11" fmla="*/ 17054 w 21344"/>
                      <a:gd name="connsiteY11" fmla="*/ 35553 h 37290"/>
                      <a:gd name="connsiteX12" fmla="*/ 18418 w 21344"/>
                      <a:gd name="connsiteY12" fmla="*/ 35470 h 37290"/>
                      <a:gd name="connsiteX13" fmla="*/ 20074 w 21344"/>
                      <a:gd name="connsiteY13" fmla="*/ 35231 h 37290"/>
                      <a:gd name="connsiteX14" fmla="*/ 20105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05" y="29092"/>
                        </a:moveTo>
                        <a:cubicBezTo>
                          <a:pt x="19431" y="29481"/>
                          <a:pt x="18699" y="29765"/>
                          <a:pt x="17908" y="29945"/>
                        </a:cubicBezTo>
                        <a:cubicBezTo>
                          <a:pt x="17117" y="30133"/>
                          <a:pt x="16245" y="30226"/>
                          <a:pt x="15294" y="30226"/>
                        </a:cubicBezTo>
                        <a:cubicBezTo>
                          <a:pt x="11907" y="30226"/>
                          <a:pt x="9307" y="29127"/>
                          <a:pt x="7496" y="26928"/>
                        </a:cubicBezTo>
                        <a:cubicBezTo>
                          <a:pt x="5684" y="24729"/>
                          <a:pt x="4778" y="21570"/>
                          <a:pt x="4778" y="17449"/>
                        </a:cubicBezTo>
                        <a:lnTo>
                          <a:pt x="4778" y="-1737"/>
                        </a:lnTo>
                        <a:lnTo>
                          <a:pt x="-1240" y="-1737"/>
                        </a:lnTo>
                        <a:lnTo>
                          <a:pt x="-1240" y="34679"/>
                        </a:lnTo>
                        <a:lnTo>
                          <a:pt x="4778" y="34679"/>
                        </a:lnTo>
                        <a:lnTo>
                          <a:pt x="4778" y="29019"/>
                        </a:lnTo>
                        <a:cubicBezTo>
                          <a:pt x="6041" y="31232"/>
                          <a:pt x="7680" y="32872"/>
                          <a:pt x="9693" y="33941"/>
                        </a:cubicBezTo>
                        <a:cubicBezTo>
                          <a:pt x="11713" y="35016"/>
                          <a:pt x="14166" y="35553"/>
                          <a:pt x="17054" y="35553"/>
                        </a:cubicBezTo>
                        <a:cubicBezTo>
                          <a:pt x="17464" y="35553"/>
                          <a:pt x="17918" y="35526"/>
                          <a:pt x="18418" y="35470"/>
                        </a:cubicBezTo>
                        <a:cubicBezTo>
                          <a:pt x="18918" y="35422"/>
                          <a:pt x="19470" y="35342"/>
                          <a:pt x="20074" y="35231"/>
                        </a:cubicBezTo>
                        <a:lnTo>
                          <a:pt x="20105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2" name="자유형 1601">
                    <a:extLst>
                      <a:ext uri="{FF2B5EF4-FFF2-40B4-BE49-F238E27FC236}">
                        <a16:creationId xmlns:a16="http://schemas.microsoft.com/office/drawing/2014/main" id="{8D1B362B-A3E5-8166-989B-AFE01B2CFCA5}"/>
                      </a:ext>
                    </a:extLst>
                  </p:cNvPr>
                  <p:cNvSpPr/>
                  <p:nvPr/>
                </p:nvSpPr>
                <p:spPr>
                  <a:xfrm flipV="1">
                    <a:off x="21149236" y="13117335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3" name="자유형 1602">
                    <a:extLst>
                      <a:ext uri="{FF2B5EF4-FFF2-40B4-BE49-F238E27FC236}">
                        <a16:creationId xmlns:a16="http://schemas.microsoft.com/office/drawing/2014/main" id="{6F59F020-C907-2341-4A4E-5967E9F1DFAD}"/>
                      </a:ext>
                    </a:extLst>
                  </p:cNvPr>
                  <p:cNvSpPr/>
                  <p:nvPr/>
                </p:nvSpPr>
                <p:spPr>
                  <a:xfrm flipV="1">
                    <a:off x="21176955" y="13068787"/>
                    <a:ext cx="31298" cy="48547"/>
                  </a:xfrm>
                  <a:custGeom>
                    <a:avLst/>
                    <a:gdLst>
                      <a:gd name="connsiteX0" fmla="*/ -1757 w 31298"/>
                      <a:gd name="connsiteY0" fmla="*/ 46269 h 48547"/>
                      <a:gd name="connsiteX1" fmla="*/ 28959 w 31298"/>
                      <a:gd name="connsiteY1" fmla="*/ 46269 h 48547"/>
                      <a:gd name="connsiteX2" fmla="*/ 28959 w 31298"/>
                      <a:gd name="connsiteY2" fmla="*/ 40734 h 48547"/>
                      <a:gd name="connsiteX3" fmla="*/ 4813 w 31298"/>
                      <a:gd name="connsiteY3" fmla="*/ 40734 h 48547"/>
                      <a:gd name="connsiteX4" fmla="*/ 4813 w 31298"/>
                      <a:gd name="connsiteY4" fmla="*/ 26365 h 48547"/>
                      <a:gd name="connsiteX5" fmla="*/ 27949 w 31298"/>
                      <a:gd name="connsiteY5" fmla="*/ 26365 h 48547"/>
                      <a:gd name="connsiteX6" fmla="*/ 27949 w 31298"/>
                      <a:gd name="connsiteY6" fmla="*/ 20841 h 48547"/>
                      <a:gd name="connsiteX7" fmla="*/ 4813 w 31298"/>
                      <a:gd name="connsiteY7" fmla="*/ 20841 h 48547"/>
                      <a:gd name="connsiteX8" fmla="*/ 4813 w 31298"/>
                      <a:gd name="connsiteY8" fmla="*/ 3246 h 48547"/>
                      <a:gd name="connsiteX9" fmla="*/ 29542 w 31298"/>
                      <a:gd name="connsiteY9" fmla="*/ 3246 h 48547"/>
                      <a:gd name="connsiteX10" fmla="*/ 29542 w 31298"/>
                      <a:gd name="connsiteY10" fmla="*/ -2279 h 48547"/>
                      <a:gd name="connsiteX11" fmla="*/ -1757 w 31298"/>
                      <a:gd name="connsiteY11" fmla="*/ -2279 h 48547"/>
                      <a:gd name="connsiteX12" fmla="*/ -1757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757" y="46269"/>
                        </a:moveTo>
                        <a:lnTo>
                          <a:pt x="28959" y="46269"/>
                        </a:lnTo>
                        <a:lnTo>
                          <a:pt x="28959" y="40734"/>
                        </a:lnTo>
                        <a:lnTo>
                          <a:pt x="4813" y="40734"/>
                        </a:lnTo>
                        <a:lnTo>
                          <a:pt x="4813" y="26365"/>
                        </a:lnTo>
                        <a:lnTo>
                          <a:pt x="27949" y="26365"/>
                        </a:lnTo>
                        <a:lnTo>
                          <a:pt x="27949" y="20841"/>
                        </a:lnTo>
                        <a:lnTo>
                          <a:pt x="4813" y="20841"/>
                        </a:lnTo>
                        <a:lnTo>
                          <a:pt x="4813" y="3246"/>
                        </a:lnTo>
                        <a:lnTo>
                          <a:pt x="29542" y="3246"/>
                        </a:lnTo>
                        <a:lnTo>
                          <a:pt x="29542" y="-2279"/>
                        </a:lnTo>
                        <a:lnTo>
                          <a:pt x="-1757" y="-2279"/>
                        </a:lnTo>
                        <a:lnTo>
                          <a:pt x="-1757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4" name="자유형 1603">
                    <a:extLst>
                      <a:ext uri="{FF2B5EF4-FFF2-40B4-BE49-F238E27FC236}">
                        <a16:creationId xmlns:a16="http://schemas.microsoft.com/office/drawing/2014/main" id="{B9CAAC5E-533F-D686-76F6-792C5E2D6E06}"/>
                      </a:ext>
                    </a:extLst>
                  </p:cNvPr>
                  <p:cNvSpPr/>
                  <p:nvPr/>
                </p:nvSpPr>
                <p:spPr>
                  <a:xfrm flipV="1">
                    <a:off x="21218574" y="13080045"/>
                    <a:ext cx="30528" cy="37290"/>
                  </a:xfrm>
                  <a:custGeom>
                    <a:avLst/>
                    <a:gdLst>
                      <a:gd name="connsiteX0" fmla="*/ 28862 w 30528"/>
                      <a:gd name="connsiteY0" fmla="*/ 20248 h 37290"/>
                      <a:gd name="connsiteX1" fmla="*/ 28862 w 30528"/>
                      <a:gd name="connsiteY1" fmla="*/ -1737 h 37290"/>
                      <a:gd name="connsiteX2" fmla="*/ 22875 w 30528"/>
                      <a:gd name="connsiteY2" fmla="*/ -1737 h 37290"/>
                      <a:gd name="connsiteX3" fmla="*/ 22875 w 30528"/>
                      <a:gd name="connsiteY3" fmla="*/ 20051 h 37290"/>
                      <a:gd name="connsiteX4" fmla="*/ 20855 w 30528"/>
                      <a:gd name="connsiteY4" fmla="*/ 27781 h 37290"/>
                      <a:gd name="connsiteX5" fmla="*/ 14805 w 30528"/>
                      <a:gd name="connsiteY5" fmla="*/ 30351 h 37290"/>
                      <a:gd name="connsiteX6" fmla="*/ 7152 w 30528"/>
                      <a:gd name="connsiteY6" fmla="*/ 27261 h 37290"/>
                      <a:gd name="connsiteX7" fmla="*/ 4351 w 30528"/>
                      <a:gd name="connsiteY7" fmla="*/ 18844 h 37290"/>
                      <a:gd name="connsiteX8" fmla="*/ 4351 w 30528"/>
                      <a:gd name="connsiteY8" fmla="*/ -1737 h 37290"/>
                      <a:gd name="connsiteX9" fmla="*/ -1667 w 30528"/>
                      <a:gd name="connsiteY9" fmla="*/ -1737 h 37290"/>
                      <a:gd name="connsiteX10" fmla="*/ -1667 w 30528"/>
                      <a:gd name="connsiteY10" fmla="*/ 34679 h 37290"/>
                      <a:gd name="connsiteX11" fmla="*/ 4351 w 30528"/>
                      <a:gd name="connsiteY11" fmla="*/ 34679 h 37290"/>
                      <a:gd name="connsiteX12" fmla="*/ 4351 w 30528"/>
                      <a:gd name="connsiteY12" fmla="*/ 29019 h 37290"/>
                      <a:gd name="connsiteX13" fmla="*/ 9412 w 30528"/>
                      <a:gd name="connsiteY13" fmla="*/ 33930 h 37290"/>
                      <a:gd name="connsiteX14" fmla="*/ 16138 w 30528"/>
                      <a:gd name="connsiteY14" fmla="*/ 35553 h 37290"/>
                      <a:gd name="connsiteX15" fmla="*/ 25634 w 30528"/>
                      <a:gd name="connsiteY15" fmla="*/ 31673 h 37290"/>
                      <a:gd name="connsiteX16" fmla="*/ 28862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62" y="20248"/>
                        </a:moveTo>
                        <a:lnTo>
                          <a:pt x="28862" y="-1737"/>
                        </a:lnTo>
                        <a:lnTo>
                          <a:pt x="22875" y="-1737"/>
                        </a:lnTo>
                        <a:lnTo>
                          <a:pt x="22875" y="20051"/>
                        </a:lnTo>
                        <a:cubicBezTo>
                          <a:pt x="22875" y="23498"/>
                          <a:pt x="22201" y="26075"/>
                          <a:pt x="20855" y="27781"/>
                        </a:cubicBezTo>
                        <a:cubicBezTo>
                          <a:pt x="19508" y="29495"/>
                          <a:pt x="17492" y="30351"/>
                          <a:pt x="14805" y="30351"/>
                        </a:cubicBezTo>
                        <a:cubicBezTo>
                          <a:pt x="11570" y="30351"/>
                          <a:pt x="9020" y="29321"/>
                          <a:pt x="7152" y="27261"/>
                        </a:cubicBezTo>
                        <a:cubicBezTo>
                          <a:pt x="5285" y="25208"/>
                          <a:pt x="4351" y="22402"/>
                          <a:pt x="4351" y="18844"/>
                        </a:cubicBezTo>
                        <a:lnTo>
                          <a:pt x="4351" y="-1737"/>
                        </a:lnTo>
                        <a:lnTo>
                          <a:pt x="-1667" y="-1737"/>
                        </a:lnTo>
                        <a:lnTo>
                          <a:pt x="-1667" y="34679"/>
                        </a:lnTo>
                        <a:lnTo>
                          <a:pt x="4351" y="34679"/>
                        </a:lnTo>
                        <a:lnTo>
                          <a:pt x="4351" y="29019"/>
                        </a:lnTo>
                        <a:cubicBezTo>
                          <a:pt x="5788" y="31211"/>
                          <a:pt x="7475" y="32848"/>
                          <a:pt x="9412" y="33930"/>
                        </a:cubicBezTo>
                        <a:cubicBezTo>
                          <a:pt x="11355" y="35012"/>
                          <a:pt x="13597" y="35553"/>
                          <a:pt x="16138" y="35553"/>
                        </a:cubicBezTo>
                        <a:cubicBezTo>
                          <a:pt x="20324" y="35553"/>
                          <a:pt x="23489" y="34260"/>
                          <a:pt x="25634" y="31673"/>
                        </a:cubicBezTo>
                        <a:cubicBezTo>
                          <a:pt x="27786" y="29085"/>
                          <a:pt x="28862" y="25277"/>
                          <a:pt x="28862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5" name="자유형 1604">
                    <a:extLst>
                      <a:ext uri="{FF2B5EF4-FFF2-40B4-BE49-F238E27FC236}">
                        <a16:creationId xmlns:a16="http://schemas.microsoft.com/office/drawing/2014/main" id="{C9578429-7FC4-02F4-69EC-031F96BDB265}"/>
                      </a:ext>
                    </a:extLst>
                  </p:cNvPr>
                  <p:cNvSpPr/>
                  <p:nvPr/>
                </p:nvSpPr>
                <p:spPr>
                  <a:xfrm flipV="1">
                    <a:off x="21258435" y="13080045"/>
                    <a:ext cx="33777" cy="38236"/>
                  </a:xfrm>
                  <a:custGeom>
                    <a:avLst/>
                    <a:gdLst>
                      <a:gd name="connsiteX0" fmla="*/ 32188 w 33777"/>
                      <a:gd name="connsiteY0" fmla="*/ 18962 h 38236"/>
                      <a:gd name="connsiteX1" fmla="*/ 32188 w 33777"/>
                      <a:gd name="connsiteY1" fmla="*/ 16038 h 38236"/>
                      <a:gd name="connsiteX2" fmla="*/ 4659 w 33777"/>
                      <a:gd name="connsiteY2" fmla="*/ 16038 h 38236"/>
                      <a:gd name="connsiteX3" fmla="*/ 8386 w 33777"/>
                      <a:gd name="connsiteY3" fmla="*/ 6622 h 38236"/>
                      <a:gd name="connsiteX4" fmla="*/ 17674 w 33777"/>
                      <a:gd name="connsiteY4" fmla="*/ 3386 h 38236"/>
                      <a:gd name="connsiteX5" fmla="*/ 24359 w 33777"/>
                      <a:gd name="connsiteY5" fmla="*/ 4229 h 38236"/>
                      <a:gd name="connsiteX6" fmla="*/ 30793 w 33777"/>
                      <a:gd name="connsiteY6" fmla="*/ 6768 h 38236"/>
                      <a:gd name="connsiteX7" fmla="*/ 30793 w 33777"/>
                      <a:gd name="connsiteY7" fmla="*/ 1108 h 38236"/>
                      <a:gd name="connsiteX8" fmla="*/ 24182 w 33777"/>
                      <a:gd name="connsiteY8" fmla="*/ -973 h 38236"/>
                      <a:gd name="connsiteX9" fmla="*/ 17320 w 33777"/>
                      <a:gd name="connsiteY9" fmla="*/ -1691 h 38236"/>
                      <a:gd name="connsiteX10" fmla="*/ 3503 w 33777"/>
                      <a:gd name="connsiteY10" fmla="*/ 3376 h 38236"/>
                      <a:gd name="connsiteX11" fmla="*/ -1589 w 33777"/>
                      <a:gd name="connsiteY11" fmla="*/ 17110 h 38236"/>
                      <a:gd name="connsiteX12" fmla="*/ 3243 w 33777"/>
                      <a:gd name="connsiteY12" fmla="*/ 31292 h 38236"/>
                      <a:gd name="connsiteX13" fmla="*/ 16279 w 33777"/>
                      <a:gd name="connsiteY13" fmla="*/ 36546 h 38236"/>
                      <a:gd name="connsiteX14" fmla="*/ 27909 w 33777"/>
                      <a:gd name="connsiteY14" fmla="*/ 31812 h 38236"/>
                      <a:gd name="connsiteX15" fmla="*/ 32188 w 33777"/>
                      <a:gd name="connsiteY15" fmla="*/ 18962 h 38236"/>
                      <a:gd name="connsiteX16" fmla="*/ 26201 w 33777"/>
                      <a:gd name="connsiteY16" fmla="*/ 20720 h 38236"/>
                      <a:gd name="connsiteX17" fmla="*/ 23453 w 33777"/>
                      <a:gd name="connsiteY17" fmla="*/ 28545 h 38236"/>
                      <a:gd name="connsiteX18" fmla="*/ 16341 w 33777"/>
                      <a:gd name="connsiteY18" fmla="*/ 31479 h 38236"/>
                      <a:gd name="connsiteX19" fmla="*/ 8324 w 33777"/>
                      <a:gd name="connsiteY19" fmla="*/ 28649 h 38236"/>
                      <a:gd name="connsiteX20" fmla="*/ 4857 w 33777"/>
                      <a:gd name="connsiteY20" fmla="*/ 20679 h 38236"/>
                      <a:gd name="connsiteX21" fmla="*/ 26201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88" y="18962"/>
                        </a:moveTo>
                        <a:lnTo>
                          <a:pt x="32188" y="16038"/>
                        </a:lnTo>
                        <a:lnTo>
                          <a:pt x="4659" y="16038"/>
                        </a:lnTo>
                        <a:cubicBezTo>
                          <a:pt x="4923" y="11918"/>
                          <a:pt x="6165" y="8779"/>
                          <a:pt x="8386" y="6622"/>
                        </a:cubicBezTo>
                        <a:cubicBezTo>
                          <a:pt x="10608" y="4465"/>
                          <a:pt x="13703" y="3386"/>
                          <a:pt x="17674" y="3386"/>
                        </a:cubicBezTo>
                        <a:cubicBezTo>
                          <a:pt x="19972" y="3386"/>
                          <a:pt x="22200" y="3667"/>
                          <a:pt x="24359" y="4229"/>
                        </a:cubicBezTo>
                        <a:cubicBezTo>
                          <a:pt x="26517" y="4791"/>
                          <a:pt x="28662" y="5637"/>
                          <a:pt x="30793" y="6768"/>
                        </a:cubicBezTo>
                        <a:lnTo>
                          <a:pt x="30793" y="1108"/>
                        </a:lnTo>
                        <a:cubicBezTo>
                          <a:pt x="28641" y="199"/>
                          <a:pt x="26438" y="-495"/>
                          <a:pt x="24182" y="-973"/>
                        </a:cubicBezTo>
                        <a:cubicBezTo>
                          <a:pt x="21926" y="-1452"/>
                          <a:pt x="19638" y="-1691"/>
                          <a:pt x="17320" y="-1691"/>
                        </a:cubicBezTo>
                        <a:cubicBezTo>
                          <a:pt x="11503" y="-1691"/>
                          <a:pt x="6897" y="-2"/>
                          <a:pt x="3503" y="3376"/>
                        </a:cubicBezTo>
                        <a:cubicBezTo>
                          <a:pt x="109" y="6761"/>
                          <a:pt x="-1589" y="11339"/>
                          <a:pt x="-1589" y="17110"/>
                        </a:cubicBezTo>
                        <a:cubicBezTo>
                          <a:pt x="-1589" y="23068"/>
                          <a:pt x="22" y="27796"/>
                          <a:pt x="3243" y="31292"/>
                        </a:cubicBezTo>
                        <a:cubicBezTo>
                          <a:pt x="6463" y="34794"/>
                          <a:pt x="10809" y="36546"/>
                          <a:pt x="16279" y="36546"/>
                        </a:cubicBezTo>
                        <a:cubicBezTo>
                          <a:pt x="21179" y="36546"/>
                          <a:pt x="25056" y="34968"/>
                          <a:pt x="27909" y="31812"/>
                        </a:cubicBezTo>
                        <a:cubicBezTo>
                          <a:pt x="30762" y="28663"/>
                          <a:pt x="32188" y="24379"/>
                          <a:pt x="32188" y="18962"/>
                        </a:cubicBezTo>
                        <a:close/>
                        <a:moveTo>
                          <a:pt x="26201" y="20720"/>
                        </a:moveTo>
                        <a:cubicBezTo>
                          <a:pt x="26160" y="23987"/>
                          <a:pt x="25244" y="26596"/>
                          <a:pt x="23453" y="28545"/>
                        </a:cubicBezTo>
                        <a:cubicBezTo>
                          <a:pt x="21662" y="30501"/>
                          <a:pt x="19291" y="31479"/>
                          <a:pt x="16341" y="31479"/>
                        </a:cubicBezTo>
                        <a:cubicBezTo>
                          <a:pt x="13002" y="31479"/>
                          <a:pt x="10330" y="30535"/>
                          <a:pt x="8324" y="28649"/>
                        </a:cubicBezTo>
                        <a:cubicBezTo>
                          <a:pt x="6318" y="26762"/>
                          <a:pt x="5162" y="24105"/>
                          <a:pt x="4857" y="20679"/>
                        </a:cubicBezTo>
                        <a:lnTo>
                          <a:pt x="26201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6" name="자유형 1605">
                    <a:extLst>
                      <a:ext uri="{FF2B5EF4-FFF2-40B4-BE49-F238E27FC236}">
                        <a16:creationId xmlns:a16="http://schemas.microsoft.com/office/drawing/2014/main" id="{C28443D3-DC65-A435-0B31-677EC483CEE9}"/>
                      </a:ext>
                    </a:extLst>
                  </p:cNvPr>
                  <p:cNvSpPr/>
                  <p:nvPr/>
                </p:nvSpPr>
                <p:spPr>
                  <a:xfrm flipV="1">
                    <a:off x="21301804" y="13080045"/>
                    <a:ext cx="21344" cy="37290"/>
                  </a:xfrm>
                  <a:custGeom>
                    <a:avLst/>
                    <a:gdLst>
                      <a:gd name="connsiteX0" fmla="*/ 20131 w 21344"/>
                      <a:gd name="connsiteY0" fmla="*/ 29092 h 37290"/>
                      <a:gd name="connsiteX1" fmla="*/ 17934 w 21344"/>
                      <a:gd name="connsiteY1" fmla="*/ 29945 h 37290"/>
                      <a:gd name="connsiteX2" fmla="*/ 15321 w 21344"/>
                      <a:gd name="connsiteY2" fmla="*/ 30226 h 37290"/>
                      <a:gd name="connsiteX3" fmla="*/ 7522 w 21344"/>
                      <a:gd name="connsiteY3" fmla="*/ 26928 h 37290"/>
                      <a:gd name="connsiteX4" fmla="*/ 4804 w 21344"/>
                      <a:gd name="connsiteY4" fmla="*/ 17449 h 37290"/>
                      <a:gd name="connsiteX5" fmla="*/ 4804 w 21344"/>
                      <a:gd name="connsiteY5" fmla="*/ -1737 h 37290"/>
                      <a:gd name="connsiteX6" fmla="*/ -1214 w 21344"/>
                      <a:gd name="connsiteY6" fmla="*/ -1737 h 37290"/>
                      <a:gd name="connsiteX7" fmla="*/ -1214 w 21344"/>
                      <a:gd name="connsiteY7" fmla="*/ 34679 h 37290"/>
                      <a:gd name="connsiteX8" fmla="*/ 4804 w 21344"/>
                      <a:gd name="connsiteY8" fmla="*/ 34679 h 37290"/>
                      <a:gd name="connsiteX9" fmla="*/ 4804 w 21344"/>
                      <a:gd name="connsiteY9" fmla="*/ 29019 h 37290"/>
                      <a:gd name="connsiteX10" fmla="*/ 9719 w 21344"/>
                      <a:gd name="connsiteY10" fmla="*/ 33941 h 37290"/>
                      <a:gd name="connsiteX11" fmla="*/ 17080 w 21344"/>
                      <a:gd name="connsiteY11" fmla="*/ 35553 h 37290"/>
                      <a:gd name="connsiteX12" fmla="*/ 18444 w 21344"/>
                      <a:gd name="connsiteY12" fmla="*/ 35470 h 37290"/>
                      <a:gd name="connsiteX13" fmla="*/ 20100 w 21344"/>
                      <a:gd name="connsiteY13" fmla="*/ 35231 h 37290"/>
                      <a:gd name="connsiteX14" fmla="*/ 20131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31" y="29092"/>
                        </a:moveTo>
                        <a:cubicBezTo>
                          <a:pt x="19458" y="29481"/>
                          <a:pt x="18725" y="29765"/>
                          <a:pt x="17934" y="29945"/>
                        </a:cubicBezTo>
                        <a:cubicBezTo>
                          <a:pt x="17143" y="30133"/>
                          <a:pt x="16271" y="30226"/>
                          <a:pt x="15321" y="30226"/>
                        </a:cubicBezTo>
                        <a:cubicBezTo>
                          <a:pt x="11933" y="30226"/>
                          <a:pt x="9334" y="29127"/>
                          <a:pt x="7522" y="26928"/>
                        </a:cubicBezTo>
                        <a:cubicBezTo>
                          <a:pt x="5710" y="24729"/>
                          <a:pt x="4804" y="21570"/>
                          <a:pt x="4804" y="17449"/>
                        </a:cubicBezTo>
                        <a:lnTo>
                          <a:pt x="4804" y="-1737"/>
                        </a:lnTo>
                        <a:lnTo>
                          <a:pt x="-1214" y="-1737"/>
                        </a:lnTo>
                        <a:lnTo>
                          <a:pt x="-1214" y="34679"/>
                        </a:lnTo>
                        <a:lnTo>
                          <a:pt x="4804" y="34679"/>
                        </a:lnTo>
                        <a:lnTo>
                          <a:pt x="4804" y="29019"/>
                        </a:lnTo>
                        <a:cubicBezTo>
                          <a:pt x="6068" y="31232"/>
                          <a:pt x="7706" y="32872"/>
                          <a:pt x="9719" y="33941"/>
                        </a:cubicBezTo>
                        <a:cubicBezTo>
                          <a:pt x="11739" y="35016"/>
                          <a:pt x="14193" y="35553"/>
                          <a:pt x="17080" y="35553"/>
                        </a:cubicBezTo>
                        <a:cubicBezTo>
                          <a:pt x="17490" y="35553"/>
                          <a:pt x="17944" y="35526"/>
                          <a:pt x="18444" y="35470"/>
                        </a:cubicBezTo>
                        <a:cubicBezTo>
                          <a:pt x="18944" y="35422"/>
                          <a:pt x="19496" y="35342"/>
                          <a:pt x="20100" y="35231"/>
                        </a:cubicBezTo>
                        <a:lnTo>
                          <a:pt x="20131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7" name="자유형 1606">
                    <a:extLst>
                      <a:ext uri="{FF2B5EF4-FFF2-40B4-BE49-F238E27FC236}">
                        <a16:creationId xmlns:a16="http://schemas.microsoft.com/office/drawing/2014/main" id="{6B1949A3-D3B9-279B-89D8-BD539191ADE3}"/>
                      </a:ext>
                    </a:extLst>
                  </p:cNvPr>
                  <p:cNvSpPr/>
                  <p:nvPr/>
                </p:nvSpPr>
                <p:spPr>
                  <a:xfrm flipV="1">
                    <a:off x="21325659" y="13080045"/>
                    <a:ext cx="32569" cy="51138"/>
                  </a:xfrm>
                  <a:custGeom>
                    <a:avLst/>
                    <a:gdLst>
                      <a:gd name="connsiteX0" fmla="*/ 25062 w 32569"/>
                      <a:gd name="connsiteY0" fmla="*/ 31413 h 51138"/>
                      <a:gd name="connsiteX1" fmla="*/ 22375 w 32569"/>
                      <a:gd name="connsiteY1" fmla="*/ 41485 h 51138"/>
                      <a:gd name="connsiteX2" fmla="*/ 14847 w 32569"/>
                      <a:gd name="connsiteY2" fmla="*/ 45064 h 51138"/>
                      <a:gd name="connsiteX3" fmla="*/ 7351 w 32569"/>
                      <a:gd name="connsiteY3" fmla="*/ 41485 h 51138"/>
                      <a:gd name="connsiteX4" fmla="*/ 4664 w 32569"/>
                      <a:gd name="connsiteY4" fmla="*/ 31413 h 51138"/>
                      <a:gd name="connsiteX5" fmla="*/ 7351 w 32569"/>
                      <a:gd name="connsiteY5" fmla="*/ 21362 h 51138"/>
                      <a:gd name="connsiteX6" fmla="*/ 14847 w 32569"/>
                      <a:gd name="connsiteY6" fmla="*/ 17783 h 51138"/>
                      <a:gd name="connsiteX7" fmla="*/ 22375 w 32569"/>
                      <a:gd name="connsiteY7" fmla="*/ 21362 h 51138"/>
                      <a:gd name="connsiteX8" fmla="*/ 25062 w 32569"/>
                      <a:gd name="connsiteY8" fmla="*/ 31413 h 51138"/>
                      <a:gd name="connsiteX9" fmla="*/ 31049 w 32569"/>
                      <a:gd name="connsiteY9" fmla="*/ 17294 h 51138"/>
                      <a:gd name="connsiteX10" fmla="*/ 26915 w 32569"/>
                      <a:gd name="connsiteY10" fmla="*/ 3466 h 51138"/>
                      <a:gd name="connsiteX11" fmla="*/ 14264 w 32569"/>
                      <a:gd name="connsiteY11" fmla="*/ -1070 h 51138"/>
                      <a:gd name="connsiteX12" fmla="*/ 8309 w 32569"/>
                      <a:gd name="connsiteY12" fmla="*/ -602 h 51138"/>
                      <a:gd name="connsiteX13" fmla="*/ 2873 w 32569"/>
                      <a:gd name="connsiteY13" fmla="*/ 844 h 51138"/>
                      <a:gd name="connsiteX14" fmla="*/ 2873 w 32569"/>
                      <a:gd name="connsiteY14" fmla="*/ 6660 h 51138"/>
                      <a:gd name="connsiteX15" fmla="*/ 8079 w 32569"/>
                      <a:gd name="connsiteY15" fmla="*/ 4559 h 51138"/>
                      <a:gd name="connsiteX16" fmla="*/ 13317 w 32569"/>
                      <a:gd name="connsiteY16" fmla="*/ 3872 h 51138"/>
                      <a:gd name="connsiteX17" fmla="*/ 22136 w 32569"/>
                      <a:gd name="connsiteY17" fmla="*/ 6941 h 51138"/>
                      <a:gd name="connsiteX18" fmla="*/ 25062 w 32569"/>
                      <a:gd name="connsiteY18" fmla="*/ 16222 h 51138"/>
                      <a:gd name="connsiteX19" fmla="*/ 25062 w 32569"/>
                      <a:gd name="connsiteY19" fmla="*/ 19188 h 51138"/>
                      <a:gd name="connsiteX20" fmla="*/ 20314 w 32569"/>
                      <a:gd name="connsiteY20" fmla="*/ 14370 h 51138"/>
                      <a:gd name="connsiteX21" fmla="*/ 13379 w 32569"/>
                      <a:gd name="connsiteY21" fmla="*/ 12778 h 51138"/>
                      <a:gd name="connsiteX22" fmla="*/ 2582 w 32569"/>
                      <a:gd name="connsiteY22" fmla="*/ 17877 h 51138"/>
                      <a:gd name="connsiteX23" fmla="*/ -1521 w 32569"/>
                      <a:gd name="connsiteY23" fmla="*/ 31413 h 51138"/>
                      <a:gd name="connsiteX24" fmla="*/ 2582 w 32569"/>
                      <a:gd name="connsiteY24" fmla="*/ 44960 h 51138"/>
                      <a:gd name="connsiteX25" fmla="*/ 13379 w 32569"/>
                      <a:gd name="connsiteY25" fmla="*/ 50069 h 51138"/>
                      <a:gd name="connsiteX26" fmla="*/ 20314 w 32569"/>
                      <a:gd name="connsiteY26" fmla="*/ 48477 h 51138"/>
                      <a:gd name="connsiteX27" fmla="*/ 25062 w 32569"/>
                      <a:gd name="connsiteY27" fmla="*/ 43670 h 51138"/>
                      <a:gd name="connsiteX28" fmla="*/ 25062 w 32569"/>
                      <a:gd name="connsiteY28" fmla="*/ 49195 h 51138"/>
                      <a:gd name="connsiteX29" fmla="*/ 31049 w 32569"/>
                      <a:gd name="connsiteY29" fmla="*/ 49195 h 51138"/>
                      <a:gd name="connsiteX30" fmla="*/ 31049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5062" y="31413"/>
                        </a:moveTo>
                        <a:cubicBezTo>
                          <a:pt x="25062" y="35748"/>
                          <a:pt x="24166" y="39106"/>
                          <a:pt x="22375" y="41485"/>
                        </a:cubicBezTo>
                        <a:cubicBezTo>
                          <a:pt x="20591" y="43871"/>
                          <a:pt x="18082" y="45064"/>
                          <a:pt x="14847" y="45064"/>
                        </a:cubicBezTo>
                        <a:cubicBezTo>
                          <a:pt x="11640" y="45064"/>
                          <a:pt x="9141" y="43871"/>
                          <a:pt x="7351" y="41485"/>
                        </a:cubicBezTo>
                        <a:cubicBezTo>
                          <a:pt x="5560" y="39106"/>
                          <a:pt x="4664" y="35748"/>
                          <a:pt x="4664" y="31413"/>
                        </a:cubicBezTo>
                        <a:cubicBezTo>
                          <a:pt x="4664" y="27099"/>
                          <a:pt x="5560" y="23748"/>
                          <a:pt x="7351" y="21362"/>
                        </a:cubicBezTo>
                        <a:cubicBezTo>
                          <a:pt x="9141" y="18976"/>
                          <a:pt x="11640" y="17783"/>
                          <a:pt x="14847" y="17783"/>
                        </a:cubicBezTo>
                        <a:cubicBezTo>
                          <a:pt x="18082" y="17783"/>
                          <a:pt x="20591" y="18976"/>
                          <a:pt x="22375" y="21362"/>
                        </a:cubicBezTo>
                        <a:cubicBezTo>
                          <a:pt x="24166" y="23748"/>
                          <a:pt x="25062" y="27099"/>
                          <a:pt x="25062" y="31413"/>
                        </a:cubicBezTo>
                        <a:close/>
                        <a:moveTo>
                          <a:pt x="31049" y="17294"/>
                        </a:moveTo>
                        <a:cubicBezTo>
                          <a:pt x="31049" y="11100"/>
                          <a:pt x="29671" y="6491"/>
                          <a:pt x="26915" y="3466"/>
                        </a:cubicBezTo>
                        <a:cubicBezTo>
                          <a:pt x="24166" y="442"/>
                          <a:pt x="19949" y="-1070"/>
                          <a:pt x="14264" y="-1070"/>
                        </a:cubicBezTo>
                        <a:cubicBezTo>
                          <a:pt x="12161" y="-1070"/>
                          <a:pt x="10176" y="-914"/>
                          <a:pt x="8309" y="-602"/>
                        </a:cubicBezTo>
                        <a:cubicBezTo>
                          <a:pt x="6441" y="-290"/>
                          <a:pt x="4630" y="192"/>
                          <a:pt x="2873" y="844"/>
                        </a:cubicBezTo>
                        <a:lnTo>
                          <a:pt x="2873" y="6660"/>
                        </a:lnTo>
                        <a:cubicBezTo>
                          <a:pt x="4630" y="5710"/>
                          <a:pt x="6365" y="5010"/>
                          <a:pt x="8079" y="4559"/>
                        </a:cubicBezTo>
                        <a:cubicBezTo>
                          <a:pt x="9794" y="4101"/>
                          <a:pt x="11540" y="3872"/>
                          <a:pt x="13317" y="3872"/>
                        </a:cubicBezTo>
                        <a:cubicBezTo>
                          <a:pt x="17246" y="3872"/>
                          <a:pt x="20185" y="4895"/>
                          <a:pt x="22136" y="6941"/>
                        </a:cubicBezTo>
                        <a:cubicBezTo>
                          <a:pt x="24086" y="8988"/>
                          <a:pt x="25062" y="12081"/>
                          <a:pt x="25062" y="16222"/>
                        </a:cubicBezTo>
                        <a:lnTo>
                          <a:pt x="25062" y="19188"/>
                        </a:lnTo>
                        <a:cubicBezTo>
                          <a:pt x="23826" y="17037"/>
                          <a:pt x="22243" y="15432"/>
                          <a:pt x="20314" y="14370"/>
                        </a:cubicBezTo>
                        <a:cubicBezTo>
                          <a:pt x="18384" y="13309"/>
                          <a:pt x="16073" y="12778"/>
                          <a:pt x="13379" y="12778"/>
                        </a:cubicBezTo>
                        <a:cubicBezTo>
                          <a:pt x="8916" y="12778"/>
                          <a:pt x="5317" y="14478"/>
                          <a:pt x="2582" y="17877"/>
                        </a:cubicBezTo>
                        <a:cubicBezTo>
                          <a:pt x="-153" y="21282"/>
                          <a:pt x="-1521" y="25795"/>
                          <a:pt x="-1521" y="31413"/>
                        </a:cubicBezTo>
                        <a:cubicBezTo>
                          <a:pt x="-1521" y="37045"/>
                          <a:pt x="-153" y="41561"/>
                          <a:pt x="2582" y="44960"/>
                        </a:cubicBezTo>
                        <a:cubicBezTo>
                          <a:pt x="5317" y="48366"/>
                          <a:pt x="8916" y="50069"/>
                          <a:pt x="13379" y="50069"/>
                        </a:cubicBezTo>
                        <a:cubicBezTo>
                          <a:pt x="16073" y="50069"/>
                          <a:pt x="18384" y="49538"/>
                          <a:pt x="20314" y="48477"/>
                        </a:cubicBezTo>
                        <a:cubicBezTo>
                          <a:pt x="22243" y="47415"/>
                          <a:pt x="23826" y="45813"/>
                          <a:pt x="25062" y="43670"/>
                        </a:cubicBezTo>
                        <a:lnTo>
                          <a:pt x="25062" y="49195"/>
                        </a:lnTo>
                        <a:lnTo>
                          <a:pt x="31049" y="49195"/>
                        </a:lnTo>
                        <a:lnTo>
                          <a:pt x="31049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8" name="자유형 1607">
                    <a:extLst>
                      <a:ext uri="{FF2B5EF4-FFF2-40B4-BE49-F238E27FC236}">
                        <a16:creationId xmlns:a16="http://schemas.microsoft.com/office/drawing/2014/main" id="{BCC6447B-77AC-4E48-E129-DDCAA8ED8C46}"/>
                      </a:ext>
                    </a:extLst>
                  </p:cNvPr>
                  <p:cNvSpPr/>
                  <p:nvPr/>
                </p:nvSpPr>
                <p:spPr>
                  <a:xfrm flipV="1">
                    <a:off x="21366274" y="13080919"/>
                    <a:ext cx="35463" cy="50264"/>
                  </a:xfrm>
                  <a:custGeom>
                    <a:avLst/>
                    <a:gdLst>
                      <a:gd name="connsiteX0" fmla="*/ 17959 w 35463"/>
                      <a:gd name="connsiteY0" fmla="*/ 9439 h 50264"/>
                      <a:gd name="connsiteX1" fmla="*/ 13013 w 35463"/>
                      <a:gd name="connsiteY1" fmla="*/ 959 h 50264"/>
                      <a:gd name="connsiteX2" fmla="*/ 6578 w 35463"/>
                      <a:gd name="connsiteY2" fmla="*/ -1028 h 50264"/>
                      <a:gd name="connsiteX3" fmla="*/ 1789 w 35463"/>
                      <a:gd name="connsiteY3" fmla="*/ -1028 h 50264"/>
                      <a:gd name="connsiteX4" fmla="*/ 1789 w 35463"/>
                      <a:gd name="connsiteY4" fmla="*/ 3977 h 50264"/>
                      <a:gd name="connsiteX5" fmla="*/ 5308 w 35463"/>
                      <a:gd name="connsiteY5" fmla="*/ 3977 h 50264"/>
                      <a:gd name="connsiteX6" fmla="*/ 9140 w 35463"/>
                      <a:gd name="connsiteY6" fmla="*/ 5152 h 50264"/>
                      <a:gd name="connsiteX7" fmla="*/ 12169 w 35463"/>
                      <a:gd name="connsiteY7" fmla="*/ 10677 h 50264"/>
                      <a:gd name="connsiteX8" fmla="*/ 13242 w 35463"/>
                      <a:gd name="connsiteY8" fmla="*/ 13403 h 50264"/>
                      <a:gd name="connsiteX9" fmla="*/ -1491 w 35463"/>
                      <a:gd name="connsiteY9" fmla="*/ 49237 h 50264"/>
                      <a:gd name="connsiteX10" fmla="*/ 4850 w 35463"/>
                      <a:gd name="connsiteY10" fmla="*/ 49237 h 50264"/>
                      <a:gd name="connsiteX11" fmla="*/ 16241 w 35463"/>
                      <a:gd name="connsiteY11" fmla="*/ 20759 h 50264"/>
                      <a:gd name="connsiteX12" fmla="*/ 27632 w 35463"/>
                      <a:gd name="connsiteY12" fmla="*/ 49237 h 50264"/>
                      <a:gd name="connsiteX13" fmla="*/ 33973 w 35463"/>
                      <a:gd name="connsiteY13" fmla="*/ 49237 h 50264"/>
                      <a:gd name="connsiteX14" fmla="*/ 179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959" y="9439"/>
                        </a:moveTo>
                        <a:cubicBezTo>
                          <a:pt x="16272" y="5104"/>
                          <a:pt x="14623" y="2277"/>
                          <a:pt x="13013" y="959"/>
                        </a:cubicBezTo>
                        <a:cubicBezTo>
                          <a:pt x="11409" y="-366"/>
                          <a:pt x="9265" y="-1028"/>
                          <a:pt x="6578" y="-1028"/>
                        </a:cubicBezTo>
                        <a:lnTo>
                          <a:pt x="1789" y="-1028"/>
                        </a:lnTo>
                        <a:lnTo>
                          <a:pt x="1789" y="3977"/>
                        </a:lnTo>
                        <a:lnTo>
                          <a:pt x="5308" y="3977"/>
                        </a:lnTo>
                        <a:cubicBezTo>
                          <a:pt x="6953" y="3977"/>
                          <a:pt x="8230" y="4368"/>
                          <a:pt x="9140" y="5152"/>
                        </a:cubicBezTo>
                        <a:cubicBezTo>
                          <a:pt x="10056" y="5929"/>
                          <a:pt x="11066" y="7771"/>
                          <a:pt x="12169" y="10677"/>
                        </a:cubicBezTo>
                        <a:lnTo>
                          <a:pt x="13242" y="13403"/>
                        </a:lnTo>
                        <a:lnTo>
                          <a:pt x="-1491" y="49237"/>
                        </a:lnTo>
                        <a:lnTo>
                          <a:pt x="4850" y="49237"/>
                        </a:lnTo>
                        <a:lnTo>
                          <a:pt x="16241" y="20759"/>
                        </a:lnTo>
                        <a:lnTo>
                          <a:pt x="27632" y="49237"/>
                        </a:lnTo>
                        <a:lnTo>
                          <a:pt x="33973" y="49237"/>
                        </a:lnTo>
                        <a:lnTo>
                          <a:pt x="179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609" name="그래픽 356">
            <a:extLst>
              <a:ext uri="{FF2B5EF4-FFF2-40B4-BE49-F238E27FC236}">
                <a16:creationId xmlns:a16="http://schemas.microsoft.com/office/drawing/2014/main" id="{78102A24-A1C3-25A7-87FF-1139870B53C2}"/>
              </a:ext>
            </a:extLst>
          </p:cNvPr>
          <p:cNvGrpSpPr/>
          <p:nvPr/>
        </p:nvGrpSpPr>
        <p:grpSpPr>
          <a:xfrm>
            <a:off x="22180707" y="15452944"/>
            <a:ext cx="3070667" cy="2301336"/>
            <a:chOff x="22391780" y="15122104"/>
            <a:chExt cx="3070667" cy="2301336"/>
          </a:xfrm>
        </p:grpSpPr>
        <p:sp>
          <p:nvSpPr>
            <p:cNvPr id="1610" name="자유형 1609">
              <a:extLst>
                <a:ext uri="{FF2B5EF4-FFF2-40B4-BE49-F238E27FC236}">
                  <a16:creationId xmlns:a16="http://schemas.microsoft.com/office/drawing/2014/main" id="{E5626AD4-512F-07D5-E881-9388EEB83900}"/>
                </a:ext>
              </a:extLst>
            </p:cNvPr>
            <p:cNvSpPr/>
            <p:nvPr/>
          </p:nvSpPr>
          <p:spPr>
            <a:xfrm>
              <a:off x="22391780" y="15122104"/>
              <a:ext cx="3070667" cy="2301336"/>
            </a:xfrm>
            <a:custGeom>
              <a:avLst/>
              <a:gdLst>
                <a:gd name="connsiteX0" fmla="*/ 0 w 3070667"/>
                <a:gd name="connsiteY0" fmla="*/ 2301337 h 2301336"/>
                <a:gd name="connsiteX1" fmla="*/ 3070667 w 3070667"/>
                <a:gd name="connsiteY1" fmla="*/ 2301337 h 2301336"/>
                <a:gd name="connsiteX2" fmla="*/ 3070667 w 3070667"/>
                <a:gd name="connsiteY2" fmla="*/ 0 h 2301336"/>
                <a:gd name="connsiteX3" fmla="*/ 0 w 3070667"/>
                <a:gd name="connsiteY3" fmla="*/ 0 h 23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667" h="2301336">
                  <a:moveTo>
                    <a:pt x="0" y="2301337"/>
                  </a:moveTo>
                  <a:lnTo>
                    <a:pt x="3070667" y="2301337"/>
                  </a:lnTo>
                  <a:lnTo>
                    <a:pt x="3070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611" name="그래픽 356">
              <a:extLst>
                <a:ext uri="{FF2B5EF4-FFF2-40B4-BE49-F238E27FC236}">
                  <a16:creationId xmlns:a16="http://schemas.microsoft.com/office/drawing/2014/main" id="{78D4CA03-6A00-42FD-5951-8169D26DFE08}"/>
                </a:ext>
              </a:extLst>
            </p:cNvPr>
            <p:cNvGrpSpPr/>
            <p:nvPr/>
          </p:nvGrpSpPr>
          <p:grpSpPr>
            <a:xfrm>
              <a:off x="22393258" y="15297593"/>
              <a:ext cx="2762122" cy="2069579"/>
              <a:chOff x="22393258" y="15297593"/>
              <a:chExt cx="2762122" cy="2069579"/>
            </a:xfrm>
          </p:grpSpPr>
          <p:sp>
            <p:nvSpPr>
              <p:cNvPr id="1612" name="자유형 1611">
                <a:extLst>
                  <a:ext uri="{FF2B5EF4-FFF2-40B4-BE49-F238E27FC236}">
                    <a16:creationId xmlns:a16="http://schemas.microsoft.com/office/drawing/2014/main" id="{F134D502-2CD8-11F6-1038-C9366AABD0E5}"/>
                  </a:ext>
                </a:extLst>
              </p:cNvPr>
              <p:cNvSpPr/>
              <p:nvPr/>
            </p:nvSpPr>
            <p:spPr>
              <a:xfrm>
                <a:off x="22775613" y="15398264"/>
                <a:ext cx="2379767" cy="1772029"/>
              </a:xfrm>
              <a:custGeom>
                <a:avLst/>
                <a:gdLst>
                  <a:gd name="connsiteX0" fmla="*/ 0 w 2379767"/>
                  <a:gd name="connsiteY0" fmla="*/ 1772029 h 1772029"/>
                  <a:gd name="connsiteX1" fmla="*/ 2379767 w 2379767"/>
                  <a:gd name="connsiteY1" fmla="*/ 1772029 h 1772029"/>
                  <a:gd name="connsiteX2" fmla="*/ 2379767 w 2379767"/>
                  <a:gd name="connsiteY2" fmla="*/ 0 h 1772029"/>
                  <a:gd name="connsiteX3" fmla="*/ 0 w 2379767"/>
                  <a:gd name="connsiteY3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767" h="1772029">
                    <a:moveTo>
                      <a:pt x="0" y="1772029"/>
                    </a:moveTo>
                    <a:lnTo>
                      <a:pt x="2379767" y="1772029"/>
                    </a:lnTo>
                    <a:lnTo>
                      <a:pt x="23797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613" name="그래픽 356">
                <a:extLst>
                  <a:ext uri="{FF2B5EF4-FFF2-40B4-BE49-F238E27FC236}">
                    <a16:creationId xmlns:a16="http://schemas.microsoft.com/office/drawing/2014/main" id="{3633B4B1-BD4C-C0FA-2092-D41E7CCB76D6}"/>
                  </a:ext>
                </a:extLst>
              </p:cNvPr>
              <p:cNvGrpSpPr/>
              <p:nvPr/>
            </p:nvGrpSpPr>
            <p:grpSpPr>
              <a:xfrm>
                <a:off x="22866979" y="15398264"/>
                <a:ext cx="2207831" cy="1968908"/>
                <a:chOff x="22866979" y="15398264"/>
                <a:chExt cx="2207831" cy="1968908"/>
              </a:xfrm>
            </p:grpSpPr>
            <p:grpSp>
              <p:nvGrpSpPr>
                <p:cNvPr id="1614" name="그래픽 356">
                  <a:extLst>
                    <a:ext uri="{FF2B5EF4-FFF2-40B4-BE49-F238E27FC236}">
                      <a16:creationId xmlns:a16="http://schemas.microsoft.com/office/drawing/2014/main" id="{9D3D3075-3B59-028C-3C3C-031489D2DBEB}"/>
                    </a:ext>
                  </a:extLst>
                </p:cNvPr>
                <p:cNvGrpSpPr/>
                <p:nvPr/>
              </p:nvGrpSpPr>
              <p:grpSpPr>
                <a:xfrm>
                  <a:off x="22866979" y="15398264"/>
                  <a:ext cx="33579" cy="1870183"/>
                  <a:chOff x="22866979" y="15398264"/>
                  <a:chExt cx="33579" cy="1870183"/>
                </a:xfrm>
              </p:grpSpPr>
              <p:sp>
                <p:nvSpPr>
                  <p:cNvPr id="1615" name="자유형 1614">
                    <a:extLst>
                      <a:ext uri="{FF2B5EF4-FFF2-40B4-BE49-F238E27FC236}">
                        <a16:creationId xmlns:a16="http://schemas.microsoft.com/office/drawing/2014/main" id="{A63BE8CB-7B9D-6B13-CF6E-000822F07256}"/>
                      </a:ext>
                    </a:extLst>
                  </p:cNvPr>
                  <p:cNvSpPr/>
                  <p:nvPr/>
                </p:nvSpPr>
                <p:spPr>
                  <a:xfrm>
                    <a:off x="22883784" y="15398264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16" name="자유형 1615">
                    <a:extLst>
                      <a:ext uri="{FF2B5EF4-FFF2-40B4-BE49-F238E27FC236}">
                        <a16:creationId xmlns:a16="http://schemas.microsoft.com/office/drawing/2014/main" id="{D025FDC4-2019-202B-0F20-3283815B31C2}"/>
                      </a:ext>
                    </a:extLst>
                  </p:cNvPr>
                  <p:cNvSpPr/>
                  <p:nvPr/>
                </p:nvSpPr>
                <p:spPr>
                  <a:xfrm>
                    <a:off x="22883784" y="17170293"/>
                    <a:ext cx="6663" cy="23306"/>
                  </a:xfrm>
                  <a:custGeom>
                    <a:avLst/>
                    <a:gdLst>
                      <a:gd name="connsiteX0" fmla="*/ 74 w 6663"/>
                      <a:gd name="connsiteY0" fmla="*/ 308 h 23306"/>
                      <a:gd name="connsiteX1" fmla="*/ 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74" y="308"/>
                        </a:moveTo>
                        <a:lnTo>
                          <a:pt x="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17" name="자유형 1616">
                    <a:extLst>
                      <a:ext uri="{FF2B5EF4-FFF2-40B4-BE49-F238E27FC236}">
                        <a16:creationId xmlns:a16="http://schemas.microsoft.com/office/drawing/2014/main" id="{4091F506-266A-F071-11FF-82796DACCDEE}"/>
                      </a:ext>
                    </a:extLst>
                  </p:cNvPr>
                  <p:cNvSpPr/>
                  <p:nvPr/>
                </p:nvSpPr>
                <p:spPr>
                  <a:xfrm flipV="1">
                    <a:off x="22866979" y="17218078"/>
                    <a:ext cx="33579" cy="50368"/>
                  </a:xfrm>
                  <a:custGeom>
                    <a:avLst/>
                    <a:gdLst>
                      <a:gd name="connsiteX0" fmla="*/ 14824 w 33579"/>
                      <a:gd name="connsiteY0" fmla="*/ 43156 h 50368"/>
                      <a:gd name="connsiteX1" fmla="*/ 7192 w 33579"/>
                      <a:gd name="connsiteY1" fmla="*/ 38161 h 50368"/>
                      <a:gd name="connsiteX2" fmla="*/ 4641 w 33579"/>
                      <a:gd name="connsiteY2" fmla="*/ 23158 h 50368"/>
                      <a:gd name="connsiteX3" fmla="*/ 7192 w 33579"/>
                      <a:gd name="connsiteY3" fmla="*/ 8186 h 50368"/>
                      <a:gd name="connsiteX4" fmla="*/ 14824 w 33579"/>
                      <a:gd name="connsiteY4" fmla="*/ 3191 h 50368"/>
                      <a:gd name="connsiteX5" fmla="*/ 22487 w 33579"/>
                      <a:gd name="connsiteY5" fmla="*/ 8186 h 50368"/>
                      <a:gd name="connsiteX6" fmla="*/ 25048 w 33579"/>
                      <a:gd name="connsiteY6" fmla="*/ 23158 h 50368"/>
                      <a:gd name="connsiteX7" fmla="*/ 22487 w 33579"/>
                      <a:gd name="connsiteY7" fmla="*/ 38161 h 50368"/>
                      <a:gd name="connsiteX8" fmla="*/ 14824 w 33579"/>
                      <a:gd name="connsiteY8" fmla="*/ 43156 h 50368"/>
                      <a:gd name="connsiteX9" fmla="*/ 14824 w 33579"/>
                      <a:gd name="connsiteY9" fmla="*/ 48358 h 50368"/>
                      <a:gd name="connsiteX10" fmla="*/ 27308 w 33579"/>
                      <a:gd name="connsiteY10" fmla="*/ 41897 h 50368"/>
                      <a:gd name="connsiteX11" fmla="*/ 31619 w 33579"/>
                      <a:gd name="connsiteY11" fmla="*/ 23158 h 50368"/>
                      <a:gd name="connsiteX12" fmla="*/ 27308 w 33579"/>
                      <a:gd name="connsiteY12" fmla="*/ 4440 h 50368"/>
                      <a:gd name="connsiteX13" fmla="*/ 14824 w 33579"/>
                      <a:gd name="connsiteY13" fmla="*/ -2011 h 50368"/>
                      <a:gd name="connsiteX14" fmla="*/ 2350 w 33579"/>
                      <a:gd name="connsiteY14" fmla="*/ 4440 h 50368"/>
                      <a:gd name="connsiteX15" fmla="*/ -1961 w 33579"/>
                      <a:gd name="connsiteY15" fmla="*/ 23158 h 50368"/>
                      <a:gd name="connsiteX16" fmla="*/ 2350 w 33579"/>
                      <a:gd name="connsiteY16" fmla="*/ 41897 h 50368"/>
                      <a:gd name="connsiteX17" fmla="*/ 14824 w 33579"/>
                      <a:gd name="connsiteY17" fmla="*/ 48358 h 50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579" h="50368">
                        <a:moveTo>
                          <a:pt x="14824" y="43156"/>
                        </a:moveTo>
                        <a:cubicBezTo>
                          <a:pt x="11443" y="43156"/>
                          <a:pt x="8899" y="41491"/>
                          <a:pt x="7192" y="38161"/>
                        </a:cubicBezTo>
                        <a:cubicBezTo>
                          <a:pt x="5491" y="34839"/>
                          <a:pt x="4641" y="29838"/>
                          <a:pt x="4641" y="23158"/>
                        </a:cubicBezTo>
                        <a:cubicBezTo>
                          <a:pt x="4641" y="16506"/>
                          <a:pt x="5491" y="11515"/>
                          <a:pt x="7192" y="8186"/>
                        </a:cubicBezTo>
                        <a:cubicBezTo>
                          <a:pt x="8899" y="4856"/>
                          <a:pt x="11443" y="3191"/>
                          <a:pt x="14824" y="3191"/>
                        </a:cubicBezTo>
                        <a:cubicBezTo>
                          <a:pt x="18232" y="3191"/>
                          <a:pt x="20786" y="4856"/>
                          <a:pt x="22487" y="8186"/>
                        </a:cubicBezTo>
                        <a:cubicBezTo>
                          <a:pt x="24195" y="11515"/>
                          <a:pt x="25048" y="16506"/>
                          <a:pt x="25048" y="23158"/>
                        </a:cubicBezTo>
                        <a:cubicBezTo>
                          <a:pt x="25048" y="29838"/>
                          <a:pt x="24195" y="34839"/>
                          <a:pt x="22487" y="38161"/>
                        </a:cubicBezTo>
                        <a:cubicBezTo>
                          <a:pt x="20786" y="41491"/>
                          <a:pt x="18232" y="43156"/>
                          <a:pt x="14824" y="43156"/>
                        </a:cubicBezTo>
                        <a:close/>
                        <a:moveTo>
                          <a:pt x="14824" y="48358"/>
                        </a:moveTo>
                        <a:cubicBezTo>
                          <a:pt x="20273" y="48358"/>
                          <a:pt x="24434" y="46204"/>
                          <a:pt x="27308" y="41897"/>
                        </a:cubicBezTo>
                        <a:cubicBezTo>
                          <a:pt x="30182" y="37596"/>
                          <a:pt x="31619" y="31350"/>
                          <a:pt x="31619" y="23158"/>
                        </a:cubicBezTo>
                        <a:cubicBezTo>
                          <a:pt x="31619" y="14987"/>
                          <a:pt x="30182" y="8747"/>
                          <a:pt x="27308" y="4440"/>
                        </a:cubicBezTo>
                        <a:cubicBezTo>
                          <a:pt x="24434" y="139"/>
                          <a:pt x="20273" y="-2011"/>
                          <a:pt x="14824" y="-2011"/>
                        </a:cubicBezTo>
                        <a:cubicBezTo>
                          <a:pt x="9382" y="-2011"/>
                          <a:pt x="5224" y="139"/>
                          <a:pt x="2350" y="4440"/>
                        </a:cubicBezTo>
                        <a:cubicBezTo>
                          <a:pt x="-524" y="8747"/>
                          <a:pt x="-1961" y="14987"/>
                          <a:pt x="-1961" y="23158"/>
                        </a:cubicBezTo>
                        <a:cubicBezTo>
                          <a:pt x="-1961" y="31350"/>
                          <a:pt x="-524" y="37596"/>
                          <a:pt x="2350" y="41897"/>
                        </a:cubicBezTo>
                        <a:cubicBezTo>
                          <a:pt x="5224" y="46204"/>
                          <a:pt x="9382" y="48358"/>
                          <a:pt x="14824" y="48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618" name="그래픽 356">
                  <a:extLst>
                    <a:ext uri="{FF2B5EF4-FFF2-40B4-BE49-F238E27FC236}">
                      <a16:creationId xmlns:a16="http://schemas.microsoft.com/office/drawing/2014/main" id="{DE1638E5-B483-1B5F-D435-5840F401E33D}"/>
                    </a:ext>
                  </a:extLst>
                </p:cNvPr>
                <p:cNvGrpSpPr/>
                <p:nvPr/>
              </p:nvGrpSpPr>
              <p:grpSpPr>
                <a:xfrm>
                  <a:off x="23352995" y="15398264"/>
                  <a:ext cx="117623" cy="1870183"/>
                  <a:chOff x="23352995" y="15398264"/>
                  <a:chExt cx="117623" cy="1870183"/>
                </a:xfrm>
              </p:grpSpPr>
              <p:sp>
                <p:nvSpPr>
                  <p:cNvPr id="1619" name="자유형 1618">
                    <a:extLst>
                      <a:ext uri="{FF2B5EF4-FFF2-40B4-BE49-F238E27FC236}">
                        <a16:creationId xmlns:a16="http://schemas.microsoft.com/office/drawing/2014/main" id="{FB51951C-9605-978A-7D50-B087F84B8DD5}"/>
                      </a:ext>
                    </a:extLst>
                  </p:cNvPr>
                  <p:cNvSpPr/>
                  <p:nvPr/>
                </p:nvSpPr>
                <p:spPr>
                  <a:xfrm>
                    <a:off x="23411450" y="15398264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20" name="자유형 1619">
                    <a:extLst>
                      <a:ext uri="{FF2B5EF4-FFF2-40B4-BE49-F238E27FC236}">
                        <a16:creationId xmlns:a16="http://schemas.microsoft.com/office/drawing/2014/main" id="{697E4B26-9ADD-DEB4-AEBC-3C77D91CC950}"/>
                      </a:ext>
                    </a:extLst>
                  </p:cNvPr>
                  <p:cNvSpPr/>
                  <p:nvPr/>
                </p:nvSpPr>
                <p:spPr>
                  <a:xfrm>
                    <a:off x="23411450" y="17170293"/>
                    <a:ext cx="6663" cy="23306"/>
                  </a:xfrm>
                  <a:custGeom>
                    <a:avLst/>
                    <a:gdLst>
                      <a:gd name="connsiteX0" fmla="*/ 153 w 6663"/>
                      <a:gd name="connsiteY0" fmla="*/ 308 h 23306"/>
                      <a:gd name="connsiteX1" fmla="*/ 153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53" y="308"/>
                        </a:moveTo>
                        <a:lnTo>
                          <a:pt x="153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21" name="그래픽 356">
                    <a:extLst>
                      <a:ext uri="{FF2B5EF4-FFF2-40B4-BE49-F238E27FC236}">
                        <a16:creationId xmlns:a16="http://schemas.microsoft.com/office/drawing/2014/main" id="{55BEC174-CD57-87FE-00F8-803C9D959D2D}"/>
                      </a:ext>
                    </a:extLst>
                  </p:cNvPr>
                  <p:cNvGrpSpPr/>
                  <p:nvPr/>
                </p:nvGrpSpPr>
                <p:grpSpPr>
                  <a:xfrm>
                    <a:off x="23352995" y="17218078"/>
                    <a:ext cx="117623" cy="50368"/>
                    <a:chOff x="23352995" y="17218078"/>
                    <a:chExt cx="117623" cy="50368"/>
                  </a:xfrm>
                  <a:solidFill>
                    <a:srgbClr val="000000"/>
                  </a:solidFill>
                </p:grpSpPr>
                <p:sp>
                  <p:nvSpPr>
                    <p:cNvPr id="1622" name="자유형 1621">
                      <a:extLst>
                        <a:ext uri="{FF2B5EF4-FFF2-40B4-BE49-F238E27FC236}">
                          <a16:creationId xmlns:a16="http://schemas.microsoft.com/office/drawing/2014/main" id="{5217D7B7-8E40-1506-4874-D4DA89432C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352995" y="17218952"/>
                      <a:ext cx="31434" cy="49494"/>
                    </a:xfrm>
                    <a:custGeom>
                      <a:avLst/>
                      <a:gdLst>
                        <a:gd name="connsiteX0" fmla="*/ 194 w 31434"/>
                        <a:gd name="connsiteY0" fmla="*/ 47526 h 49494"/>
                        <a:gd name="connsiteX1" fmla="*/ 25996 w 31434"/>
                        <a:gd name="connsiteY1" fmla="*/ 47526 h 49494"/>
                        <a:gd name="connsiteX2" fmla="*/ 25996 w 31434"/>
                        <a:gd name="connsiteY2" fmla="*/ 41991 h 49494"/>
                        <a:gd name="connsiteX3" fmla="*/ 6213 w 31434"/>
                        <a:gd name="connsiteY3" fmla="*/ 41991 h 49494"/>
                        <a:gd name="connsiteX4" fmla="*/ 6213 w 31434"/>
                        <a:gd name="connsiteY4" fmla="*/ 30098 h 49494"/>
                        <a:gd name="connsiteX5" fmla="*/ 9065 w 31434"/>
                        <a:gd name="connsiteY5" fmla="*/ 30826 h 49494"/>
                        <a:gd name="connsiteX6" fmla="*/ 11939 w 31434"/>
                        <a:gd name="connsiteY6" fmla="*/ 31066 h 49494"/>
                        <a:gd name="connsiteX7" fmla="*/ 24819 w 31434"/>
                        <a:gd name="connsiteY7" fmla="*/ 26613 h 49494"/>
                        <a:gd name="connsiteX8" fmla="*/ 29577 w 31434"/>
                        <a:gd name="connsiteY8" fmla="*/ 14554 h 49494"/>
                        <a:gd name="connsiteX9" fmla="*/ 24694 w 31434"/>
                        <a:gd name="connsiteY9" fmla="*/ 2370 h 49494"/>
                        <a:gd name="connsiteX10" fmla="*/ 10929 w 31434"/>
                        <a:gd name="connsiteY10" fmla="*/ -1969 h 49494"/>
                        <a:gd name="connsiteX11" fmla="*/ 4692 w 31434"/>
                        <a:gd name="connsiteY11" fmla="*/ -1449 h 49494"/>
                        <a:gd name="connsiteX12" fmla="*/ -1857 w 31434"/>
                        <a:gd name="connsiteY12" fmla="*/ 112 h 49494"/>
                        <a:gd name="connsiteX13" fmla="*/ -1857 w 31434"/>
                        <a:gd name="connsiteY13" fmla="*/ 6719 h 49494"/>
                        <a:gd name="connsiteX14" fmla="*/ 4193 w 31434"/>
                        <a:gd name="connsiteY14" fmla="*/ 4347 h 49494"/>
                        <a:gd name="connsiteX15" fmla="*/ 10794 w 31434"/>
                        <a:gd name="connsiteY15" fmla="*/ 3566 h 49494"/>
                        <a:gd name="connsiteX16" fmla="*/ 19707 w 31434"/>
                        <a:gd name="connsiteY16" fmla="*/ 6521 h 49494"/>
                        <a:gd name="connsiteX17" fmla="*/ 22997 w 31434"/>
                        <a:gd name="connsiteY17" fmla="*/ 14554 h 49494"/>
                        <a:gd name="connsiteX18" fmla="*/ 19707 w 31434"/>
                        <a:gd name="connsiteY18" fmla="*/ 22576 h 49494"/>
                        <a:gd name="connsiteX19" fmla="*/ 10794 w 31434"/>
                        <a:gd name="connsiteY19" fmla="*/ 25541 h 49494"/>
                        <a:gd name="connsiteX20" fmla="*/ 5536 w 31434"/>
                        <a:gd name="connsiteY20" fmla="*/ 24958 h 49494"/>
                        <a:gd name="connsiteX21" fmla="*/ 194 w 31434"/>
                        <a:gd name="connsiteY21" fmla="*/ 23137 h 49494"/>
                        <a:gd name="connsiteX22" fmla="*/ 194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194" y="47526"/>
                          </a:moveTo>
                          <a:lnTo>
                            <a:pt x="25996" y="47526"/>
                          </a:lnTo>
                          <a:lnTo>
                            <a:pt x="25996" y="41991"/>
                          </a:lnTo>
                          <a:lnTo>
                            <a:pt x="6213" y="41991"/>
                          </a:lnTo>
                          <a:lnTo>
                            <a:pt x="6213" y="30098"/>
                          </a:lnTo>
                          <a:cubicBezTo>
                            <a:pt x="7163" y="30424"/>
                            <a:pt x="8115" y="30667"/>
                            <a:pt x="9065" y="30826"/>
                          </a:cubicBezTo>
                          <a:cubicBezTo>
                            <a:pt x="10023" y="30986"/>
                            <a:pt x="10981" y="31066"/>
                            <a:pt x="11939" y="31066"/>
                          </a:cubicBezTo>
                          <a:cubicBezTo>
                            <a:pt x="17360" y="31066"/>
                            <a:pt x="21654" y="29581"/>
                            <a:pt x="24819" y="26613"/>
                          </a:cubicBezTo>
                          <a:cubicBezTo>
                            <a:pt x="27991" y="23644"/>
                            <a:pt x="29577" y="19624"/>
                            <a:pt x="29577" y="14554"/>
                          </a:cubicBezTo>
                          <a:cubicBezTo>
                            <a:pt x="29577" y="9331"/>
                            <a:pt x="27950" y="5269"/>
                            <a:pt x="24694" y="2370"/>
                          </a:cubicBezTo>
                          <a:cubicBezTo>
                            <a:pt x="21439" y="-523"/>
                            <a:pt x="16850" y="-1969"/>
                            <a:pt x="10929" y="-1969"/>
                          </a:cubicBezTo>
                          <a:cubicBezTo>
                            <a:pt x="8888" y="-1969"/>
                            <a:pt x="6809" y="-1795"/>
                            <a:pt x="4692" y="-1449"/>
                          </a:cubicBezTo>
                          <a:cubicBezTo>
                            <a:pt x="2582" y="-1102"/>
                            <a:pt x="399" y="-582"/>
                            <a:pt x="-1857" y="112"/>
                          </a:cubicBezTo>
                          <a:lnTo>
                            <a:pt x="-1857" y="6719"/>
                          </a:lnTo>
                          <a:cubicBezTo>
                            <a:pt x="94" y="5658"/>
                            <a:pt x="2110" y="4867"/>
                            <a:pt x="4193" y="4347"/>
                          </a:cubicBezTo>
                          <a:cubicBezTo>
                            <a:pt x="6275" y="3826"/>
                            <a:pt x="8475" y="3566"/>
                            <a:pt x="10794" y="3566"/>
                          </a:cubicBezTo>
                          <a:cubicBezTo>
                            <a:pt x="14549" y="3566"/>
                            <a:pt x="17520" y="4551"/>
                            <a:pt x="19707" y="6521"/>
                          </a:cubicBezTo>
                          <a:cubicBezTo>
                            <a:pt x="21900" y="8491"/>
                            <a:pt x="22997" y="11169"/>
                            <a:pt x="22997" y="14554"/>
                          </a:cubicBezTo>
                          <a:cubicBezTo>
                            <a:pt x="22997" y="17932"/>
                            <a:pt x="21900" y="20606"/>
                            <a:pt x="19707" y="22576"/>
                          </a:cubicBezTo>
                          <a:cubicBezTo>
                            <a:pt x="17520" y="24552"/>
                            <a:pt x="14549" y="25541"/>
                            <a:pt x="10794" y="25541"/>
                          </a:cubicBezTo>
                          <a:cubicBezTo>
                            <a:pt x="9038" y="25541"/>
                            <a:pt x="7285" y="25347"/>
                            <a:pt x="5536" y="24958"/>
                          </a:cubicBezTo>
                          <a:cubicBezTo>
                            <a:pt x="3793" y="24570"/>
                            <a:pt x="2013" y="23963"/>
                            <a:pt x="194" y="23137"/>
                          </a:cubicBezTo>
                          <a:lnTo>
                            <a:pt x="194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3" name="자유형 1622">
                      <a:extLst>
                        <a:ext uri="{FF2B5EF4-FFF2-40B4-BE49-F238E27FC236}">
                          <a16:creationId xmlns:a16="http://schemas.microsoft.com/office/drawing/2014/main" id="{CC846295-D27D-41F6-920C-2A05A4C92E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394642" y="17218078"/>
                      <a:ext cx="33579" cy="50368"/>
                    </a:xfrm>
                    <a:custGeom>
                      <a:avLst/>
                      <a:gdLst>
                        <a:gd name="connsiteX0" fmla="*/ 14903 w 33579"/>
                        <a:gd name="connsiteY0" fmla="*/ 43156 h 50368"/>
                        <a:gd name="connsiteX1" fmla="*/ 7271 w 33579"/>
                        <a:gd name="connsiteY1" fmla="*/ 38161 h 50368"/>
                        <a:gd name="connsiteX2" fmla="*/ 4720 w 33579"/>
                        <a:gd name="connsiteY2" fmla="*/ 23158 h 50368"/>
                        <a:gd name="connsiteX3" fmla="*/ 7271 w 33579"/>
                        <a:gd name="connsiteY3" fmla="*/ 8186 h 50368"/>
                        <a:gd name="connsiteX4" fmla="*/ 14903 w 33579"/>
                        <a:gd name="connsiteY4" fmla="*/ 3191 h 50368"/>
                        <a:gd name="connsiteX5" fmla="*/ 22566 w 33579"/>
                        <a:gd name="connsiteY5" fmla="*/ 8186 h 50368"/>
                        <a:gd name="connsiteX6" fmla="*/ 25128 w 33579"/>
                        <a:gd name="connsiteY6" fmla="*/ 23158 h 50368"/>
                        <a:gd name="connsiteX7" fmla="*/ 22566 w 33579"/>
                        <a:gd name="connsiteY7" fmla="*/ 38161 h 50368"/>
                        <a:gd name="connsiteX8" fmla="*/ 14903 w 33579"/>
                        <a:gd name="connsiteY8" fmla="*/ 43156 h 50368"/>
                        <a:gd name="connsiteX9" fmla="*/ 14903 w 33579"/>
                        <a:gd name="connsiteY9" fmla="*/ 48358 h 50368"/>
                        <a:gd name="connsiteX10" fmla="*/ 27387 w 33579"/>
                        <a:gd name="connsiteY10" fmla="*/ 41897 h 50368"/>
                        <a:gd name="connsiteX11" fmla="*/ 31698 w 33579"/>
                        <a:gd name="connsiteY11" fmla="*/ 23158 h 50368"/>
                        <a:gd name="connsiteX12" fmla="*/ 27387 w 33579"/>
                        <a:gd name="connsiteY12" fmla="*/ 4440 h 50368"/>
                        <a:gd name="connsiteX13" fmla="*/ 14903 w 33579"/>
                        <a:gd name="connsiteY13" fmla="*/ -2011 h 50368"/>
                        <a:gd name="connsiteX14" fmla="*/ 2429 w 33579"/>
                        <a:gd name="connsiteY14" fmla="*/ 4440 h 50368"/>
                        <a:gd name="connsiteX15" fmla="*/ -1881 w 33579"/>
                        <a:gd name="connsiteY15" fmla="*/ 23158 h 50368"/>
                        <a:gd name="connsiteX16" fmla="*/ 2429 w 33579"/>
                        <a:gd name="connsiteY16" fmla="*/ 41897 h 50368"/>
                        <a:gd name="connsiteX17" fmla="*/ 14903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03" y="43156"/>
                          </a:moveTo>
                          <a:cubicBezTo>
                            <a:pt x="11522" y="43156"/>
                            <a:pt x="8978" y="41491"/>
                            <a:pt x="7271" y="38161"/>
                          </a:cubicBezTo>
                          <a:cubicBezTo>
                            <a:pt x="5570" y="34839"/>
                            <a:pt x="4720" y="29838"/>
                            <a:pt x="4720" y="23158"/>
                          </a:cubicBezTo>
                          <a:cubicBezTo>
                            <a:pt x="4720" y="16506"/>
                            <a:pt x="5570" y="11515"/>
                            <a:pt x="7271" y="8186"/>
                          </a:cubicBezTo>
                          <a:cubicBezTo>
                            <a:pt x="8978" y="4856"/>
                            <a:pt x="11522" y="3191"/>
                            <a:pt x="14903" y="3191"/>
                          </a:cubicBezTo>
                          <a:cubicBezTo>
                            <a:pt x="18311" y="3191"/>
                            <a:pt x="20866" y="4856"/>
                            <a:pt x="22566" y="8186"/>
                          </a:cubicBezTo>
                          <a:cubicBezTo>
                            <a:pt x="24274" y="11515"/>
                            <a:pt x="25128" y="16506"/>
                            <a:pt x="25128" y="23158"/>
                          </a:cubicBezTo>
                          <a:cubicBezTo>
                            <a:pt x="25128" y="29838"/>
                            <a:pt x="24274" y="34839"/>
                            <a:pt x="22566" y="38161"/>
                          </a:cubicBezTo>
                          <a:cubicBezTo>
                            <a:pt x="20866" y="41491"/>
                            <a:pt x="18311" y="43156"/>
                            <a:pt x="14903" y="43156"/>
                          </a:cubicBezTo>
                          <a:close/>
                          <a:moveTo>
                            <a:pt x="14903" y="48358"/>
                          </a:moveTo>
                          <a:cubicBezTo>
                            <a:pt x="20352" y="48358"/>
                            <a:pt x="24513" y="46204"/>
                            <a:pt x="27387" y="41897"/>
                          </a:cubicBezTo>
                          <a:cubicBezTo>
                            <a:pt x="30261" y="37596"/>
                            <a:pt x="31698" y="31350"/>
                            <a:pt x="31698" y="23158"/>
                          </a:cubicBezTo>
                          <a:cubicBezTo>
                            <a:pt x="31698" y="14987"/>
                            <a:pt x="30261" y="8747"/>
                            <a:pt x="27387" y="4440"/>
                          </a:cubicBezTo>
                          <a:cubicBezTo>
                            <a:pt x="24513" y="139"/>
                            <a:pt x="20352" y="-2011"/>
                            <a:pt x="14903" y="-2011"/>
                          </a:cubicBezTo>
                          <a:cubicBezTo>
                            <a:pt x="9461" y="-2011"/>
                            <a:pt x="5303" y="139"/>
                            <a:pt x="2429" y="4440"/>
                          </a:cubicBezTo>
                          <a:cubicBezTo>
                            <a:pt x="-445" y="8747"/>
                            <a:pt x="-1881" y="14987"/>
                            <a:pt x="-1881" y="23158"/>
                          </a:cubicBezTo>
                          <a:cubicBezTo>
                            <a:pt x="-1881" y="31350"/>
                            <a:pt x="-445" y="37596"/>
                            <a:pt x="2429" y="41897"/>
                          </a:cubicBezTo>
                          <a:cubicBezTo>
                            <a:pt x="5303" y="46204"/>
                            <a:pt x="9461" y="48358"/>
                            <a:pt x="14903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4" name="자유형 1623">
                      <a:extLst>
                        <a:ext uri="{FF2B5EF4-FFF2-40B4-BE49-F238E27FC236}">
                          <a16:creationId xmlns:a16="http://schemas.microsoft.com/office/drawing/2014/main" id="{9EB30B86-1460-59D5-1544-5E71EFE717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437039" y="17218078"/>
                      <a:ext cx="33579" cy="50368"/>
                    </a:xfrm>
                    <a:custGeom>
                      <a:avLst/>
                      <a:gdLst>
                        <a:gd name="connsiteX0" fmla="*/ 14909 w 33579"/>
                        <a:gd name="connsiteY0" fmla="*/ 43156 h 50368"/>
                        <a:gd name="connsiteX1" fmla="*/ 7277 w 33579"/>
                        <a:gd name="connsiteY1" fmla="*/ 38161 h 50368"/>
                        <a:gd name="connsiteX2" fmla="*/ 4726 w 33579"/>
                        <a:gd name="connsiteY2" fmla="*/ 23158 h 50368"/>
                        <a:gd name="connsiteX3" fmla="*/ 7277 w 33579"/>
                        <a:gd name="connsiteY3" fmla="*/ 8186 h 50368"/>
                        <a:gd name="connsiteX4" fmla="*/ 14909 w 33579"/>
                        <a:gd name="connsiteY4" fmla="*/ 3191 h 50368"/>
                        <a:gd name="connsiteX5" fmla="*/ 22573 w 33579"/>
                        <a:gd name="connsiteY5" fmla="*/ 8186 h 50368"/>
                        <a:gd name="connsiteX6" fmla="*/ 25134 w 33579"/>
                        <a:gd name="connsiteY6" fmla="*/ 23158 h 50368"/>
                        <a:gd name="connsiteX7" fmla="*/ 22573 w 33579"/>
                        <a:gd name="connsiteY7" fmla="*/ 38161 h 50368"/>
                        <a:gd name="connsiteX8" fmla="*/ 14909 w 33579"/>
                        <a:gd name="connsiteY8" fmla="*/ 43156 h 50368"/>
                        <a:gd name="connsiteX9" fmla="*/ 14909 w 33579"/>
                        <a:gd name="connsiteY9" fmla="*/ 48358 h 50368"/>
                        <a:gd name="connsiteX10" fmla="*/ 27393 w 33579"/>
                        <a:gd name="connsiteY10" fmla="*/ 41897 h 50368"/>
                        <a:gd name="connsiteX11" fmla="*/ 31704 w 33579"/>
                        <a:gd name="connsiteY11" fmla="*/ 23158 h 50368"/>
                        <a:gd name="connsiteX12" fmla="*/ 27393 w 33579"/>
                        <a:gd name="connsiteY12" fmla="*/ 4440 h 50368"/>
                        <a:gd name="connsiteX13" fmla="*/ 14909 w 33579"/>
                        <a:gd name="connsiteY13" fmla="*/ -2011 h 50368"/>
                        <a:gd name="connsiteX14" fmla="*/ 2436 w 33579"/>
                        <a:gd name="connsiteY14" fmla="*/ 4440 h 50368"/>
                        <a:gd name="connsiteX15" fmla="*/ -1875 w 33579"/>
                        <a:gd name="connsiteY15" fmla="*/ 23158 h 50368"/>
                        <a:gd name="connsiteX16" fmla="*/ 2436 w 33579"/>
                        <a:gd name="connsiteY16" fmla="*/ 41897 h 50368"/>
                        <a:gd name="connsiteX17" fmla="*/ 1490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09" y="43156"/>
                          </a:moveTo>
                          <a:cubicBezTo>
                            <a:pt x="11529" y="43156"/>
                            <a:pt x="8985" y="41491"/>
                            <a:pt x="7277" y="38161"/>
                          </a:cubicBezTo>
                          <a:cubicBezTo>
                            <a:pt x="5577" y="34839"/>
                            <a:pt x="4726" y="29838"/>
                            <a:pt x="4726" y="23158"/>
                          </a:cubicBezTo>
                          <a:cubicBezTo>
                            <a:pt x="4726" y="16506"/>
                            <a:pt x="5577" y="11515"/>
                            <a:pt x="7277" y="8186"/>
                          </a:cubicBezTo>
                          <a:cubicBezTo>
                            <a:pt x="8985" y="4856"/>
                            <a:pt x="11529" y="3191"/>
                            <a:pt x="14909" y="3191"/>
                          </a:cubicBezTo>
                          <a:cubicBezTo>
                            <a:pt x="18317" y="3191"/>
                            <a:pt x="20872" y="4856"/>
                            <a:pt x="22573" y="8186"/>
                          </a:cubicBezTo>
                          <a:cubicBezTo>
                            <a:pt x="24280" y="11515"/>
                            <a:pt x="25134" y="16506"/>
                            <a:pt x="25134" y="23158"/>
                          </a:cubicBezTo>
                          <a:cubicBezTo>
                            <a:pt x="25134" y="29838"/>
                            <a:pt x="24280" y="34839"/>
                            <a:pt x="22573" y="38161"/>
                          </a:cubicBezTo>
                          <a:cubicBezTo>
                            <a:pt x="20872" y="41491"/>
                            <a:pt x="18317" y="43156"/>
                            <a:pt x="14909" y="43156"/>
                          </a:cubicBezTo>
                          <a:close/>
                          <a:moveTo>
                            <a:pt x="14909" y="48358"/>
                          </a:moveTo>
                          <a:cubicBezTo>
                            <a:pt x="20358" y="48358"/>
                            <a:pt x="24520" y="46204"/>
                            <a:pt x="27393" y="41897"/>
                          </a:cubicBezTo>
                          <a:cubicBezTo>
                            <a:pt x="30267" y="37596"/>
                            <a:pt x="31704" y="31350"/>
                            <a:pt x="31704" y="23158"/>
                          </a:cubicBezTo>
                          <a:cubicBezTo>
                            <a:pt x="31704" y="14987"/>
                            <a:pt x="30267" y="8747"/>
                            <a:pt x="27393" y="4440"/>
                          </a:cubicBezTo>
                          <a:cubicBezTo>
                            <a:pt x="24520" y="139"/>
                            <a:pt x="20358" y="-2011"/>
                            <a:pt x="14909" y="-2011"/>
                          </a:cubicBezTo>
                          <a:cubicBezTo>
                            <a:pt x="9467" y="-2011"/>
                            <a:pt x="5309" y="139"/>
                            <a:pt x="2436" y="4440"/>
                          </a:cubicBezTo>
                          <a:cubicBezTo>
                            <a:pt x="-438" y="8747"/>
                            <a:pt x="-1875" y="14987"/>
                            <a:pt x="-1875" y="23158"/>
                          </a:cubicBezTo>
                          <a:cubicBezTo>
                            <a:pt x="-1875" y="31350"/>
                            <a:pt x="-438" y="37596"/>
                            <a:pt x="2436" y="41897"/>
                          </a:cubicBezTo>
                          <a:cubicBezTo>
                            <a:pt x="5309" y="46204"/>
                            <a:pt x="9467" y="48358"/>
                            <a:pt x="1490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25" name="그래픽 356">
                  <a:extLst>
                    <a:ext uri="{FF2B5EF4-FFF2-40B4-BE49-F238E27FC236}">
                      <a16:creationId xmlns:a16="http://schemas.microsoft.com/office/drawing/2014/main" id="{EC9A7B9A-47B1-E6AB-557C-C7F438002496}"/>
                    </a:ext>
                  </a:extLst>
                </p:cNvPr>
                <p:cNvGrpSpPr/>
                <p:nvPr/>
              </p:nvGrpSpPr>
              <p:grpSpPr>
                <a:xfrm>
                  <a:off x="23861638" y="15398264"/>
                  <a:ext cx="157844" cy="1870183"/>
                  <a:chOff x="23861638" y="15398264"/>
                  <a:chExt cx="157844" cy="1870183"/>
                </a:xfrm>
              </p:grpSpPr>
              <p:sp>
                <p:nvSpPr>
                  <p:cNvPr id="1626" name="자유형 1625">
                    <a:extLst>
                      <a:ext uri="{FF2B5EF4-FFF2-40B4-BE49-F238E27FC236}">
                        <a16:creationId xmlns:a16="http://schemas.microsoft.com/office/drawing/2014/main" id="{80B195F9-1833-1D72-9098-0F16B4A1680C}"/>
                      </a:ext>
                    </a:extLst>
                  </p:cNvPr>
                  <p:cNvSpPr/>
                  <p:nvPr/>
                </p:nvSpPr>
                <p:spPr>
                  <a:xfrm>
                    <a:off x="23939115" y="15398264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27" name="자유형 1626">
                    <a:extLst>
                      <a:ext uri="{FF2B5EF4-FFF2-40B4-BE49-F238E27FC236}">
                        <a16:creationId xmlns:a16="http://schemas.microsoft.com/office/drawing/2014/main" id="{9BEAC0CB-213F-85F9-C5F9-299ECAB85B22}"/>
                      </a:ext>
                    </a:extLst>
                  </p:cNvPr>
                  <p:cNvSpPr/>
                  <p:nvPr/>
                </p:nvSpPr>
                <p:spPr>
                  <a:xfrm>
                    <a:off x="23939115" y="17170293"/>
                    <a:ext cx="6663" cy="23306"/>
                  </a:xfrm>
                  <a:custGeom>
                    <a:avLst/>
                    <a:gdLst>
                      <a:gd name="connsiteX0" fmla="*/ 232 w 6663"/>
                      <a:gd name="connsiteY0" fmla="*/ 308 h 23306"/>
                      <a:gd name="connsiteX1" fmla="*/ 232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32" y="308"/>
                        </a:moveTo>
                        <a:lnTo>
                          <a:pt x="232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28" name="그래픽 356">
                    <a:extLst>
                      <a:ext uri="{FF2B5EF4-FFF2-40B4-BE49-F238E27FC236}">
                        <a16:creationId xmlns:a16="http://schemas.microsoft.com/office/drawing/2014/main" id="{92FC90C6-2F85-E7B6-3ABF-0EC620C784ED}"/>
                      </a:ext>
                    </a:extLst>
                  </p:cNvPr>
                  <p:cNvGrpSpPr/>
                  <p:nvPr/>
                </p:nvGrpSpPr>
                <p:grpSpPr>
                  <a:xfrm>
                    <a:off x="23861638" y="17218078"/>
                    <a:ext cx="157844" cy="50368"/>
                    <a:chOff x="23861638" y="17218078"/>
                    <a:chExt cx="157844" cy="50368"/>
                  </a:xfrm>
                  <a:solidFill>
                    <a:srgbClr val="000000"/>
                  </a:solidFill>
                </p:grpSpPr>
                <p:sp>
                  <p:nvSpPr>
                    <p:cNvPr id="1629" name="자유형 1628">
                      <a:extLst>
                        <a:ext uri="{FF2B5EF4-FFF2-40B4-BE49-F238E27FC236}">
                          <a16:creationId xmlns:a16="http://schemas.microsoft.com/office/drawing/2014/main" id="{4E11D8BF-E20D-0222-7A13-97F36578FE3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861638" y="17218952"/>
                      <a:ext cx="28924" cy="48547"/>
                    </a:xfrm>
                    <a:custGeom>
                      <a:avLst/>
                      <a:gdLst>
                        <a:gd name="connsiteX0" fmla="*/ -922 w 28924"/>
                        <a:gd name="connsiteY0" fmla="*/ 3510 h 48547"/>
                        <a:gd name="connsiteX1" fmla="*/ 9813 w 28924"/>
                        <a:gd name="connsiteY1" fmla="*/ 3510 h 48547"/>
                        <a:gd name="connsiteX2" fmla="*/ 9813 w 28924"/>
                        <a:gd name="connsiteY2" fmla="*/ 40551 h 48547"/>
                        <a:gd name="connsiteX3" fmla="*/ -1869 w 28924"/>
                        <a:gd name="connsiteY3" fmla="*/ 38210 h 48547"/>
                        <a:gd name="connsiteX4" fmla="*/ -1869 w 28924"/>
                        <a:gd name="connsiteY4" fmla="*/ 44192 h 48547"/>
                        <a:gd name="connsiteX5" fmla="*/ 9751 w 28924"/>
                        <a:gd name="connsiteY5" fmla="*/ 46534 h 48547"/>
                        <a:gd name="connsiteX6" fmla="*/ 16321 w 28924"/>
                        <a:gd name="connsiteY6" fmla="*/ 46534 h 48547"/>
                        <a:gd name="connsiteX7" fmla="*/ 16321 w 28924"/>
                        <a:gd name="connsiteY7" fmla="*/ 3510 h 48547"/>
                        <a:gd name="connsiteX8" fmla="*/ 27056 w 28924"/>
                        <a:gd name="connsiteY8" fmla="*/ 3510 h 48547"/>
                        <a:gd name="connsiteX9" fmla="*/ 27056 w 28924"/>
                        <a:gd name="connsiteY9" fmla="*/ -2014 h 48547"/>
                        <a:gd name="connsiteX10" fmla="*/ -922 w 28924"/>
                        <a:gd name="connsiteY10" fmla="*/ -2014 h 48547"/>
                        <a:gd name="connsiteX11" fmla="*/ -922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922" y="3510"/>
                          </a:moveTo>
                          <a:lnTo>
                            <a:pt x="9813" y="3510"/>
                          </a:lnTo>
                          <a:lnTo>
                            <a:pt x="9813" y="40551"/>
                          </a:lnTo>
                          <a:lnTo>
                            <a:pt x="-1869" y="38210"/>
                          </a:lnTo>
                          <a:lnTo>
                            <a:pt x="-1869" y="44192"/>
                          </a:lnTo>
                          <a:lnTo>
                            <a:pt x="9751" y="46534"/>
                          </a:lnTo>
                          <a:lnTo>
                            <a:pt x="16321" y="46534"/>
                          </a:lnTo>
                          <a:lnTo>
                            <a:pt x="16321" y="3510"/>
                          </a:lnTo>
                          <a:lnTo>
                            <a:pt x="27056" y="3510"/>
                          </a:lnTo>
                          <a:lnTo>
                            <a:pt x="27056" y="-2014"/>
                          </a:lnTo>
                          <a:lnTo>
                            <a:pt x="-922" y="-2014"/>
                          </a:lnTo>
                          <a:lnTo>
                            <a:pt x="-922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0" name="자유형 1629">
                      <a:extLst>
                        <a:ext uri="{FF2B5EF4-FFF2-40B4-BE49-F238E27FC236}">
                          <a16:creationId xmlns:a16="http://schemas.microsoft.com/office/drawing/2014/main" id="{59FB652B-4068-A1E9-03D9-266742DFF4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901109" y="17218078"/>
                      <a:ext cx="33579" cy="50368"/>
                    </a:xfrm>
                    <a:custGeom>
                      <a:avLst/>
                      <a:gdLst>
                        <a:gd name="connsiteX0" fmla="*/ 14979 w 33579"/>
                        <a:gd name="connsiteY0" fmla="*/ 43156 h 50368"/>
                        <a:gd name="connsiteX1" fmla="*/ 7347 w 33579"/>
                        <a:gd name="connsiteY1" fmla="*/ 38161 h 50368"/>
                        <a:gd name="connsiteX2" fmla="*/ 4796 w 33579"/>
                        <a:gd name="connsiteY2" fmla="*/ 23158 h 50368"/>
                        <a:gd name="connsiteX3" fmla="*/ 7347 w 33579"/>
                        <a:gd name="connsiteY3" fmla="*/ 8186 h 50368"/>
                        <a:gd name="connsiteX4" fmla="*/ 14979 w 33579"/>
                        <a:gd name="connsiteY4" fmla="*/ 3191 h 50368"/>
                        <a:gd name="connsiteX5" fmla="*/ 22642 w 33579"/>
                        <a:gd name="connsiteY5" fmla="*/ 8186 h 50368"/>
                        <a:gd name="connsiteX6" fmla="*/ 25204 w 33579"/>
                        <a:gd name="connsiteY6" fmla="*/ 23158 h 50368"/>
                        <a:gd name="connsiteX7" fmla="*/ 22642 w 33579"/>
                        <a:gd name="connsiteY7" fmla="*/ 38161 h 50368"/>
                        <a:gd name="connsiteX8" fmla="*/ 14979 w 33579"/>
                        <a:gd name="connsiteY8" fmla="*/ 43156 h 50368"/>
                        <a:gd name="connsiteX9" fmla="*/ 14979 w 33579"/>
                        <a:gd name="connsiteY9" fmla="*/ 48358 h 50368"/>
                        <a:gd name="connsiteX10" fmla="*/ 27463 w 33579"/>
                        <a:gd name="connsiteY10" fmla="*/ 41897 h 50368"/>
                        <a:gd name="connsiteX11" fmla="*/ 31774 w 33579"/>
                        <a:gd name="connsiteY11" fmla="*/ 23158 h 50368"/>
                        <a:gd name="connsiteX12" fmla="*/ 27463 w 33579"/>
                        <a:gd name="connsiteY12" fmla="*/ 4440 h 50368"/>
                        <a:gd name="connsiteX13" fmla="*/ 14979 w 33579"/>
                        <a:gd name="connsiteY13" fmla="*/ -2011 h 50368"/>
                        <a:gd name="connsiteX14" fmla="*/ 2505 w 33579"/>
                        <a:gd name="connsiteY14" fmla="*/ 4440 h 50368"/>
                        <a:gd name="connsiteX15" fmla="*/ -1805 w 33579"/>
                        <a:gd name="connsiteY15" fmla="*/ 23158 h 50368"/>
                        <a:gd name="connsiteX16" fmla="*/ 2505 w 33579"/>
                        <a:gd name="connsiteY16" fmla="*/ 41897 h 50368"/>
                        <a:gd name="connsiteX17" fmla="*/ 1497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79" y="43156"/>
                          </a:moveTo>
                          <a:cubicBezTo>
                            <a:pt x="11598" y="43156"/>
                            <a:pt x="9054" y="41491"/>
                            <a:pt x="7347" y="38161"/>
                          </a:cubicBezTo>
                          <a:cubicBezTo>
                            <a:pt x="5646" y="34839"/>
                            <a:pt x="4796" y="29838"/>
                            <a:pt x="4796" y="23158"/>
                          </a:cubicBezTo>
                          <a:cubicBezTo>
                            <a:pt x="4796" y="16506"/>
                            <a:pt x="5646" y="11515"/>
                            <a:pt x="7347" y="8186"/>
                          </a:cubicBezTo>
                          <a:cubicBezTo>
                            <a:pt x="9054" y="4856"/>
                            <a:pt x="11598" y="3191"/>
                            <a:pt x="14979" y="3191"/>
                          </a:cubicBezTo>
                          <a:cubicBezTo>
                            <a:pt x="18387" y="3191"/>
                            <a:pt x="20942" y="4856"/>
                            <a:pt x="22642" y="8186"/>
                          </a:cubicBezTo>
                          <a:cubicBezTo>
                            <a:pt x="24350" y="11515"/>
                            <a:pt x="25204" y="16506"/>
                            <a:pt x="25204" y="23158"/>
                          </a:cubicBezTo>
                          <a:cubicBezTo>
                            <a:pt x="25204" y="29838"/>
                            <a:pt x="24350" y="34839"/>
                            <a:pt x="22642" y="38161"/>
                          </a:cubicBezTo>
                          <a:cubicBezTo>
                            <a:pt x="20942" y="41491"/>
                            <a:pt x="18387" y="43156"/>
                            <a:pt x="14979" y="43156"/>
                          </a:cubicBezTo>
                          <a:close/>
                          <a:moveTo>
                            <a:pt x="14979" y="48358"/>
                          </a:moveTo>
                          <a:cubicBezTo>
                            <a:pt x="20428" y="48358"/>
                            <a:pt x="24589" y="46204"/>
                            <a:pt x="27463" y="41897"/>
                          </a:cubicBezTo>
                          <a:cubicBezTo>
                            <a:pt x="30337" y="37596"/>
                            <a:pt x="31774" y="31350"/>
                            <a:pt x="31774" y="23158"/>
                          </a:cubicBezTo>
                          <a:cubicBezTo>
                            <a:pt x="31774" y="14987"/>
                            <a:pt x="30337" y="8747"/>
                            <a:pt x="27463" y="4440"/>
                          </a:cubicBezTo>
                          <a:cubicBezTo>
                            <a:pt x="24589" y="139"/>
                            <a:pt x="20428" y="-2011"/>
                            <a:pt x="14979" y="-2011"/>
                          </a:cubicBezTo>
                          <a:cubicBezTo>
                            <a:pt x="9537" y="-2011"/>
                            <a:pt x="5379" y="139"/>
                            <a:pt x="2505" y="4440"/>
                          </a:cubicBezTo>
                          <a:cubicBezTo>
                            <a:pt x="-369" y="8747"/>
                            <a:pt x="-1805" y="14987"/>
                            <a:pt x="-1805" y="23158"/>
                          </a:cubicBezTo>
                          <a:cubicBezTo>
                            <a:pt x="-1805" y="31350"/>
                            <a:pt x="-369" y="37596"/>
                            <a:pt x="2505" y="41897"/>
                          </a:cubicBezTo>
                          <a:cubicBezTo>
                            <a:pt x="5379" y="46204"/>
                            <a:pt x="9537" y="48358"/>
                            <a:pt x="1497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1" name="자유형 1630">
                      <a:extLst>
                        <a:ext uri="{FF2B5EF4-FFF2-40B4-BE49-F238E27FC236}">
                          <a16:creationId xmlns:a16="http://schemas.microsoft.com/office/drawing/2014/main" id="{CFB7A09A-CAB0-D5E1-36A4-3E455A13F8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943506" y="17218078"/>
                      <a:ext cx="33579" cy="50368"/>
                    </a:xfrm>
                    <a:custGeom>
                      <a:avLst/>
                      <a:gdLst>
                        <a:gd name="connsiteX0" fmla="*/ 14985 w 33579"/>
                        <a:gd name="connsiteY0" fmla="*/ 43156 h 50368"/>
                        <a:gd name="connsiteX1" fmla="*/ 7353 w 33579"/>
                        <a:gd name="connsiteY1" fmla="*/ 38161 h 50368"/>
                        <a:gd name="connsiteX2" fmla="*/ 4802 w 33579"/>
                        <a:gd name="connsiteY2" fmla="*/ 23158 h 50368"/>
                        <a:gd name="connsiteX3" fmla="*/ 7353 w 33579"/>
                        <a:gd name="connsiteY3" fmla="*/ 8186 h 50368"/>
                        <a:gd name="connsiteX4" fmla="*/ 14985 w 33579"/>
                        <a:gd name="connsiteY4" fmla="*/ 3191 h 50368"/>
                        <a:gd name="connsiteX5" fmla="*/ 22649 w 33579"/>
                        <a:gd name="connsiteY5" fmla="*/ 8186 h 50368"/>
                        <a:gd name="connsiteX6" fmla="*/ 25210 w 33579"/>
                        <a:gd name="connsiteY6" fmla="*/ 23158 h 50368"/>
                        <a:gd name="connsiteX7" fmla="*/ 22649 w 33579"/>
                        <a:gd name="connsiteY7" fmla="*/ 38161 h 50368"/>
                        <a:gd name="connsiteX8" fmla="*/ 14985 w 33579"/>
                        <a:gd name="connsiteY8" fmla="*/ 43156 h 50368"/>
                        <a:gd name="connsiteX9" fmla="*/ 14985 w 33579"/>
                        <a:gd name="connsiteY9" fmla="*/ 48358 h 50368"/>
                        <a:gd name="connsiteX10" fmla="*/ 27469 w 33579"/>
                        <a:gd name="connsiteY10" fmla="*/ 41897 h 50368"/>
                        <a:gd name="connsiteX11" fmla="*/ 31780 w 33579"/>
                        <a:gd name="connsiteY11" fmla="*/ 23158 h 50368"/>
                        <a:gd name="connsiteX12" fmla="*/ 27469 w 33579"/>
                        <a:gd name="connsiteY12" fmla="*/ 4440 h 50368"/>
                        <a:gd name="connsiteX13" fmla="*/ 14985 w 33579"/>
                        <a:gd name="connsiteY13" fmla="*/ -2011 h 50368"/>
                        <a:gd name="connsiteX14" fmla="*/ 2512 w 33579"/>
                        <a:gd name="connsiteY14" fmla="*/ 4440 h 50368"/>
                        <a:gd name="connsiteX15" fmla="*/ -1799 w 33579"/>
                        <a:gd name="connsiteY15" fmla="*/ 23158 h 50368"/>
                        <a:gd name="connsiteX16" fmla="*/ 2512 w 33579"/>
                        <a:gd name="connsiteY16" fmla="*/ 41897 h 50368"/>
                        <a:gd name="connsiteX17" fmla="*/ 1498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85" y="43156"/>
                          </a:moveTo>
                          <a:cubicBezTo>
                            <a:pt x="11605" y="43156"/>
                            <a:pt x="9061" y="41491"/>
                            <a:pt x="7353" y="38161"/>
                          </a:cubicBezTo>
                          <a:cubicBezTo>
                            <a:pt x="5653" y="34839"/>
                            <a:pt x="4802" y="29838"/>
                            <a:pt x="4802" y="23158"/>
                          </a:cubicBezTo>
                          <a:cubicBezTo>
                            <a:pt x="4802" y="16506"/>
                            <a:pt x="5653" y="11515"/>
                            <a:pt x="7353" y="8186"/>
                          </a:cubicBezTo>
                          <a:cubicBezTo>
                            <a:pt x="9061" y="4856"/>
                            <a:pt x="11605" y="3191"/>
                            <a:pt x="14985" y="3191"/>
                          </a:cubicBezTo>
                          <a:cubicBezTo>
                            <a:pt x="18393" y="3191"/>
                            <a:pt x="20948" y="4856"/>
                            <a:pt x="22649" y="8186"/>
                          </a:cubicBezTo>
                          <a:cubicBezTo>
                            <a:pt x="24356" y="11515"/>
                            <a:pt x="25210" y="16506"/>
                            <a:pt x="25210" y="23158"/>
                          </a:cubicBezTo>
                          <a:cubicBezTo>
                            <a:pt x="25210" y="29838"/>
                            <a:pt x="24356" y="34839"/>
                            <a:pt x="22649" y="38161"/>
                          </a:cubicBezTo>
                          <a:cubicBezTo>
                            <a:pt x="20948" y="41491"/>
                            <a:pt x="18393" y="43156"/>
                            <a:pt x="14985" y="43156"/>
                          </a:cubicBezTo>
                          <a:close/>
                          <a:moveTo>
                            <a:pt x="14985" y="48358"/>
                          </a:moveTo>
                          <a:cubicBezTo>
                            <a:pt x="20434" y="48358"/>
                            <a:pt x="24596" y="46204"/>
                            <a:pt x="27469" y="41897"/>
                          </a:cubicBezTo>
                          <a:cubicBezTo>
                            <a:pt x="30343" y="37596"/>
                            <a:pt x="31780" y="31350"/>
                            <a:pt x="31780" y="23158"/>
                          </a:cubicBezTo>
                          <a:cubicBezTo>
                            <a:pt x="31780" y="14987"/>
                            <a:pt x="30343" y="8747"/>
                            <a:pt x="27469" y="4440"/>
                          </a:cubicBezTo>
                          <a:cubicBezTo>
                            <a:pt x="24596" y="139"/>
                            <a:pt x="20434" y="-2011"/>
                            <a:pt x="14985" y="-2011"/>
                          </a:cubicBezTo>
                          <a:cubicBezTo>
                            <a:pt x="9543" y="-2011"/>
                            <a:pt x="5385" y="139"/>
                            <a:pt x="2512" y="4440"/>
                          </a:cubicBezTo>
                          <a:cubicBezTo>
                            <a:pt x="-362" y="8747"/>
                            <a:pt x="-1799" y="14987"/>
                            <a:pt x="-1799" y="23158"/>
                          </a:cubicBezTo>
                          <a:cubicBezTo>
                            <a:pt x="-1799" y="31350"/>
                            <a:pt x="-362" y="37596"/>
                            <a:pt x="2512" y="41897"/>
                          </a:cubicBezTo>
                          <a:cubicBezTo>
                            <a:pt x="5385" y="46204"/>
                            <a:pt x="9543" y="48358"/>
                            <a:pt x="1498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2" name="자유형 1631">
                      <a:extLst>
                        <a:ext uri="{FF2B5EF4-FFF2-40B4-BE49-F238E27FC236}">
                          <a16:creationId xmlns:a16="http://schemas.microsoft.com/office/drawing/2014/main" id="{B77C3C2D-A56D-DB36-7ABE-F588718BD77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3985903" y="17218078"/>
                      <a:ext cx="33579" cy="50368"/>
                    </a:xfrm>
                    <a:custGeom>
                      <a:avLst/>
                      <a:gdLst>
                        <a:gd name="connsiteX0" fmla="*/ 14992 w 33579"/>
                        <a:gd name="connsiteY0" fmla="*/ 43156 h 50368"/>
                        <a:gd name="connsiteX1" fmla="*/ 7360 w 33579"/>
                        <a:gd name="connsiteY1" fmla="*/ 38161 h 50368"/>
                        <a:gd name="connsiteX2" fmla="*/ 4809 w 33579"/>
                        <a:gd name="connsiteY2" fmla="*/ 23158 h 50368"/>
                        <a:gd name="connsiteX3" fmla="*/ 7360 w 33579"/>
                        <a:gd name="connsiteY3" fmla="*/ 8186 h 50368"/>
                        <a:gd name="connsiteX4" fmla="*/ 14992 w 33579"/>
                        <a:gd name="connsiteY4" fmla="*/ 3191 h 50368"/>
                        <a:gd name="connsiteX5" fmla="*/ 22655 w 33579"/>
                        <a:gd name="connsiteY5" fmla="*/ 8186 h 50368"/>
                        <a:gd name="connsiteX6" fmla="*/ 25216 w 33579"/>
                        <a:gd name="connsiteY6" fmla="*/ 23158 h 50368"/>
                        <a:gd name="connsiteX7" fmla="*/ 22655 w 33579"/>
                        <a:gd name="connsiteY7" fmla="*/ 38161 h 50368"/>
                        <a:gd name="connsiteX8" fmla="*/ 14992 w 33579"/>
                        <a:gd name="connsiteY8" fmla="*/ 43156 h 50368"/>
                        <a:gd name="connsiteX9" fmla="*/ 14992 w 33579"/>
                        <a:gd name="connsiteY9" fmla="*/ 48358 h 50368"/>
                        <a:gd name="connsiteX10" fmla="*/ 27476 w 33579"/>
                        <a:gd name="connsiteY10" fmla="*/ 41897 h 50368"/>
                        <a:gd name="connsiteX11" fmla="*/ 31786 w 33579"/>
                        <a:gd name="connsiteY11" fmla="*/ 23158 h 50368"/>
                        <a:gd name="connsiteX12" fmla="*/ 27476 w 33579"/>
                        <a:gd name="connsiteY12" fmla="*/ 4440 h 50368"/>
                        <a:gd name="connsiteX13" fmla="*/ 14992 w 33579"/>
                        <a:gd name="connsiteY13" fmla="*/ -2011 h 50368"/>
                        <a:gd name="connsiteX14" fmla="*/ 2518 w 33579"/>
                        <a:gd name="connsiteY14" fmla="*/ 4440 h 50368"/>
                        <a:gd name="connsiteX15" fmla="*/ -1793 w 33579"/>
                        <a:gd name="connsiteY15" fmla="*/ 23158 h 50368"/>
                        <a:gd name="connsiteX16" fmla="*/ 2518 w 33579"/>
                        <a:gd name="connsiteY16" fmla="*/ 41897 h 50368"/>
                        <a:gd name="connsiteX17" fmla="*/ 1499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92" y="43156"/>
                          </a:moveTo>
                          <a:cubicBezTo>
                            <a:pt x="11611" y="43156"/>
                            <a:pt x="9067" y="41491"/>
                            <a:pt x="7360" y="38161"/>
                          </a:cubicBezTo>
                          <a:cubicBezTo>
                            <a:pt x="5659" y="34839"/>
                            <a:pt x="4809" y="29838"/>
                            <a:pt x="4809" y="23158"/>
                          </a:cubicBezTo>
                          <a:cubicBezTo>
                            <a:pt x="4809" y="16506"/>
                            <a:pt x="5659" y="11515"/>
                            <a:pt x="7360" y="8186"/>
                          </a:cubicBezTo>
                          <a:cubicBezTo>
                            <a:pt x="9067" y="4856"/>
                            <a:pt x="11611" y="3191"/>
                            <a:pt x="14992" y="3191"/>
                          </a:cubicBezTo>
                          <a:cubicBezTo>
                            <a:pt x="18400" y="3191"/>
                            <a:pt x="20954" y="4856"/>
                            <a:pt x="22655" y="8186"/>
                          </a:cubicBezTo>
                          <a:cubicBezTo>
                            <a:pt x="24363" y="11515"/>
                            <a:pt x="25216" y="16506"/>
                            <a:pt x="25216" y="23158"/>
                          </a:cubicBezTo>
                          <a:cubicBezTo>
                            <a:pt x="25216" y="29838"/>
                            <a:pt x="24363" y="34839"/>
                            <a:pt x="22655" y="38161"/>
                          </a:cubicBezTo>
                          <a:cubicBezTo>
                            <a:pt x="20954" y="41491"/>
                            <a:pt x="18400" y="43156"/>
                            <a:pt x="14992" y="43156"/>
                          </a:cubicBezTo>
                          <a:close/>
                          <a:moveTo>
                            <a:pt x="14992" y="48358"/>
                          </a:moveTo>
                          <a:cubicBezTo>
                            <a:pt x="20441" y="48358"/>
                            <a:pt x="24602" y="46204"/>
                            <a:pt x="27476" y="41897"/>
                          </a:cubicBezTo>
                          <a:cubicBezTo>
                            <a:pt x="30350" y="37596"/>
                            <a:pt x="31786" y="31350"/>
                            <a:pt x="31786" y="23158"/>
                          </a:cubicBezTo>
                          <a:cubicBezTo>
                            <a:pt x="31786" y="14987"/>
                            <a:pt x="30350" y="8747"/>
                            <a:pt x="27476" y="4440"/>
                          </a:cubicBezTo>
                          <a:cubicBezTo>
                            <a:pt x="24602" y="139"/>
                            <a:pt x="20441" y="-2011"/>
                            <a:pt x="14992" y="-2011"/>
                          </a:cubicBezTo>
                          <a:cubicBezTo>
                            <a:pt x="9550" y="-2011"/>
                            <a:pt x="5392" y="139"/>
                            <a:pt x="2518" y="4440"/>
                          </a:cubicBezTo>
                          <a:cubicBezTo>
                            <a:pt x="-356" y="8747"/>
                            <a:pt x="-1793" y="14987"/>
                            <a:pt x="-1793" y="23158"/>
                          </a:cubicBezTo>
                          <a:cubicBezTo>
                            <a:pt x="-1793" y="31350"/>
                            <a:pt x="-356" y="37596"/>
                            <a:pt x="2518" y="41897"/>
                          </a:cubicBezTo>
                          <a:cubicBezTo>
                            <a:pt x="5392" y="46204"/>
                            <a:pt x="9550" y="48358"/>
                            <a:pt x="1499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33" name="그래픽 356">
                  <a:extLst>
                    <a:ext uri="{FF2B5EF4-FFF2-40B4-BE49-F238E27FC236}">
                      <a16:creationId xmlns:a16="http://schemas.microsoft.com/office/drawing/2014/main" id="{BC55B9F7-1142-FEB7-2D39-1721B04A9AF3}"/>
                    </a:ext>
                  </a:extLst>
                </p:cNvPr>
                <p:cNvGrpSpPr/>
                <p:nvPr/>
              </p:nvGrpSpPr>
              <p:grpSpPr>
                <a:xfrm>
                  <a:off x="24389302" y="15398264"/>
                  <a:ext cx="157844" cy="1870183"/>
                  <a:chOff x="24389302" y="15398264"/>
                  <a:chExt cx="157844" cy="1870183"/>
                </a:xfrm>
              </p:grpSpPr>
              <p:sp>
                <p:nvSpPr>
                  <p:cNvPr id="1634" name="자유형 1633">
                    <a:extLst>
                      <a:ext uri="{FF2B5EF4-FFF2-40B4-BE49-F238E27FC236}">
                        <a16:creationId xmlns:a16="http://schemas.microsoft.com/office/drawing/2014/main" id="{34FACE89-F789-77E5-351A-0EF5BF0EC1C8}"/>
                      </a:ext>
                    </a:extLst>
                  </p:cNvPr>
                  <p:cNvSpPr/>
                  <p:nvPr/>
                </p:nvSpPr>
                <p:spPr>
                  <a:xfrm>
                    <a:off x="24466779" y="15398264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35" name="자유형 1634">
                    <a:extLst>
                      <a:ext uri="{FF2B5EF4-FFF2-40B4-BE49-F238E27FC236}">
                        <a16:creationId xmlns:a16="http://schemas.microsoft.com/office/drawing/2014/main" id="{83583616-135C-5B3C-A2AA-999338BFDCB2}"/>
                      </a:ext>
                    </a:extLst>
                  </p:cNvPr>
                  <p:cNvSpPr/>
                  <p:nvPr/>
                </p:nvSpPr>
                <p:spPr>
                  <a:xfrm>
                    <a:off x="24466779" y="17170293"/>
                    <a:ext cx="6663" cy="23306"/>
                  </a:xfrm>
                  <a:custGeom>
                    <a:avLst/>
                    <a:gdLst>
                      <a:gd name="connsiteX0" fmla="*/ 311 w 6663"/>
                      <a:gd name="connsiteY0" fmla="*/ 308 h 23306"/>
                      <a:gd name="connsiteX1" fmla="*/ 311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11" y="308"/>
                        </a:moveTo>
                        <a:lnTo>
                          <a:pt x="311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36" name="그래픽 356">
                    <a:extLst>
                      <a:ext uri="{FF2B5EF4-FFF2-40B4-BE49-F238E27FC236}">
                        <a16:creationId xmlns:a16="http://schemas.microsoft.com/office/drawing/2014/main" id="{96BDDF75-C915-A663-7CF1-3F8AC1B857DE}"/>
                      </a:ext>
                    </a:extLst>
                  </p:cNvPr>
                  <p:cNvGrpSpPr/>
                  <p:nvPr/>
                </p:nvGrpSpPr>
                <p:grpSpPr>
                  <a:xfrm>
                    <a:off x="24389302" y="17218078"/>
                    <a:ext cx="157844" cy="50368"/>
                    <a:chOff x="24389302" y="17218078"/>
                    <a:chExt cx="157844" cy="50368"/>
                  </a:xfrm>
                  <a:solidFill>
                    <a:srgbClr val="000000"/>
                  </a:solidFill>
                </p:grpSpPr>
                <p:sp>
                  <p:nvSpPr>
                    <p:cNvPr id="1637" name="자유형 1636">
                      <a:extLst>
                        <a:ext uri="{FF2B5EF4-FFF2-40B4-BE49-F238E27FC236}">
                          <a16:creationId xmlns:a16="http://schemas.microsoft.com/office/drawing/2014/main" id="{288E7FDC-D7F6-9A2C-0470-A53CE191F2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389302" y="17218952"/>
                      <a:ext cx="28924" cy="48547"/>
                    </a:xfrm>
                    <a:custGeom>
                      <a:avLst/>
                      <a:gdLst>
                        <a:gd name="connsiteX0" fmla="*/ -843 w 28924"/>
                        <a:gd name="connsiteY0" fmla="*/ 3510 h 48547"/>
                        <a:gd name="connsiteX1" fmla="*/ 9892 w 28924"/>
                        <a:gd name="connsiteY1" fmla="*/ 3510 h 48547"/>
                        <a:gd name="connsiteX2" fmla="*/ 9892 w 28924"/>
                        <a:gd name="connsiteY2" fmla="*/ 40551 h 48547"/>
                        <a:gd name="connsiteX3" fmla="*/ -1790 w 28924"/>
                        <a:gd name="connsiteY3" fmla="*/ 38210 h 48547"/>
                        <a:gd name="connsiteX4" fmla="*/ -1790 w 28924"/>
                        <a:gd name="connsiteY4" fmla="*/ 44192 h 48547"/>
                        <a:gd name="connsiteX5" fmla="*/ 9830 w 28924"/>
                        <a:gd name="connsiteY5" fmla="*/ 46534 h 48547"/>
                        <a:gd name="connsiteX6" fmla="*/ 16400 w 28924"/>
                        <a:gd name="connsiteY6" fmla="*/ 46534 h 48547"/>
                        <a:gd name="connsiteX7" fmla="*/ 16400 w 28924"/>
                        <a:gd name="connsiteY7" fmla="*/ 3510 h 48547"/>
                        <a:gd name="connsiteX8" fmla="*/ 27135 w 28924"/>
                        <a:gd name="connsiteY8" fmla="*/ 3510 h 48547"/>
                        <a:gd name="connsiteX9" fmla="*/ 27135 w 28924"/>
                        <a:gd name="connsiteY9" fmla="*/ -2014 h 48547"/>
                        <a:gd name="connsiteX10" fmla="*/ -843 w 28924"/>
                        <a:gd name="connsiteY10" fmla="*/ -2014 h 48547"/>
                        <a:gd name="connsiteX11" fmla="*/ -843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843" y="3510"/>
                          </a:moveTo>
                          <a:lnTo>
                            <a:pt x="9892" y="3510"/>
                          </a:lnTo>
                          <a:lnTo>
                            <a:pt x="9892" y="40551"/>
                          </a:lnTo>
                          <a:lnTo>
                            <a:pt x="-1790" y="38210"/>
                          </a:lnTo>
                          <a:lnTo>
                            <a:pt x="-1790" y="44192"/>
                          </a:lnTo>
                          <a:lnTo>
                            <a:pt x="9830" y="46534"/>
                          </a:lnTo>
                          <a:lnTo>
                            <a:pt x="16400" y="46534"/>
                          </a:lnTo>
                          <a:lnTo>
                            <a:pt x="16400" y="3510"/>
                          </a:lnTo>
                          <a:lnTo>
                            <a:pt x="27135" y="3510"/>
                          </a:lnTo>
                          <a:lnTo>
                            <a:pt x="27135" y="-2014"/>
                          </a:lnTo>
                          <a:lnTo>
                            <a:pt x="-843" y="-2014"/>
                          </a:lnTo>
                          <a:lnTo>
                            <a:pt x="-843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8" name="자유형 1637">
                      <a:extLst>
                        <a:ext uri="{FF2B5EF4-FFF2-40B4-BE49-F238E27FC236}">
                          <a16:creationId xmlns:a16="http://schemas.microsoft.com/office/drawing/2014/main" id="{BC4EA938-539C-9C3A-C3C3-3B7162CD22D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429523" y="17218952"/>
                      <a:ext cx="31434" cy="49494"/>
                    </a:xfrm>
                    <a:custGeom>
                      <a:avLst/>
                      <a:gdLst>
                        <a:gd name="connsiteX0" fmla="*/ 356 w 31434"/>
                        <a:gd name="connsiteY0" fmla="*/ 47526 h 49494"/>
                        <a:gd name="connsiteX1" fmla="*/ 26157 w 31434"/>
                        <a:gd name="connsiteY1" fmla="*/ 47526 h 49494"/>
                        <a:gd name="connsiteX2" fmla="*/ 26157 w 31434"/>
                        <a:gd name="connsiteY2" fmla="*/ 41991 h 49494"/>
                        <a:gd name="connsiteX3" fmla="*/ 6374 w 31434"/>
                        <a:gd name="connsiteY3" fmla="*/ 41991 h 49494"/>
                        <a:gd name="connsiteX4" fmla="*/ 6374 w 31434"/>
                        <a:gd name="connsiteY4" fmla="*/ 30098 h 49494"/>
                        <a:gd name="connsiteX5" fmla="*/ 9227 w 31434"/>
                        <a:gd name="connsiteY5" fmla="*/ 30826 h 49494"/>
                        <a:gd name="connsiteX6" fmla="*/ 12101 w 31434"/>
                        <a:gd name="connsiteY6" fmla="*/ 31066 h 49494"/>
                        <a:gd name="connsiteX7" fmla="*/ 24981 w 31434"/>
                        <a:gd name="connsiteY7" fmla="*/ 26613 h 49494"/>
                        <a:gd name="connsiteX8" fmla="*/ 29739 w 31434"/>
                        <a:gd name="connsiteY8" fmla="*/ 14554 h 49494"/>
                        <a:gd name="connsiteX9" fmla="*/ 24856 w 31434"/>
                        <a:gd name="connsiteY9" fmla="*/ 2370 h 49494"/>
                        <a:gd name="connsiteX10" fmla="*/ 11091 w 31434"/>
                        <a:gd name="connsiteY10" fmla="*/ -1969 h 49494"/>
                        <a:gd name="connsiteX11" fmla="*/ 4854 w 31434"/>
                        <a:gd name="connsiteY11" fmla="*/ -1449 h 49494"/>
                        <a:gd name="connsiteX12" fmla="*/ -1695 w 31434"/>
                        <a:gd name="connsiteY12" fmla="*/ 112 h 49494"/>
                        <a:gd name="connsiteX13" fmla="*/ -1695 w 31434"/>
                        <a:gd name="connsiteY13" fmla="*/ 6719 h 49494"/>
                        <a:gd name="connsiteX14" fmla="*/ 4354 w 31434"/>
                        <a:gd name="connsiteY14" fmla="*/ 4347 h 49494"/>
                        <a:gd name="connsiteX15" fmla="*/ 10955 w 31434"/>
                        <a:gd name="connsiteY15" fmla="*/ 3566 h 49494"/>
                        <a:gd name="connsiteX16" fmla="*/ 19868 w 31434"/>
                        <a:gd name="connsiteY16" fmla="*/ 6521 h 49494"/>
                        <a:gd name="connsiteX17" fmla="*/ 23158 w 31434"/>
                        <a:gd name="connsiteY17" fmla="*/ 14554 h 49494"/>
                        <a:gd name="connsiteX18" fmla="*/ 19868 w 31434"/>
                        <a:gd name="connsiteY18" fmla="*/ 22576 h 49494"/>
                        <a:gd name="connsiteX19" fmla="*/ 10955 w 31434"/>
                        <a:gd name="connsiteY19" fmla="*/ 25541 h 49494"/>
                        <a:gd name="connsiteX20" fmla="*/ 5697 w 31434"/>
                        <a:gd name="connsiteY20" fmla="*/ 24958 h 49494"/>
                        <a:gd name="connsiteX21" fmla="*/ 356 w 31434"/>
                        <a:gd name="connsiteY21" fmla="*/ 23137 h 49494"/>
                        <a:gd name="connsiteX22" fmla="*/ 356 w 31434"/>
                        <a:gd name="connsiteY22" fmla="*/ 47526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356" y="47526"/>
                          </a:moveTo>
                          <a:lnTo>
                            <a:pt x="26157" y="47526"/>
                          </a:lnTo>
                          <a:lnTo>
                            <a:pt x="26157" y="41991"/>
                          </a:lnTo>
                          <a:lnTo>
                            <a:pt x="6374" y="41991"/>
                          </a:lnTo>
                          <a:lnTo>
                            <a:pt x="6374" y="30098"/>
                          </a:lnTo>
                          <a:cubicBezTo>
                            <a:pt x="7325" y="30424"/>
                            <a:pt x="8276" y="30667"/>
                            <a:pt x="9227" y="30826"/>
                          </a:cubicBezTo>
                          <a:cubicBezTo>
                            <a:pt x="10185" y="30986"/>
                            <a:pt x="11143" y="31066"/>
                            <a:pt x="12101" y="31066"/>
                          </a:cubicBezTo>
                          <a:cubicBezTo>
                            <a:pt x="17522" y="31066"/>
                            <a:pt x="21815" y="29581"/>
                            <a:pt x="24981" y="26613"/>
                          </a:cubicBezTo>
                          <a:cubicBezTo>
                            <a:pt x="28153" y="23644"/>
                            <a:pt x="29739" y="19624"/>
                            <a:pt x="29739" y="14554"/>
                          </a:cubicBezTo>
                          <a:cubicBezTo>
                            <a:pt x="29739" y="9331"/>
                            <a:pt x="28111" y="5269"/>
                            <a:pt x="24856" y="2370"/>
                          </a:cubicBezTo>
                          <a:cubicBezTo>
                            <a:pt x="21600" y="-523"/>
                            <a:pt x="17012" y="-1969"/>
                            <a:pt x="11091" y="-1969"/>
                          </a:cubicBezTo>
                          <a:cubicBezTo>
                            <a:pt x="9050" y="-1969"/>
                            <a:pt x="6971" y="-1795"/>
                            <a:pt x="4854" y="-1449"/>
                          </a:cubicBezTo>
                          <a:cubicBezTo>
                            <a:pt x="2744" y="-1102"/>
                            <a:pt x="561" y="-582"/>
                            <a:pt x="-1695" y="112"/>
                          </a:cubicBezTo>
                          <a:lnTo>
                            <a:pt x="-1695" y="6719"/>
                          </a:lnTo>
                          <a:cubicBezTo>
                            <a:pt x="255" y="5658"/>
                            <a:pt x="2272" y="4867"/>
                            <a:pt x="4354" y="4347"/>
                          </a:cubicBezTo>
                          <a:cubicBezTo>
                            <a:pt x="6437" y="3826"/>
                            <a:pt x="8637" y="3566"/>
                            <a:pt x="10955" y="3566"/>
                          </a:cubicBezTo>
                          <a:cubicBezTo>
                            <a:pt x="14711" y="3566"/>
                            <a:pt x="17682" y="4551"/>
                            <a:pt x="19868" y="6521"/>
                          </a:cubicBezTo>
                          <a:cubicBezTo>
                            <a:pt x="22062" y="8491"/>
                            <a:pt x="23158" y="11169"/>
                            <a:pt x="23158" y="14554"/>
                          </a:cubicBezTo>
                          <a:cubicBezTo>
                            <a:pt x="23158" y="17932"/>
                            <a:pt x="22062" y="20606"/>
                            <a:pt x="19868" y="22576"/>
                          </a:cubicBezTo>
                          <a:cubicBezTo>
                            <a:pt x="17682" y="24552"/>
                            <a:pt x="14711" y="25541"/>
                            <a:pt x="10955" y="25541"/>
                          </a:cubicBezTo>
                          <a:cubicBezTo>
                            <a:pt x="9199" y="25541"/>
                            <a:pt x="7447" y="25347"/>
                            <a:pt x="5697" y="24958"/>
                          </a:cubicBezTo>
                          <a:cubicBezTo>
                            <a:pt x="3955" y="24570"/>
                            <a:pt x="2175" y="23963"/>
                            <a:pt x="356" y="23137"/>
                          </a:cubicBezTo>
                          <a:lnTo>
                            <a:pt x="356" y="4752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9" name="자유형 1638">
                      <a:extLst>
                        <a:ext uri="{FF2B5EF4-FFF2-40B4-BE49-F238E27FC236}">
                          <a16:creationId xmlns:a16="http://schemas.microsoft.com/office/drawing/2014/main" id="{9ADEB00B-0B99-807E-E1F6-7777627027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471170" y="17218078"/>
                      <a:ext cx="33579" cy="50368"/>
                    </a:xfrm>
                    <a:custGeom>
                      <a:avLst/>
                      <a:gdLst>
                        <a:gd name="connsiteX0" fmla="*/ 15064 w 33579"/>
                        <a:gd name="connsiteY0" fmla="*/ 43156 h 50368"/>
                        <a:gd name="connsiteX1" fmla="*/ 7432 w 33579"/>
                        <a:gd name="connsiteY1" fmla="*/ 38161 h 50368"/>
                        <a:gd name="connsiteX2" fmla="*/ 4881 w 33579"/>
                        <a:gd name="connsiteY2" fmla="*/ 23158 h 50368"/>
                        <a:gd name="connsiteX3" fmla="*/ 7432 w 33579"/>
                        <a:gd name="connsiteY3" fmla="*/ 8186 h 50368"/>
                        <a:gd name="connsiteX4" fmla="*/ 15064 w 33579"/>
                        <a:gd name="connsiteY4" fmla="*/ 3191 h 50368"/>
                        <a:gd name="connsiteX5" fmla="*/ 22728 w 33579"/>
                        <a:gd name="connsiteY5" fmla="*/ 8186 h 50368"/>
                        <a:gd name="connsiteX6" fmla="*/ 25289 w 33579"/>
                        <a:gd name="connsiteY6" fmla="*/ 23158 h 50368"/>
                        <a:gd name="connsiteX7" fmla="*/ 22728 w 33579"/>
                        <a:gd name="connsiteY7" fmla="*/ 38161 h 50368"/>
                        <a:gd name="connsiteX8" fmla="*/ 15064 w 33579"/>
                        <a:gd name="connsiteY8" fmla="*/ 43156 h 50368"/>
                        <a:gd name="connsiteX9" fmla="*/ 15064 w 33579"/>
                        <a:gd name="connsiteY9" fmla="*/ 48358 h 50368"/>
                        <a:gd name="connsiteX10" fmla="*/ 27549 w 33579"/>
                        <a:gd name="connsiteY10" fmla="*/ 41897 h 50368"/>
                        <a:gd name="connsiteX11" fmla="*/ 31859 w 33579"/>
                        <a:gd name="connsiteY11" fmla="*/ 23158 h 50368"/>
                        <a:gd name="connsiteX12" fmla="*/ 27549 w 33579"/>
                        <a:gd name="connsiteY12" fmla="*/ 4440 h 50368"/>
                        <a:gd name="connsiteX13" fmla="*/ 15064 w 33579"/>
                        <a:gd name="connsiteY13" fmla="*/ -2011 h 50368"/>
                        <a:gd name="connsiteX14" fmla="*/ 2591 w 33579"/>
                        <a:gd name="connsiteY14" fmla="*/ 4440 h 50368"/>
                        <a:gd name="connsiteX15" fmla="*/ -1720 w 33579"/>
                        <a:gd name="connsiteY15" fmla="*/ 23158 h 50368"/>
                        <a:gd name="connsiteX16" fmla="*/ 2591 w 33579"/>
                        <a:gd name="connsiteY16" fmla="*/ 41897 h 50368"/>
                        <a:gd name="connsiteX17" fmla="*/ 1506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64" y="43156"/>
                          </a:moveTo>
                          <a:cubicBezTo>
                            <a:pt x="11684" y="43156"/>
                            <a:pt x="9140" y="41491"/>
                            <a:pt x="7432" y="38161"/>
                          </a:cubicBezTo>
                          <a:cubicBezTo>
                            <a:pt x="5732" y="34839"/>
                            <a:pt x="4881" y="29838"/>
                            <a:pt x="4881" y="23158"/>
                          </a:cubicBezTo>
                          <a:cubicBezTo>
                            <a:pt x="4881" y="16506"/>
                            <a:pt x="5732" y="11515"/>
                            <a:pt x="7432" y="8186"/>
                          </a:cubicBezTo>
                          <a:cubicBezTo>
                            <a:pt x="9140" y="4856"/>
                            <a:pt x="11684" y="3191"/>
                            <a:pt x="15064" y="3191"/>
                          </a:cubicBezTo>
                          <a:cubicBezTo>
                            <a:pt x="18473" y="3191"/>
                            <a:pt x="21027" y="4856"/>
                            <a:pt x="22728" y="8186"/>
                          </a:cubicBezTo>
                          <a:cubicBezTo>
                            <a:pt x="24435" y="11515"/>
                            <a:pt x="25289" y="16506"/>
                            <a:pt x="25289" y="23158"/>
                          </a:cubicBezTo>
                          <a:cubicBezTo>
                            <a:pt x="25289" y="29838"/>
                            <a:pt x="24435" y="34839"/>
                            <a:pt x="22728" y="38161"/>
                          </a:cubicBezTo>
                          <a:cubicBezTo>
                            <a:pt x="21027" y="41491"/>
                            <a:pt x="18473" y="43156"/>
                            <a:pt x="15064" y="43156"/>
                          </a:cubicBezTo>
                          <a:close/>
                          <a:moveTo>
                            <a:pt x="15064" y="48358"/>
                          </a:moveTo>
                          <a:cubicBezTo>
                            <a:pt x="20513" y="48358"/>
                            <a:pt x="24675" y="46204"/>
                            <a:pt x="27549" y="41897"/>
                          </a:cubicBezTo>
                          <a:cubicBezTo>
                            <a:pt x="30422" y="37596"/>
                            <a:pt x="31859" y="31350"/>
                            <a:pt x="31859" y="23158"/>
                          </a:cubicBezTo>
                          <a:cubicBezTo>
                            <a:pt x="31859" y="14987"/>
                            <a:pt x="30422" y="8747"/>
                            <a:pt x="27549" y="4440"/>
                          </a:cubicBezTo>
                          <a:cubicBezTo>
                            <a:pt x="24675" y="139"/>
                            <a:pt x="20513" y="-2011"/>
                            <a:pt x="15064" y="-2011"/>
                          </a:cubicBezTo>
                          <a:cubicBezTo>
                            <a:pt x="9622" y="-2011"/>
                            <a:pt x="5464" y="139"/>
                            <a:pt x="2591" y="4440"/>
                          </a:cubicBezTo>
                          <a:cubicBezTo>
                            <a:pt x="-283" y="8747"/>
                            <a:pt x="-1720" y="14987"/>
                            <a:pt x="-1720" y="23158"/>
                          </a:cubicBezTo>
                          <a:cubicBezTo>
                            <a:pt x="-1720" y="31350"/>
                            <a:pt x="-283" y="37596"/>
                            <a:pt x="2591" y="41897"/>
                          </a:cubicBezTo>
                          <a:cubicBezTo>
                            <a:pt x="5464" y="46204"/>
                            <a:pt x="9622" y="48358"/>
                            <a:pt x="1506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0" name="자유형 1639">
                      <a:extLst>
                        <a:ext uri="{FF2B5EF4-FFF2-40B4-BE49-F238E27FC236}">
                          <a16:creationId xmlns:a16="http://schemas.microsoft.com/office/drawing/2014/main" id="{E16E8717-4C5B-100A-DDEB-477315791A0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513567" y="17218078"/>
                      <a:ext cx="33579" cy="50368"/>
                    </a:xfrm>
                    <a:custGeom>
                      <a:avLst/>
                      <a:gdLst>
                        <a:gd name="connsiteX0" fmla="*/ 15071 w 33579"/>
                        <a:gd name="connsiteY0" fmla="*/ 43156 h 50368"/>
                        <a:gd name="connsiteX1" fmla="*/ 7439 w 33579"/>
                        <a:gd name="connsiteY1" fmla="*/ 38161 h 50368"/>
                        <a:gd name="connsiteX2" fmla="*/ 4888 w 33579"/>
                        <a:gd name="connsiteY2" fmla="*/ 23158 h 50368"/>
                        <a:gd name="connsiteX3" fmla="*/ 7439 w 33579"/>
                        <a:gd name="connsiteY3" fmla="*/ 8186 h 50368"/>
                        <a:gd name="connsiteX4" fmla="*/ 15071 w 33579"/>
                        <a:gd name="connsiteY4" fmla="*/ 3191 h 50368"/>
                        <a:gd name="connsiteX5" fmla="*/ 22734 w 33579"/>
                        <a:gd name="connsiteY5" fmla="*/ 8186 h 50368"/>
                        <a:gd name="connsiteX6" fmla="*/ 25296 w 33579"/>
                        <a:gd name="connsiteY6" fmla="*/ 23158 h 50368"/>
                        <a:gd name="connsiteX7" fmla="*/ 22734 w 33579"/>
                        <a:gd name="connsiteY7" fmla="*/ 38161 h 50368"/>
                        <a:gd name="connsiteX8" fmla="*/ 15071 w 33579"/>
                        <a:gd name="connsiteY8" fmla="*/ 43156 h 50368"/>
                        <a:gd name="connsiteX9" fmla="*/ 15071 w 33579"/>
                        <a:gd name="connsiteY9" fmla="*/ 48358 h 50368"/>
                        <a:gd name="connsiteX10" fmla="*/ 27555 w 33579"/>
                        <a:gd name="connsiteY10" fmla="*/ 41897 h 50368"/>
                        <a:gd name="connsiteX11" fmla="*/ 31866 w 33579"/>
                        <a:gd name="connsiteY11" fmla="*/ 23158 h 50368"/>
                        <a:gd name="connsiteX12" fmla="*/ 27555 w 33579"/>
                        <a:gd name="connsiteY12" fmla="*/ 4440 h 50368"/>
                        <a:gd name="connsiteX13" fmla="*/ 15071 w 33579"/>
                        <a:gd name="connsiteY13" fmla="*/ -2011 h 50368"/>
                        <a:gd name="connsiteX14" fmla="*/ 2597 w 33579"/>
                        <a:gd name="connsiteY14" fmla="*/ 4440 h 50368"/>
                        <a:gd name="connsiteX15" fmla="*/ -1714 w 33579"/>
                        <a:gd name="connsiteY15" fmla="*/ 23158 h 50368"/>
                        <a:gd name="connsiteX16" fmla="*/ 2597 w 33579"/>
                        <a:gd name="connsiteY16" fmla="*/ 41897 h 50368"/>
                        <a:gd name="connsiteX17" fmla="*/ 15071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71" y="43156"/>
                          </a:moveTo>
                          <a:cubicBezTo>
                            <a:pt x="11690" y="43156"/>
                            <a:pt x="9146" y="41491"/>
                            <a:pt x="7439" y="38161"/>
                          </a:cubicBezTo>
                          <a:cubicBezTo>
                            <a:pt x="5738" y="34839"/>
                            <a:pt x="4888" y="29838"/>
                            <a:pt x="4888" y="23158"/>
                          </a:cubicBezTo>
                          <a:cubicBezTo>
                            <a:pt x="4888" y="16506"/>
                            <a:pt x="5738" y="11515"/>
                            <a:pt x="7439" y="8186"/>
                          </a:cubicBezTo>
                          <a:cubicBezTo>
                            <a:pt x="9146" y="4856"/>
                            <a:pt x="11690" y="3191"/>
                            <a:pt x="15071" y="3191"/>
                          </a:cubicBezTo>
                          <a:cubicBezTo>
                            <a:pt x="18479" y="3191"/>
                            <a:pt x="21034" y="4856"/>
                            <a:pt x="22734" y="8186"/>
                          </a:cubicBezTo>
                          <a:cubicBezTo>
                            <a:pt x="24442" y="11515"/>
                            <a:pt x="25296" y="16506"/>
                            <a:pt x="25296" y="23158"/>
                          </a:cubicBezTo>
                          <a:cubicBezTo>
                            <a:pt x="25296" y="29838"/>
                            <a:pt x="24442" y="34839"/>
                            <a:pt x="22734" y="38161"/>
                          </a:cubicBezTo>
                          <a:cubicBezTo>
                            <a:pt x="21034" y="41491"/>
                            <a:pt x="18479" y="43156"/>
                            <a:pt x="15071" y="43156"/>
                          </a:cubicBezTo>
                          <a:close/>
                          <a:moveTo>
                            <a:pt x="15071" y="48358"/>
                          </a:moveTo>
                          <a:cubicBezTo>
                            <a:pt x="20520" y="48358"/>
                            <a:pt x="24681" y="46204"/>
                            <a:pt x="27555" y="41897"/>
                          </a:cubicBezTo>
                          <a:cubicBezTo>
                            <a:pt x="30429" y="37596"/>
                            <a:pt x="31866" y="31350"/>
                            <a:pt x="31866" y="23158"/>
                          </a:cubicBezTo>
                          <a:cubicBezTo>
                            <a:pt x="31866" y="14987"/>
                            <a:pt x="30429" y="8747"/>
                            <a:pt x="27555" y="4440"/>
                          </a:cubicBezTo>
                          <a:cubicBezTo>
                            <a:pt x="24681" y="139"/>
                            <a:pt x="20520" y="-2011"/>
                            <a:pt x="15071" y="-2011"/>
                          </a:cubicBezTo>
                          <a:cubicBezTo>
                            <a:pt x="9629" y="-2011"/>
                            <a:pt x="5471" y="139"/>
                            <a:pt x="2597" y="4440"/>
                          </a:cubicBezTo>
                          <a:cubicBezTo>
                            <a:pt x="-277" y="8747"/>
                            <a:pt x="-1714" y="14987"/>
                            <a:pt x="-1714" y="23158"/>
                          </a:cubicBezTo>
                          <a:cubicBezTo>
                            <a:pt x="-1714" y="31350"/>
                            <a:pt x="-277" y="37596"/>
                            <a:pt x="2597" y="41897"/>
                          </a:cubicBezTo>
                          <a:cubicBezTo>
                            <a:pt x="5471" y="46204"/>
                            <a:pt x="9629" y="48358"/>
                            <a:pt x="15071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41" name="그래픽 356">
                  <a:extLst>
                    <a:ext uri="{FF2B5EF4-FFF2-40B4-BE49-F238E27FC236}">
                      <a16:creationId xmlns:a16="http://schemas.microsoft.com/office/drawing/2014/main" id="{8BEC9D14-1B9A-65D3-9D63-D5A7E3F52112}"/>
                    </a:ext>
                  </a:extLst>
                </p:cNvPr>
                <p:cNvGrpSpPr/>
                <p:nvPr/>
              </p:nvGrpSpPr>
              <p:grpSpPr>
                <a:xfrm>
                  <a:off x="24914530" y="15398264"/>
                  <a:ext cx="160280" cy="1870183"/>
                  <a:chOff x="24914530" y="15398264"/>
                  <a:chExt cx="160280" cy="1870183"/>
                </a:xfrm>
              </p:grpSpPr>
              <p:sp>
                <p:nvSpPr>
                  <p:cNvPr id="1642" name="자유형 1641">
                    <a:extLst>
                      <a:ext uri="{FF2B5EF4-FFF2-40B4-BE49-F238E27FC236}">
                        <a16:creationId xmlns:a16="http://schemas.microsoft.com/office/drawing/2014/main" id="{66531E39-8A66-E4E9-BD8F-D67993D4343D}"/>
                      </a:ext>
                    </a:extLst>
                  </p:cNvPr>
                  <p:cNvSpPr/>
                  <p:nvPr/>
                </p:nvSpPr>
                <p:spPr>
                  <a:xfrm>
                    <a:off x="24994443" y="15398264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43" name="자유형 1642">
                    <a:extLst>
                      <a:ext uri="{FF2B5EF4-FFF2-40B4-BE49-F238E27FC236}">
                        <a16:creationId xmlns:a16="http://schemas.microsoft.com/office/drawing/2014/main" id="{0342367F-504F-F4BE-749B-B0629EE0C40F}"/>
                      </a:ext>
                    </a:extLst>
                  </p:cNvPr>
                  <p:cNvSpPr/>
                  <p:nvPr/>
                </p:nvSpPr>
                <p:spPr>
                  <a:xfrm>
                    <a:off x="24994443" y="17170293"/>
                    <a:ext cx="6663" cy="23306"/>
                  </a:xfrm>
                  <a:custGeom>
                    <a:avLst/>
                    <a:gdLst>
                      <a:gd name="connsiteX0" fmla="*/ 391 w 6663"/>
                      <a:gd name="connsiteY0" fmla="*/ 308 h 23306"/>
                      <a:gd name="connsiteX1" fmla="*/ 391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91" y="308"/>
                        </a:moveTo>
                        <a:lnTo>
                          <a:pt x="391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44" name="그래픽 356">
                    <a:extLst>
                      <a:ext uri="{FF2B5EF4-FFF2-40B4-BE49-F238E27FC236}">
                        <a16:creationId xmlns:a16="http://schemas.microsoft.com/office/drawing/2014/main" id="{E1A748B9-B465-06A9-942A-66A56D0B7AF8}"/>
                      </a:ext>
                    </a:extLst>
                  </p:cNvPr>
                  <p:cNvGrpSpPr/>
                  <p:nvPr/>
                </p:nvGrpSpPr>
                <p:grpSpPr>
                  <a:xfrm>
                    <a:off x="24914530" y="17218078"/>
                    <a:ext cx="160280" cy="50368"/>
                    <a:chOff x="24914530" y="17218078"/>
                    <a:chExt cx="160280" cy="50368"/>
                  </a:xfrm>
                  <a:solidFill>
                    <a:srgbClr val="000000"/>
                  </a:solidFill>
                </p:grpSpPr>
                <p:sp>
                  <p:nvSpPr>
                    <p:cNvPr id="1645" name="자유형 1644">
                      <a:extLst>
                        <a:ext uri="{FF2B5EF4-FFF2-40B4-BE49-F238E27FC236}">
                          <a16:creationId xmlns:a16="http://schemas.microsoft.com/office/drawing/2014/main" id="{E71776CB-113F-B0F0-5B26-C71B2A7D7D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914530" y="17218078"/>
                      <a:ext cx="30840" cy="49421"/>
                    </a:xfrm>
                    <a:custGeom>
                      <a:avLst/>
                      <a:gdLst>
                        <a:gd name="connsiteX0" fmla="*/ 6334 w 30840"/>
                        <a:gd name="connsiteY0" fmla="*/ 3468 h 49421"/>
                        <a:gd name="connsiteX1" fmla="*/ 29272 w 30840"/>
                        <a:gd name="connsiteY1" fmla="*/ 3468 h 49421"/>
                        <a:gd name="connsiteX2" fmla="*/ 29272 w 30840"/>
                        <a:gd name="connsiteY2" fmla="*/ -2057 h 49421"/>
                        <a:gd name="connsiteX3" fmla="*/ -1569 w 30840"/>
                        <a:gd name="connsiteY3" fmla="*/ -2057 h 49421"/>
                        <a:gd name="connsiteX4" fmla="*/ -1569 w 30840"/>
                        <a:gd name="connsiteY4" fmla="*/ 3468 h 49421"/>
                        <a:gd name="connsiteX5" fmla="*/ 8624 w 30840"/>
                        <a:gd name="connsiteY5" fmla="*/ 13852 h 49421"/>
                        <a:gd name="connsiteX6" fmla="*/ 16746 w 30840"/>
                        <a:gd name="connsiteY6" fmla="*/ 22269 h 49421"/>
                        <a:gd name="connsiteX7" fmla="*/ 21150 w 30840"/>
                        <a:gd name="connsiteY7" fmla="*/ 28263 h 49421"/>
                        <a:gd name="connsiteX8" fmla="*/ 22410 w 30840"/>
                        <a:gd name="connsiteY8" fmla="*/ 33090 h 49421"/>
                        <a:gd name="connsiteX9" fmla="*/ 19692 w 30840"/>
                        <a:gd name="connsiteY9" fmla="*/ 39395 h 49421"/>
                        <a:gd name="connsiteX10" fmla="*/ 12612 w 30840"/>
                        <a:gd name="connsiteY10" fmla="*/ 41841 h 49421"/>
                        <a:gd name="connsiteX11" fmla="*/ 6084 w 30840"/>
                        <a:gd name="connsiteY11" fmla="*/ 40769 h 49421"/>
                        <a:gd name="connsiteX12" fmla="*/ -1246 w 30840"/>
                        <a:gd name="connsiteY12" fmla="*/ 37512 h 49421"/>
                        <a:gd name="connsiteX13" fmla="*/ -1246 w 30840"/>
                        <a:gd name="connsiteY13" fmla="*/ 44150 h 49421"/>
                        <a:gd name="connsiteX14" fmla="*/ 6167 w 30840"/>
                        <a:gd name="connsiteY14" fmla="*/ 46554 h 49421"/>
                        <a:gd name="connsiteX15" fmla="*/ 12487 w 30840"/>
                        <a:gd name="connsiteY15" fmla="*/ 47365 h 49421"/>
                        <a:gd name="connsiteX16" fmla="*/ 24524 w 30840"/>
                        <a:gd name="connsiteY16" fmla="*/ 43589 h 49421"/>
                        <a:gd name="connsiteX17" fmla="*/ 29011 w 30840"/>
                        <a:gd name="connsiteY17" fmla="*/ 33517 h 49421"/>
                        <a:gd name="connsiteX18" fmla="*/ 27887 w 30840"/>
                        <a:gd name="connsiteY18" fmla="*/ 27836 h 49421"/>
                        <a:gd name="connsiteX19" fmla="*/ 23805 w 30840"/>
                        <a:gd name="connsiteY19" fmla="*/ 21520 h 49421"/>
                        <a:gd name="connsiteX20" fmla="*/ 18630 w 30840"/>
                        <a:gd name="connsiteY20" fmla="*/ 16068 h 49421"/>
                        <a:gd name="connsiteX21" fmla="*/ 6334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334" y="3468"/>
                          </a:moveTo>
                          <a:lnTo>
                            <a:pt x="29272" y="3468"/>
                          </a:lnTo>
                          <a:lnTo>
                            <a:pt x="29272" y="-2057"/>
                          </a:lnTo>
                          <a:lnTo>
                            <a:pt x="-1569" y="-2057"/>
                          </a:lnTo>
                          <a:lnTo>
                            <a:pt x="-1569" y="3468"/>
                          </a:lnTo>
                          <a:cubicBezTo>
                            <a:pt x="923" y="6049"/>
                            <a:pt x="4321" y="9510"/>
                            <a:pt x="8624" y="13852"/>
                          </a:cubicBezTo>
                          <a:cubicBezTo>
                            <a:pt x="12935" y="18201"/>
                            <a:pt x="15642" y="21007"/>
                            <a:pt x="16746" y="22269"/>
                          </a:cubicBezTo>
                          <a:cubicBezTo>
                            <a:pt x="18849" y="24628"/>
                            <a:pt x="20317" y="26626"/>
                            <a:pt x="21150" y="28263"/>
                          </a:cubicBezTo>
                          <a:cubicBezTo>
                            <a:pt x="21990" y="29900"/>
                            <a:pt x="22410" y="31509"/>
                            <a:pt x="22410" y="33090"/>
                          </a:cubicBezTo>
                          <a:cubicBezTo>
                            <a:pt x="22410" y="35671"/>
                            <a:pt x="21504" y="37772"/>
                            <a:pt x="19692" y="39395"/>
                          </a:cubicBezTo>
                          <a:cubicBezTo>
                            <a:pt x="17881" y="41026"/>
                            <a:pt x="15521" y="41841"/>
                            <a:pt x="12612" y="41841"/>
                          </a:cubicBezTo>
                          <a:cubicBezTo>
                            <a:pt x="10551" y="41841"/>
                            <a:pt x="8374" y="41483"/>
                            <a:pt x="6084" y="40769"/>
                          </a:cubicBezTo>
                          <a:cubicBezTo>
                            <a:pt x="3800" y="40054"/>
                            <a:pt x="1357" y="38969"/>
                            <a:pt x="-1246" y="37512"/>
                          </a:cubicBezTo>
                          <a:lnTo>
                            <a:pt x="-1246" y="44150"/>
                          </a:lnTo>
                          <a:cubicBezTo>
                            <a:pt x="1398" y="45212"/>
                            <a:pt x="3869" y="46013"/>
                            <a:pt x="6167" y="46554"/>
                          </a:cubicBezTo>
                          <a:cubicBezTo>
                            <a:pt x="8472" y="47095"/>
                            <a:pt x="10578" y="47365"/>
                            <a:pt x="12487" y="47365"/>
                          </a:cubicBezTo>
                          <a:cubicBezTo>
                            <a:pt x="17520" y="47365"/>
                            <a:pt x="21532" y="46106"/>
                            <a:pt x="24524" y="43589"/>
                          </a:cubicBezTo>
                          <a:cubicBezTo>
                            <a:pt x="27515" y="41078"/>
                            <a:pt x="29011" y="37720"/>
                            <a:pt x="29011" y="33517"/>
                          </a:cubicBezTo>
                          <a:cubicBezTo>
                            <a:pt x="29011" y="31519"/>
                            <a:pt x="28637" y="29626"/>
                            <a:pt x="27887" y="27836"/>
                          </a:cubicBezTo>
                          <a:cubicBezTo>
                            <a:pt x="27144" y="26053"/>
                            <a:pt x="25784" y="23948"/>
                            <a:pt x="23805" y="21520"/>
                          </a:cubicBezTo>
                          <a:cubicBezTo>
                            <a:pt x="23264" y="20889"/>
                            <a:pt x="21539" y="19072"/>
                            <a:pt x="18630" y="16068"/>
                          </a:cubicBezTo>
                          <a:cubicBezTo>
                            <a:pt x="15729" y="13065"/>
                            <a:pt x="11630" y="8865"/>
                            <a:pt x="6334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6" name="자유형 1645">
                      <a:extLst>
                        <a:ext uri="{FF2B5EF4-FFF2-40B4-BE49-F238E27FC236}">
                          <a16:creationId xmlns:a16="http://schemas.microsoft.com/office/drawing/2014/main" id="{4E8C8EC4-D381-984B-DB5C-CA5BA76E11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956438" y="17218078"/>
                      <a:ext cx="33579" cy="50368"/>
                    </a:xfrm>
                    <a:custGeom>
                      <a:avLst/>
                      <a:gdLst>
                        <a:gd name="connsiteX0" fmla="*/ 15137 w 33579"/>
                        <a:gd name="connsiteY0" fmla="*/ 43156 h 50368"/>
                        <a:gd name="connsiteX1" fmla="*/ 7505 w 33579"/>
                        <a:gd name="connsiteY1" fmla="*/ 38161 h 50368"/>
                        <a:gd name="connsiteX2" fmla="*/ 4954 w 33579"/>
                        <a:gd name="connsiteY2" fmla="*/ 23158 h 50368"/>
                        <a:gd name="connsiteX3" fmla="*/ 7505 w 33579"/>
                        <a:gd name="connsiteY3" fmla="*/ 8186 h 50368"/>
                        <a:gd name="connsiteX4" fmla="*/ 15137 w 33579"/>
                        <a:gd name="connsiteY4" fmla="*/ 3191 h 50368"/>
                        <a:gd name="connsiteX5" fmla="*/ 22801 w 33579"/>
                        <a:gd name="connsiteY5" fmla="*/ 8186 h 50368"/>
                        <a:gd name="connsiteX6" fmla="*/ 25362 w 33579"/>
                        <a:gd name="connsiteY6" fmla="*/ 23158 h 50368"/>
                        <a:gd name="connsiteX7" fmla="*/ 22801 w 33579"/>
                        <a:gd name="connsiteY7" fmla="*/ 38161 h 50368"/>
                        <a:gd name="connsiteX8" fmla="*/ 15137 w 33579"/>
                        <a:gd name="connsiteY8" fmla="*/ 43156 h 50368"/>
                        <a:gd name="connsiteX9" fmla="*/ 15137 w 33579"/>
                        <a:gd name="connsiteY9" fmla="*/ 48358 h 50368"/>
                        <a:gd name="connsiteX10" fmla="*/ 27621 w 33579"/>
                        <a:gd name="connsiteY10" fmla="*/ 41897 h 50368"/>
                        <a:gd name="connsiteX11" fmla="*/ 31932 w 33579"/>
                        <a:gd name="connsiteY11" fmla="*/ 23158 h 50368"/>
                        <a:gd name="connsiteX12" fmla="*/ 27621 w 33579"/>
                        <a:gd name="connsiteY12" fmla="*/ 4440 h 50368"/>
                        <a:gd name="connsiteX13" fmla="*/ 15137 w 33579"/>
                        <a:gd name="connsiteY13" fmla="*/ -2011 h 50368"/>
                        <a:gd name="connsiteX14" fmla="*/ 2664 w 33579"/>
                        <a:gd name="connsiteY14" fmla="*/ 4440 h 50368"/>
                        <a:gd name="connsiteX15" fmla="*/ -1647 w 33579"/>
                        <a:gd name="connsiteY15" fmla="*/ 23158 h 50368"/>
                        <a:gd name="connsiteX16" fmla="*/ 2664 w 33579"/>
                        <a:gd name="connsiteY16" fmla="*/ 41897 h 50368"/>
                        <a:gd name="connsiteX17" fmla="*/ 15137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37" y="43156"/>
                          </a:moveTo>
                          <a:cubicBezTo>
                            <a:pt x="11757" y="43156"/>
                            <a:pt x="9213" y="41491"/>
                            <a:pt x="7505" y="38161"/>
                          </a:cubicBezTo>
                          <a:cubicBezTo>
                            <a:pt x="5805" y="34839"/>
                            <a:pt x="4954" y="29838"/>
                            <a:pt x="4954" y="23158"/>
                          </a:cubicBezTo>
                          <a:cubicBezTo>
                            <a:pt x="4954" y="16506"/>
                            <a:pt x="5805" y="11515"/>
                            <a:pt x="7505" y="8186"/>
                          </a:cubicBezTo>
                          <a:cubicBezTo>
                            <a:pt x="9213" y="4856"/>
                            <a:pt x="11757" y="3191"/>
                            <a:pt x="15137" y="3191"/>
                          </a:cubicBezTo>
                          <a:cubicBezTo>
                            <a:pt x="18545" y="3191"/>
                            <a:pt x="21100" y="4856"/>
                            <a:pt x="22801" y="8186"/>
                          </a:cubicBezTo>
                          <a:cubicBezTo>
                            <a:pt x="24508" y="11515"/>
                            <a:pt x="25362" y="16506"/>
                            <a:pt x="25362" y="23158"/>
                          </a:cubicBezTo>
                          <a:cubicBezTo>
                            <a:pt x="25362" y="29838"/>
                            <a:pt x="24508" y="34839"/>
                            <a:pt x="22801" y="38161"/>
                          </a:cubicBezTo>
                          <a:cubicBezTo>
                            <a:pt x="21100" y="41491"/>
                            <a:pt x="18545" y="43156"/>
                            <a:pt x="15137" y="43156"/>
                          </a:cubicBezTo>
                          <a:close/>
                          <a:moveTo>
                            <a:pt x="15137" y="48358"/>
                          </a:moveTo>
                          <a:cubicBezTo>
                            <a:pt x="20586" y="48358"/>
                            <a:pt x="24748" y="46204"/>
                            <a:pt x="27621" y="41897"/>
                          </a:cubicBezTo>
                          <a:cubicBezTo>
                            <a:pt x="30495" y="37596"/>
                            <a:pt x="31932" y="31350"/>
                            <a:pt x="31932" y="23158"/>
                          </a:cubicBezTo>
                          <a:cubicBezTo>
                            <a:pt x="31932" y="14987"/>
                            <a:pt x="30495" y="8747"/>
                            <a:pt x="27621" y="4440"/>
                          </a:cubicBezTo>
                          <a:cubicBezTo>
                            <a:pt x="24748" y="139"/>
                            <a:pt x="20586" y="-2011"/>
                            <a:pt x="15137" y="-2011"/>
                          </a:cubicBezTo>
                          <a:cubicBezTo>
                            <a:pt x="9695" y="-2011"/>
                            <a:pt x="5537" y="139"/>
                            <a:pt x="2664" y="4440"/>
                          </a:cubicBezTo>
                          <a:cubicBezTo>
                            <a:pt x="-210" y="8747"/>
                            <a:pt x="-1647" y="14987"/>
                            <a:pt x="-1647" y="23158"/>
                          </a:cubicBezTo>
                          <a:cubicBezTo>
                            <a:pt x="-1647" y="31350"/>
                            <a:pt x="-210" y="37596"/>
                            <a:pt x="2664" y="41897"/>
                          </a:cubicBezTo>
                          <a:cubicBezTo>
                            <a:pt x="5537" y="46204"/>
                            <a:pt x="9695" y="48358"/>
                            <a:pt x="15137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7" name="자유형 1646">
                      <a:extLst>
                        <a:ext uri="{FF2B5EF4-FFF2-40B4-BE49-F238E27FC236}">
                          <a16:creationId xmlns:a16="http://schemas.microsoft.com/office/drawing/2014/main" id="{AB55447A-89FB-D7C9-422D-62C39F43C8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998834" y="17218078"/>
                      <a:ext cx="33579" cy="50368"/>
                    </a:xfrm>
                    <a:custGeom>
                      <a:avLst/>
                      <a:gdLst>
                        <a:gd name="connsiteX0" fmla="*/ 15144 w 33579"/>
                        <a:gd name="connsiteY0" fmla="*/ 43156 h 50368"/>
                        <a:gd name="connsiteX1" fmla="*/ 7512 w 33579"/>
                        <a:gd name="connsiteY1" fmla="*/ 38161 h 50368"/>
                        <a:gd name="connsiteX2" fmla="*/ 4961 w 33579"/>
                        <a:gd name="connsiteY2" fmla="*/ 23158 h 50368"/>
                        <a:gd name="connsiteX3" fmla="*/ 7512 w 33579"/>
                        <a:gd name="connsiteY3" fmla="*/ 8186 h 50368"/>
                        <a:gd name="connsiteX4" fmla="*/ 15144 w 33579"/>
                        <a:gd name="connsiteY4" fmla="*/ 3191 h 50368"/>
                        <a:gd name="connsiteX5" fmla="*/ 22807 w 33579"/>
                        <a:gd name="connsiteY5" fmla="*/ 8186 h 50368"/>
                        <a:gd name="connsiteX6" fmla="*/ 25368 w 33579"/>
                        <a:gd name="connsiteY6" fmla="*/ 23158 h 50368"/>
                        <a:gd name="connsiteX7" fmla="*/ 22807 w 33579"/>
                        <a:gd name="connsiteY7" fmla="*/ 38161 h 50368"/>
                        <a:gd name="connsiteX8" fmla="*/ 15144 w 33579"/>
                        <a:gd name="connsiteY8" fmla="*/ 43156 h 50368"/>
                        <a:gd name="connsiteX9" fmla="*/ 15144 w 33579"/>
                        <a:gd name="connsiteY9" fmla="*/ 48358 h 50368"/>
                        <a:gd name="connsiteX10" fmla="*/ 27628 w 33579"/>
                        <a:gd name="connsiteY10" fmla="*/ 41897 h 50368"/>
                        <a:gd name="connsiteX11" fmla="*/ 31938 w 33579"/>
                        <a:gd name="connsiteY11" fmla="*/ 23158 h 50368"/>
                        <a:gd name="connsiteX12" fmla="*/ 27628 w 33579"/>
                        <a:gd name="connsiteY12" fmla="*/ 4440 h 50368"/>
                        <a:gd name="connsiteX13" fmla="*/ 15144 w 33579"/>
                        <a:gd name="connsiteY13" fmla="*/ -2011 h 50368"/>
                        <a:gd name="connsiteX14" fmla="*/ 2670 w 33579"/>
                        <a:gd name="connsiteY14" fmla="*/ 4440 h 50368"/>
                        <a:gd name="connsiteX15" fmla="*/ -1641 w 33579"/>
                        <a:gd name="connsiteY15" fmla="*/ 23158 h 50368"/>
                        <a:gd name="connsiteX16" fmla="*/ 2670 w 33579"/>
                        <a:gd name="connsiteY16" fmla="*/ 41897 h 50368"/>
                        <a:gd name="connsiteX17" fmla="*/ 1514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44" y="43156"/>
                          </a:moveTo>
                          <a:cubicBezTo>
                            <a:pt x="11763" y="43156"/>
                            <a:pt x="9219" y="41491"/>
                            <a:pt x="7512" y="38161"/>
                          </a:cubicBezTo>
                          <a:cubicBezTo>
                            <a:pt x="5811" y="34839"/>
                            <a:pt x="4961" y="29838"/>
                            <a:pt x="4961" y="23158"/>
                          </a:cubicBezTo>
                          <a:cubicBezTo>
                            <a:pt x="4961" y="16506"/>
                            <a:pt x="5811" y="11515"/>
                            <a:pt x="7512" y="8186"/>
                          </a:cubicBezTo>
                          <a:cubicBezTo>
                            <a:pt x="9219" y="4856"/>
                            <a:pt x="11763" y="3191"/>
                            <a:pt x="15144" y="3191"/>
                          </a:cubicBezTo>
                          <a:cubicBezTo>
                            <a:pt x="18552" y="3191"/>
                            <a:pt x="21106" y="4856"/>
                            <a:pt x="22807" y="8186"/>
                          </a:cubicBezTo>
                          <a:cubicBezTo>
                            <a:pt x="24515" y="11515"/>
                            <a:pt x="25368" y="16506"/>
                            <a:pt x="25368" y="23158"/>
                          </a:cubicBezTo>
                          <a:cubicBezTo>
                            <a:pt x="25368" y="29838"/>
                            <a:pt x="24515" y="34839"/>
                            <a:pt x="22807" y="38161"/>
                          </a:cubicBezTo>
                          <a:cubicBezTo>
                            <a:pt x="21106" y="41491"/>
                            <a:pt x="18552" y="43156"/>
                            <a:pt x="15144" y="43156"/>
                          </a:cubicBezTo>
                          <a:close/>
                          <a:moveTo>
                            <a:pt x="15144" y="48358"/>
                          </a:moveTo>
                          <a:cubicBezTo>
                            <a:pt x="20593" y="48358"/>
                            <a:pt x="24754" y="46204"/>
                            <a:pt x="27628" y="41897"/>
                          </a:cubicBezTo>
                          <a:cubicBezTo>
                            <a:pt x="30502" y="37596"/>
                            <a:pt x="31938" y="31350"/>
                            <a:pt x="31938" y="23158"/>
                          </a:cubicBezTo>
                          <a:cubicBezTo>
                            <a:pt x="31938" y="14987"/>
                            <a:pt x="30502" y="8747"/>
                            <a:pt x="27628" y="4440"/>
                          </a:cubicBezTo>
                          <a:cubicBezTo>
                            <a:pt x="24754" y="139"/>
                            <a:pt x="20593" y="-2011"/>
                            <a:pt x="15144" y="-2011"/>
                          </a:cubicBezTo>
                          <a:cubicBezTo>
                            <a:pt x="9702" y="-2011"/>
                            <a:pt x="5544" y="139"/>
                            <a:pt x="2670" y="4440"/>
                          </a:cubicBezTo>
                          <a:cubicBezTo>
                            <a:pt x="-204" y="8747"/>
                            <a:pt x="-1641" y="14987"/>
                            <a:pt x="-1641" y="23158"/>
                          </a:cubicBezTo>
                          <a:cubicBezTo>
                            <a:pt x="-1641" y="31350"/>
                            <a:pt x="-204" y="37596"/>
                            <a:pt x="2670" y="41897"/>
                          </a:cubicBezTo>
                          <a:cubicBezTo>
                            <a:pt x="5544" y="46204"/>
                            <a:pt x="9702" y="48358"/>
                            <a:pt x="1514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8" name="자유형 1647">
                      <a:extLst>
                        <a:ext uri="{FF2B5EF4-FFF2-40B4-BE49-F238E27FC236}">
                          <a16:creationId xmlns:a16="http://schemas.microsoft.com/office/drawing/2014/main" id="{740DE142-9363-4831-7D85-BE56F4553A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041231" y="17218078"/>
                      <a:ext cx="33579" cy="50368"/>
                    </a:xfrm>
                    <a:custGeom>
                      <a:avLst/>
                      <a:gdLst>
                        <a:gd name="connsiteX0" fmla="*/ 15150 w 33579"/>
                        <a:gd name="connsiteY0" fmla="*/ 43156 h 50368"/>
                        <a:gd name="connsiteX1" fmla="*/ 7518 w 33579"/>
                        <a:gd name="connsiteY1" fmla="*/ 38161 h 50368"/>
                        <a:gd name="connsiteX2" fmla="*/ 4967 w 33579"/>
                        <a:gd name="connsiteY2" fmla="*/ 23158 h 50368"/>
                        <a:gd name="connsiteX3" fmla="*/ 7518 w 33579"/>
                        <a:gd name="connsiteY3" fmla="*/ 8186 h 50368"/>
                        <a:gd name="connsiteX4" fmla="*/ 15150 w 33579"/>
                        <a:gd name="connsiteY4" fmla="*/ 3191 h 50368"/>
                        <a:gd name="connsiteX5" fmla="*/ 22813 w 33579"/>
                        <a:gd name="connsiteY5" fmla="*/ 8186 h 50368"/>
                        <a:gd name="connsiteX6" fmla="*/ 25375 w 33579"/>
                        <a:gd name="connsiteY6" fmla="*/ 23158 h 50368"/>
                        <a:gd name="connsiteX7" fmla="*/ 22813 w 33579"/>
                        <a:gd name="connsiteY7" fmla="*/ 38161 h 50368"/>
                        <a:gd name="connsiteX8" fmla="*/ 15150 w 33579"/>
                        <a:gd name="connsiteY8" fmla="*/ 43156 h 50368"/>
                        <a:gd name="connsiteX9" fmla="*/ 15150 w 33579"/>
                        <a:gd name="connsiteY9" fmla="*/ 48358 h 50368"/>
                        <a:gd name="connsiteX10" fmla="*/ 27634 w 33579"/>
                        <a:gd name="connsiteY10" fmla="*/ 41897 h 50368"/>
                        <a:gd name="connsiteX11" fmla="*/ 31945 w 33579"/>
                        <a:gd name="connsiteY11" fmla="*/ 23158 h 50368"/>
                        <a:gd name="connsiteX12" fmla="*/ 27634 w 33579"/>
                        <a:gd name="connsiteY12" fmla="*/ 4440 h 50368"/>
                        <a:gd name="connsiteX13" fmla="*/ 15150 w 33579"/>
                        <a:gd name="connsiteY13" fmla="*/ -2011 h 50368"/>
                        <a:gd name="connsiteX14" fmla="*/ 2676 w 33579"/>
                        <a:gd name="connsiteY14" fmla="*/ 4440 h 50368"/>
                        <a:gd name="connsiteX15" fmla="*/ -1634 w 33579"/>
                        <a:gd name="connsiteY15" fmla="*/ 23158 h 50368"/>
                        <a:gd name="connsiteX16" fmla="*/ 2676 w 33579"/>
                        <a:gd name="connsiteY16" fmla="*/ 41897 h 50368"/>
                        <a:gd name="connsiteX17" fmla="*/ 1515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50" y="43156"/>
                          </a:moveTo>
                          <a:cubicBezTo>
                            <a:pt x="11769" y="43156"/>
                            <a:pt x="9225" y="41491"/>
                            <a:pt x="7518" y="38161"/>
                          </a:cubicBezTo>
                          <a:cubicBezTo>
                            <a:pt x="5817" y="34839"/>
                            <a:pt x="4967" y="29838"/>
                            <a:pt x="4967" y="23158"/>
                          </a:cubicBezTo>
                          <a:cubicBezTo>
                            <a:pt x="4967" y="16506"/>
                            <a:pt x="5817" y="11515"/>
                            <a:pt x="7518" y="8186"/>
                          </a:cubicBezTo>
                          <a:cubicBezTo>
                            <a:pt x="9225" y="4856"/>
                            <a:pt x="11769" y="3191"/>
                            <a:pt x="15150" y="3191"/>
                          </a:cubicBezTo>
                          <a:cubicBezTo>
                            <a:pt x="18558" y="3191"/>
                            <a:pt x="21113" y="4856"/>
                            <a:pt x="22813" y="8186"/>
                          </a:cubicBezTo>
                          <a:cubicBezTo>
                            <a:pt x="24521" y="11515"/>
                            <a:pt x="25375" y="16506"/>
                            <a:pt x="25375" y="23158"/>
                          </a:cubicBezTo>
                          <a:cubicBezTo>
                            <a:pt x="25375" y="29838"/>
                            <a:pt x="24521" y="34839"/>
                            <a:pt x="22813" y="38161"/>
                          </a:cubicBezTo>
                          <a:cubicBezTo>
                            <a:pt x="21113" y="41491"/>
                            <a:pt x="18558" y="43156"/>
                            <a:pt x="15150" y="43156"/>
                          </a:cubicBezTo>
                          <a:close/>
                          <a:moveTo>
                            <a:pt x="15150" y="48358"/>
                          </a:moveTo>
                          <a:cubicBezTo>
                            <a:pt x="20599" y="48358"/>
                            <a:pt x="24760" y="46204"/>
                            <a:pt x="27634" y="41897"/>
                          </a:cubicBezTo>
                          <a:cubicBezTo>
                            <a:pt x="30508" y="37596"/>
                            <a:pt x="31945" y="31350"/>
                            <a:pt x="31945" y="23158"/>
                          </a:cubicBezTo>
                          <a:cubicBezTo>
                            <a:pt x="31945" y="14987"/>
                            <a:pt x="30508" y="8747"/>
                            <a:pt x="27634" y="4440"/>
                          </a:cubicBezTo>
                          <a:cubicBezTo>
                            <a:pt x="24760" y="139"/>
                            <a:pt x="20599" y="-2011"/>
                            <a:pt x="15150" y="-2011"/>
                          </a:cubicBezTo>
                          <a:cubicBezTo>
                            <a:pt x="9708" y="-2011"/>
                            <a:pt x="5550" y="139"/>
                            <a:pt x="2676" y="4440"/>
                          </a:cubicBezTo>
                          <a:cubicBezTo>
                            <a:pt x="-198" y="8747"/>
                            <a:pt x="-1634" y="14987"/>
                            <a:pt x="-1634" y="23158"/>
                          </a:cubicBezTo>
                          <a:cubicBezTo>
                            <a:pt x="-1634" y="31350"/>
                            <a:pt x="-198" y="37596"/>
                            <a:pt x="2676" y="41897"/>
                          </a:cubicBezTo>
                          <a:cubicBezTo>
                            <a:pt x="5550" y="46204"/>
                            <a:pt x="9708" y="48358"/>
                            <a:pt x="1515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49" name="그래픽 356">
                  <a:extLst>
                    <a:ext uri="{FF2B5EF4-FFF2-40B4-BE49-F238E27FC236}">
                      <a16:creationId xmlns:a16="http://schemas.microsoft.com/office/drawing/2014/main" id="{C3B417D6-7EF0-0860-76D2-040722B90C8C}"/>
                    </a:ext>
                  </a:extLst>
                </p:cNvPr>
                <p:cNvGrpSpPr/>
                <p:nvPr/>
              </p:nvGrpSpPr>
              <p:grpSpPr>
                <a:xfrm>
                  <a:off x="23726668" y="17307991"/>
                  <a:ext cx="474925" cy="59181"/>
                  <a:chOff x="23726668" y="17307991"/>
                  <a:chExt cx="474925" cy="59181"/>
                </a:xfrm>
                <a:solidFill>
                  <a:srgbClr val="000000"/>
                </a:solidFill>
              </p:grpSpPr>
              <p:sp>
                <p:nvSpPr>
                  <p:cNvPr id="1650" name="자유형 1649">
                    <a:extLst>
                      <a:ext uri="{FF2B5EF4-FFF2-40B4-BE49-F238E27FC236}">
                        <a16:creationId xmlns:a16="http://schemas.microsoft.com/office/drawing/2014/main" id="{4B9E5BA1-43FD-561B-A3F4-8713DCD29B6E}"/>
                      </a:ext>
                    </a:extLst>
                  </p:cNvPr>
                  <p:cNvSpPr/>
                  <p:nvPr/>
                </p:nvSpPr>
                <p:spPr>
                  <a:xfrm flipV="1">
                    <a:off x="23726668" y="17310040"/>
                    <a:ext cx="44511" cy="48547"/>
                  </a:xfrm>
                  <a:custGeom>
                    <a:avLst/>
                    <a:gdLst>
                      <a:gd name="connsiteX0" fmla="*/ 16560 w 44511"/>
                      <a:gd name="connsiteY0" fmla="*/ -2001 h 48547"/>
                      <a:gd name="connsiteX1" fmla="*/ -1984 w 44511"/>
                      <a:gd name="connsiteY1" fmla="*/ 46547 h 48547"/>
                      <a:gd name="connsiteX2" fmla="*/ 4878 w 44511"/>
                      <a:gd name="connsiteY2" fmla="*/ 46547 h 48547"/>
                      <a:gd name="connsiteX3" fmla="*/ 20277 w 44511"/>
                      <a:gd name="connsiteY3" fmla="*/ 5678 h 48547"/>
                      <a:gd name="connsiteX4" fmla="*/ 35698 w 44511"/>
                      <a:gd name="connsiteY4" fmla="*/ 46547 h 48547"/>
                      <a:gd name="connsiteX5" fmla="*/ 42528 w 44511"/>
                      <a:gd name="connsiteY5" fmla="*/ 46547 h 48547"/>
                      <a:gd name="connsiteX6" fmla="*/ 24015 w 44511"/>
                      <a:gd name="connsiteY6" fmla="*/ -2001 h 48547"/>
                      <a:gd name="connsiteX7" fmla="*/ 16560 w 44511"/>
                      <a:gd name="connsiteY7" fmla="*/ -2001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511" h="48547">
                        <a:moveTo>
                          <a:pt x="16560" y="-2001"/>
                        </a:moveTo>
                        <a:lnTo>
                          <a:pt x="-1984" y="46547"/>
                        </a:lnTo>
                        <a:lnTo>
                          <a:pt x="4878" y="46547"/>
                        </a:lnTo>
                        <a:lnTo>
                          <a:pt x="20277" y="5678"/>
                        </a:lnTo>
                        <a:lnTo>
                          <a:pt x="35698" y="46547"/>
                        </a:lnTo>
                        <a:lnTo>
                          <a:pt x="42528" y="46547"/>
                        </a:lnTo>
                        <a:lnTo>
                          <a:pt x="24015" y="-2001"/>
                        </a:lnTo>
                        <a:lnTo>
                          <a:pt x="1656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1" name="자유형 1650">
                    <a:extLst>
                      <a:ext uri="{FF2B5EF4-FFF2-40B4-BE49-F238E27FC236}">
                        <a16:creationId xmlns:a16="http://schemas.microsoft.com/office/drawing/2014/main" id="{1B5E80D1-F06C-C0CD-2236-0C7F30F5C231}"/>
                      </a:ext>
                    </a:extLst>
                  </p:cNvPr>
                  <p:cNvSpPr/>
                  <p:nvPr/>
                </p:nvSpPr>
                <p:spPr>
                  <a:xfrm flipV="1">
                    <a:off x="23775471" y="17309166"/>
                    <a:ext cx="44970" cy="58005"/>
                  </a:xfrm>
                  <a:custGeom>
                    <a:avLst/>
                    <a:gdLst>
                      <a:gd name="connsiteX0" fmla="*/ 20214 w 44970"/>
                      <a:gd name="connsiteY0" fmla="*/ 51049 h 58005"/>
                      <a:gd name="connsiteX1" fmla="*/ 8834 w 44970"/>
                      <a:gd name="connsiteY1" fmla="*/ 45711 h 58005"/>
                      <a:gd name="connsiteX2" fmla="*/ 4627 w 44970"/>
                      <a:gd name="connsiteY2" fmla="*/ 31176 h 58005"/>
                      <a:gd name="connsiteX3" fmla="*/ 8834 w 44970"/>
                      <a:gd name="connsiteY3" fmla="*/ 16672 h 58005"/>
                      <a:gd name="connsiteX4" fmla="*/ 20214 w 44970"/>
                      <a:gd name="connsiteY4" fmla="*/ 11345 h 58005"/>
                      <a:gd name="connsiteX5" fmla="*/ 31553 w 44970"/>
                      <a:gd name="connsiteY5" fmla="*/ 16672 h 58005"/>
                      <a:gd name="connsiteX6" fmla="*/ 35739 w 44970"/>
                      <a:gd name="connsiteY6" fmla="*/ 31176 h 58005"/>
                      <a:gd name="connsiteX7" fmla="*/ 31553 w 44970"/>
                      <a:gd name="connsiteY7" fmla="*/ 45711 h 58005"/>
                      <a:gd name="connsiteX8" fmla="*/ 20214 w 44970"/>
                      <a:gd name="connsiteY8" fmla="*/ 51049 h 58005"/>
                      <a:gd name="connsiteX9" fmla="*/ 29418 w 44970"/>
                      <a:gd name="connsiteY9" fmla="*/ 7828 h 58005"/>
                      <a:gd name="connsiteX10" fmla="*/ 38081 w 44970"/>
                      <a:gd name="connsiteY10" fmla="*/ -1630 h 58005"/>
                      <a:gd name="connsiteX11" fmla="*/ 30137 w 44970"/>
                      <a:gd name="connsiteY11" fmla="*/ -1630 h 58005"/>
                      <a:gd name="connsiteX12" fmla="*/ 22942 w 44970"/>
                      <a:gd name="connsiteY12" fmla="*/ 6143 h 58005"/>
                      <a:gd name="connsiteX13" fmla="*/ 21297 w 44970"/>
                      <a:gd name="connsiteY13" fmla="*/ 6049 h 58005"/>
                      <a:gd name="connsiteX14" fmla="*/ 20214 w 44970"/>
                      <a:gd name="connsiteY14" fmla="*/ 6007 h 58005"/>
                      <a:gd name="connsiteX15" fmla="*/ 3825 w 44970"/>
                      <a:gd name="connsiteY15" fmla="*/ 12854 h 58005"/>
                      <a:gd name="connsiteX16" fmla="*/ -2307 w 44970"/>
                      <a:gd name="connsiteY16" fmla="*/ 31176 h 58005"/>
                      <a:gd name="connsiteX17" fmla="*/ 3825 w 44970"/>
                      <a:gd name="connsiteY17" fmla="*/ 49530 h 58005"/>
                      <a:gd name="connsiteX18" fmla="*/ 20214 w 44970"/>
                      <a:gd name="connsiteY18" fmla="*/ 56376 h 58005"/>
                      <a:gd name="connsiteX19" fmla="*/ 36540 w 44970"/>
                      <a:gd name="connsiteY19" fmla="*/ 49530 h 58005"/>
                      <a:gd name="connsiteX20" fmla="*/ 42663 w 44970"/>
                      <a:gd name="connsiteY20" fmla="*/ 31176 h 58005"/>
                      <a:gd name="connsiteX21" fmla="*/ 39258 w 44970"/>
                      <a:gd name="connsiteY21" fmla="*/ 16703 h 58005"/>
                      <a:gd name="connsiteX22" fmla="*/ 29418 w 44970"/>
                      <a:gd name="connsiteY22" fmla="*/ 7828 h 5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970" h="58005">
                        <a:moveTo>
                          <a:pt x="20214" y="51049"/>
                        </a:moveTo>
                        <a:cubicBezTo>
                          <a:pt x="15438" y="51049"/>
                          <a:pt x="11645" y="49270"/>
                          <a:pt x="8834" y="45711"/>
                        </a:cubicBezTo>
                        <a:cubicBezTo>
                          <a:pt x="6029" y="42160"/>
                          <a:pt x="4627" y="37315"/>
                          <a:pt x="4627" y="31176"/>
                        </a:cubicBezTo>
                        <a:cubicBezTo>
                          <a:pt x="4627" y="25065"/>
                          <a:pt x="6029" y="20230"/>
                          <a:pt x="8834" y="16672"/>
                        </a:cubicBezTo>
                        <a:cubicBezTo>
                          <a:pt x="11645" y="13121"/>
                          <a:pt x="15438" y="11345"/>
                          <a:pt x="20214" y="11345"/>
                        </a:cubicBezTo>
                        <a:cubicBezTo>
                          <a:pt x="24983" y="11345"/>
                          <a:pt x="28762" y="13121"/>
                          <a:pt x="31553" y="16672"/>
                        </a:cubicBezTo>
                        <a:cubicBezTo>
                          <a:pt x="34343" y="20230"/>
                          <a:pt x="35739" y="25065"/>
                          <a:pt x="35739" y="31176"/>
                        </a:cubicBezTo>
                        <a:cubicBezTo>
                          <a:pt x="35739" y="37315"/>
                          <a:pt x="34343" y="42160"/>
                          <a:pt x="31553" y="45711"/>
                        </a:cubicBezTo>
                        <a:cubicBezTo>
                          <a:pt x="28762" y="49270"/>
                          <a:pt x="24983" y="51049"/>
                          <a:pt x="20214" y="51049"/>
                        </a:cubicBezTo>
                        <a:close/>
                        <a:moveTo>
                          <a:pt x="29418" y="7828"/>
                        </a:moveTo>
                        <a:lnTo>
                          <a:pt x="38081" y="-1630"/>
                        </a:lnTo>
                        <a:lnTo>
                          <a:pt x="30137" y="-1630"/>
                        </a:lnTo>
                        <a:lnTo>
                          <a:pt x="22942" y="6143"/>
                        </a:lnTo>
                        <a:cubicBezTo>
                          <a:pt x="22227" y="6101"/>
                          <a:pt x="21679" y="6070"/>
                          <a:pt x="21297" y="6049"/>
                        </a:cubicBezTo>
                        <a:cubicBezTo>
                          <a:pt x="20922" y="6021"/>
                          <a:pt x="20561" y="6007"/>
                          <a:pt x="20214" y="6007"/>
                        </a:cubicBezTo>
                        <a:cubicBezTo>
                          <a:pt x="13384" y="6007"/>
                          <a:pt x="7921" y="8289"/>
                          <a:pt x="3825" y="12854"/>
                        </a:cubicBezTo>
                        <a:cubicBezTo>
                          <a:pt x="-263" y="17418"/>
                          <a:pt x="-2307" y="23525"/>
                          <a:pt x="-2307" y="31176"/>
                        </a:cubicBezTo>
                        <a:cubicBezTo>
                          <a:pt x="-2307" y="38848"/>
                          <a:pt x="-263" y="44966"/>
                          <a:pt x="3825" y="49530"/>
                        </a:cubicBezTo>
                        <a:cubicBezTo>
                          <a:pt x="7921" y="54094"/>
                          <a:pt x="13384" y="56376"/>
                          <a:pt x="20214" y="56376"/>
                        </a:cubicBezTo>
                        <a:cubicBezTo>
                          <a:pt x="27024" y="56376"/>
                          <a:pt x="32466" y="54094"/>
                          <a:pt x="36540" y="49530"/>
                        </a:cubicBezTo>
                        <a:cubicBezTo>
                          <a:pt x="40622" y="44966"/>
                          <a:pt x="42663" y="38848"/>
                          <a:pt x="42663" y="31176"/>
                        </a:cubicBezTo>
                        <a:cubicBezTo>
                          <a:pt x="42663" y="25544"/>
                          <a:pt x="41528" y="20719"/>
                          <a:pt x="39258" y="16703"/>
                        </a:cubicBezTo>
                        <a:cubicBezTo>
                          <a:pt x="36995" y="12694"/>
                          <a:pt x="33715" y="9736"/>
                          <a:pt x="29418" y="78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2" name="자유형 1651">
                    <a:extLst>
                      <a:ext uri="{FF2B5EF4-FFF2-40B4-BE49-F238E27FC236}">
                        <a16:creationId xmlns:a16="http://schemas.microsoft.com/office/drawing/2014/main" id="{1CA70078-6A40-5F82-ABD8-8D14F2C7D7AF}"/>
                      </a:ext>
                    </a:extLst>
                  </p:cNvPr>
                  <p:cNvSpPr/>
                  <p:nvPr/>
                </p:nvSpPr>
                <p:spPr>
                  <a:xfrm flipV="1">
                    <a:off x="23830723" y="17310040"/>
                    <a:ext cx="31298" cy="48547"/>
                  </a:xfrm>
                  <a:custGeom>
                    <a:avLst/>
                    <a:gdLst>
                      <a:gd name="connsiteX0" fmla="*/ -1913 w 31298"/>
                      <a:gd name="connsiteY0" fmla="*/ 46547 h 48547"/>
                      <a:gd name="connsiteX1" fmla="*/ 28803 w 31298"/>
                      <a:gd name="connsiteY1" fmla="*/ 46547 h 48547"/>
                      <a:gd name="connsiteX2" fmla="*/ 28803 w 31298"/>
                      <a:gd name="connsiteY2" fmla="*/ 41012 h 48547"/>
                      <a:gd name="connsiteX3" fmla="*/ 4657 w 31298"/>
                      <a:gd name="connsiteY3" fmla="*/ 41012 h 48547"/>
                      <a:gd name="connsiteX4" fmla="*/ 4657 w 31298"/>
                      <a:gd name="connsiteY4" fmla="*/ 26643 h 48547"/>
                      <a:gd name="connsiteX5" fmla="*/ 27793 w 31298"/>
                      <a:gd name="connsiteY5" fmla="*/ 26643 h 48547"/>
                      <a:gd name="connsiteX6" fmla="*/ 27793 w 31298"/>
                      <a:gd name="connsiteY6" fmla="*/ 21118 h 48547"/>
                      <a:gd name="connsiteX7" fmla="*/ 4657 w 31298"/>
                      <a:gd name="connsiteY7" fmla="*/ 21118 h 48547"/>
                      <a:gd name="connsiteX8" fmla="*/ 4657 w 31298"/>
                      <a:gd name="connsiteY8" fmla="*/ 3524 h 48547"/>
                      <a:gd name="connsiteX9" fmla="*/ 29386 w 31298"/>
                      <a:gd name="connsiteY9" fmla="*/ 3524 h 48547"/>
                      <a:gd name="connsiteX10" fmla="*/ 29386 w 31298"/>
                      <a:gd name="connsiteY10" fmla="*/ -2001 h 48547"/>
                      <a:gd name="connsiteX11" fmla="*/ -1913 w 31298"/>
                      <a:gd name="connsiteY11" fmla="*/ -2001 h 48547"/>
                      <a:gd name="connsiteX12" fmla="*/ -1913 w 31298"/>
                      <a:gd name="connsiteY12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913" y="46547"/>
                        </a:moveTo>
                        <a:lnTo>
                          <a:pt x="28803" y="46547"/>
                        </a:lnTo>
                        <a:lnTo>
                          <a:pt x="28803" y="41012"/>
                        </a:lnTo>
                        <a:lnTo>
                          <a:pt x="4657" y="41012"/>
                        </a:lnTo>
                        <a:lnTo>
                          <a:pt x="4657" y="26643"/>
                        </a:lnTo>
                        <a:lnTo>
                          <a:pt x="27793" y="26643"/>
                        </a:lnTo>
                        <a:lnTo>
                          <a:pt x="27793" y="21118"/>
                        </a:lnTo>
                        <a:lnTo>
                          <a:pt x="4657" y="21118"/>
                        </a:lnTo>
                        <a:lnTo>
                          <a:pt x="4657" y="3524"/>
                        </a:lnTo>
                        <a:lnTo>
                          <a:pt x="29386" y="3524"/>
                        </a:lnTo>
                        <a:lnTo>
                          <a:pt x="29386" y="-2001"/>
                        </a:lnTo>
                        <a:lnTo>
                          <a:pt x="-1913" y="-2001"/>
                        </a:lnTo>
                        <a:lnTo>
                          <a:pt x="-1913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3" name="자유형 1652">
                    <a:extLst>
                      <a:ext uri="{FF2B5EF4-FFF2-40B4-BE49-F238E27FC236}">
                        <a16:creationId xmlns:a16="http://schemas.microsoft.com/office/drawing/2014/main" id="{3E8A3778-D9FF-4F82-1868-5549D9961846}"/>
                      </a:ext>
                    </a:extLst>
                  </p:cNvPr>
                  <p:cNvSpPr/>
                  <p:nvPr/>
                </p:nvSpPr>
                <p:spPr>
                  <a:xfrm flipV="1">
                    <a:off x="23866288" y="17358588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4" name="자유형 1653">
                    <a:extLst>
                      <a:ext uri="{FF2B5EF4-FFF2-40B4-BE49-F238E27FC236}">
                        <a16:creationId xmlns:a16="http://schemas.microsoft.com/office/drawing/2014/main" id="{593EC59E-F5C8-D0B5-7009-F6FC251E8D72}"/>
                      </a:ext>
                    </a:extLst>
                  </p:cNvPr>
                  <p:cNvSpPr/>
                  <p:nvPr/>
                </p:nvSpPr>
                <p:spPr>
                  <a:xfrm flipV="1">
                    <a:off x="23894009" y="17310040"/>
                    <a:ext cx="6570" cy="48547"/>
                  </a:xfrm>
                  <a:custGeom>
                    <a:avLst/>
                    <a:gdLst>
                      <a:gd name="connsiteX0" fmla="*/ -718 w 6570"/>
                      <a:gd name="connsiteY0" fmla="*/ 46547 h 48547"/>
                      <a:gd name="connsiteX1" fmla="*/ 5852 w 6570"/>
                      <a:gd name="connsiteY1" fmla="*/ 46547 h 48547"/>
                      <a:gd name="connsiteX2" fmla="*/ 5852 w 6570"/>
                      <a:gd name="connsiteY2" fmla="*/ -2001 h 48547"/>
                      <a:gd name="connsiteX3" fmla="*/ -718 w 6570"/>
                      <a:gd name="connsiteY3" fmla="*/ -2001 h 48547"/>
                      <a:gd name="connsiteX4" fmla="*/ -718 w 6570"/>
                      <a:gd name="connsiteY4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70" h="48547">
                        <a:moveTo>
                          <a:pt x="-718" y="46547"/>
                        </a:moveTo>
                        <a:lnTo>
                          <a:pt x="5852" y="46547"/>
                        </a:lnTo>
                        <a:lnTo>
                          <a:pt x="5852" y="-2001"/>
                        </a:lnTo>
                        <a:lnTo>
                          <a:pt x="-718" y="-2001"/>
                        </a:lnTo>
                        <a:lnTo>
                          <a:pt x="-718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5" name="자유형 1654">
                    <a:extLst>
                      <a:ext uri="{FF2B5EF4-FFF2-40B4-BE49-F238E27FC236}">
                        <a16:creationId xmlns:a16="http://schemas.microsoft.com/office/drawing/2014/main" id="{49F63AA8-B554-C609-2885-DF7D05855F26}"/>
                      </a:ext>
                    </a:extLst>
                  </p:cNvPr>
                  <p:cNvSpPr/>
                  <p:nvPr/>
                </p:nvSpPr>
                <p:spPr>
                  <a:xfrm flipV="1">
                    <a:off x="23908914" y="17311830"/>
                    <a:ext cx="22740" cy="46758"/>
                  </a:xfrm>
                  <a:custGeom>
                    <a:avLst/>
                    <a:gdLst>
                      <a:gd name="connsiteX0" fmla="*/ 9378 w 22740"/>
                      <a:gd name="connsiteY0" fmla="*/ 44844 h 46758"/>
                      <a:gd name="connsiteX1" fmla="*/ 9378 w 22740"/>
                      <a:gd name="connsiteY1" fmla="*/ 34502 h 46758"/>
                      <a:gd name="connsiteX2" fmla="*/ 21706 w 22740"/>
                      <a:gd name="connsiteY2" fmla="*/ 34502 h 46758"/>
                      <a:gd name="connsiteX3" fmla="*/ 21706 w 22740"/>
                      <a:gd name="connsiteY3" fmla="*/ 29851 h 46758"/>
                      <a:gd name="connsiteX4" fmla="*/ 9378 w 22740"/>
                      <a:gd name="connsiteY4" fmla="*/ 29851 h 46758"/>
                      <a:gd name="connsiteX5" fmla="*/ 9378 w 22740"/>
                      <a:gd name="connsiteY5" fmla="*/ 10082 h 46758"/>
                      <a:gd name="connsiteX6" fmla="*/ 10596 w 22740"/>
                      <a:gd name="connsiteY6" fmla="*/ 4359 h 46758"/>
                      <a:gd name="connsiteX7" fmla="*/ 15562 w 22740"/>
                      <a:gd name="connsiteY7" fmla="*/ 3090 h 46758"/>
                      <a:gd name="connsiteX8" fmla="*/ 21706 w 22740"/>
                      <a:gd name="connsiteY8" fmla="*/ 3090 h 46758"/>
                      <a:gd name="connsiteX9" fmla="*/ 21706 w 22740"/>
                      <a:gd name="connsiteY9" fmla="*/ -1915 h 46758"/>
                      <a:gd name="connsiteX10" fmla="*/ 15562 w 22740"/>
                      <a:gd name="connsiteY10" fmla="*/ -1915 h 46758"/>
                      <a:gd name="connsiteX11" fmla="*/ 5994 w 22740"/>
                      <a:gd name="connsiteY11" fmla="*/ 666 h 46758"/>
                      <a:gd name="connsiteX12" fmla="*/ 3359 w 22740"/>
                      <a:gd name="connsiteY12" fmla="*/ 10082 h 46758"/>
                      <a:gd name="connsiteX13" fmla="*/ 3359 w 22740"/>
                      <a:gd name="connsiteY13" fmla="*/ 29851 h 46758"/>
                      <a:gd name="connsiteX14" fmla="*/ -1035 w 22740"/>
                      <a:gd name="connsiteY14" fmla="*/ 29851 h 46758"/>
                      <a:gd name="connsiteX15" fmla="*/ -1035 w 22740"/>
                      <a:gd name="connsiteY15" fmla="*/ 34502 h 46758"/>
                      <a:gd name="connsiteX16" fmla="*/ 3359 w 22740"/>
                      <a:gd name="connsiteY16" fmla="*/ 34502 h 46758"/>
                      <a:gd name="connsiteX17" fmla="*/ 3359 w 22740"/>
                      <a:gd name="connsiteY17" fmla="*/ 44844 h 46758"/>
                      <a:gd name="connsiteX18" fmla="*/ 937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78" y="44844"/>
                        </a:moveTo>
                        <a:lnTo>
                          <a:pt x="9378" y="34502"/>
                        </a:lnTo>
                        <a:lnTo>
                          <a:pt x="21706" y="34502"/>
                        </a:lnTo>
                        <a:lnTo>
                          <a:pt x="21706" y="29851"/>
                        </a:lnTo>
                        <a:lnTo>
                          <a:pt x="9378" y="29851"/>
                        </a:lnTo>
                        <a:lnTo>
                          <a:pt x="9378" y="10082"/>
                        </a:lnTo>
                        <a:cubicBezTo>
                          <a:pt x="9378" y="7113"/>
                          <a:pt x="9784" y="5206"/>
                          <a:pt x="10596" y="4359"/>
                        </a:cubicBezTo>
                        <a:cubicBezTo>
                          <a:pt x="11408" y="3513"/>
                          <a:pt x="13063" y="3090"/>
                          <a:pt x="15562" y="3090"/>
                        </a:cubicBezTo>
                        <a:lnTo>
                          <a:pt x="21706" y="3090"/>
                        </a:lnTo>
                        <a:lnTo>
                          <a:pt x="21706" y="-1915"/>
                        </a:lnTo>
                        <a:lnTo>
                          <a:pt x="15562" y="-1915"/>
                        </a:lnTo>
                        <a:cubicBezTo>
                          <a:pt x="10939" y="-1915"/>
                          <a:pt x="7750" y="-1055"/>
                          <a:pt x="5994" y="666"/>
                        </a:cubicBezTo>
                        <a:cubicBezTo>
                          <a:pt x="4237" y="2393"/>
                          <a:pt x="3359" y="5532"/>
                          <a:pt x="3359" y="10082"/>
                        </a:cubicBezTo>
                        <a:lnTo>
                          <a:pt x="3359" y="29851"/>
                        </a:lnTo>
                        <a:lnTo>
                          <a:pt x="-1035" y="29851"/>
                        </a:lnTo>
                        <a:lnTo>
                          <a:pt x="-1035" y="34502"/>
                        </a:lnTo>
                        <a:lnTo>
                          <a:pt x="3359" y="34502"/>
                        </a:lnTo>
                        <a:lnTo>
                          <a:pt x="3359" y="44844"/>
                        </a:lnTo>
                        <a:lnTo>
                          <a:pt x="937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6" name="자유형 1655">
                    <a:extLst>
                      <a:ext uri="{FF2B5EF4-FFF2-40B4-BE49-F238E27FC236}">
                        <a16:creationId xmlns:a16="http://schemas.microsoft.com/office/drawing/2014/main" id="{83DF77F6-D0D6-93A0-934D-65B7763CDD2A}"/>
                      </a:ext>
                    </a:extLst>
                  </p:cNvPr>
                  <p:cNvSpPr/>
                  <p:nvPr/>
                </p:nvSpPr>
                <p:spPr>
                  <a:xfrm flipV="1">
                    <a:off x="23936927" y="17321298"/>
                    <a:ext cx="33777" cy="38236"/>
                  </a:xfrm>
                  <a:custGeom>
                    <a:avLst/>
                    <a:gdLst>
                      <a:gd name="connsiteX0" fmla="*/ 32036 w 33777"/>
                      <a:gd name="connsiteY0" fmla="*/ 19240 h 38236"/>
                      <a:gd name="connsiteX1" fmla="*/ 32036 w 33777"/>
                      <a:gd name="connsiteY1" fmla="*/ 16316 h 38236"/>
                      <a:gd name="connsiteX2" fmla="*/ 4507 w 33777"/>
                      <a:gd name="connsiteY2" fmla="*/ 16316 h 38236"/>
                      <a:gd name="connsiteX3" fmla="*/ 8234 w 33777"/>
                      <a:gd name="connsiteY3" fmla="*/ 6900 h 38236"/>
                      <a:gd name="connsiteX4" fmla="*/ 17522 w 33777"/>
                      <a:gd name="connsiteY4" fmla="*/ 3664 h 38236"/>
                      <a:gd name="connsiteX5" fmla="*/ 24206 w 33777"/>
                      <a:gd name="connsiteY5" fmla="*/ 4507 h 38236"/>
                      <a:gd name="connsiteX6" fmla="*/ 30641 w 33777"/>
                      <a:gd name="connsiteY6" fmla="*/ 7046 h 38236"/>
                      <a:gd name="connsiteX7" fmla="*/ 30641 w 33777"/>
                      <a:gd name="connsiteY7" fmla="*/ 1385 h 38236"/>
                      <a:gd name="connsiteX8" fmla="*/ 24029 w 33777"/>
                      <a:gd name="connsiteY8" fmla="*/ -695 h 38236"/>
                      <a:gd name="connsiteX9" fmla="*/ 17168 w 33777"/>
                      <a:gd name="connsiteY9" fmla="*/ -1413 h 38236"/>
                      <a:gd name="connsiteX10" fmla="*/ 3351 w 33777"/>
                      <a:gd name="connsiteY10" fmla="*/ 3654 h 38236"/>
                      <a:gd name="connsiteX11" fmla="*/ -1741 w 33777"/>
                      <a:gd name="connsiteY11" fmla="*/ 17388 h 38236"/>
                      <a:gd name="connsiteX12" fmla="*/ 3091 w 33777"/>
                      <a:gd name="connsiteY12" fmla="*/ 31569 h 38236"/>
                      <a:gd name="connsiteX13" fmla="*/ 16127 w 33777"/>
                      <a:gd name="connsiteY13" fmla="*/ 36824 h 38236"/>
                      <a:gd name="connsiteX14" fmla="*/ 27757 w 33777"/>
                      <a:gd name="connsiteY14" fmla="*/ 32090 h 38236"/>
                      <a:gd name="connsiteX15" fmla="*/ 32036 w 33777"/>
                      <a:gd name="connsiteY15" fmla="*/ 19240 h 38236"/>
                      <a:gd name="connsiteX16" fmla="*/ 26049 w 33777"/>
                      <a:gd name="connsiteY16" fmla="*/ 20998 h 38236"/>
                      <a:gd name="connsiteX17" fmla="*/ 23301 w 33777"/>
                      <a:gd name="connsiteY17" fmla="*/ 28822 h 38236"/>
                      <a:gd name="connsiteX18" fmla="*/ 16189 w 33777"/>
                      <a:gd name="connsiteY18" fmla="*/ 31757 h 38236"/>
                      <a:gd name="connsiteX19" fmla="*/ 8172 w 33777"/>
                      <a:gd name="connsiteY19" fmla="*/ 28927 h 38236"/>
                      <a:gd name="connsiteX20" fmla="*/ 4705 w 33777"/>
                      <a:gd name="connsiteY20" fmla="*/ 20957 h 38236"/>
                      <a:gd name="connsiteX21" fmla="*/ 26049 w 33777"/>
                      <a:gd name="connsiteY21" fmla="*/ 2099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036" y="19240"/>
                        </a:moveTo>
                        <a:lnTo>
                          <a:pt x="32036" y="16316"/>
                        </a:lnTo>
                        <a:lnTo>
                          <a:pt x="4507" y="16316"/>
                        </a:lnTo>
                        <a:cubicBezTo>
                          <a:pt x="4770" y="12196"/>
                          <a:pt x="6013" y="9057"/>
                          <a:pt x="8234" y="6900"/>
                        </a:cubicBezTo>
                        <a:cubicBezTo>
                          <a:pt x="10455" y="4743"/>
                          <a:pt x="13551" y="3664"/>
                          <a:pt x="17522" y="3664"/>
                        </a:cubicBezTo>
                        <a:cubicBezTo>
                          <a:pt x="19820" y="3664"/>
                          <a:pt x="22048" y="3945"/>
                          <a:pt x="24206" y="4507"/>
                        </a:cubicBezTo>
                        <a:cubicBezTo>
                          <a:pt x="26365" y="5069"/>
                          <a:pt x="28510" y="5915"/>
                          <a:pt x="30641" y="7046"/>
                        </a:cubicBezTo>
                        <a:lnTo>
                          <a:pt x="30641" y="1385"/>
                        </a:lnTo>
                        <a:cubicBezTo>
                          <a:pt x="28489" y="477"/>
                          <a:pt x="26285" y="-217"/>
                          <a:pt x="24029" y="-695"/>
                        </a:cubicBezTo>
                        <a:cubicBezTo>
                          <a:pt x="21773" y="-1174"/>
                          <a:pt x="19486" y="-1413"/>
                          <a:pt x="17168" y="-1413"/>
                        </a:cubicBezTo>
                        <a:cubicBezTo>
                          <a:pt x="11351" y="-1413"/>
                          <a:pt x="6745" y="276"/>
                          <a:pt x="3351" y="3654"/>
                        </a:cubicBezTo>
                        <a:cubicBezTo>
                          <a:pt x="-43" y="7039"/>
                          <a:pt x="-1741" y="11617"/>
                          <a:pt x="-1741" y="17388"/>
                        </a:cubicBezTo>
                        <a:cubicBezTo>
                          <a:pt x="-1741" y="23346"/>
                          <a:pt x="-130" y="28073"/>
                          <a:pt x="3091" y="31569"/>
                        </a:cubicBezTo>
                        <a:cubicBezTo>
                          <a:pt x="6311" y="35072"/>
                          <a:pt x="10657" y="36824"/>
                          <a:pt x="16127" y="36824"/>
                        </a:cubicBezTo>
                        <a:cubicBezTo>
                          <a:pt x="21027" y="36824"/>
                          <a:pt x="24904" y="35246"/>
                          <a:pt x="27757" y="32090"/>
                        </a:cubicBezTo>
                        <a:cubicBezTo>
                          <a:pt x="30610" y="28940"/>
                          <a:pt x="32036" y="24657"/>
                          <a:pt x="32036" y="19240"/>
                        </a:cubicBezTo>
                        <a:close/>
                        <a:moveTo>
                          <a:pt x="26049" y="20998"/>
                        </a:moveTo>
                        <a:cubicBezTo>
                          <a:pt x="26008" y="24265"/>
                          <a:pt x="25092" y="26873"/>
                          <a:pt x="23301" y="28822"/>
                        </a:cubicBezTo>
                        <a:cubicBezTo>
                          <a:pt x="21510" y="30779"/>
                          <a:pt x="19139" y="31757"/>
                          <a:pt x="16189" y="31757"/>
                        </a:cubicBezTo>
                        <a:cubicBezTo>
                          <a:pt x="12850" y="31757"/>
                          <a:pt x="10178" y="30813"/>
                          <a:pt x="8172" y="28927"/>
                        </a:cubicBezTo>
                        <a:cubicBezTo>
                          <a:pt x="6166" y="27040"/>
                          <a:pt x="5010" y="24383"/>
                          <a:pt x="4705" y="20957"/>
                        </a:cubicBezTo>
                        <a:lnTo>
                          <a:pt x="26049" y="209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7" name="자유형 1656">
                    <a:extLst>
                      <a:ext uri="{FF2B5EF4-FFF2-40B4-BE49-F238E27FC236}">
                        <a16:creationId xmlns:a16="http://schemas.microsoft.com/office/drawing/2014/main" id="{16C3AD5B-8FC0-4E9A-799E-9AE844F9E564}"/>
                      </a:ext>
                    </a:extLst>
                  </p:cNvPr>
                  <p:cNvSpPr/>
                  <p:nvPr/>
                </p:nvSpPr>
                <p:spPr>
                  <a:xfrm flipV="1">
                    <a:off x="23980298" y="17321298"/>
                    <a:ext cx="21344" cy="37290"/>
                  </a:xfrm>
                  <a:custGeom>
                    <a:avLst/>
                    <a:gdLst>
                      <a:gd name="connsiteX0" fmla="*/ 19979 w 21344"/>
                      <a:gd name="connsiteY0" fmla="*/ 29370 h 37290"/>
                      <a:gd name="connsiteX1" fmla="*/ 17782 w 21344"/>
                      <a:gd name="connsiteY1" fmla="*/ 30223 h 37290"/>
                      <a:gd name="connsiteX2" fmla="*/ 15168 w 21344"/>
                      <a:gd name="connsiteY2" fmla="*/ 30504 h 37290"/>
                      <a:gd name="connsiteX3" fmla="*/ 7370 w 21344"/>
                      <a:gd name="connsiteY3" fmla="*/ 27206 h 37290"/>
                      <a:gd name="connsiteX4" fmla="*/ 4652 w 21344"/>
                      <a:gd name="connsiteY4" fmla="*/ 17727 h 37290"/>
                      <a:gd name="connsiteX5" fmla="*/ 4652 w 21344"/>
                      <a:gd name="connsiteY5" fmla="*/ -1459 h 37290"/>
                      <a:gd name="connsiteX6" fmla="*/ -1366 w 21344"/>
                      <a:gd name="connsiteY6" fmla="*/ -1459 h 37290"/>
                      <a:gd name="connsiteX7" fmla="*/ -1366 w 21344"/>
                      <a:gd name="connsiteY7" fmla="*/ 34957 h 37290"/>
                      <a:gd name="connsiteX8" fmla="*/ 4652 w 21344"/>
                      <a:gd name="connsiteY8" fmla="*/ 34957 h 37290"/>
                      <a:gd name="connsiteX9" fmla="*/ 4652 w 21344"/>
                      <a:gd name="connsiteY9" fmla="*/ 29297 h 37290"/>
                      <a:gd name="connsiteX10" fmla="*/ 9567 w 21344"/>
                      <a:gd name="connsiteY10" fmla="*/ 34219 h 37290"/>
                      <a:gd name="connsiteX11" fmla="*/ 16928 w 21344"/>
                      <a:gd name="connsiteY11" fmla="*/ 35831 h 37290"/>
                      <a:gd name="connsiteX12" fmla="*/ 18292 w 21344"/>
                      <a:gd name="connsiteY12" fmla="*/ 35748 h 37290"/>
                      <a:gd name="connsiteX13" fmla="*/ 19948 w 21344"/>
                      <a:gd name="connsiteY13" fmla="*/ 35509 h 37290"/>
                      <a:gd name="connsiteX14" fmla="*/ 19979 w 21344"/>
                      <a:gd name="connsiteY14" fmla="*/ 29370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979" y="29370"/>
                        </a:moveTo>
                        <a:cubicBezTo>
                          <a:pt x="19306" y="29758"/>
                          <a:pt x="18573" y="30043"/>
                          <a:pt x="17782" y="30223"/>
                        </a:cubicBezTo>
                        <a:cubicBezTo>
                          <a:pt x="16991" y="30410"/>
                          <a:pt x="16119" y="30504"/>
                          <a:pt x="15168" y="30504"/>
                        </a:cubicBezTo>
                        <a:cubicBezTo>
                          <a:pt x="11781" y="30504"/>
                          <a:pt x="9181" y="29405"/>
                          <a:pt x="7370" y="27206"/>
                        </a:cubicBezTo>
                        <a:cubicBezTo>
                          <a:pt x="5558" y="25007"/>
                          <a:pt x="4652" y="21847"/>
                          <a:pt x="4652" y="17727"/>
                        </a:cubicBezTo>
                        <a:lnTo>
                          <a:pt x="4652" y="-1459"/>
                        </a:lnTo>
                        <a:lnTo>
                          <a:pt x="-1366" y="-1459"/>
                        </a:lnTo>
                        <a:lnTo>
                          <a:pt x="-1366" y="34957"/>
                        </a:lnTo>
                        <a:lnTo>
                          <a:pt x="4652" y="34957"/>
                        </a:lnTo>
                        <a:lnTo>
                          <a:pt x="4652" y="29297"/>
                        </a:lnTo>
                        <a:cubicBezTo>
                          <a:pt x="5916" y="31510"/>
                          <a:pt x="7554" y="33150"/>
                          <a:pt x="9567" y="34219"/>
                        </a:cubicBezTo>
                        <a:cubicBezTo>
                          <a:pt x="11587" y="35294"/>
                          <a:pt x="14041" y="35831"/>
                          <a:pt x="16928" y="35831"/>
                        </a:cubicBezTo>
                        <a:cubicBezTo>
                          <a:pt x="17338" y="35831"/>
                          <a:pt x="17792" y="35803"/>
                          <a:pt x="18292" y="35748"/>
                        </a:cubicBezTo>
                        <a:cubicBezTo>
                          <a:pt x="18792" y="35699"/>
                          <a:pt x="19344" y="35620"/>
                          <a:pt x="19948" y="35509"/>
                        </a:cubicBezTo>
                        <a:lnTo>
                          <a:pt x="19979" y="2937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8" name="자유형 1657">
                    <a:extLst>
                      <a:ext uri="{FF2B5EF4-FFF2-40B4-BE49-F238E27FC236}">
                        <a16:creationId xmlns:a16="http://schemas.microsoft.com/office/drawing/2014/main" id="{7BAA1957-FEDB-2EE2-2636-A3E9566A2751}"/>
                      </a:ext>
                    </a:extLst>
                  </p:cNvPr>
                  <p:cNvSpPr/>
                  <p:nvPr/>
                </p:nvSpPr>
                <p:spPr>
                  <a:xfrm flipV="1">
                    <a:off x="24005644" y="17321298"/>
                    <a:ext cx="30788" cy="38236"/>
                  </a:xfrm>
                  <a:custGeom>
                    <a:avLst/>
                    <a:gdLst>
                      <a:gd name="connsiteX0" fmla="*/ 17228 w 30788"/>
                      <a:gd name="connsiteY0" fmla="*/ 17835 h 38236"/>
                      <a:gd name="connsiteX1" fmla="*/ 7170 w 30788"/>
                      <a:gd name="connsiteY1" fmla="*/ 16181 h 38236"/>
                      <a:gd name="connsiteX2" fmla="*/ 4369 w 30788"/>
                      <a:gd name="connsiteY2" fmla="*/ 10521 h 38236"/>
                      <a:gd name="connsiteX3" fmla="*/ 6472 w 30788"/>
                      <a:gd name="connsiteY3" fmla="*/ 5464 h 38236"/>
                      <a:gd name="connsiteX4" fmla="*/ 12178 w 30788"/>
                      <a:gd name="connsiteY4" fmla="*/ 3602 h 38236"/>
                      <a:gd name="connsiteX5" fmla="*/ 20175 w 30788"/>
                      <a:gd name="connsiteY5" fmla="*/ 7129 h 38236"/>
                      <a:gd name="connsiteX6" fmla="*/ 23184 w 30788"/>
                      <a:gd name="connsiteY6" fmla="*/ 16503 h 38236"/>
                      <a:gd name="connsiteX7" fmla="*/ 23184 w 30788"/>
                      <a:gd name="connsiteY7" fmla="*/ 17835 h 38236"/>
                      <a:gd name="connsiteX8" fmla="*/ 17228 w 30788"/>
                      <a:gd name="connsiteY8" fmla="*/ 17835 h 38236"/>
                      <a:gd name="connsiteX9" fmla="*/ 29171 w 30788"/>
                      <a:gd name="connsiteY9" fmla="*/ 20311 h 38236"/>
                      <a:gd name="connsiteX10" fmla="*/ 29171 w 30788"/>
                      <a:gd name="connsiteY10" fmla="*/ -467 h 38236"/>
                      <a:gd name="connsiteX11" fmla="*/ 23184 w 30788"/>
                      <a:gd name="connsiteY11" fmla="*/ -467 h 38236"/>
                      <a:gd name="connsiteX12" fmla="*/ 23184 w 30788"/>
                      <a:gd name="connsiteY12" fmla="*/ 5058 h 38236"/>
                      <a:gd name="connsiteX13" fmla="*/ 18071 w 30788"/>
                      <a:gd name="connsiteY13" fmla="*/ 168 h 38236"/>
                      <a:gd name="connsiteX14" fmla="*/ 10585 w 30788"/>
                      <a:gd name="connsiteY14" fmla="*/ -1413 h 38236"/>
                      <a:gd name="connsiteX15" fmla="*/ 1683 w 30788"/>
                      <a:gd name="connsiteY15" fmla="*/ 1729 h 38236"/>
                      <a:gd name="connsiteX16" fmla="*/ -1618 w 30788"/>
                      <a:gd name="connsiteY16" fmla="*/ 10136 h 38236"/>
                      <a:gd name="connsiteX17" fmla="*/ 2495 w 30788"/>
                      <a:gd name="connsiteY17" fmla="*/ 19396 h 38236"/>
                      <a:gd name="connsiteX18" fmla="*/ 14781 w 30788"/>
                      <a:gd name="connsiteY18" fmla="*/ 22517 h 38236"/>
                      <a:gd name="connsiteX19" fmla="*/ 23184 w 30788"/>
                      <a:gd name="connsiteY19" fmla="*/ 22517 h 38236"/>
                      <a:gd name="connsiteX20" fmla="*/ 23184 w 30788"/>
                      <a:gd name="connsiteY20" fmla="*/ 23110 h 38236"/>
                      <a:gd name="connsiteX21" fmla="*/ 20466 w 30788"/>
                      <a:gd name="connsiteY21" fmla="*/ 29499 h 38236"/>
                      <a:gd name="connsiteX22" fmla="*/ 12834 w 30788"/>
                      <a:gd name="connsiteY22" fmla="*/ 31757 h 38236"/>
                      <a:gd name="connsiteX23" fmla="*/ 6743 w 30788"/>
                      <a:gd name="connsiteY23" fmla="*/ 31007 h 38236"/>
                      <a:gd name="connsiteX24" fmla="*/ 1058 w 30788"/>
                      <a:gd name="connsiteY24" fmla="*/ 28760 h 38236"/>
                      <a:gd name="connsiteX25" fmla="*/ 1058 w 30788"/>
                      <a:gd name="connsiteY25" fmla="*/ 34295 h 38236"/>
                      <a:gd name="connsiteX26" fmla="*/ 7430 w 30788"/>
                      <a:gd name="connsiteY26" fmla="*/ 36189 h 38236"/>
                      <a:gd name="connsiteX27" fmla="*/ 13448 w 30788"/>
                      <a:gd name="connsiteY27" fmla="*/ 36824 h 38236"/>
                      <a:gd name="connsiteX28" fmla="*/ 25266 w 30788"/>
                      <a:gd name="connsiteY28" fmla="*/ 32724 h 38236"/>
                      <a:gd name="connsiteX29" fmla="*/ 29171 w 30788"/>
                      <a:gd name="connsiteY29" fmla="*/ 2031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0788" h="38236">
                        <a:moveTo>
                          <a:pt x="17228" y="17835"/>
                        </a:moveTo>
                        <a:cubicBezTo>
                          <a:pt x="12390" y="17835"/>
                          <a:pt x="9037" y="17284"/>
                          <a:pt x="7170" y="16181"/>
                        </a:cubicBezTo>
                        <a:cubicBezTo>
                          <a:pt x="5303" y="15078"/>
                          <a:pt x="4369" y="13191"/>
                          <a:pt x="4369" y="10521"/>
                        </a:cubicBezTo>
                        <a:cubicBezTo>
                          <a:pt x="4369" y="8398"/>
                          <a:pt x="5070" y="6713"/>
                          <a:pt x="6472" y="5464"/>
                        </a:cubicBezTo>
                        <a:cubicBezTo>
                          <a:pt x="7874" y="4222"/>
                          <a:pt x="9776" y="3602"/>
                          <a:pt x="12178" y="3602"/>
                        </a:cubicBezTo>
                        <a:cubicBezTo>
                          <a:pt x="15503" y="3602"/>
                          <a:pt x="18169" y="4777"/>
                          <a:pt x="20175" y="7129"/>
                        </a:cubicBezTo>
                        <a:cubicBezTo>
                          <a:pt x="22181" y="9480"/>
                          <a:pt x="23184" y="12605"/>
                          <a:pt x="23184" y="16503"/>
                        </a:cubicBezTo>
                        <a:lnTo>
                          <a:pt x="23184" y="17835"/>
                        </a:lnTo>
                        <a:lnTo>
                          <a:pt x="17228" y="17835"/>
                        </a:lnTo>
                        <a:close/>
                        <a:moveTo>
                          <a:pt x="29171" y="20311"/>
                        </a:moveTo>
                        <a:lnTo>
                          <a:pt x="29171" y="-467"/>
                        </a:lnTo>
                        <a:lnTo>
                          <a:pt x="23184" y="-467"/>
                        </a:lnTo>
                        <a:lnTo>
                          <a:pt x="23184" y="5058"/>
                        </a:lnTo>
                        <a:cubicBezTo>
                          <a:pt x="21816" y="2853"/>
                          <a:pt x="20112" y="1222"/>
                          <a:pt x="18071" y="168"/>
                        </a:cubicBezTo>
                        <a:cubicBezTo>
                          <a:pt x="16031" y="-886"/>
                          <a:pt x="13535" y="-1413"/>
                          <a:pt x="10585" y="-1413"/>
                        </a:cubicBezTo>
                        <a:cubicBezTo>
                          <a:pt x="6857" y="-1413"/>
                          <a:pt x="3890" y="-366"/>
                          <a:pt x="1683" y="1729"/>
                        </a:cubicBezTo>
                        <a:cubicBezTo>
                          <a:pt x="-518" y="3824"/>
                          <a:pt x="-1618" y="6626"/>
                          <a:pt x="-1618" y="10136"/>
                        </a:cubicBezTo>
                        <a:cubicBezTo>
                          <a:pt x="-1618" y="14228"/>
                          <a:pt x="-247" y="17315"/>
                          <a:pt x="2495" y="19396"/>
                        </a:cubicBezTo>
                        <a:cubicBezTo>
                          <a:pt x="5244" y="21477"/>
                          <a:pt x="9339" y="22517"/>
                          <a:pt x="14781" y="22517"/>
                        </a:cubicBezTo>
                        <a:lnTo>
                          <a:pt x="23184" y="22517"/>
                        </a:lnTo>
                        <a:lnTo>
                          <a:pt x="23184" y="23110"/>
                        </a:lnTo>
                        <a:cubicBezTo>
                          <a:pt x="23184" y="25864"/>
                          <a:pt x="22278" y="27994"/>
                          <a:pt x="20466" y="29499"/>
                        </a:cubicBezTo>
                        <a:cubicBezTo>
                          <a:pt x="18654" y="31004"/>
                          <a:pt x="16110" y="31757"/>
                          <a:pt x="12834" y="31757"/>
                        </a:cubicBezTo>
                        <a:cubicBezTo>
                          <a:pt x="10752" y="31757"/>
                          <a:pt x="8721" y="31507"/>
                          <a:pt x="6743" y="31007"/>
                        </a:cubicBezTo>
                        <a:cubicBezTo>
                          <a:pt x="4772" y="30508"/>
                          <a:pt x="2877" y="29759"/>
                          <a:pt x="1058" y="28760"/>
                        </a:cubicBezTo>
                        <a:lnTo>
                          <a:pt x="1058" y="34295"/>
                        </a:lnTo>
                        <a:cubicBezTo>
                          <a:pt x="3244" y="35142"/>
                          <a:pt x="5369" y="35773"/>
                          <a:pt x="7430" y="36189"/>
                        </a:cubicBezTo>
                        <a:cubicBezTo>
                          <a:pt x="9492" y="36612"/>
                          <a:pt x="11498" y="36824"/>
                          <a:pt x="13448" y="36824"/>
                        </a:cubicBezTo>
                        <a:cubicBezTo>
                          <a:pt x="18724" y="36824"/>
                          <a:pt x="22663" y="35457"/>
                          <a:pt x="25266" y="32724"/>
                        </a:cubicBezTo>
                        <a:cubicBezTo>
                          <a:pt x="27869" y="29998"/>
                          <a:pt x="29171" y="25861"/>
                          <a:pt x="29171" y="203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9" name="자유형 1658">
                    <a:extLst>
                      <a:ext uri="{FF2B5EF4-FFF2-40B4-BE49-F238E27FC236}">
                        <a16:creationId xmlns:a16="http://schemas.microsoft.com/office/drawing/2014/main" id="{536A5B18-858B-8E3F-CA94-3E854702EE8E}"/>
                      </a:ext>
                    </a:extLst>
                  </p:cNvPr>
                  <p:cNvSpPr/>
                  <p:nvPr/>
                </p:nvSpPr>
                <p:spPr>
                  <a:xfrm flipV="1">
                    <a:off x="24044272" y="17311830"/>
                    <a:ext cx="22740" cy="46758"/>
                  </a:xfrm>
                  <a:custGeom>
                    <a:avLst/>
                    <a:gdLst>
                      <a:gd name="connsiteX0" fmla="*/ 9398 w 22740"/>
                      <a:gd name="connsiteY0" fmla="*/ 44844 h 46758"/>
                      <a:gd name="connsiteX1" fmla="*/ 9398 w 22740"/>
                      <a:gd name="connsiteY1" fmla="*/ 34502 h 46758"/>
                      <a:gd name="connsiteX2" fmla="*/ 21726 w 22740"/>
                      <a:gd name="connsiteY2" fmla="*/ 34502 h 46758"/>
                      <a:gd name="connsiteX3" fmla="*/ 21726 w 22740"/>
                      <a:gd name="connsiteY3" fmla="*/ 29851 h 46758"/>
                      <a:gd name="connsiteX4" fmla="*/ 9398 w 22740"/>
                      <a:gd name="connsiteY4" fmla="*/ 29851 h 46758"/>
                      <a:gd name="connsiteX5" fmla="*/ 9398 w 22740"/>
                      <a:gd name="connsiteY5" fmla="*/ 10082 h 46758"/>
                      <a:gd name="connsiteX6" fmla="*/ 10616 w 22740"/>
                      <a:gd name="connsiteY6" fmla="*/ 4359 h 46758"/>
                      <a:gd name="connsiteX7" fmla="*/ 15583 w 22740"/>
                      <a:gd name="connsiteY7" fmla="*/ 3090 h 46758"/>
                      <a:gd name="connsiteX8" fmla="*/ 21726 w 22740"/>
                      <a:gd name="connsiteY8" fmla="*/ 3090 h 46758"/>
                      <a:gd name="connsiteX9" fmla="*/ 21726 w 22740"/>
                      <a:gd name="connsiteY9" fmla="*/ -1915 h 46758"/>
                      <a:gd name="connsiteX10" fmla="*/ 15583 w 22740"/>
                      <a:gd name="connsiteY10" fmla="*/ -1915 h 46758"/>
                      <a:gd name="connsiteX11" fmla="*/ 6014 w 22740"/>
                      <a:gd name="connsiteY11" fmla="*/ 666 h 46758"/>
                      <a:gd name="connsiteX12" fmla="*/ 3380 w 22740"/>
                      <a:gd name="connsiteY12" fmla="*/ 10082 h 46758"/>
                      <a:gd name="connsiteX13" fmla="*/ 3380 w 22740"/>
                      <a:gd name="connsiteY13" fmla="*/ 29851 h 46758"/>
                      <a:gd name="connsiteX14" fmla="*/ -1014 w 22740"/>
                      <a:gd name="connsiteY14" fmla="*/ 29851 h 46758"/>
                      <a:gd name="connsiteX15" fmla="*/ -1014 w 22740"/>
                      <a:gd name="connsiteY15" fmla="*/ 34502 h 46758"/>
                      <a:gd name="connsiteX16" fmla="*/ 3380 w 22740"/>
                      <a:gd name="connsiteY16" fmla="*/ 34502 h 46758"/>
                      <a:gd name="connsiteX17" fmla="*/ 3380 w 22740"/>
                      <a:gd name="connsiteY17" fmla="*/ 44844 h 46758"/>
                      <a:gd name="connsiteX18" fmla="*/ 939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98" y="44844"/>
                        </a:moveTo>
                        <a:lnTo>
                          <a:pt x="9398" y="34502"/>
                        </a:lnTo>
                        <a:lnTo>
                          <a:pt x="21726" y="34502"/>
                        </a:lnTo>
                        <a:lnTo>
                          <a:pt x="21726" y="29851"/>
                        </a:lnTo>
                        <a:lnTo>
                          <a:pt x="9398" y="29851"/>
                        </a:lnTo>
                        <a:lnTo>
                          <a:pt x="9398" y="10082"/>
                        </a:lnTo>
                        <a:cubicBezTo>
                          <a:pt x="9398" y="7113"/>
                          <a:pt x="9804" y="5206"/>
                          <a:pt x="10616" y="4359"/>
                        </a:cubicBezTo>
                        <a:cubicBezTo>
                          <a:pt x="11428" y="3513"/>
                          <a:pt x="13084" y="3090"/>
                          <a:pt x="15583" y="3090"/>
                        </a:cubicBezTo>
                        <a:lnTo>
                          <a:pt x="21726" y="3090"/>
                        </a:lnTo>
                        <a:lnTo>
                          <a:pt x="21726" y="-1915"/>
                        </a:lnTo>
                        <a:lnTo>
                          <a:pt x="15583" y="-1915"/>
                        </a:lnTo>
                        <a:cubicBezTo>
                          <a:pt x="10960" y="-1915"/>
                          <a:pt x="7770" y="-1055"/>
                          <a:pt x="6014" y="666"/>
                        </a:cubicBezTo>
                        <a:cubicBezTo>
                          <a:pt x="4258" y="2393"/>
                          <a:pt x="3380" y="5532"/>
                          <a:pt x="3380" y="10082"/>
                        </a:cubicBezTo>
                        <a:lnTo>
                          <a:pt x="3380" y="29851"/>
                        </a:lnTo>
                        <a:lnTo>
                          <a:pt x="-1014" y="29851"/>
                        </a:lnTo>
                        <a:lnTo>
                          <a:pt x="-1014" y="34502"/>
                        </a:lnTo>
                        <a:lnTo>
                          <a:pt x="3380" y="34502"/>
                        </a:lnTo>
                        <a:lnTo>
                          <a:pt x="3380" y="44844"/>
                        </a:lnTo>
                        <a:lnTo>
                          <a:pt x="939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0" name="자유형 1659">
                    <a:extLst>
                      <a:ext uri="{FF2B5EF4-FFF2-40B4-BE49-F238E27FC236}">
                        <a16:creationId xmlns:a16="http://schemas.microsoft.com/office/drawing/2014/main" id="{D1E53835-0993-A9AD-81CA-AA45F095DBAD}"/>
                      </a:ext>
                    </a:extLst>
                  </p:cNvPr>
                  <p:cNvSpPr/>
                  <p:nvPr/>
                </p:nvSpPr>
                <p:spPr>
                  <a:xfrm flipV="1">
                    <a:off x="24074888" y="17307991"/>
                    <a:ext cx="5986" cy="50597"/>
                  </a:xfrm>
                  <a:custGeom>
                    <a:avLst/>
                    <a:gdLst>
                      <a:gd name="connsiteX0" fmla="*/ -637 w 5986"/>
                      <a:gd name="connsiteY0" fmla="*/ 34317 h 50597"/>
                      <a:gd name="connsiteX1" fmla="*/ 5350 w 5986"/>
                      <a:gd name="connsiteY1" fmla="*/ 34317 h 50597"/>
                      <a:gd name="connsiteX2" fmla="*/ 5350 w 5986"/>
                      <a:gd name="connsiteY2" fmla="*/ -2099 h 50597"/>
                      <a:gd name="connsiteX3" fmla="*/ -637 w 5986"/>
                      <a:gd name="connsiteY3" fmla="*/ -2099 h 50597"/>
                      <a:gd name="connsiteX4" fmla="*/ -637 w 5986"/>
                      <a:gd name="connsiteY4" fmla="*/ 34317 h 50597"/>
                      <a:gd name="connsiteX5" fmla="*/ -637 w 5986"/>
                      <a:gd name="connsiteY5" fmla="*/ 48498 h 50597"/>
                      <a:gd name="connsiteX6" fmla="*/ 5350 w 5986"/>
                      <a:gd name="connsiteY6" fmla="*/ 48498 h 50597"/>
                      <a:gd name="connsiteX7" fmla="*/ 5350 w 5986"/>
                      <a:gd name="connsiteY7" fmla="*/ 40913 h 50597"/>
                      <a:gd name="connsiteX8" fmla="*/ -637 w 5986"/>
                      <a:gd name="connsiteY8" fmla="*/ 40913 h 50597"/>
                      <a:gd name="connsiteX9" fmla="*/ -637 w 5986"/>
                      <a:gd name="connsiteY9" fmla="*/ 48498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637" y="34317"/>
                        </a:moveTo>
                        <a:lnTo>
                          <a:pt x="5350" y="34317"/>
                        </a:lnTo>
                        <a:lnTo>
                          <a:pt x="5350" y="-2099"/>
                        </a:lnTo>
                        <a:lnTo>
                          <a:pt x="-637" y="-2099"/>
                        </a:lnTo>
                        <a:lnTo>
                          <a:pt x="-637" y="34317"/>
                        </a:lnTo>
                        <a:close/>
                        <a:moveTo>
                          <a:pt x="-637" y="48498"/>
                        </a:moveTo>
                        <a:lnTo>
                          <a:pt x="5350" y="48498"/>
                        </a:lnTo>
                        <a:lnTo>
                          <a:pt x="5350" y="40913"/>
                        </a:lnTo>
                        <a:lnTo>
                          <a:pt x="-637" y="40913"/>
                        </a:lnTo>
                        <a:lnTo>
                          <a:pt x="-637" y="484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1" name="자유형 1660">
                    <a:extLst>
                      <a:ext uri="{FF2B5EF4-FFF2-40B4-BE49-F238E27FC236}">
                        <a16:creationId xmlns:a16="http://schemas.microsoft.com/office/drawing/2014/main" id="{75334AEF-D357-D2D5-0656-3005CA305687}"/>
                      </a:ext>
                    </a:extLst>
                  </p:cNvPr>
                  <p:cNvSpPr/>
                  <p:nvPr/>
                </p:nvSpPr>
                <p:spPr>
                  <a:xfrm flipV="1">
                    <a:off x="24090798" y="17321298"/>
                    <a:ext cx="33454" cy="38236"/>
                  </a:xfrm>
                  <a:custGeom>
                    <a:avLst/>
                    <a:gdLst>
                      <a:gd name="connsiteX0" fmla="*/ 15020 w 33454"/>
                      <a:gd name="connsiteY0" fmla="*/ 31757 h 38236"/>
                      <a:gd name="connsiteX1" fmla="*/ 7409 w 33454"/>
                      <a:gd name="connsiteY1" fmla="*/ 28001 h 38236"/>
                      <a:gd name="connsiteX2" fmla="*/ 4608 w 33454"/>
                      <a:gd name="connsiteY2" fmla="*/ 17710 h 38236"/>
                      <a:gd name="connsiteX3" fmla="*/ 7388 w 33454"/>
                      <a:gd name="connsiteY3" fmla="*/ 7420 h 38236"/>
                      <a:gd name="connsiteX4" fmla="*/ 15020 w 33454"/>
                      <a:gd name="connsiteY4" fmla="*/ 3664 h 38236"/>
                      <a:gd name="connsiteX5" fmla="*/ 22600 w 33454"/>
                      <a:gd name="connsiteY5" fmla="*/ 7431 h 38236"/>
                      <a:gd name="connsiteX6" fmla="*/ 25401 w 33454"/>
                      <a:gd name="connsiteY6" fmla="*/ 17710 h 38236"/>
                      <a:gd name="connsiteX7" fmla="*/ 22600 w 33454"/>
                      <a:gd name="connsiteY7" fmla="*/ 27969 h 38236"/>
                      <a:gd name="connsiteX8" fmla="*/ 15020 w 33454"/>
                      <a:gd name="connsiteY8" fmla="*/ 31757 h 38236"/>
                      <a:gd name="connsiteX9" fmla="*/ 15020 w 33454"/>
                      <a:gd name="connsiteY9" fmla="*/ 36824 h 38236"/>
                      <a:gd name="connsiteX10" fmla="*/ 27285 w 33454"/>
                      <a:gd name="connsiteY10" fmla="*/ 31746 h 38236"/>
                      <a:gd name="connsiteX11" fmla="*/ 31752 w 33454"/>
                      <a:gd name="connsiteY11" fmla="*/ 17710 h 38236"/>
                      <a:gd name="connsiteX12" fmla="*/ 27285 w 33454"/>
                      <a:gd name="connsiteY12" fmla="*/ 3674 h 38236"/>
                      <a:gd name="connsiteX13" fmla="*/ 15020 w 33454"/>
                      <a:gd name="connsiteY13" fmla="*/ -1413 h 38236"/>
                      <a:gd name="connsiteX14" fmla="*/ 2734 w 33454"/>
                      <a:gd name="connsiteY14" fmla="*/ 3674 h 38236"/>
                      <a:gd name="connsiteX15" fmla="*/ -1702 w 33454"/>
                      <a:gd name="connsiteY15" fmla="*/ 17710 h 38236"/>
                      <a:gd name="connsiteX16" fmla="*/ 2734 w 33454"/>
                      <a:gd name="connsiteY16" fmla="*/ 31746 h 38236"/>
                      <a:gd name="connsiteX17" fmla="*/ 15020 w 33454"/>
                      <a:gd name="connsiteY17" fmla="*/ 36824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020" y="31757"/>
                        </a:moveTo>
                        <a:cubicBezTo>
                          <a:pt x="11813" y="31757"/>
                          <a:pt x="9276" y="30505"/>
                          <a:pt x="7409" y="28001"/>
                        </a:cubicBezTo>
                        <a:cubicBezTo>
                          <a:pt x="5541" y="25496"/>
                          <a:pt x="4608" y="22066"/>
                          <a:pt x="4608" y="17710"/>
                        </a:cubicBezTo>
                        <a:cubicBezTo>
                          <a:pt x="4608" y="13354"/>
                          <a:pt x="5534" y="9924"/>
                          <a:pt x="7388" y="7420"/>
                        </a:cubicBezTo>
                        <a:cubicBezTo>
                          <a:pt x="9248" y="4916"/>
                          <a:pt x="11792" y="3664"/>
                          <a:pt x="15020" y="3664"/>
                        </a:cubicBezTo>
                        <a:cubicBezTo>
                          <a:pt x="18213" y="3664"/>
                          <a:pt x="20740" y="4920"/>
                          <a:pt x="22600" y="7431"/>
                        </a:cubicBezTo>
                        <a:cubicBezTo>
                          <a:pt x="24467" y="9948"/>
                          <a:pt x="25401" y="13375"/>
                          <a:pt x="25401" y="17710"/>
                        </a:cubicBezTo>
                        <a:cubicBezTo>
                          <a:pt x="25401" y="22025"/>
                          <a:pt x="24467" y="25444"/>
                          <a:pt x="22600" y="27969"/>
                        </a:cubicBezTo>
                        <a:cubicBezTo>
                          <a:pt x="20740" y="30494"/>
                          <a:pt x="18213" y="31757"/>
                          <a:pt x="15020" y="31757"/>
                        </a:cubicBezTo>
                        <a:close/>
                        <a:moveTo>
                          <a:pt x="15020" y="36824"/>
                        </a:moveTo>
                        <a:cubicBezTo>
                          <a:pt x="20226" y="36824"/>
                          <a:pt x="24314" y="35131"/>
                          <a:pt x="27285" y="31746"/>
                        </a:cubicBezTo>
                        <a:cubicBezTo>
                          <a:pt x="30263" y="28368"/>
                          <a:pt x="31752" y="23690"/>
                          <a:pt x="31752" y="17710"/>
                        </a:cubicBezTo>
                        <a:cubicBezTo>
                          <a:pt x="31752" y="11752"/>
                          <a:pt x="30263" y="7073"/>
                          <a:pt x="27285" y="3674"/>
                        </a:cubicBezTo>
                        <a:cubicBezTo>
                          <a:pt x="24314" y="283"/>
                          <a:pt x="20226" y="-1413"/>
                          <a:pt x="15020" y="-1413"/>
                        </a:cubicBezTo>
                        <a:cubicBezTo>
                          <a:pt x="9793" y="-1413"/>
                          <a:pt x="5698" y="283"/>
                          <a:pt x="2734" y="3674"/>
                        </a:cubicBezTo>
                        <a:cubicBezTo>
                          <a:pt x="-224" y="7073"/>
                          <a:pt x="-1702" y="11752"/>
                          <a:pt x="-1702" y="17710"/>
                        </a:cubicBezTo>
                        <a:cubicBezTo>
                          <a:pt x="-1702" y="23690"/>
                          <a:pt x="-224" y="28368"/>
                          <a:pt x="2734" y="31746"/>
                        </a:cubicBezTo>
                        <a:cubicBezTo>
                          <a:pt x="5698" y="35131"/>
                          <a:pt x="9793" y="36824"/>
                          <a:pt x="15020" y="368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2" name="자유형 1661">
                    <a:extLst>
                      <a:ext uri="{FF2B5EF4-FFF2-40B4-BE49-F238E27FC236}">
                        <a16:creationId xmlns:a16="http://schemas.microsoft.com/office/drawing/2014/main" id="{E0A8CD48-FB75-D6B0-9EF7-A3C0147D8AC4}"/>
                      </a:ext>
                    </a:extLst>
                  </p:cNvPr>
                  <p:cNvSpPr/>
                  <p:nvPr/>
                </p:nvSpPr>
                <p:spPr>
                  <a:xfrm flipV="1">
                    <a:off x="24133943" y="17321298"/>
                    <a:ext cx="30528" cy="37290"/>
                  </a:xfrm>
                  <a:custGeom>
                    <a:avLst/>
                    <a:gdLst>
                      <a:gd name="connsiteX0" fmla="*/ 28745 w 30528"/>
                      <a:gd name="connsiteY0" fmla="*/ 20526 h 37290"/>
                      <a:gd name="connsiteX1" fmla="*/ 28745 w 30528"/>
                      <a:gd name="connsiteY1" fmla="*/ -1459 h 37290"/>
                      <a:gd name="connsiteX2" fmla="*/ 22758 w 30528"/>
                      <a:gd name="connsiteY2" fmla="*/ -1459 h 37290"/>
                      <a:gd name="connsiteX3" fmla="*/ 22758 w 30528"/>
                      <a:gd name="connsiteY3" fmla="*/ 20328 h 37290"/>
                      <a:gd name="connsiteX4" fmla="*/ 20738 w 30528"/>
                      <a:gd name="connsiteY4" fmla="*/ 28059 h 37290"/>
                      <a:gd name="connsiteX5" fmla="*/ 14689 w 30528"/>
                      <a:gd name="connsiteY5" fmla="*/ 30629 h 37290"/>
                      <a:gd name="connsiteX6" fmla="*/ 7036 w 30528"/>
                      <a:gd name="connsiteY6" fmla="*/ 27539 h 37290"/>
                      <a:gd name="connsiteX7" fmla="*/ 4235 w 30528"/>
                      <a:gd name="connsiteY7" fmla="*/ 19121 h 37290"/>
                      <a:gd name="connsiteX8" fmla="*/ 4235 w 30528"/>
                      <a:gd name="connsiteY8" fmla="*/ -1459 h 37290"/>
                      <a:gd name="connsiteX9" fmla="*/ -1783 w 30528"/>
                      <a:gd name="connsiteY9" fmla="*/ -1459 h 37290"/>
                      <a:gd name="connsiteX10" fmla="*/ -1783 w 30528"/>
                      <a:gd name="connsiteY10" fmla="*/ 34957 h 37290"/>
                      <a:gd name="connsiteX11" fmla="*/ 4235 w 30528"/>
                      <a:gd name="connsiteY11" fmla="*/ 34957 h 37290"/>
                      <a:gd name="connsiteX12" fmla="*/ 4235 w 30528"/>
                      <a:gd name="connsiteY12" fmla="*/ 29297 h 37290"/>
                      <a:gd name="connsiteX13" fmla="*/ 9295 w 30528"/>
                      <a:gd name="connsiteY13" fmla="*/ 34208 h 37290"/>
                      <a:gd name="connsiteX14" fmla="*/ 16022 w 30528"/>
                      <a:gd name="connsiteY14" fmla="*/ 35831 h 37290"/>
                      <a:gd name="connsiteX15" fmla="*/ 25517 w 30528"/>
                      <a:gd name="connsiteY15" fmla="*/ 31950 h 37290"/>
                      <a:gd name="connsiteX16" fmla="*/ 28745 w 30528"/>
                      <a:gd name="connsiteY16" fmla="*/ 20526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745" y="20526"/>
                        </a:moveTo>
                        <a:lnTo>
                          <a:pt x="28745" y="-1459"/>
                        </a:lnTo>
                        <a:lnTo>
                          <a:pt x="22758" y="-1459"/>
                        </a:lnTo>
                        <a:lnTo>
                          <a:pt x="22758" y="20328"/>
                        </a:lnTo>
                        <a:cubicBezTo>
                          <a:pt x="22758" y="23776"/>
                          <a:pt x="22085" y="26353"/>
                          <a:pt x="20738" y="28059"/>
                        </a:cubicBezTo>
                        <a:cubicBezTo>
                          <a:pt x="19392" y="29772"/>
                          <a:pt x="17375" y="30629"/>
                          <a:pt x="14689" y="30629"/>
                        </a:cubicBezTo>
                        <a:cubicBezTo>
                          <a:pt x="11454" y="30629"/>
                          <a:pt x="8903" y="29599"/>
                          <a:pt x="7036" y="27539"/>
                        </a:cubicBezTo>
                        <a:cubicBezTo>
                          <a:pt x="5169" y="25486"/>
                          <a:pt x="4235" y="22680"/>
                          <a:pt x="4235" y="19121"/>
                        </a:cubicBezTo>
                        <a:lnTo>
                          <a:pt x="4235" y="-1459"/>
                        </a:lnTo>
                        <a:lnTo>
                          <a:pt x="-1783" y="-1459"/>
                        </a:lnTo>
                        <a:lnTo>
                          <a:pt x="-1783" y="34957"/>
                        </a:lnTo>
                        <a:lnTo>
                          <a:pt x="4235" y="34957"/>
                        </a:lnTo>
                        <a:lnTo>
                          <a:pt x="4235" y="29297"/>
                        </a:lnTo>
                        <a:cubicBezTo>
                          <a:pt x="5672" y="31489"/>
                          <a:pt x="7359" y="33126"/>
                          <a:pt x="9295" y="34208"/>
                        </a:cubicBezTo>
                        <a:cubicBezTo>
                          <a:pt x="11239" y="35290"/>
                          <a:pt x="13481" y="35831"/>
                          <a:pt x="16022" y="35831"/>
                        </a:cubicBezTo>
                        <a:cubicBezTo>
                          <a:pt x="20207" y="35831"/>
                          <a:pt x="23372" y="34538"/>
                          <a:pt x="25517" y="31950"/>
                        </a:cubicBezTo>
                        <a:cubicBezTo>
                          <a:pt x="27669" y="29363"/>
                          <a:pt x="28745" y="25555"/>
                          <a:pt x="28745" y="205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3" name="자유형 1662">
                    <a:extLst>
                      <a:ext uri="{FF2B5EF4-FFF2-40B4-BE49-F238E27FC236}">
                        <a16:creationId xmlns:a16="http://schemas.microsoft.com/office/drawing/2014/main" id="{4B919C5C-803C-539E-BE99-C0969170E817}"/>
                      </a:ext>
                    </a:extLst>
                  </p:cNvPr>
                  <p:cNvSpPr/>
                  <p:nvPr/>
                </p:nvSpPr>
                <p:spPr>
                  <a:xfrm flipV="1">
                    <a:off x="24173741" y="17321298"/>
                    <a:ext cx="27852" cy="38236"/>
                  </a:xfrm>
                  <a:custGeom>
                    <a:avLst/>
                    <a:gdLst>
                      <a:gd name="connsiteX0" fmla="*/ 24480 w 27852"/>
                      <a:gd name="connsiteY0" fmla="*/ 34878 h 38236"/>
                      <a:gd name="connsiteX1" fmla="*/ 24480 w 27852"/>
                      <a:gd name="connsiteY1" fmla="*/ 29218 h 38236"/>
                      <a:gd name="connsiteX2" fmla="*/ 19211 w 27852"/>
                      <a:gd name="connsiteY2" fmla="*/ 31164 h 38236"/>
                      <a:gd name="connsiteX3" fmla="*/ 13547 w 27852"/>
                      <a:gd name="connsiteY3" fmla="*/ 31819 h 38236"/>
                      <a:gd name="connsiteX4" fmla="*/ 6863 w 27852"/>
                      <a:gd name="connsiteY4" fmla="*/ 30456 h 38236"/>
                      <a:gd name="connsiteX5" fmla="*/ 4634 w 27852"/>
                      <a:gd name="connsiteY5" fmla="*/ 26357 h 38236"/>
                      <a:gd name="connsiteX6" fmla="*/ 6228 w 27852"/>
                      <a:gd name="connsiteY6" fmla="*/ 23090 h 38236"/>
                      <a:gd name="connsiteX7" fmla="*/ 12641 w 27852"/>
                      <a:gd name="connsiteY7" fmla="*/ 20832 h 38236"/>
                      <a:gd name="connsiteX8" fmla="*/ 14693 w 27852"/>
                      <a:gd name="connsiteY8" fmla="*/ 20374 h 38236"/>
                      <a:gd name="connsiteX9" fmla="*/ 23751 w 27852"/>
                      <a:gd name="connsiteY9" fmla="*/ 16524 h 38236"/>
                      <a:gd name="connsiteX10" fmla="*/ 26437 w 27852"/>
                      <a:gd name="connsiteY10" fmla="*/ 9584 h 38236"/>
                      <a:gd name="connsiteX11" fmla="*/ 22418 w 27852"/>
                      <a:gd name="connsiteY11" fmla="*/ 1542 h 38236"/>
                      <a:gd name="connsiteX12" fmla="*/ 11371 w 27852"/>
                      <a:gd name="connsiteY12" fmla="*/ -1413 h 38236"/>
                      <a:gd name="connsiteX13" fmla="*/ 5270 w 27852"/>
                      <a:gd name="connsiteY13" fmla="*/ -841 h 38236"/>
                      <a:gd name="connsiteX14" fmla="*/ -1415 w 27852"/>
                      <a:gd name="connsiteY14" fmla="*/ 865 h 38236"/>
                      <a:gd name="connsiteX15" fmla="*/ -1415 w 27852"/>
                      <a:gd name="connsiteY15" fmla="*/ 7046 h 38236"/>
                      <a:gd name="connsiteX16" fmla="*/ 5124 w 27852"/>
                      <a:gd name="connsiteY16" fmla="*/ 4455 h 38236"/>
                      <a:gd name="connsiteX17" fmla="*/ 11506 w 27852"/>
                      <a:gd name="connsiteY17" fmla="*/ 3602 h 38236"/>
                      <a:gd name="connsiteX18" fmla="*/ 18004 w 27852"/>
                      <a:gd name="connsiteY18" fmla="*/ 5048 h 38236"/>
                      <a:gd name="connsiteX19" fmla="*/ 20284 w 27852"/>
                      <a:gd name="connsiteY19" fmla="*/ 9127 h 38236"/>
                      <a:gd name="connsiteX20" fmla="*/ 18639 w 27852"/>
                      <a:gd name="connsiteY20" fmla="*/ 12862 h 38236"/>
                      <a:gd name="connsiteX21" fmla="*/ 11434 w 27852"/>
                      <a:gd name="connsiteY21" fmla="*/ 15369 h 38236"/>
                      <a:gd name="connsiteX22" fmla="*/ 9351 w 27852"/>
                      <a:gd name="connsiteY22" fmla="*/ 15858 h 38236"/>
                      <a:gd name="connsiteX23" fmla="*/ 1313 w 27852"/>
                      <a:gd name="connsiteY23" fmla="*/ 19448 h 38236"/>
                      <a:gd name="connsiteX24" fmla="*/ -1155 w 27852"/>
                      <a:gd name="connsiteY24" fmla="*/ 26096 h 38236"/>
                      <a:gd name="connsiteX25" fmla="*/ 2490 w 27852"/>
                      <a:gd name="connsiteY25" fmla="*/ 34025 h 38236"/>
                      <a:gd name="connsiteX26" fmla="*/ 12839 w 27852"/>
                      <a:gd name="connsiteY26" fmla="*/ 36824 h 38236"/>
                      <a:gd name="connsiteX27" fmla="*/ 19076 w 27852"/>
                      <a:gd name="connsiteY27" fmla="*/ 36335 h 38236"/>
                      <a:gd name="connsiteX28" fmla="*/ 24480 w 27852"/>
                      <a:gd name="connsiteY28" fmla="*/ 3487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480" y="34878"/>
                        </a:moveTo>
                        <a:lnTo>
                          <a:pt x="24480" y="29218"/>
                        </a:lnTo>
                        <a:cubicBezTo>
                          <a:pt x="22793" y="30085"/>
                          <a:pt x="21037" y="30733"/>
                          <a:pt x="19211" y="31164"/>
                        </a:cubicBezTo>
                        <a:cubicBezTo>
                          <a:pt x="17393" y="31601"/>
                          <a:pt x="15505" y="31819"/>
                          <a:pt x="13547" y="31819"/>
                        </a:cubicBezTo>
                        <a:cubicBezTo>
                          <a:pt x="10576" y="31819"/>
                          <a:pt x="8348" y="31365"/>
                          <a:pt x="6863" y="30456"/>
                        </a:cubicBezTo>
                        <a:cubicBezTo>
                          <a:pt x="5377" y="29547"/>
                          <a:pt x="4634" y="28181"/>
                          <a:pt x="4634" y="26357"/>
                        </a:cubicBezTo>
                        <a:cubicBezTo>
                          <a:pt x="4634" y="24969"/>
                          <a:pt x="5165" y="23880"/>
                          <a:pt x="6228" y="23090"/>
                        </a:cubicBezTo>
                        <a:cubicBezTo>
                          <a:pt x="7290" y="22299"/>
                          <a:pt x="9427" y="21546"/>
                          <a:pt x="12641" y="20832"/>
                        </a:cubicBezTo>
                        <a:lnTo>
                          <a:pt x="14693" y="20374"/>
                        </a:lnTo>
                        <a:cubicBezTo>
                          <a:pt x="18941" y="19465"/>
                          <a:pt x="21960" y="18182"/>
                          <a:pt x="23751" y="16524"/>
                        </a:cubicBezTo>
                        <a:cubicBezTo>
                          <a:pt x="25542" y="14866"/>
                          <a:pt x="26437" y="12553"/>
                          <a:pt x="26437" y="9584"/>
                        </a:cubicBezTo>
                        <a:cubicBezTo>
                          <a:pt x="26437" y="6199"/>
                          <a:pt x="25098" y="3518"/>
                          <a:pt x="22418" y="1542"/>
                        </a:cubicBezTo>
                        <a:cubicBezTo>
                          <a:pt x="19739" y="-428"/>
                          <a:pt x="16057" y="-1413"/>
                          <a:pt x="11371" y="-1413"/>
                        </a:cubicBezTo>
                        <a:cubicBezTo>
                          <a:pt x="9421" y="-1413"/>
                          <a:pt x="7387" y="-1223"/>
                          <a:pt x="5270" y="-841"/>
                        </a:cubicBezTo>
                        <a:cubicBezTo>
                          <a:pt x="3152" y="-460"/>
                          <a:pt x="924" y="109"/>
                          <a:pt x="-1415" y="865"/>
                        </a:cubicBezTo>
                        <a:lnTo>
                          <a:pt x="-1415" y="7046"/>
                        </a:lnTo>
                        <a:cubicBezTo>
                          <a:pt x="799" y="5894"/>
                          <a:pt x="2979" y="5031"/>
                          <a:pt x="5124" y="4455"/>
                        </a:cubicBezTo>
                        <a:cubicBezTo>
                          <a:pt x="7269" y="3886"/>
                          <a:pt x="9396" y="3602"/>
                          <a:pt x="11506" y="3602"/>
                        </a:cubicBezTo>
                        <a:cubicBezTo>
                          <a:pt x="14325" y="3602"/>
                          <a:pt x="16490" y="4084"/>
                          <a:pt x="18004" y="5048"/>
                        </a:cubicBezTo>
                        <a:cubicBezTo>
                          <a:pt x="19524" y="6012"/>
                          <a:pt x="20284" y="7372"/>
                          <a:pt x="20284" y="9127"/>
                        </a:cubicBezTo>
                        <a:cubicBezTo>
                          <a:pt x="20284" y="10750"/>
                          <a:pt x="19736" y="11995"/>
                          <a:pt x="18639" y="12862"/>
                        </a:cubicBezTo>
                        <a:cubicBezTo>
                          <a:pt x="17549" y="13729"/>
                          <a:pt x="15147" y="14565"/>
                          <a:pt x="11434" y="15369"/>
                        </a:cubicBezTo>
                        <a:lnTo>
                          <a:pt x="9351" y="15858"/>
                        </a:lnTo>
                        <a:cubicBezTo>
                          <a:pt x="5644" y="16635"/>
                          <a:pt x="2965" y="17832"/>
                          <a:pt x="1313" y="19448"/>
                        </a:cubicBezTo>
                        <a:cubicBezTo>
                          <a:pt x="-332" y="21064"/>
                          <a:pt x="-1155" y="23280"/>
                          <a:pt x="-1155" y="26096"/>
                        </a:cubicBezTo>
                        <a:cubicBezTo>
                          <a:pt x="-1155" y="29523"/>
                          <a:pt x="60" y="32166"/>
                          <a:pt x="2490" y="34025"/>
                        </a:cubicBezTo>
                        <a:cubicBezTo>
                          <a:pt x="4919" y="35891"/>
                          <a:pt x="8369" y="36824"/>
                          <a:pt x="12839" y="36824"/>
                        </a:cubicBezTo>
                        <a:cubicBezTo>
                          <a:pt x="15047" y="36824"/>
                          <a:pt x="17126" y="36661"/>
                          <a:pt x="19076" y="36335"/>
                        </a:cubicBezTo>
                        <a:cubicBezTo>
                          <a:pt x="21034" y="36016"/>
                          <a:pt x="22835" y="35530"/>
                          <a:pt x="24480" y="348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664" name="그래픽 356">
                <a:extLst>
                  <a:ext uri="{FF2B5EF4-FFF2-40B4-BE49-F238E27FC236}">
                    <a16:creationId xmlns:a16="http://schemas.microsoft.com/office/drawing/2014/main" id="{19F333E2-B096-D30B-E033-8998E8EC8710}"/>
                  </a:ext>
                </a:extLst>
              </p:cNvPr>
              <p:cNvGrpSpPr/>
              <p:nvPr/>
            </p:nvGrpSpPr>
            <p:grpSpPr>
              <a:xfrm>
                <a:off x="22393258" y="15498963"/>
                <a:ext cx="2762122" cy="1666903"/>
                <a:chOff x="22393258" y="15498963"/>
                <a:chExt cx="2762122" cy="1666903"/>
              </a:xfrm>
            </p:grpSpPr>
            <p:grpSp>
              <p:nvGrpSpPr>
                <p:cNvPr id="1665" name="그래픽 356">
                  <a:extLst>
                    <a:ext uri="{FF2B5EF4-FFF2-40B4-BE49-F238E27FC236}">
                      <a16:creationId xmlns:a16="http://schemas.microsoft.com/office/drawing/2014/main" id="{10F24CA2-9C95-5ED9-23DB-B5DC0CCCF803}"/>
                    </a:ext>
                  </a:extLst>
                </p:cNvPr>
                <p:cNvGrpSpPr/>
                <p:nvPr/>
              </p:nvGrpSpPr>
              <p:grpSpPr>
                <a:xfrm>
                  <a:off x="22489414" y="17115497"/>
                  <a:ext cx="2665965" cy="50368"/>
                  <a:chOff x="22489414" y="17115497"/>
                  <a:chExt cx="2665965" cy="50368"/>
                </a:xfrm>
              </p:grpSpPr>
              <p:sp>
                <p:nvSpPr>
                  <p:cNvPr id="1666" name="자유형 1665">
                    <a:extLst>
                      <a:ext uri="{FF2B5EF4-FFF2-40B4-BE49-F238E27FC236}">
                        <a16:creationId xmlns:a16="http://schemas.microsoft.com/office/drawing/2014/main" id="{E1FC9461-FAE1-AEC6-71E8-608D233B0759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7139615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7" name="자유형 1666">
                    <a:extLst>
                      <a:ext uri="{FF2B5EF4-FFF2-40B4-BE49-F238E27FC236}">
                        <a16:creationId xmlns:a16="http://schemas.microsoft.com/office/drawing/2014/main" id="{B960D787-DCBA-C125-DE75-2867A5D9E9EF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7139615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303 h 6658"/>
                      <a:gd name="connsiteX1" fmla="*/ 58 w 23323"/>
                      <a:gd name="connsiteY1" fmla="*/ 303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303"/>
                        </a:moveTo>
                        <a:lnTo>
                          <a:pt x="58" y="303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68" name="그래픽 356">
                    <a:extLst>
                      <a:ext uri="{FF2B5EF4-FFF2-40B4-BE49-F238E27FC236}">
                        <a16:creationId xmlns:a16="http://schemas.microsoft.com/office/drawing/2014/main" id="{B804F89D-9D1C-1769-6D5E-DE1ABF45F7CF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7115497"/>
                    <a:ext cx="233726" cy="50368"/>
                    <a:chOff x="22489414" y="17115497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669" name="자유형 1668">
                      <a:extLst>
                        <a:ext uri="{FF2B5EF4-FFF2-40B4-BE49-F238E27FC236}">
                          <a16:creationId xmlns:a16="http://schemas.microsoft.com/office/drawing/2014/main" id="{8B85DF9D-2E7A-4F94-D2A3-9D5D9C1E9C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7141280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822 h 5524"/>
                        <a:gd name="connsiteX1" fmla="*/ 39048 w 41711"/>
                        <a:gd name="connsiteY1" fmla="*/ 3822 h 5524"/>
                        <a:gd name="connsiteX2" fmla="*/ 39048 w 41711"/>
                        <a:gd name="connsiteY2" fmla="*/ -1703 h 5524"/>
                        <a:gd name="connsiteX3" fmla="*/ -2663 w 41711"/>
                        <a:gd name="connsiteY3" fmla="*/ -1703 h 5524"/>
                        <a:gd name="connsiteX4" fmla="*/ -2663 w 41711"/>
                        <a:gd name="connsiteY4" fmla="*/ 3822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822"/>
                          </a:moveTo>
                          <a:lnTo>
                            <a:pt x="39048" y="3822"/>
                          </a:lnTo>
                          <a:lnTo>
                            <a:pt x="39048" y="-1703"/>
                          </a:lnTo>
                          <a:lnTo>
                            <a:pt x="-2663" y="-1703"/>
                          </a:lnTo>
                          <a:lnTo>
                            <a:pt x="-2663" y="38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0" name="자유형 1669">
                      <a:extLst>
                        <a:ext uri="{FF2B5EF4-FFF2-40B4-BE49-F238E27FC236}">
                          <a16:creationId xmlns:a16="http://schemas.microsoft.com/office/drawing/2014/main" id="{4457B0BD-00A7-82C5-EE4B-7843FF41683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7116371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95 h 48547"/>
                        <a:gd name="connsiteX1" fmla="*/ 9616 w 28924"/>
                        <a:gd name="connsiteY1" fmla="*/ 3495 h 48547"/>
                        <a:gd name="connsiteX2" fmla="*/ 9616 w 28924"/>
                        <a:gd name="connsiteY2" fmla="*/ 40535 h 48547"/>
                        <a:gd name="connsiteX3" fmla="*/ -2067 w 28924"/>
                        <a:gd name="connsiteY3" fmla="*/ 38194 h 48547"/>
                        <a:gd name="connsiteX4" fmla="*/ -2067 w 28924"/>
                        <a:gd name="connsiteY4" fmla="*/ 44177 h 48547"/>
                        <a:gd name="connsiteX5" fmla="*/ 9553 w 28924"/>
                        <a:gd name="connsiteY5" fmla="*/ 46518 h 48547"/>
                        <a:gd name="connsiteX6" fmla="*/ 16123 w 28924"/>
                        <a:gd name="connsiteY6" fmla="*/ 46518 h 48547"/>
                        <a:gd name="connsiteX7" fmla="*/ 16123 w 28924"/>
                        <a:gd name="connsiteY7" fmla="*/ 3495 h 48547"/>
                        <a:gd name="connsiteX8" fmla="*/ 26858 w 28924"/>
                        <a:gd name="connsiteY8" fmla="*/ 3495 h 48547"/>
                        <a:gd name="connsiteX9" fmla="*/ 26858 w 28924"/>
                        <a:gd name="connsiteY9" fmla="*/ -2030 h 48547"/>
                        <a:gd name="connsiteX10" fmla="*/ -1119 w 28924"/>
                        <a:gd name="connsiteY10" fmla="*/ -2030 h 48547"/>
                        <a:gd name="connsiteX11" fmla="*/ -1119 w 28924"/>
                        <a:gd name="connsiteY11" fmla="*/ 349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95"/>
                          </a:moveTo>
                          <a:lnTo>
                            <a:pt x="9616" y="3495"/>
                          </a:lnTo>
                          <a:lnTo>
                            <a:pt x="9616" y="40535"/>
                          </a:lnTo>
                          <a:lnTo>
                            <a:pt x="-2067" y="38194"/>
                          </a:lnTo>
                          <a:lnTo>
                            <a:pt x="-2067" y="44177"/>
                          </a:lnTo>
                          <a:lnTo>
                            <a:pt x="9553" y="46518"/>
                          </a:lnTo>
                          <a:lnTo>
                            <a:pt x="16123" y="46518"/>
                          </a:lnTo>
                          <a:lnTo>
                            <a:pt x="16123" y="3495"/>
                          </a:lnTo>
                          <a:lnTo>
                            <a:pt x="26858" y="3495"/>
                          </a:lnTo>
                          <a:lnTo>
                            <a:pt x="26858" y="-2030"/>
                          </a:lnTo>
                          <a:lnTo>
                            <a:pt x="-1119" y="-2030"/>
                          </a:lnTo>
                          <a:lnTo>
                            <a:pt x="-1119" y="34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1" name="자유형 1670">
                      <a:extLst>
                        <a:ext uri="{FF2B5EF4-FFF2-40B4-BE49-F238E27FC236}">
                          <a16:creationId xmlns:a16="http://schemas.microsoft.com/office/drawing/2014/main" id="{64CD084B-AE05-A3E1-7B4D-927FC376535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7116371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96 h 48547"/>
                        <a:gd name="connsiteX1" fmla="*/ 3349 w 35401"/>
                        <a:gd name="connsiteY1" fmla="*/ 14878 h 48547"/>
                        <a:gd name="connsiteX2" fmla="*/ 19946 w 35401"/>
                        <a:gd name="connsiteY2" fmla="*/ 14878 h 48547"/>
                        <a:gd name="connsiteX3" fmla="*/ 19946 w 35401"/>
                        <a:gd name="connsiteY3" fmla="*/ 40796 h 48547"/>
                        <a:gd name="connsiteX4" fmla="*/ 18218 w 35401"/>
                        <a:gd name="connsiteY4" fmla="*/ 46518 h 48547"/>
                        <a:gd name="connsiteX5" fmla="*/ 26485 w 35401"/>
                        <a:gd name="connsiteY5" fmla="*/ 46518 h 48547"/>
                        <a:gd name="connsiteX6" fmla="*/ 26485 w 35401"/>
                        <a:gd name="connsiteY6" fmla="*/ 14878 h 48547"/>
                        <a:gd name="connsiteX7" fmla="*/ 33420 w 35401"/>
                        <a:gd name="connsiteY7" fmla="*/ 14878 h 48547"/>
                        <a:gd name="connsiteX8" fmla="*/ 33420 w 35401"/>
                        <a:gd name="connsiteY8" fmla="*/ 9415 h 48547"/>
                        <a:gd name="connsiteX9" fmla="*/ 26485 w 35401"/>
                        <a:gd name="connsiteY9" fmla="*/ 9415 h 48547"/>
                        <a:gd name="connsiteX10" fmla="*/ 26485 w 35401"/>
                        <a:gd name="connsiteY10" fmla="*/ -2030 h 48547"/>
                        <a:gd name="connsiteX11" fmla="*/ 19946 w 35401"/>
                        <a:gd name="connsiteY11" fmla="*/ -2030 h 48547"/>
                        <a:gd name="connsiteX12" fmla="*/ 19946 w 35401"/>
                        <a:gd name="connsiteY12" fmla="*/ 9415 h 48547"/>
                        <a:gd name="connsiteX13" fmla="*/ -1982 w 35401"/>
                        <a:gd name="connsiteY13" fmla="*/ 9415 h 48547"/>
                        <a:gd name="connsiteX14" fmla="*/ -1982 w 35401"/>
                        <a:gd name="connsiteY14" fmla="*/ 15752 h 48547"/>
                        <a:gd name="connsiteX15" fmla="*/ 18218 w 35401"/>
                        <a:gd name="connsiteY15" fmla="*/ 4651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96"/>
                          </a:moveTo>
                          <a:lnTo>
                            <a:pt x="3349" y="14878"/>
                          </a:lnTo>
                          <a:lnTo>
                            <a:pt x="19946" y="14878"/>
                          </a:lnTo>
                          <a:lnTo>
                            <a:pt x="19946" y="40796"/>
                          </a:lnTo>
                          <a:close/>
                          <a:moveTo>
                            <a:pt x="18218" y="46518"/>
                          </a:moveTo>
                          <a:lnTo>
                            <a:pt x="26485" y="46518"/>
                          </a:lnTo>
                          <a:lnTo>
                            <a:pt x="26485" y="14878"/>
                          </a:lnTo>
                          <a:lnTo>
                            <a:pt x="33420" y="14878"/>
                          </a:lnTo>
                          <a:lnTo>
                            <a:pt x="33420" y="9415"/>
                          </a:lnTo>
                          <a:lnTo>
                            <a:pt x="26485" y="9415"/>
                          </a:lnTo>
                          <a:lnTo>
                            <a:pt x="26485" y="-2030"/>
                          </a:lnTo>
                          <a:lnTo>
                            <a:pt x="19946" y="-2030"/>
                          </a:lnTo>
                          <a:lnTo>
                            <a:pt x="19946" y="9415"/>
                          </a:lnTo>
                          <a:lnTo>
                            <a:pt x="-1982" y="9415"/>
                          </a:lnTo>
                          <a:lnTo>
                            <a:pt x="-1982" y="15752"/>
                          </a:lnTo>
                          <a:lnTo>
                            <a:pt x="18218" y="465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2" name="자유형 1671">
                      <a:extLst>
                        <a:ext uri="{FF2B5EF4-FFF2-40B4-BE49-F238E27FC236}">
                          <a16:creationId xmlns:a16="http://schemas.microsoft.com/office/drawing/2014/main" id="{4E3CE4A1-29D5-7E8D-EAF0-76763A8E45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7115497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70 h 50368"/>
                        <a:gd name="connsiteX1" fmla="*/ 1149 w 33516"/>
                        <a:gd name="connsiteY1" fmla="*/ 5912 h 50368"/>
                        <a:gd name="connsiteX2" fmla="*/ 6157 w 33516"/>
                        <a:gd name="connsiteY2" fmla="*/ 4123 h 50368"/>
                        <a:gd name="connsiteX3" fmla="*/ 11145 w 33516"/>
                        <a:gd name="connsiteY3" fmla="*/ 3509 h 50368"/>
                        <a:gd name="connsiteX4" fmla="*/ 21078 w 33516"/>
                        <a:gd name="connsiteY4" fmla="*/ 7879 h 50368"/>
                        <a:gd name="connsiteX5" fmla="*/ 25003 w 33516"/>
                        <a:gd name="connsiteY5" fmla="*/ 21166 h 50368"/>
                        <a:gd name="connsiteX6" fmla="*/ 20214 w 33516"/>
                        <a:gd name="connsiteY6" fmla="*/ 16868 h 50368"/>
                        <a:gd name="connsiteX7" fmla="*/ 13810 w 33516"/>
                        <a:gd name="connsiteY7" fmla="*/ 15370 h 50368"/>
                        <a:gd name="connsiteX8" fmla="*/ 2273 w 33516"/>
                        <a:gd name="connsiteY8" fmla="*/ 19771 h 50368"/>
                        <a:gd name="connsiteX9" fmla="*/ -1975 w 33516"/>
                        <a:gd name="connsiteY9" fmla="*/ 31830 h 50368"/>
                        <a:gd name="connsiteX10" fmla="*/ 2451 w 33516"/>
                        <a:gd name="connsiteY10" fmla="*/ 43816 h 50368"/>
                        <a:gd name="connsiteX11" fmla="*/ 14227 w 33516"/>
                        <a:gd name="connsiteY11" fmla="*/ 48342 h 50368"/>
                        <a:gd name="connsiteX12" fmla="*/ 27096 w 33516"/>
                        <a:gd name="connsiteY12" fmla="*/ 41881 h 50368"/>
                        <a:gd name="connsiteX13" fmla="*/ 31542 w 33516"/>
                        <a:gd name="connsiteY13" fmla="*/ 23142 h 50368"/>
                        <a:gd name="connsiteX14" fmla="*/ 26086 w 33516"/>
                        <a:gd name="connsiteY14" fmla="*/ 4820 h 50368"/>
                        <a:gd name="connsiteX15" fmla="*/ 11436 w 33516"/>
                        <a:gd name="connsiteY15" fmla="*/ -2026 h 50368"/>
                        <a:gd name="connsiteX16" fmla="*/ 6418 w 33516"/>
                        <a:gd name="connsiteY16" fmla="*/ -1537 h 50368"/>
                        <a:gd name="connsiteX17" fmla="*/ 1149 w 33516"/>
                        <a:gd name="connsiteY17" fmla="*/ -70 h 50368"/>
                        <a:gd name="connsiteX18" fmla="*/ 14227 w 33516"/>
                        <a:gd name="connsiteY18" fmla="*/ 20510 h 50368"/>
                        <a:gd name="connsiteX19" fmla="*/ 21234 w 33516"/>
                        <a:gd name="connsiteY19" fmla="*/ 23527 h 50368"/>
                        <a:gd name="connsiteX20" fmla="*/ 23827 w 33516"/>
                        <a:gd name="connsiteY20" fmla="*/ 31830 h 50368"/>
                        <a:gd name="connsiteX21" fmla="*/ 21234 w 33516"/>
                        <a:gd name="connsiteY21" fmla="*/ 40102 h 50368"/>
                        <a:gd name="connsiteX22" fmla="*/ 14227 w 33516"/>
                        <a:gd name="connsiteY22" fmla="*/ 43140 h 50368"/>
                        <a:gd name="connsiteX23" fmla="*/ 7219 w 33516"/>
                        <a:gd name="connsiteY23" fmla="*/ 40102 h 50368"/>
                        <a:gd name="connsiteX24" fmla="*/ 4637 w 33516"/>
                        <a:gd name="connsiteY24" fmla="*/ 31830 h 50368"/>
                        <a:gd name="connsiteX25" fmla="*/ 7219 w 33516"/>
                        <a:gd name="connsiteY25" fmla="*/ 23527 h 50368"/>
                        <a:gd name="connsiteX26" fmla="*/ 14227 w 33516"/>
                        <a:gd name="connsiteY26" fmla="*/ 2051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70"/>
                          </a:moveTo>
                          <a:lnTo>
                            <a:pt x="1149" y="5912"/>
                          </a:lnTo>
                          <a:cubicBezTo>
                            <a:pt x="2801" y="5129"/>
                            <a:pt x="4470" y="4532"/>
                            <a:pt x="6157" y="4123"/>
                          </a:cubicBezTo>
                          <a:cubicBezTo>
                            <a:pt x="7851" y="3714"/>
                            <a:pt x="9513" y="3509"/>
                            <a:pt x="11145" y="3509"/>
                          </a:cubicBezTo>
                          <a:cubicBezTo>
                            <a:pt x="15483" y="3509"/>
                            <a:pt x="18794" y="4966"/>
                            <a:pt x="21078" y="7879"/>
                          </a:cubicBezTo>
                          <a:cubicBezTo>
                            <a:pt x="23369" y="10792"/>
                            <a:pt x="24677" y="15221"/>
                            <a:pt x="25003" y="21166"/>
                          </a:cubicBezTo>
                          <a:cubicBezTo>
                            <a:pt x="23747" y="19300"/>
                            <a:pt x="22150" y="17867"/>
                            <a:pt x="20214" y="16868"/>
                          </a:cubicBezTo>
                          <a:cubicBezTo>
                            <a:pt x="18284" y="15870"/>
                            <a:pt x="16149" y="15370"/>
                            <a:pt x="13810" y="15370"/>
                          </a:cubicBezTo>
                          <a:cubicBezTo>
                            <a:pt x="8951" y="15370"/>
                            <a:pt x="5106" y="16837"/>
                            <a:pt x="2273" y="19771"/>
                          </a:cubicBezTo>
                          <a:cubicBezTo>
                            <a:pt x="-559" y="22712"/>
                            <a:pt x="-1975" y="26732"/>
                            <a:pt x="-1975" y="31830"/>
                          </a:cubicBezTo>
                          <a:cubicBezTo>
                            <a:pt x="-1975" y="36811"/>
                            <a:pt x="-500" y="40806"/>
                            <a:pt x="2451" y="43816"/>
                          </a:cubicBezTo>
                          <a:cubicBezTo>
                            <a:pt x="5401" y="46834"/>
                            <a:pt x="9326" y="48342"/>
                            <a:pt x="14227" y="48342"/>
                          </a:cubicBezTo>
                          <a:cubicBezTo>
                            <a:pt x="19849" y="48342"/>
                            <a:pt x="24139" y="46189"/>
                            <a:pt x="27096" y="41881"/>
                          </a:cubicBezTo>
                          <a:cubicBezTo>
                            <a:pt x="30060" y="37581"/>
                            <a:pt x="31542" y="31334"/>
                            <a:pt x="31542" y="23142"/>
                          </a:cubicBezTo>
                          <a:cubicBezTo>
                            <a:pt x="31542" y="15492"/>
                            <a:pt x="29723" y="9384"/>
                            <a:pt x="26086" y="4820"/>
                          </a:cubicBezTo>
                          <a:cubicBezTo>
                            <a:pt x="22456" y="256"/>
                            <a:pt x="17572" y="-2026"/>
                            <a:pt x="11436" y="-2026"/>
                          </a:cubicBezTo>
                          <a:cubicBezTo>
                            <a:pt x="9784" y="-2026"/>
                            <a:pt x="8111" y="-1863"/>
                            <a:pt x="6418" y="-1537"/>
                          </a:cubicBezTo>
                          <a:cubicBezTo>
                            <a:pt x="4731" y="-1211"/>
                            <a:pt x="2975" y="-722"/>
                            <a:pt x="1149" y="-70"/>
                          </a:cubicBezTo>
                          <a:close/>
                          <a:moveTo>
                            <a:pt x="14227" y="20510"/>
                          </a:moveTo>
                          <a:cubicBezTo>
                            <a:pt x="17177" y="20510"/>
                            <a:pt x="19513" y="21516"/>
                            <a:pt x="21234" y="23527"/>
                          </a:cubicBezTo>
                          <a:cubicBezTo>
                            <a:pt x="22962" y="25546"/>
                            <a:pt x="23827" y="28314"/>
                            <a:pt x="23827" y="31830"/>
                          </a:cubicBezTo>
                          <a:cubicBezTo>
                            <a:pt x="23827" y="35319"/>
                            <a:pt x="22962" y="38076"/>
                            <a:pt x="21234" y="40102"/>
                          </a:cubicBezTo>
                          <a:cubicBezTo>
                            <a:pt x="19513" y="42127"/>
                            <a:pt x="17177" y="43140"/>
                            <a:pt x="14227" y="43140"/>
                          </a:cubicBezTo>
                          <a:cubicBezTo>
                            <a:pt x="11277" y="43140"/>
                            <a:pt x="8941" y="42127"/>
                            <a:pt x="7219" y="40102"/>
                          </a:cubicBezTo>
                          <a:cubicBezTo>
                            <a:pt x="5498" y="38076"/>
                            <a:pt x="4637" y="35319"/>
                            <a:pt x="4637" y="31830"/>
                          </a:cubicBezTo>
                          <a:cubicBezTo>
                            <a:pt x="4637" y="28314"/>
                            <a:pt x="5498" y="25546"/>
                            <a:pt x="7219" y="23527"/>
                          </a:cubicBezTo>
                          <a:cubicBezTo>
                            <a:pt x="8941" y="21516"/>
                            <a:pt x="11277" y="20510"/>
                            <a:pt x="14227" y="205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3" name="자유형 1672">
                      <a:extLst>
                        <a:ext uri="{FF2B5EF4-FFF2-40B4-BE49-F238E27FC236}">
                          <a16:creationId xmlns:a16="http://schemas.microsoft.com/office/drawing/2014/main" id="{00413B25-5953-FFFA-5CD7-B26EB382FF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7156658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70 h 8261"/>
                        <a:gd name="connsiteX1" fmla="*/ 5901 w 6872"/>
                        <a:gd name="connsiteY1" fmla="*/ 8170 h 8261"/>
                        <a:gd name="connsiteX2" fmla="*/ 5901 w 6872"/>
                        <a:gd name="connsiteY2" fmla="*/ -91 h 8261"/>
                        <a:gd name="connsiteX3" fmla="*/ -971 w 6872"/>
                        <a:gd name="connsiteY3" fmla="*/ -91 h 8261"/>
                        <a:gd name="connsiteX4" fmla="*/ -971 w 6872"/>
                        <a:gd name="connsiteY4" fmla="*/ 8170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70"/>
                          </a:moveTo>
                          <a:lnTo>
                            <a:pt x="5901" y="8170"/>
                          </a:lnTo>
                          <a:lnTo>
                            <a:pt x="5901" y="-91"/>
                          </a:lnTo>
                          <a:lnTo>
                            <a:pt x="-971" y="-91"/>
                          </a:lnTo>
                          <a:lnTo>
                            <a:pt x="-971" y="817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4" name="자유형 1673">
                      <a:extLst>
                        <a:ext uri="{FF2B5EF4-FFF2-40B4-BE49-F238E27FC236}">
                          <a16:creationId xmlns:a16="http://schemas.microsoft.com/office/drawing/2014/main" id="{5A8BA0D0-028F-7321-2666-47CF1D91E2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706" y="17116371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511 h 49494"/>
                        <a:gd name="connsiteX1" fmla="*/ 25896 w 31434"/>
                        <a:gd name="connsiteY1" fmla="*/ 47511 h 49494"/>
                        <a:gd name="connsiteX2" fmla="*/ 25896 w 31434"/>
                        <a:gd name="connsiteY2" fmla="*/ 41975 h 49494"/>
                        <a:gd name="connsiteX3" fmla="*/ 6113 w 31434"/>
                        <a:gd name="connsiteY3" fmla="*/ 41975 h 49494"/>
                        <a:gd name="connsiteX4" fmla="*/ 6113 w 31434"/>
                        <a:gd name="connsiteY4" fmla="*/ 30083 h 49494"/>
                        <a:gd name="connsiteX5" fmla="*/ 8966 w 31434"/>
                        <a:gd name="connsiteY5" fmla="*/ 30811 h 49494"/>
                        <a:gd name="connsiteX6" fmla="*/ 11840 w 31434"/>
                        <a:gd name="connsiteY6" fmla="*/ 31050 h 49494"/>
                        <a:gd name="connsiteX7" fmla="*/ 24720 w 31434"/>
                        <a:gd name="connsiteY7" fmla="*/ 26597 h 49494"/>
                        <a:gd name="connsiteX8" fmla="*/ 29478 w 31434"/>
                        <a:gd name="connsiteY8" fmla="*/ 14538 h 49494"/>
                        <a:gd name="connsiteX9" fmla="*/ 24595 w 31434"/>
                        <a:gd name="connsiteY9" fmla="*/ 2354 h 49494"/>
                        <a:gd name="connsiteX10" fmla="*/ 10830 w 31434"/>
                        <a:gd name="connsiteY10" fmla="*/ -1984 h 49494"/>
                        <a:gd name="connsiteX11" fmla="*/ 4593 w 31434"/>
                        <a:gd name="connsiteY11" fmla="*/ -1464 h 49494"/>
                        <a:gd name="connsiteX12" fmla="*/ -1956 w 31434"/>
                        <a:gd name="connsiteY12" fmla="*/ 97 h 49494"/>
                        <a:gd name="connsiteX13" fmla="*/ -1956 w 31434"/>
                        <a:gd name="connsiteY13" fmla="*/ 6704 h 49494"/>
                        <a:gd name="connsiteX14" fmla="*/ 4093 w 31434"/>
                        <a:gd name="connsiteY14" fmla="*/ 4331 h 49494"/>
                        <a:gd name="connsiteX15" fmla="*/ 10695 w 31434"/>
                        <a:gd name="connsiteY15" fmla="*/ 3551 h 49494"/>
                        <a:gd name="connsiteX16" fmla="*/ 19607 w 31434"/>
                        <a:gd name="connsiteY16" fmla="*/ 6506 h 49494"/>
                        <a:gd name="connsiteX17" fmla="*/ 22898 w 31434"/>
                        <a:gd name="connsiteY17" fmla="*/ 14538 h 49494"/>
                        <a:gd name="connsiteX18" fmla="*/ 19607 w 31434"/>
                        <a:gd name="connsiteY18" fmla="*/ 22560 h 49494"/>
                        <a:gd name="connsiteX19" fmla="*/ 10695 w 31434"/>
                        <a:gd name="connsiteY19" fmla="*/ 25526 h 49494"/>
                        <a:gd name="connsiteX20" fmla="*/ 5436 w 31434"/>
                        <a:gd name="connsiteY20" fmla="*/ 24943 h 49494"/>
                        <a:gd name="connsiteX21" fmla="*/ 95 w 31434"/>
                        <a:gd name="connsiteY21" fmla="*/ 23122 h 49494"/>
                        <a:gd name="connsiteX22" fmla="*/ 95 w 31434"/>
                        <a:gd name="connsiteY22" fmla="*/ 47511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511"/>
                          </a:moveTo>
                          <a:lnTo>
                            <a:pt x="25896" y="47511"/>
                          </a:lnTo>
                          <a:lnTo>
                            <a:pt x="25896" y="41975"/>
                          </a:lnTo>
                          <a:lnTo>
                            <a:pt x="6113" y="41975"/>
                          </a:lnTo>
                          <a:lnTo>
                            <a:pt x="6113" y="30083"/>
                          </a:lnTo>
                          <a:cubicBezTo>
                            <a:pt x="7064" y="30409"/>
                            <a:pt x="8015" y="30652"/>
                            <a:pt x="8966" y="30811"/>
                          </a:cubicBezTo>
                          <a:cubicBezTo>
                            <a:pt x="9924" y="30971"/>
                            <a:pt x="10882" y="31050"/>
                            <a:pt x="11840" y="31050"/>
                          </a:cubicBezTo>
                          <a:cubicBezTo>
                            <a:pt x="17261" y="31050"/>
                            <a:pt x="21554" y="29566"/>
                            <a:pt x="24720" y="26597"/>
                          </a:cubicBezTo>
                          <a:cubicBezTo>
                            <a:pt x="27892" y="23628"/>
                            <a:pt x="29478" y="19609"/>
                            <a:pt x="29478" y="14538"/>
                          </a:cubicBezTo>
                          <a:cubicBezTo>
                            <a:pt x="29478" y="9315"/>
                            <a:pt x="27850" y="5254"/>
                            <a:pt x="24595" y="2354"/>
                          </a:cubicBezTo>
                          <a:cubicBezTo>
                            <a:pt x="21339" y="-538"/>
                            <a:pt x="16751" y="-1984"/>
                            <a:pt x="10830" y="-1984"/>
                          </a:cubicBezTo>
                          <a:cubicBezTo>
                            <a:pt x="8789" y="-1984"/>
                            <a:pt x="6710" y="-1811"/>
                            <a:pt x="4593" y="-1464"/>
                          </a:cubicBezTo>
                          <a:cubicBezTo>
                            <a:pt x="2483" y="-1117"/>
                            <a:pt x="300" y="-597"/>
                            <a:pt x="-1956" y="97"/>
                          </a:cubicBezTo>
                          <a:lnTo>
                            <a:pt x="-1956" y="6704"/>
                          </a:lnTo>
                          <a:cubicBezTo>
                            <a:pt x="-6" y="5642"/>
                            <a:pt x="2011" y="4852"/>
                            <a:pt x="4093" y="4331"/>
                          </a:cubicBezTo>
                          <a:cubicBezTo>
                            <a:pt x="6176" y="3811"/>
                            <a:pt x="8376" y="3551"/>
                            <a:pt x="10695" y="3551"/>
                          </a:cubicBezTo>
                          <a:cubicBezTo>
                            <a:pt x="14450" y="3551"/>
                            <a:pt x="17421" y="4536"/>
                            <a:pt x="19607" y="6506"/>
                          </a:cubicBezTo>
                          <a:cubicBezTo>
                            <a:pt x="21801" y="8476"/>
                            <a:pt x="22898" y="11153"/>
                            <a:pt x="22898" y="14538"/>
                          </a:cubicBezTo>
                          <a:cubicBezTo>
                            <a:pt x="22898" y="17916"/>
                            <a:pt x="21801" y="20590"/>
                            <a:pt x="19607" y="22560"/>
                          </a:cubicBezTo>
                          <a:cubicBezTo>
                            <a:pt x="17421" y="24537"/>
                            <a:pt x="14450" y="25526"/>
                            <a:pt x="10695" y="25526"/>
                          </a:cubicBezTo>
                          <a:cubicBezTo>
                            <a:pt x="8938" y="25526"/>
                            <a:pt x="7186" y="25331"/>
                            <a:pt x="5436" y="24943"/>
                          </a:cubicBezTo>
                          <a:cubicBezTo>
                            <a:pt x="3694" y="24554"/>
                            <a:pt x="1914" y="23947"/>
                            <a:pt x="95" y="23122"/>
                          </a:cubicBezTo>
                          <a:lnTo>
                            <a:pt x="95" y="475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75" name="그래픽 356">
                  <a:extLst>
                    <a:ext uri="{FF2B5EF4-FFF2-40B4-BE49-F238E27FC236}">
                      <a16:creationId xmlns:a16="http://schemas.microsoft.com/office/drawing/2014/main" id="{66D2E0C8-38CC-B52C-1698-FAA7B95DE1C0}"/>
                    </a:ext>
                  </a:extLst>
                </p:cNvPr>
                <p:cNvGrpSpPr/>
                <p:nvPr/>
              </p:nvGrpSpPr>
              <p:grpSpPr>
                <a:xfrm>
                  <a:off x="22489414" y="16846069"/>
                  <a:ext cx="2665965" cy="50368"/>
                  <a:chOff x="22489414" y="16846069"/>
                  <a:chExt cx="2665965" cy="50368"/>
                </a:xfrm>
              </p:grpSpPr>
              <p:sp>
                <p:nvSpPr>
                  <p:cNvPr id="1676" name="자유형 1675">
                    <a:extLst>
                      <a:ext uri="{FF2B5EF4-FFF2-40B4-BE49-F238E27FC236}">
                        <a16:creationId xmlns:a16="http://schemas.microsoft.com/office/drawing/2014/main" id="{AE8F6E5E-433E-62F5-7BED-05C16667C36F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6870194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77" name="자유형 1676">
                    <a:extLst>
                      <a:ext uri="{FF2B5EF4-FFF2-40B4-BE49-F238E27FC236}">
                        <a16:creationId xmlns:a16="http://schemas.microsoft.com/office/drawing/2014/main" id="{62E93024-28EA-017E-EA50-FE520E0EAE32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6870194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63 h 6658"/>
                      <a:gd name="connsiteX1" fmla="*/ 58 w 23323"/>
                      <a:gd name="connsiteY1" fmla="*/ 263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63"/>
                        </a:moveTo>
                        <a:lnTo>
                          <a:pt x="58" y="263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78" name="그래픽 356">
                    <a:extLst>
                      <a:ext uri="{FF2B5EF4-FFF2-40B4-BE49-F238E27FC236}">
                        <a16:creationId xmlns:a16="http://schemas.microsoft.com/office/drawing/2014/main" id="{AE905ECE-355B-74A8-BA8A-795FC150A60F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6846069"/>
                    <a:ext cx="235121" cy="50368"/>
                    <a:chOff x="22489414" y="16846069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679" name="자유형 1678">
                      <a:extLst>
                        <a:ext uri="{FF2B5EF4-FFF2-40B4-BE49-F238E27FC236}">
                          <a16:creationId xmlns:a16="http://schemas.microsoft.com/office/drawing/2014/main" id="{D1C0C55C-240F-6697-B873-76D9EF23BB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6871852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82 h 5524"/>
                        <a:gd name="connsiteX1" fmla="*/ 39048 w 41711"/>
                        <a:gd name="connsiteY1" fmla="*/ 3782 h 5524"/>
                        <a:gd name="connsiteX2" fmla="*/ 39048 w 41711"/>
                        <a:gd name="connsiteY2" fmla="*/ -1743 h 5524"/>
                        <a:gd name="connsiteX3" fmla="*/ -2663 w 41711"/>
                        <a:gd name="connsiteY3" fmla="*/ -1743 h 5524"/>
                        <a:gd name="connsiteX4" fmla="*/ -2663 w 41711"/>
                        <a:gd name="connsiteY4" fmla="*/ 3782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82"/>
                          </a:moveTo>
                          <a:lnTo>
                            <a:pt x="39048" y="3782"/>
                          </a:lnTo>
                          <a:lnTo>
                            <a:pt x="39048" y="-1743"/>
                          </a:lnTo>
                          <a:lnTo>
                            <a:pt x="-2663" y="-1743"/>
                          </a:lnTo>
                          <a:lnTo>
                            <a:pt x="-2663" y="378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0" name="자유형 1679">
                      <a:extLst>
                        <a:ext uri="{FF2B5EF4-FFF2-40B4-BE49-F238E27FC236}">
                          <a16:creationId xmlns:a16="http://schemas.microsoft.com/office/drawing/2014/main" id="{45423377-F8D9-EF39-318D-DB98C9D6DA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6846943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55 h 48547"/>
                        <a:gd name="connsiteX1" fmla="*/ 9616 w 28924"/>
                        <a:gd name="connsiteY1" fmla="*/ 3455 h 48547"/>
                        <a:gd name="connsiteX2" fmla="*/ 9616 w 28924"/>
                        <a:gd name="connsiteY2" fmla="*/ 40495 h 48547"/>
                        <a:gd name="connsiteX3" fmla="*/ -2067 w 28924"/>
                        <a:gd name="connsiteY3" fmla="*/ 38154 h 48547"/>
                        <a:gd name="connsiteX4" fmla="*/ -2067 w 28924"/>
                        <a:gd name="connsiteY4" fmla="*/ 44137 h 48547"/>
                        <a:gd name="connsiteX5" fmla="*/ 9553 w 28924"/>
                        <a:gd name="connsiteY5" fmla="*/ 46478 h 48547"/>
                        <a:gd name="connsiteX6" fmla="*/ 16123 w 28924"/>
                        <a:gd name="connsiteY6" fmla="*/ 46478 h 48547"/>
                        <a:gd name="connsiteX7" fmla="*/ 16123 w 28924"/>
                        <a:gd name="connsiteY7" fmla="*/ 3455 h 48547"/>
                        <a:gd name="connsiteX8" fmla="*/ 26858 w 28924"/>
                        <a:gd name="connsiteY8" fmla="*/ 3455 h 48547"/>
                        <a:gd name="connsiteX9" fmla="*/ 26858 w 28924"/>
                        <a:gd name="connsiteY9" fmla="*/ -2070 h 48547"/>
                        <a:gd name="connsiteX10" fmla="*/ -1119 w 28924"/>
                        <a:gd name="connsiteY10" fmla="*/ -2070 h 48547"/>
                        <a:gd name="connsiteX11" fmla="*/ -1119 w 28924"/>
                        <a:gd name="connsiteY11" fmla="*/ 345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55"/>
                          </a:moveTo>
                          <a:lnTo>
                            <a:pt x="9616" y="3455"/>
                          </a:lnTo>
                          <a:lnTo>
                            <a:pt x="9616" y="40495"/>
                          </a:lnTo>
                          <a:lnTo>
                            <a:pt x="-2067" y="38154"/>
                          </a:lnTo>
                          <a:lnTo>
                            <a:pt x="-2067" y="44137"/>
                          </a:lnTo>
                          <a:lnTo>
                            <a:pt x="9553" y="46478"/>
                          </a:lnTo>
                          <a:lnTo>
                            <a:pt x="16123" y="46478"/>
                          </a:lnTo>
                          <a:lnTo>
                            <a:pt x="16123" y="3455"/>
                          </a:lnTo>
                          <a:lnTo>
                            <a:pt x="26858" y="3455"/>
                          </a:lnTo>
                          <a:lnTo>
                            <a:pt x="26858" y="-2070"/>
                          </a:lnTo>
                          <a:lnTo>
                            <a:pt x="-1119" y="-2070"/>
                          </a:lnTo>
                          <a:lnTo>
                            <a:pt x="-1119" y="345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1" name="자유형 1680">
                      <a:extLst>
                        <a:ext uri="{FF2B5EF4-FFF2-40B4-BE49-F238E27FC236}">
                          <a16:creationId xmlns:a16="http://schemas.microsoft.com/office/drawing/2014/main" id="{7921FFDB-E242-A5A5-F04B-C98361DC59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6846943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55 h 48547"/>
                        <a:gd name="connsiteX1" fmla="*/ 3349 w 35401"/>
                        <a:gd name="connsiteY1" fmla="*/ 14837 h 48547"/>
                        <a:gd name="connsiteX2" fmla="*/ 19946 w 35401"/>
                        <a:gd name="connsiteY2" fmla="*/ 14837 h 48547"/>
                        <a:gd name="connsiteX3" fmla="*/ 19946 w 35401"/>
                        <a:gd name="connsiteY3" fmla="*/ 40755 h 48547"/>
                        <a:gd name="connsiteX4" fmla="*/ 18218 w 35401"/>
                        <a:gd name="connsiteY4" fmla="*/ 46478 h 48547"/>
                        <a:gd name="connsiteX5" fmla="*/ 26485 w 35401"/>
                        <a:gd name="connsiteY5" fmla="*/ 46478 h 48547"/>
                        <a:gd name="connsiteX6" fmla="*/ 26485 w 35401"/>
                        <a:gd name="connsiteY6" fmla="*/ 14837 h 48547"/>
                        <a:gd name="connsiteX7" fmla="*/ 33420 w 35401"/>
                        <a:gd name="connsiteY7" fmla="*/ 14837 h 48547"/>
                        <a:gd name="connsiteX8" fmla="*/ 33420 w 35401"/>
                        <a:gd name="connsiteY8" fmla="*/ 9375 h 48547"/>
                        <a:gd name="connsiteX9" fmla="*/ 26485 w 35401"/>
                        <a:gd name="connsiteY9" fmla="*/ 9375 h 48547"/>
                        <a:gd name="connsiteX10" fmla="*/ 26485 w 35401"/>
                        <a:gd name="connsiteY10" fmla="*/ -2070 h 48547"/>
                        <a:gd name="connsiteX11" fmla="*/ 19946 w 35401"/>
                        <a:gd name="connsiteY11" fmla="*/ -2070 h 48547"/>
                        <a:gd name="connsiteX12" fmla="*/ 19946 w 35401"/>
                        <a:gd name="connsiteY12" fmla="*/ 9375 h 48547"/>
                        <a:gd name="connsiteX13" fmla="*/ -1982 w 35401"/>
                        <a:gd name="connsiteY13" fmla="*/ 9375 h 48547"/>
                        <a:gd name="connsiteX14" fmla="*/ -1982 w 35401"/>
                        <a:gd name="connsiteY14" fmla="*/ 15711 h 48547"/>
                        <a:gd name="connsiteX15" fmla="*/ 18218 w 35401"/>
                        <a:gd name="connsiteY15" fmla="*/ 4647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55"/>
                          </a:moveTo>
                          <a:lnTo>
                            <a:pt x="3349" y="14837"/>
                          </a:lnTo>
                          <a:lnTo>
                            <a:pt x="19946" y="14837"/>
                          </a:lnTo>
                          <a:lnTo>
                            <a:pt x="19946" y="40755"/>
                          </a:lnTo>
                          <a:close/>
                          <a:moveTo>
                            <a:pt x="18218" y="46478"/>
                          </a:moveTo>
                          <a:lnTo>
                            <a:pt x="26485" y="46478"/>
                          </a:lnTo>
                          <a:lnTo>
                            <a:pt x="26485" y="14837"/>
                          </a:lnTo>
                          <a:lnTo>
                            <a:pt x="33420" y="14837"/>
                          </a:lnTo>
                          <a:lnTo>
                            <a:pt x="33420" y="9375"/>
                          </a:lnTo>
                          <a:lnTo>
                            <a:pt x="26485" y="9375"/>
                          </a:lnTo>
                          <a:lnTo>
                            <a:pt x="26485" y="-2070"/>
                          </a:lnTo>
                          <a:lnTo>
                            <a:pt x="19946" y="-2070"/>
                          </a:lnTo>
                          <a:lnTo>
                            <a:pt x="19946" y="9375"/>
                          </a:lnTo>
                          <a:lnTo>
                            <a:pt x="-1982" y="9375"/>
                          </a:lnTo>
                          <a:lnTo>
                            <a:pt x="-1982" y="15711"/>
                          </a:lnTo>
                          <a:lnTo>
                            <a:pt x="18218" y="4647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2" name="자유형 1681">
                      <a:extLst>
                        <a:ext uri="{FF2B5EF4-FFF2-40B4-BE49-F238E27FC236}">
                          <a16:creationId xmlns:a16="http://schemas.microsoft.com/office/drawing/2014/main" id="{A093143E-1A88-E68A-F2AE-CC7480E5420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180" y="16846069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11 h 50368"/>
                        <a:gd name="connsiteX1" fmla="*/ 1149 w 33516"/>
                        <a:gd name="connsiteY1" fmla="*/ 5872 h 50368"/>
                        <a:gd name="connsiteX2" fmla="*/ 6157 w 33516"/>
                        <a:gd name="connsiteY2" fmla="*/ 4082 h 50368"/>
                        <a:gd name="connsiteX3" fmla="*/ 11145 w 33516"/>
                        <a:gd name="connsiteY3" fmla="*/ 3468 h 50368"/>
                        <a:gd name="connsiteX4" fmla="*/ 21078 w 33516"/>
                        <a:gd name="connsiteY4" fmla="*/ 7838 h 50368"/>
                        <a:gd name="connsiteX5" fmla="*/ 25003 w 33516"/>
                        <a:gd name="connsiteY5" fmla="*/ 21125 h 50368"/>
                        <a:gd name="connsiteX6" fmla="*/ 20214 w 33516"/>
                        <a:gd name="connsiteY6" fmla="*/ 16828 h 50368"/>
                        <a:gd name="connsiteX7" fmla="*/ 13810 w 33516"/>
                        <a:gd name="connsiteY7" fmla="*/ 15330 h 50368"/>
                        <a:gd name="connsiteX8" fmla="*/ 2273 w 33516"/>
                        <a:gd name="connsiteY8" fmla="*/ 19731 h 50368"/>
                        <a:gd name="connsiteX9" fmla="*/ -1975 w 33516"/>
                        <a:gd name="connsiteY9" fmla="*/ 31790 h 50368"/>
                        <a:gd name="connsiteX10" fmla="*/ 2451 w 33516"/>
                        <a:gd name="connsiteY10" fmla="*/ 43776 h 50368"/>
                        <a:gd name="connsiteX11" fmla="*/ 14227 w 33516"/>
                        <a:gd name="connsiteY11" fmla="*/ 48302 h 50368"/>
                        <a:gd name="connsiteX12" fmla="*/ 27096 w 33516"/>
                        <a:gd name="connsiteY12" fmla="*/ 41841 h 50368"/>
                        <a:gd name="connsiteX13" fmla="*/ 31542 w 33516"/>
                        <a:gd name="connsiteY13" fmla="*/ 23102 h 50368"/>
                        <a:gd name="connsiteX14" fmla="*/ 26086 w 33516"/>
                        <a:gd name="connsiteY14" fmla="*/ 4779 h 50368"/>
                        <a:gd name="connsiteX15" fmla="*/ 11436 w 33516"/>
                        <a:gd name="connsiteY15" fmla="*/ -2067 h 50368"/>
                        <a:gd name="connsiteX16" fmla="*/ 6418 w 33516"/>
                        <a:gd name="connsiteY16" fmla="*/ -1578 h 50368"/>
                        <a:gd name="connsiteX17" fmla="*/ 1149 w 33516"/>
                        <a:gd name="connsiteY17" fmla="*/ -111 h 50368"/>
                        <a:gd name="connsiteX18" fmla="*/ 14227 w 33516"/>
                        <a:gd name="connsiteY18" fmla="*/ 20470 h 50368"/>
                        <a:gd name="connsiteX19" fmla="*/ 21234 w 33516"/>
                        <a:gd name="connsiteY19" fmla="*/ 23487 h 50368"/>
                        <a:gd name="connsiteX20" fmla="*/ 23827 w 33516"/>
                        <a:gd name="connsiteY20" fmla="*/ 31790 h 50368"/>
                        <a:gd name="connsiteX21" fmla="*/ 21234 w 33516"/>
                        <a:gd name="connsiteY21" fmla="*/ 40062 h 50368"/>
                        <a:gd name="connsiteX22" fmla="*/ 14227 w 33516"/>
                        <a:gd name="connsiteY22" fmla="*/ 43100 h 50368"/>
                        <a:gd name="connsiteX23" fmla="*/ 7219 w 33516"/>
                        <a:gd name="connsiteY23" fmla="*/ 40062 h 50368"/>
                        <a:gd name="connsiteX24" fmla="*/ 4637 w 33516"/>
                        <a:gd name="connsiteY24" fmla="*/ 31790 h 50368"/>
                        <a:gd name="connsiteX25" fmla="*/ 7219 w 33516"/>
                        <a:gd name="connsiteY25" fmla="*/ 23487 h 50368"/>
                        <a:gd name="connsiteX26" fmla="*/ 14227 w 33516"/>
                        <a:gd name="connsiteY26" fmla="*/ 2047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11"/>
                          </a:moveTo>
                          <a:lnTo>
                            <a:pt x="1149" y="5872"/>
                          </a:lnTo>
                          <a:cubicBezTo>
                            <a:pt x="2801" y="5088"/>
                            <a:pt x="4470" y="4492"/>
                            <a:pt x="6157" y="4082"/>
                          </a:cubicBezTo>
                          <a:cubicBezTo>
                            <a:pt x="7851" y="3673"/>
                            <a:pt x="9513" y="3468"/>
                            <a:pt x="11145" y="3468"/>
                          </a:cubicBezTo>
                          <a:cubicBezTo>
                            <a:pt x="15483" y="3468"/>
                            <a:pt x="18794" y="4925"/>
                            <a:pt x="21078" y="7838"/>
                          </a:cubicBezTo>
                          <a:cubicBezTo>
                            <a:pt x="23369" y="10752"/>
                            <a:pt x="24677" y="15181"/>
                            <a:pt x="25003" y="21125"/>
                          </a:cubicBezTo>
                          <a:cubicBezTo>
                            <a:pt x="23747" y="19259"/>
                            <a:pt x="22150" y="17827"/>
                            <a:pt x="20214" y="16828"/>
                          </a:cubicBezTo>
                          <a:cubicBezTo>
                            <a:pt x="18284" y="15829"/>
                            <a:pt x="16149" y="15330"/>
                            <a:pt x="13810" y="15330"/>
                          </a:cubicBezTo>
                          <a:cubicBezTo>
                            <a:pt x="8951" y="15330"/>
                            <a:pt x="5106" y="16797"/>
                            <a:pt x="2273" y="19731"/>
                          </a:cubicBezTo>
                          <a:cubicBezTo>
                            <a:pt x="-559" y="22672"/>
                            <a:pt x="-1975" y="26692"/>
                            <a:pt x="-1975" y="31790"/>
                          </a:cubicBezTo>
                          <a:cubicBezTo>
                            <a:pt x="-1975" y="36770"/>
                            <a:pt x="-500" y="40766"/>
                            <a:pt x="2451" y="43776"/>
                          </a:cubicBezTo>
                          <a:cubicBezTo>
                            <a:pt x="5401" y="46793"/>
                            <a:pt x="9326" y="48302"/>
                            <a:pt x="14227" y="48302"/>
                          </a:cubicBezTo>
                          <a:cubicBezTo>
                            <a:pt x="19849" y="48302"/>
                            <a:pt x="24139" y="46148"/>
                            <a:pt x="27096" y="41841"/>
                          </a:cubicBezTo>
                          <a:cubicBezTo>
                            <a:pt x="30060" y="37540"/>
                            <a:pt x="31542" y="31294"/>
                            <a:pt x="31542" y="23102"/>
                          </a:cubicBezTo>
                          <a:cubicBezTo>
                            <a:pt x="31542" y="15451"/>
                            <a:pt x="29723" y="9344"/>
                            <a:pt x="26086" y="4779"/>
                          </a:cubicBezTo>
                          <a:cubicBezTo>
                            <a:pt x="22456" y="215"/>
                            <a:pt x="17572" y="-2067"/>
                            <a:pt x="11436" y="-2067"/>
                          </a:cubicBezTo>
                          <a:cubicBezTo>
                            <a:pt x="9784" y="-2067"/>
                            <a:pt x="8111" y="-1904"/>
                            <a:pt x="6418" y="-1578"/>
                          </a:cubicBezTo>
                          <a:cubicBezTo>
                            <a:pt x="4731" y="-1252"/>
                            <a:pt x="2975" y="-763"/>
                            <a:pt x="1149" y="-111"/>
                          </a:cubicBezTo>
                          <a:close/>
                          <a:moveTo>
                            <a:pt x="14227" y="20470"/>
                          </a:moveTo>
                          <a:cubicBezTo>
                            <a:pt x="17177" y="20470"/>
                            <a:pt x="19513" y="21475"/>
                            <a:pt x="21234" y="23487"/>
                          </a:cubicBezTo>
                          <a:cubicBezTo>
                            <a:pt x="22962" y="25505"/>
                            <a:pt x="23827" y="28273"/>
                            <a:pt x="23827" y="31790"/>
                          </a:cubicBezTo>
                          <a:cubicBezTo>
                            <a:pt x="23827" y="35279"/>
                            <a:pt x="22962" y="38036"/>
                            <a:pt x="21234" y="40062"/>
                          </a:cubicBezTo>
                          <a:cubicBezTo>
                            <a:pt x="19513" y="42087"/>
                            <a:pt x="17177" y="43100"/>
                            <a:pt x="14227" y="43100"/>
                          </a:cubicBezTo>
                          <a:cubicBezTo>
                            <a:pt x="11277" y="43100"/>
                            <a:pt x="8941" y="42087"/>
                            <a:pt x="7219" y="40062"/>
                          </a:cubicBezTo>
                          <a:cubicBezTo>
                            <a:pt x="5498" y="38036"/>
                            <a:pt x="4637" y="35279"/>
                            <a:pt x="4637" y="31790"/>
                          </a:cubicBezTo>
                          <a:cubicBezTo>
                            <a:pt x="4637" y="28273"/>
                            <a:pt x="5498" y="25505"/>
                            <a:pt x="7219" y="23487"/>
                          </a:cubicBezTo>
                          <a:cubicBezTo>
                            <a:pt x="8941" y="21475"/>
                            <a:pt x="11277" y="20470"/>
                            <a:pt x="14227" y="204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3" name="자유형 1682">
                      <a:extLst>
                        <a:ext uri="{FF2B5EF4-FFF2-40B4-BE49-F238E27FC236}">
                          <a16:creationId xmlns:a16="http://schemas.microsoft.com/office/drawing/2014/main" id="{AEB4E642-76BA-D4F2-2CDC-413C76559EC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6887230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30 h 8261"/>
                        <a:gd name="connsiteX1" fmla="*/ 5901 w 6872"/>
                        <a:gd name="connsiteY1" fmla="*/ 8130 h 8261"/>
                        <a:gd name="connsiteX2" fmla="*/ 5901 w 6872"/>
                        <a:gd name="connsiteY2" fmla="*/ -131 h 8261"/>
                        <a:gd name="connsiteX3" fmla="*/ -971 w 6872"/>
                        <a:gd name="connsiteY3" fmla="*/ -131 h 8261"/>
                        <a:gd name="connsiteX4" fmla="*/ -971 w 6872"/>
                        <a:gd name="connsiteY4" fmla="*/ 8130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30"/>
                          </a:moveTo>
                          <a:lnTo>
                            <a:pt x="5901" y="8130"/>
                          </a:lnTo>
                          <a:lnTo>
                            <a:pt x="5901" y="-131"/>
                          </a:lnTo>
                          <a:lnTo>
                            <a:pt x="-971" y="-131"/>
                          </a:lnTo>
                          <a:lnTo>
                            <a:pt x="-971" y="81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4" name="자유형 1683">
                      <a:extLst>
                        <a:ext uri="{FF2B5EF4-FFF2-40B4-BE49-F238E27FC236}">
                          <a16:creationId xmlns:a16="http://schemas.microsoft.com/office/drawing/2014/main" id="{6137C83D-4C44-E645-7B99-F2D4CAE9F3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0957" y="16846069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3100 h 50368"/>
                        <a:gd name="connsiteX1" fmla="*/ 7165 w 33579"/>
                        <a:gd name="connsiteY1" fmla="*/ 38105 h 50368"/>
                        <a:gd name="connsiteX2" fmla="*/ 4614 w 33579"/>
                        <a:gd name="connsiteY2" fmla="*/ 23102 h 50368"/>
                        <a:gd name="connsiteX3" fmla="*/ 7165 w 33579"/>
                        <a:gd name="connsiteY3" fmla="*/ 8130 h 50368"/>
                        <a:gd name="connsiteX4" fmla="*/ 14797 w 33579"/>
                        <a:gd name="connsiteY4" fmla="*/ 3135 h 50368"/>
                        <a:gd name="connsiteX5" fmla="*/ 22461 w 33579"/>
                        <a:gd name="connsiteY5" fmla="*/ 8130 h 50368"/>
                        <a:gd name="connsiteX6" fmla="*/ 25022 w 33579"/>
                        <a:gd name="connsiteY6" fmla="*/ 23102 h 50368"/>
                        <a:gd name="connsiteX7" fmla="*/ 22461 w 33579"/>
                        <a:gd name="connsiteY7" fmla="*/ 38105 h 50368"/>
                        <a:gd name="connsiteX8" fmla="*/ 14797 w 33579"/>
                        <a:gd name="connsiteY8" fmla="*/ 43100 h 50368"/>
                        <a:gd name="connsiteX9" fmla="*/ 14797 w 33579"/>
                        <a:gd name="connsiteY9" fmla="*/ 48302 h 50368"/>
                        <a:gd name="connsiteX10" fmla="*/ 27281 w 33579"/>
                        <a:gd name="connsiteY10" fmla="*/ 41841 h 50368"/>
                        <a:gd name="connsiteX11" fmla="*/ 31592 w 33579"/>
                        <a:gd name="connsiteY11" fmla="*/ 23102 h 50368"/>
                        <a:gd name="connsiteX12" fmla="*/ 27281 w 33579"/>
                        <a:gd name="connsiteY12" fmla="*/ 4384 h 50368"/>
                        <a:gd name="connsiteX13" fmla="*/ 14797 w 33579"/>
                        <a:gd name="connsiteY13" fmla="*/ -2067 h 50368"/>
                        <a:gd name="connsiteX14" fmla="*/ 2324 w 33579"/>
                        <a:gd name="connsiteY14" fmla="*/ 4384 h 50368"/>
                        <a:gd name="connsiteX15" fmla="*/ -1987 w 33579"/>
                        <a:gd name="connsiteY15" fmla="*/ 23102 h 50368"/>
                        <a:gd name="connsiteX16" fmla="*/ 2324 w 33579"/>
                        <a:gd name="connsiteY16" fmla="*/ 41841 h 50368"/>
                        <a:gd name="connsiteX17" fmla="*/ 14797 w 33579"/>
                        <a:gd name="connsiteY17" fmla="*/ 4830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3100"/>
                          </a:moveTo>
                          <a:cubicBezTo>
                            <a:pt x="11417" y="43100"/>
                            <a:pt x="8873" y="41435"/>
                            <a:pt x="7165" y="38105"/>
                          </a:cubicBezTo>
                          <a:cubicBezTo>
                            <a:pt x="5465" y="34783"/>
                            <a:pt x="4614" y="29782"/>
                            <a:pt x="4614" y="23102"/>
                          </a:cubicBezTo>
                          <a:cubicBezTo>
                            <a:pt x="4614" y="16450"/>
                            <a:pt x="5465" y="11459"/>
                            <a:pt x="7165" y="8130"/>
                          </a:cubicBezTo>
                          <a:cubicBezTo>
                            <a:pt x="8873" y="4800"/>
                            <a:pt x="11417" y="3135"/>
                            <a:pt x="14797" y="3135"/>
                          </a:cubicBezTo>
                          <a:cubicBezTo>
                            <a:pt x="18206" y="3135"/>
                            <a:pt x="20760" y="4800"/>
                            <a:pt x="22461" y="8130"/>
                          </a:cubicBezTo>
                          <a:cubicBezTo>
                            <a:pt x="24168" y="11459"/>
                            <a:pt x="25022" y="16450"/>
                            <a:pt x="25022" y="23102"/>
                          </a:cubicBezTo>
                          <a:cubicBezTo>
                            <a:pt x="25022" y="29782"/>
                            <a:pt x="24168" y="34783"/>
                            <a:pt x="22461" y="38105"/>
                          </a:cubicBezTo>
                          <a:cubicBezTo>
                            <a:pt x="20760" y="41435"/>
                            <a:pt x="18206" y="43100"/>
                            <a:pt x="14797" y="43100"/>
                          </a:cubicBezTo>
                          <a:close/>
                          <a:moveTo>
                            <a:pt x="14797" y="48302"/>
                          </a:moveTo>
                          <a:cubicBezTo>
                            <a:pt x="20246" y="48302"/>
                            <a:pt x="24408" y="46148"/>
                            <a:pt x="27281" y="41841"/>
                          </a:cubicBezTo>
                          <a:cubicBezTo>
                            <a:pt x="30155" y="37540"/>
                            <a:pt x="31592" y="31294"/>
                            <a:pt x="31592" y="23102"/>
                          </a:cubicBezTo>
                          <a:cubicBezTo>
                            <a:pt x="31592" y="14931"/>
                            <a:pt x="30155" y="8692"/>
                            <a:pt x="27281" y="4384"/>
                          </a:cubicBezTo>
                          <a:cubicBezTo>
                            <a:pt x="24408" y="83"/>
                            <a:pt x="20246" y="-2067"/>
                            <a:pt x="14797" y="-2067"/>
                          </a:cubicBezTo>
                          <a:cubicBezTo>
                            <a:pt x="9355" y="-2067"/>
                            <a:pt x="5197" y="83"/>
                            <a:pt x="2324" y="4384"/>
                          </a:cubicBezTo>
                          <a:cubicBezTo>
                            <a:pt x="-550" y="8692"/>
                            <a:pt x="-1987" y="14931"/>
                            <a:pt x="-1987" y="23102"/>
                          </a:cubicBezTo>
                          <a:cubicBezTo>
                            <a:pt x="-1987" y="31294"/>
                            <a:pt x="-550" y="37540"/>
                            <a:pt x="2324" y="41841"/>
                          </a:cubicBezTo>
                          <a:cubicBezTo>
                            <a:pt x="5197" y="46148"/>
                            <a:pt x="9355" y="48302"/>
                            <a:pt x="14797" y="4830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85" name="그래픽 356">
                  <a:extLst>
                    <a:ext uri="{FF2B5EF4-FFF2-40B4-BE49-F238E27FC236}">
                      <a16:creationId xmlns:a16="http://schemas.microsoft.com/office/drawing/2014/main" id="{11090C65-DBD1-E306-05EB-C8985191A7A1}"/>
                    </a:ext>
                  </a:extLst>
                </p:cNvPr>
                <p:cNvGrpSpPr/>
                <p:nvPr/>
              </p:nvGrpSpPr>
              <p:grpSpPr>
                <a:xfrm>
                  <a:off x="22489414" y="16576648"/>
                  <a:ext cx="2665965" cy="50368"/>
                  <a:chOff x="22489414" y="16576648"/>
                  <a:chExt cx="2665965" cy="50368"/>
                </a:xfrm>
              </p:grpSpPr>
              <p:sp>
                <p:nvSpPr>
                  <p:cNvPr id="1686" name="자유형 1685">
                    <a:extLst>
                      <a:ext uri="{FF2B5EF4-FFF2-40B4-BE49-F238E27FC236}">
                        <a16:creationId xmlns:a16="http://schemas.microsoft.com/office/drawing/2014/main" id="{71C048FF-4178-800E-5E13-A4597C40FA76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6600772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87" name="자유형 1686">
                    <a:extLst>
                      <a:ext uri="{FF2B5EF4-FFF2-40B4-BE49-F238E27FC236}">
                        <a16:creationId xmlns:a16="http://schemas.microsoft.com/office/drawing/2014/main" id="{05500655-7B7B-12C1-5993-B1298461CD64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6600772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22 h 6658"/>
                      <a:gd name="connsiteX1" fmla="*/ 58 w 23323"/>
                      <a:gd name="connsiteY1" fmla="*/ 222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22"/>
                        </a:moveTo>
                        <a:lnTo>
                          <a:pt x="58" y="222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88" name="그래픽 356">
                    <a:extLst>
                      <a:ext uri="{FF2B5EF4-FFF2-40B4-BE49-F238E27FC236}">
                        <a16:creationId xmlns:a16="http://schemas.microsoft.com/office/drawing/2014/main" id="{57E3376D-C21E-999A-A90C-EA27BC9DA70D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6576648"/>
                    <a:ext cx="233726" cy="50368"/>
                    <a:chOff x="22489414" y="16576648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689" name="자유형 1688">
                      <a:extLst>
                        <a:ext uri="{FF2B5EF4-FFF2-40B4-BE49-F238E27FC236}">
                          <a16:creationId xmlns:a16="http://schemas.microsoft.com/office/drawing/2014/main" id="{5D5450E3-A585-6486-A65D-C2D14C82E13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6602430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41 h 5524"/>
                        <a:gd name="connsiteX1" fmla="*/ 39048 w 41711"/>
                        <a:gd name="connsiteY1" fmla="*/ 3741 h 5524"/>
                        <a:gd name="connsiteX2" fmla="*/ 39048 w 41711"/>
                        <a:gd name="connsiteY2" fmla="*/ -1784 h 5524"/>
                        <a:gd name="connsiteX3" fmla="*/ -2663 w 41711"/>
                        <a:gd name="connsiteY3" fmla="*/ -1784 h 5524"/>
                        <a:gd name="connsiteX4" fmla="*/ -2663 w 41711"/>
                        <a:gd name="connsiteY4" fmla="*/ 3741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41"/>
                          </a:moveTo>
                          <a:lnTo>
                            <a:pt x="39048" y="3741"/>
                          </a:lnTo>
                          <a:lnTo>
                            <a:pt x="39048" y="-1784"/>
                          </a:lnTo>
                          <a:lnTo>
                            <a:pt x="-2663" y="-1784"/>
                          </a:lnTo>
                          <a:lnTo>
                            <a:pt x="-2663" y="374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90" name="자유형 1689">
                      <a:extLst>
                        <a:ext uri="{FF2B5EF4-FFF2-40B4-BE49-F238E27FC236}">
                          <a16:creationId xmlns:a16="http://schemas.microsoft.com/office/drawing/2014/main" id="{851D207C-7E58-CC3B-D655-56FF9FD747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6577521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14 h 48547"/>
                        <a:gd name="connsiteX1" fmla="*/ 9616 w 28924"/>
                        <a:gd name="connsiteY1" fmla="*/ 3414 h 48547"/>
                        <a:gd name="connsiteX2" fmla="*/ 9616 w 28924"/>
                        <a:gd name="connsiteY2" fmla="*/ 40455 h 48547"/>
                        <a:gd name="connsiteX3" fmla="*/ -2067 w 28924"/>
                        <a:gd name="connsiteY3" fmla="*/ 38113 h 48547"/>
                        <a:gd name="connsiteX4" fmla="*/ -2067 w 28924"/>
                        <a:gd name="connsiteY4" fmla="*/ 44096 h 48547"/>
                        <a:gd name="connsiteX5" fmla="*/ 9553 w 28924"/>
                        <a:gd name="connsiteY5" fmla="*/ 46437 h 48547"/>
                        <a:gd name="connsiteX6" fmla="*/ 16123 w 28924"/>
                        <a:gd name="connsiteY6" fmla="*/ 46437 h 48547"/>
                        <a:gd name="connsiteX7" fmla="*/ 16123 w 28924"/>
                        <a:gd name="connsiteY7" fmla="*/ 3414 h 48547"/>
                        <a:gd name="connsiteX8" fmla="*/ 26858 w 28924"/>
                        <a:gd name="connsiteY8" fmla="*/ 3414 h 48547"/>
                        <a:gd name="connsiteX9" fmla="*/ 26858 w 28924"/>
                        <a:gd name="connsiteY9" fmla="*/ -2111 h 48547"/>
                        <a:gd name="connsiteX10" fmla="*/ -1119 w 28924"/>
                        <a:gd name="connsiteY10" fmla="*/ -2111 h 48547"/>
                        <a:gd name="connsiteX11" fmla="*/ -1119 w 28924"/>
                        <a:gd name="connsiteY11" fmla="*/ 341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14"/>
                          </a:moveTo>
                          <a:lnTo>
                            <a:pt x="9616" y="3414"/>
                          </a:lnTo>
                          <a:lnTo>
                            <a:pt x="9616" y="40455"/>
                          </a:lnTo>
                          <a:lnTo>
                            <a:pt x="-2067" y="38113"/>
                          </a:lnTo>
                          <a:lnTo>
                            <a:pt x="-2067" y="44096"/>
                          </a:lnTo>
                          <a:lnTo>
                            <a:pt x="9553" y="46437"/>
                          </a:lnTo>
                          <a:lnTo>
                            <a:pt x="16123" y="46437"/>
                          </a:lnTo>
                          <a:lnTo>
                            <a:pt x="16123" y="3414"/>
                          </a:lnTo>
                          <a:lnTo>
                            <a:pt x="26858" y="3414"/>
                          </a:lnTo>
                          <a:lnTo>
                            <a:pt x="26858" y="-2111"/>
                          </a:lnTo>
                          <a:lnTo>
                            <a:pt x="-1119" y="-2111"/>
                          </a:lnTo>
                          <a:lnTo>
                            <a:pt x="-1119" y="34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91" name="자유형 1690">
                      <a:extLst>
                        <a:ext uri="{FF2B5EF4-FFF2-40B4-BE49-F238E27FC236}">
                          <a16:creationId xmlns:a16="http://schemas.microsoft.com/office/drawing/2014/main" id="{DD28C981-5354-F056-F6B8-EFB97E55F8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6577521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15 h 48547"/>
                        <a:gd name="connsiteX1" fmla="*/ 3349 w 35401"/>
                        <a:gd name="connsiteY1" fmla="*/ 14797 h 48547"/>
                        <a:gd name="connsiteX2" fmla="*/ 19946 w 35401"/>
                        <a:gd name="connsiteY2" fmla="*/ 14797 h 48547"/>
                        <a:gd name="connsiteX3" fmla="*/ 19946 w 35401"/>
                        <a:gd name="connsiteY3" fmla="*/ 40715 h 48547"/>
                        <a:gd name="connsiteX4" fmla="*/ 18218 w 35401"/>
                        <a:gd name="connsiteY4" fmla="*/ 46437 h 48547"/>
                        <a:gd name="connsiteX5" fmla="*/ 26485 w 35401"/>
                        <a:gd name="connsiteY5" fmla="*/ 46437 h 48547"/>
                        <a:gd name="connsiteX6" fmla="*/ 26485 w 35401"/>
                        <a:gd name="connsiteY6" fmla="*/ 14797 h 48547"/>
                        <a:gd name="connsiteX7" fmla="*/ 33420 w 35401"/>
                        <a:gd name="connsiteY7" fmla="*/ 14797 h 48547"/>
                        <a:gd name="connsiteX8" fmla="*/ 33420 w 35401"/>
                        <a:gd name="connsiteY8" fmla="*/ 9334 h 48547"/>
                        <a:gd name="connsiteX9" fmla="*/ 26485 w 35401"/>
                        <a:gd name="connsiteY9" fmla="*/ 9334 h 48547"/>
                        <a:gd name="connsiteX10" fmla="*/ 26485 w 35401"/>
                        <a:gd name="connsiteY10" fmla="*/ -2111 h 48547"/>
                        <a:gd name="connsiteX11" fmla="*/ 19946 w 35401"/>
                        <a:gd name="connsiteY11" fmla="*/ -2111 h 48547"/>
                        <a:gd name="connsiteX12" fmla="*/ 19946 w 35401"/>
                        <a:gd name="connsiteY12" fmla="*/ 9334 h 48547"/>
                        <a:gd name="connsiteX13" fmla="*/ -1982 w 35401"/>
                        <a:gd name="connsiteY13" fmla="*/ 9334 h 48547"/>
                        <a:gd name="connsiteX14" fmla="*/ -1982 w 35401"/>
                        <a:gd name="connsiteY14" fmla="*/ 15671 h 48547"/>
                        <a:gd name="connsiteX15" fmla="*/ 18218 w 35401"/>
                        <a:gd name="connsiteY15" fmla="*/ 4643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15"/>
                          </a:moveTo>
                          <a:lnTo>
                            <a:pt x="3349" y="14797"/>
                          </a:lnTo>
                          <a:lnTo>
                            <a:pt x="19946" y="14797"/>
                          </a:lnTo>
                          <a:lnTo>
                            <a:pt x="19946" y="40715"/>
                          </a:lnTo>
                          <a:close/>
                          <a:moveTo>
                            <a:pt x="18218" y="46437"/>
                          </a:moveTo>
                          <a:lnTo>
                            <a:pt x="26485" y="46437"/>
                          </a:lnTo>
                          <a:lnTo>
                            <a:pt x="26485" y="14797"/>
                          </a:lnTo>
                          <a:lnTo>
                            <a:pt x="33420" y="14797"/>
                          </a:lnTo>
                          <a:lnTo>
                            <a:pt x="33420" y="9334"/>
                          </a:lnTo>
                          <a:lnTo>
                            <a:pt x="26485" y="9334"/>
                          </a:lnTo>
                          <a:lnTo>
                            <a:pt x="26485" y="-2111"/>
                          </a:lnTo>
                          <a:lnTo>
                            <a:pt x="19946" y="-2111"/>
                          </a:lnTo>
                          <a:lnTo>
                            <a:pt x="19946" y="9334"/>
                          </a:lnTo>
                          <a:lnTo>
                            <a:pt x="-1982" y="9334"/>
                          </a:lnTo>
                          <a:lnTo>
                            <a:pt x="-1982" y="15671"/>
                          </a:lnTo>
                          <a:lnTo>
                            <a:pt x="18218" y="4643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92" name="자유형 1691">
                      <a:extLst>
                        <a:ext uri="{FF2B5EF4-FFF2-40B4-BE49-F238E27FC236}">
                          <a16:creationId xmlns:a16="http://schemas.microsoft.com/office/drawing/2014/main" id="{FD713600-88FC-48F3-758A-0BFE3A0B7F3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503" y="16576648"/>
                      <a:ext cx="33318" cy="50368"/>
                    </a:xfrm>
                    <a:custGeom>
                      <a:avLst/>
                      <a:gdLst>
                        <a:gd name="connsiteX0" fmla="*/ 14663 w 33318"/>
                        <a:gd name="connsiteY0" fmla="*/ 21896 h 50368"/>
                        <a:gd name="connsiteX1" fmla="*/ 7292 w 33318"/>
                        <a:gd name="connsiteY1" fmla="*/ 19389 h 50368"/>
                        <a:gd name="connsiteX2" fmla="*/ 4616 w 33318"/>
                        <a:gd name="connsiteY2" fmla="*/ 12501 h 50368"/>
                        <a:gd name="connsiteX3" fmla="*/ 7292 w 33318"/>
                        <a:gd name="connsiteY3" fmla="*/ 5603 h 50368"/>
                        <a:gd name="connsiteX4" fmla="*/ 14663 w 33318"/>
                        <a:gd name="connsiteY4" fmla="*/ 3095 h 50368"/>
                        <a:gd name="connsiteX5" fmla="*/ 22046 w 33318"/>
                        <a:gd name="connsiteY5" fmla="*/ 5613 h 50368"/>
                        <a:gd name="connsiteX6" fmla="*/ 24753 w 33318"/>
                        <a:gd name="connsiteY6" fmla="*/ 12501 h 50368"/>
                        <a:gd name="connsiteX7" fmla="*/ 22066 w 33318"/>
                        <a:gd name="connsiteY7" fmla="*/ 19389 h 50368"/>
                        <a:gd name="connsiteX8" fmla="*/ 14663 w 33318"/>
                        <a:gd name="connsiteY8" fmla="*/ 21896 h 50368"/>
                        <a:gd name="connsiteX9" fmla="*/ 8093 w 33318"/>
                        <a:gd name="connsiteY9" fmla="*/ 24685 h 50368"/>
                        <a:gd name="connsiteX10" fmla="*/ 1502 w 33318"/>
                        <a:gd name="connsiteY10" fmla="*/ 28618 h 50368"/>
                        <a:gd name="connsiteX11" fmla="*/ -851 w 33318"/>
                        <a:gd name="connsiteY11" fmla="*/ 35682 h 50368"/>
                        <a:gd name="connsiteX12" fmla="*/ 3293 w 33318"/>
                        <a:gd name="connsiteY12" fmla="*/ 44880 h 50368"/>
                        <a:gd name="connsiteX13" fmla="*/ 14663 w 33318"/>
                        <a:gd name="connsiteY13" fmla="*/ 48262 h 50368"/>
                        <a:gd name="connsiteX14" fmla="*/ 26054 w 33318"/>
                        <a:gd name="connsiteY14" fmla="*/ 44880 h 50368"/>
                        <a:gd name="connsiteX15" fmla="*/ 30188 w 33318"/>
                        <a:gd name="connsiteY15" fmla="*/ 35682 h 50368"/>
                        <a:gd name="connsiteX16" fmla="*/ 27824 w 33318"/>
                        <a:gd name="connsiteY16" fmla="*/ 28618 h 50368"/>
                        <a:gd name="connsiteX17" fmla="*/ 21275 w 33318"/>
                        <a:gd name="connsiteY17" fmla="*/ 24685 h 50368"/>
                        <a:gd name="connsiteX18" fmla="*/ 28668 w 33318"/>
                        <a:gd name="connsiteY18" fmla="*/ 20356 h 50368"/>
                        <a:gd name="connsiteX19" fmla="*/ 31323 w 33318"/>
                        <a:gd name="connsiteY19" fmla="*/ 12501 h 50368"/>
                        <a:gd name="connsiteX20" fmla="*/ 27012 w 33318"/>
                        <a:gd name="connsiteY20" fmla="*/ 1659 h 50368"/>
                        <a:gd name="connsiteX21" fmla="*/ 14663 w 33318"/>
                        <a:gd name="connsiteY21" fmla="*/ -2107 h 50368"/>
                        <a:gd name="connsiteX22" fmla="*/ 2315 w 33318"/>
                        <a:gd name="connsiteY22" fmla="*/ 1659 h 50368"/>
                        <a:gd name="connsiteX23" fmla="*/ -1996 w 33318"/>
                        <a:gd name="connsiteY23" fmla="*/ 12501 h 50368"/>
                        <a:gd name="connsiteX24" fmla="*/ 669 w 33318"/>
                        <a:gd name="connsiteY24" fmla="*/ 20356 h 50368"/>
                        <a:gd name="connsiteX25" fmla="*/ 8093 w 33318"/>
                        <a:gd name="connsiteY25" fmla="*/ 24685 h 50368"/>
                        <a:gd name="connsiteX26" fmla="*/ 5688 w 33318"/>
                        <a:gd name="connsiteY26" fmla="*/ 35058 h 50368"/>
                        <a:gd name="connsiteX27" fmla="*/ 8041 w 33318"/>
                        <a:gd name="connsiteY27" fmla="*/ 29179 h 50368"/>
                        <a:gd name="connsiteX28" fmla="*/ 14663 w 33318"/>
                        <a:gd name="connsiteY28" fmla="*/ 27067 h 50368"/>
                        <a:gd name="connsiteX29" fmla="*/ 21285 w 33318"/>
                        <a:gd name="connsiteY29" fmla="*/ 29179 h 50368"/>
                        <a:gd name="connsiteX30" fmla="*/ 23680 w 33318"/>
                        <a:gd name="connsiteY30" fmla="*/ 35058 h 50368"/>
                        <a:gd name="connsiteX31" fmla="*/ 21285 w 33318"/>
                        <a:gd name="connsiteY31" fmla="*/ 40947 h 50368"/>
                        <a:gd name="connsiteX32" fmla="*/ 14663 w 33318"/>
                        <a:gd name="connsiteY32" fmla="*/ 43059 h 50368"/>
                        <a:gd name="connsiteX33" fmla="*/ 8041 w 33318"/>
                        <a:gd name="connsiteY33" fmla="*/ 40947 h 50368"/>
                        <a:gd name="connsiteX34" fmla="*/ 5688 w 33318"/>
                        <a:gd name="connsiteY34" fmla="*/ 350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663" y="21896"/>
                          </a:moveTo>
                          <a:cubicBezTo>
                            <a:pt x="11540" y="21896"/>
                            <a:pt x="9082" y="21060"/>
                            <a:pt x="7292" y="19389"/>
                          </a:cubicBezTo>
                          <a:cubicBezTo>
                            <a:pt x="5508" y="17717"/>
                            <a:pt x="4616" y="15421"/>
                            <a:pt x="4616" y="12501"/>
                          </a:cubicBezTo>
                          <a:cubicBezTo>
                            <a:pt x="4616" y="9574"/>
                            <a:pt x="5508" y="7274"/>
                            <a:pt x="7292" y="5603"/>
                          </a:cubicBezTo>
                          <a:cubicBezTo>
                            <a:pt x="9082" y="3931"/>
                            <a:pt x="11540" y="3095"/>
                            <a:pt x="14663" y="3095"/>
                          </a:cubicBezTo>
                          <a:cubicBezTo>
                            <a:pt x="17787" y="3095"/>
                            <a:pt x="20248" y="3934"/>
                            <a:pt x="22046" y="5613"/>
                          </a:cubicBezTo>
                          <a:cubicBezTo>
                            <a:pt x="23850" y="7298"/>
                            <a:pt x="24753" y="9594"/>
                            <a:pt x="24753" y="12501"/>
                          </a:cubicBezTo>
                          <a:cubicBezTo>
                            <a:pt x="24753" y="15421"/>
                            <a:pt x="23857" y="17717"/>
                            <a:pt x="22066" y="19389"/>
                          </a:cubicBezTo>
                          <a:cubicBezTo>
                            <a:pt x="20282" y="21060"/>
                            <a:pt x="17815" y="21896"/>
                            <a:pt x="14663" y="21896"/>
                          </a:cubicBezTo>
                          <a:close/>
                          <a:moveTo>
                            <a:pt x="8093" y="24685"/>
                          </a:moveTo>
                          <a:cubicBezTo>
                            <a:pt x="5275" y="25378"/>
                            <a:pt x="3078" y="26689"/>
                            <a:pt x="1502" y="28618"/>
                          </a:cubicBezTo>
                          <a:cubicBezTo>
                            <a:pt x="-66" y="30553"/>
                            <a:pt x="-851" y="32908"/>
                            <a:pt x="-851" y="35682"/>
                          </a:cubicBezTo>
                          <a:cubicBezTo>
                            <a:pt x="-851" y="39560"/>
                            <a:pt x="531" y="42626"/>
                            <a:pt x="3293" y="44880"/>
                          </a:cubicBezTo>
                          <a:cubicBezTo>
                            <a:pt x="6063" y="47134"/>
                            <a:pt x="9853" y="48262"/>
                            <a:pt x="14663" y="48262"/>
                          </a:cubicBezTo>
                          <a:cubicBezTo>
                            <a:pt x="19502" y="48262"/>
                            <a:pt x="23298" y="47134"/>
                            <a:pt x="26054" y="44880"/>
                          </a:cubicBezTo>
                          <a:cubicBezTo>
                            <a:pt x="28810" y="42626"/>
                            <a:pt x="30188" y="39560"/>
                            <a:pt x="30188" y="35682"/>
                          </a:cubicBezTo>
                          <a:cubicBezTo>
                            <a:pt x="30188" y="32908"/>
                            <a:pt x="29400" y="30553"/>
                            <a:pt x="27824" y="28618"/>
                          </a:cubicBezTo>
                          <a:cubicBezTo>
                            <a:pt x="26255" y="26689"/>
                            <a:pt x="24072" y="25378"/>
                            <a:pt x="21275" y="24685"/>
                          </a:cubicBezTo>
                          <a:cubicBezTo>
                            <a:pt x="24440" y="23949"/>
                            <a:pt x="26905" y="22507"/>
                            <a:pt x="28668" y="20356"/>
                          </a:cubicBezTo>
                          <a:cubicBezTo>
                            <a:pt x="30438" y="18213"/>
                            <a:pt x="31323" y="15594"/>
                            <a:pt x="31323" y="12501"/>
                          </a:cubicBezTo>
                          <a:cubicBezTo>
                            <a:pt x="31323" y="7791"/>
                            <a:pt x="29886" y="4177"/>
                            <a:pt x="27012" y="1659"/>
                          </a:cubicBezTo>
                          <a:cubicBezTo>
                            <a:pt x="24138" y="-852"/>
                            <a:pt x="20022" y="-2107"/>
                            <a:pt x="14663" y="-2107"/>
                          </a:cubicBezTo>
                          <a:cubicBezTo>
                            <a:pt x="9311" y="-2107"/>
                            <a:pt x="5195" y="-852"/>
                            <a:pt x="2315" y="1659"/>
                          </a:cubicBezTo>
                          <a:cubicBezTo>
                            <a:pt x="-559" y="4177"/>
                            <a:pt x="-1996" y="7791"/>
                            <a:pt x="-1996" y="12501"/>
                          </a:cubicBezTo>
                          <a:cubicBezTo>
                            <a:pt x="-1996" y="15594"/>
                            <a:pt x="-1108" y="18213"/>
                            <a:pt x="669" y="20356"/>
                          </a:cubicBezTo>
                          <a:cubicBezTo>
                            <a:pt x="2453" y="22507"/>
                            <a:pt x="4928" y="23949"/>
                            <a:pt x="8093" y="24685"/>
                          </a:cubicBezTo>
                          <a:close/>
                          <a:moveTo>
                            <a:pt x="5688" y="35058"/>
                          </a:moveTo>
                          <a:cubicBezTo>
                            <a:pt x="5688" y="32547"/>
                            <a:pt x="6472" y="30587"/>
                            <a:pt x="8041" y="29179"/>
                          </a:cubicBezTo>
                          <a:cubicBezTo>
                            <a:pt x="9617" y="27771"/>
                            <a:pt x="11824" y="27067"/>
                            <a:pt x="14663" y="27067"/>
                          </a:cubicBezTo>
                          <a:cubicBezTo>
                            <a:pt x="17488" y="27067"/>
                            <a:pt x="19696" y="27771"/>
                            <a:pt x="21285" y="29179"/>
                          </a:cubicBezTo>
                          <a:cubicBezTo>
                            <a:pt x="22882" y="30587"/>
                            <a:pt x="23680" y="32547"/>
                            <a:pt x="23680" y="35058"/>
                          </a:cubicBezTo>
                          <a:cubicBezTo>
                            <a:pt x="23680" y="37576"/>
                            <a:pt x="22882" y="39539"/>
                            <a:pt x="21285" y="40947"/>
                          </a:cubicBezTo>
                          <a:cubicBezTo>
                            <a:pt x="19696" y="42355"/>
                            <a:pt x="17488" y="43059"/>
                            <a:pt x="14663" y="43059"/>
                          </a:cubicBezTo>
                          <a:cubicBezTo>
                            <a:pt x="11824" y="43059"/>
                            <a:pt x="9617" y="42355"/>
                            <a:pt x="8041" y="40947"/>
                          </a:cubicBezTo>
                          <a:cubicBezTo>
                            <a:pt x="6472" y="39539"/>
                            <a:pt x="5688" y="37576"/>
                            <a:pt x="5688" y="350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93" name="자유형 1692">
                      <a:extLst>
                        <a:ext uri="{FF2B5EF4-FFF2-40B4-BE49-F238E27FC236}">
                          <a16:creationId xmlns:a16="http://schemas.microsoft.com/office/drawing/2014/main" id="{F215AA44-9F37-FB20-90C0-EE837FBBDE3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6617808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90 h 8261"/>
                        <a:gd name="connsiteX1" fmla="*/ 5901 w 6872"/>
                        <a:gd name="connsiteY1" fmla="*/ 8090 h 8261"/>
                        <a:gd name="connsiteX2" fmla="*/ 5901 w 6872"/>
                        <a:gd name="connsiteY2" fmla="*/ -172 h 8261"/>
                        <a:gd name="connsiteX3" fmla="*/ -971 w 6872"/>
                        <a:gd name="connsiteY3" fmla="*/ -172 h 8261"/>
                        <a:gd name="connsiteX4" fmla="*/ -971 w 6872"/>
                        <a:gd name="connsiteY4" fmla="*/ 8090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90"/>
                          </a:moveTo>
                          <a:lnTo>
                            <a:pt x="5901" y="8090"/>
                          </a:lnTo>
                          <a:lnTo>
                            <a:pt x="5901" y="-172"/>
                          </a:lnTo>
                          <a:lnTo>
                            <a:pt x="-971" y="-172"/>
                          </a:lnTo>
                          <a:lnTo>
                            <a:pt x="-971" y="809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94" name="자유형 1693">
                      <a:extLst>
                        <a:ext uri="{FF2B5EF4-FFF2-40B4-BE49-F238E27FC236}">
                          <a16:creationId xmlns:a16="http://schemas.microsoft.com/office/drawing/2014/main" id="{52215D91-AADB-A3EA-CA33-F26CC4D44B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706" y="16577521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30 h 49494"/>
                        <a:gd name="connsiteX1" fmla="*/ 25896 w 31434"/>
                        <a:gd name="connsiteY1" fmla="*/ 47430 h 49494"/>
                        <a:gd name="connsiteX2" fmla="*/ 25896 w 31434"/>
                        <a:gd name="connsiteY2" fmla="*/ 41894 h 49494"/>
                        <a:gd name="connsiteX3" fmla="*/ 6113 w 31434"/>
                        <a:gd name="connsiteY3" fmla="*/ 41894 h 49494"/>
                        <a:gd name="connsiteX4" fmla="*/ 6113 w 31434"/>
                        <a:gd name="connsiteY4" fmla="*/ 30002 h 49494"/>
                        <a:gd name="connsiteX5" fmla="*/ 8966 w 31434"/>
                        <a:gd name="connsiteY5" fmla="*/ 30730 h 49494"/>
                        <a:gd name="connsiteX6" fmla="*/ 11840 w 31434"/>
                        <a:gd name="connsiteY6" fmla="*/ 30969 h 49494"/>
                        <a:gd name="connsiteX7" fmla="*/ 24720 w 31434"/>
                        <a:gd name="connsiteY7" fmla="*/ 26516 h 49494"/>
                        <a:gd name="connsiteX8" fmla="*/ 29478 w 31434"/>
                        <a:gd name="connsiteY8" fmla="*/ 14457 h 49494"/>
                        <a:gd name="connsiteX9" fmla="*/ 24595 w 31434"/>
                        <a:gd name="connsiteY9" fmla="*/ 2274 h 49494"/>
                        <a:gd name="connsiteX10" fmla="*/ 10830 w 31434"/>
                        <a:gd name="connsiteY10" fmla="*/ -2065 h 49494"/>
                        <a:gd name="connsiteX11" fmla="*/ 4593 w 31434"/>
                        <a:gd name="connsiteY11" fmla="*/ -1545 h 49494"/>
                        <a:gd name="connsiteX12" fmla="*/ -1956 w 31434"/>
                        <a:gd name="connsiteY12" fmla="*/ 16 h 49494"/>
                        <a:gd name="connsiteX13" fmla="*/ -1956 w 31434"/>
                        <a:gd name="connsiteY13" fmla="*/ 6623 h 49494"/>
                        <a:gd name="connsiteX14" fmla="*/ 4093 w 31434"/>
                        <a:gd name="connsiteY14" fmla="*/ 4250 h 49494"/>
                        <a:gd name="connsiteX15" fmla="*/ 10695 w 31434"/>
                        <a:gd name="connsiteY15" fmla="*/ 3470 h 49494"/>
                        <a:gd name="connsiteX16" fmla="*/ 19607 w 31434"/>
                        <a:gd name="connsiteY16" fmla="*/ 6425 h 49494"/>
                        <a:gd name="connsiteX17" fmla="*/ 22898 w 31434"/>
                        <a:gd name="connsiteY17" fmla="*/ 14457 h 49494"/>
                        <a:gd name="connsiteX18" fmla="*/ 19607 w 31434"/>
                        <a:gd name="connsiteY18" fmla="*/ 22479 h 49494"/>
                        <a:gd name="connsiteX19" fmla="*/ 10695 w 31434"/>
                        <a:gd name="connsiteY19" fmla="*/ 25445 h 49494"/>
                        <a:gd name="connsiteX20" fmla="*/ 5436 w 31434"/>
                        <a:gd name="connsiteY20" fmla="*/ 24862 h 49494"/>
                        <a:gd name="connsiteX21" fmla="*/ 95 w 31434"/>
                        <a:gd name="connsiteY21" fmla="*/ 23041 h 49494"/>
                        <a:gd name="connsiteX22" fmla="*/ 95 w 31434"/>
                        <a:gd name="connsiteY22" fmla="*/ 47430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30"/>
                          </a:moveTo>
                          <a:lnTo>
                            <a:pt x="25896" y="47430"/>
                          </a:lnTo>
                          <a:lnTo>
                            <a:pt x="25896" y="41894"/>
                          </a:lnTo>
                          <a:lnTo>
                            <a:pt x="6113" y="41894"/>
                          </a:lnTo>
                          <a:lnTo>
                            <a:pt x="6113" y="30002"/>
                          </a:lnTo>
                          <a:cubicBezTo>
                            <a:pt x="7064" y="30328"/>
                            <a:pt x="8015" y="30571"/>
                            <a:pt x="8966" y="30730"/>
                          </a:cubicBezTo>
                          <a:cubicBezTo>
                            <a:pt x="9924" y="30890"/>
                            <a:pt x="10882" y="30969"/>
                            <a:pt x="11840" y="30969"/>
                          </a:cubicBezTo>
                          <a:cubicBezTo>
                            <a:pt x="17261" y="30969"/>
                            <a:pt x="21554" y="29485"/>
                            <a:pt x="24720" y="26516"/>
                          </a:cubicBezTo>
                          <a:cubicBezTo>
                            <a:pt x="27892" y="23548"/>
                            <a:pt x="29478" y="19528"/>
                            <a:pt x="29478" y="14457"/>
                          </a:cubicBezTo>
                          <a:cubicBezTo>
                            <a:pt x="29478" y="9234"/>
                            <a:pt x="27850" y="5173"/>
                            <a:pt x="24595" y="2274"/>
                          </a:cubicBezTo>
                          <a:cubicBezTo>
                            <a:pt x="21339" y="-619"/>
                            <a:pt x="16751" y="-2065"/>
                            <a:pt x="10830" y="-2065"/>
                          </a:cubicBezTo>
                          <a:cubicBezTo>
                            <a:pt x="8789" y="-2065"/>
                            <a:pt x="6710" y="-1892"/>
                            <a:pt x="4593" y="-1545"/>
                          </a:cubicBezTo>
                          <a:cubicBezTo>
                            <a:pt x="2483" y="-1198"/>
                            <a:pt x="300" y="-678"/>
                            <a:pt x="-1956" y="16"/>
                          </a:cubicBezTo>
                          <a:lnTo>
                            <a:pt x="-1956" y="6623"/>
                          </a:lnTo>
                          <a:cubicBezTo>
                            <a:pt x="-6" y="5561"/>
                            <a:pt x="2011" y="4771"/>
                            <a:pt x="4093" y="4250"/>
                          </a:cubicBezTo>
                          <a:cubicBezTo>
                            <a:pt x="6176" y="3730"/>
                            <a:pt x="8376" y="3470"/>
                            <a:pt x="10695" y="3470"/>
                          </a:cubicBezTo>
                          <a:cubicBezTo>
                            <a:pt x="14450" y="3470"/>
                            <a:pt x="17421" y="4455"/>
                            <a:pt x="19607" y="6425"/>
                          </a:cubicBezTo>
                          <a:cubicBezTo>
                            <a:pt x="21801" y="8395"/>
                            <a:pt x="22898" y="11072"/>
                            <a:pt x="22898" y="14457"/>
                          </a:cubicBezTo>
                          <a:cubicBezTo>
                            <a:pt x="22898" y="17835"/>
                            <a:pt x="21801" y="20509"/>
                            <a:pt x="19607" y="22479"/>
                          </a:cubicBezTo>
                          <a:cubicBezTo>
                            <a:pt x="17421" y="24456"/>
                            <a:pt x="14450" y="25445"/>
                            <a:pt x="10695" y="25445"/>
                          </a:cubicBezTo>
                          <a:cubicBezTo>
                            <a:pt x="8938" y="25445"/>
                            <a:pt x="7186" y="25250"/>
                            <a:pt x="5436" y="24862"/>
                          </a:cubicBezTo>
                          <a:cubicBezTo>
                            <a:pt x="3694" y="24474"/>
                            <a:pt x="1914" y="23867"/>
                            <a:pt x="95" y="23041"/>
                          </a:cubicBezTo>
                          <a:lnTo>
                            <a:pt x="95" y="474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695" name="그래픽 356">
                  <a:extLst>
                    <a:ext uri="{FF2B5EF4-FFF2-40B4-BE49-F238E27FC236}">
                      <a16:creationId xmlns:a16="http://schemas.microsoft.com/office/drawing/2014/main" id="{93FE95C2-F6B4-481D-DD5B-76781C65285D}"/>
                    </a:ext>
                  </a:extLst>
                </p:cNvPr>
                <p:cNvGrpSpPr/>
                <p:nvPr/>
              </p:nvGrpSpPr>
              <p:grpSpPr>
                <a:xfrm>
                  <a:off x="22489414" y="16307226"/>
                  <a:ext cx="2665965" cy="50368"/>
                  <a:chOff x="22489414" y="16307226"/>
                  <a:chExt cx="2665965" cy="50368"/>
                </a:xfrm>
              </p:grpSpPr>
              <p:sp>
                <p:nvSpPr>
                  <p:cNvPr id="1696" name="자유형 1695">
                    <a:extLst>
                      <a:ext uri="{FF2B5EF4-FFF2-40B4-BE49-F238E27FC236}">
                        <a16:creationId xmlns:a16="http://schemas.microsoft.com/office/drawing/2014/main" id="{370B7914-33CA-2FB8-4B86-03D65CE83D26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6331351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97" name="자유형 1696">
                    <a:extLst>
                      <a:ext uri="{FF2B5EF4-FFF2-40B4-BE49-F238E27FC236}">
                        <a16:creationId xmlns:a16="http://schemas.microsoft.com/office/drawing/2014/main" id="{EAF9897B-2346-8C2B-5793-080B222BA5F1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6331351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82 h 6658"/>
                      <a:gd name="connsiteX1" fmla="*/ 58 w 23323"/>
                      <a:gd name="connsiteY1" fmla="*/ 182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82"/>
                        </a:moveTo>
                        <a:lnTo>
                          <a:pt x="58" y="182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698" name="그래픽 356">
                    <a:extLst>
                      <a:ext uri="{FF2B5EF4-FFF2-40B4-BE49-F238E27FC236}">
                        <a16:creationId xmlns:a16="http://schemas.microsoft.com/office/drawing/2014/main" id="{3D68F9C5-575F-1655-1E45-933EE359B9FD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6307226"/>
                    <a:ext cx="235121" cy="50368"/>
                    <a:chOff x="22489414" y="16307226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699" name="자유형 1698">
                      <a:extLst>
                        <a:ext uri="{FF2B5EF4-FFF2-40B4-BE49-F238E27FC236}">
                          <a16:creationId xmlns:a16="http://schemas.microsoft.com/office/drawing/2014/main" id="{79363AD1-6EE6-C1F9-5517-4C5B7B64A6F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6333009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01 h 5524"/>
                        <a:gd name="connsiteX1" fmla="*/ 39048 w 41711"/>
                        <a:gd name="connsiteY1" fmla="*/ 3701 h 5524"/>
                        <a:gd name="connsiteX2" fmla="*/ 39048 w 41711"/>
                        <a:gd name="connsiteY2" fmla="*/ -1824 h 5524"/>
                        <a:gd name="connsiteX3" fmla="*/ -2663 w 41711"/>
                        <a:gd name="connsiteY3" fmla="*/ -1824 h 5524"/>
                        <a:gd name="connsiteX4" fmla="*/ -2663 w 41711"/>
                        <a:gd name="connsiteY4" fmla="*/ 3701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01"/>
                          </a:moveTo>
                          <a:lnTo>
                            <a:pt x="39048" y="3701"/>
                          </a:lnTo>
                          <a:lnTo>
                            <a:pt x="39048" y="-1824"/>
                          </a:lnTo>
                          <a:lnTo>
                            <a:pt x="-2663" y="-1824"/>
                          </a:lnTo>
                          <a:lnTo>
                            <a:pt x="-2663" y="370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00" name="자유형 1699">
                      <a:extLst>
                        <a:ext uri="{FF2B5EF4-FFF2-40B4-BE49-F238E27FC236}">
                          <a16:creationId xmlns:a16="http://schemas.microsoft.com/office/drawing/2014/main" id="{57949C8A-72E7-F787-4FAE-A113865FAF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6308100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74 h 48547"/>
                        <a:gd name="connsiteX1" fmla="*/ 9616 w 28924"/>
                        <a:gd name="connsiteY1" fmla="*/ 3374 h 48547"/>
                        <a:gd name="connsiteX2" fmla="*/ 9616 w 28924"/>
                        <a:gd name="connsiteY2" fmla="*/ 40414 h 48547"/>
                        <a:gd name="connsiteX3" fmla="*/ -2067 w 28924"/>
                        <a:gd name="connsiteY3" fmla="*/ 38073 h 48547"/>
                        <a:gd name="connsiteX4" fmla="*/ -2067 w 28924"/>
                        <a:gd name="connsiteY4" fmla="*/ 44056 h 48547"/>
                        <a:gd name="connsiteX5" fmla="*/ 9553 w 28924"/>
                        <a:gd name="connsiteY5" fmla="*/ 46397 h 48547"/>
                        <a:gd name="connsiteX6" fmla="*/ 16123 w 28924"/>
                        <a:gd name="connsiteY6" fmla="*/ 46397 h 48547"/>
                        <a:gd name="connsiteX7" fmla="*/ 16123 w 28924"/>
                        <a:gd name="connsiteY7" fmla="*/ 3374 h 48547"/>
                        <a:gd name="connsiteX8" fmla="*/ 26858 w 28924"/>
                        <a:gd name="connsiteY8" fmla="*/ 3374 h 48547"/>
                        <a:gd name="connsiteX9" fmla="*/ 26858 w 28924"/>
                        <a:gd name="connsiteY9" fmla="*/ -2151 h 48547"/>
                        <a:gd name="connsiteX10" fmla="*/ -1119 w 28924"/>
                        <a:gd name="connsiteY10" fmla="*/ -2151 h 48547"/>
                        <a:gd name="connsiteX11" fmla="*/ -1119 w 28924"/>
                        <a:gd name="connsiteY11" fmla="*/ 337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74"/>
                          </a:moveTo>
                          <a:lnTo>
                            <a:pt x="9616" y="3374"/>
                          </a:lnTo>
                          <a:lnTo>
                            <a:pt x="9616" y="40414"/>
                          </a:lnTo>
                          <a:lnTo>
                            <a:pt x="-2067" y="38073"/>
                          </a:lnTo>
                          <a:lnTo>
                            <a:pt x="-2067" y="44056"/>
                          </a:lnTo>
                          <a:lnTo>
                            <a:pt x="9553" y="46397"/>
                          </a:lnTo>
                          <a:lnTo>
                            <a:pt x="16123" y="46397"/>
                          </a:lnTo>
                          <a:lnTo>
                            <a:pt x="16123" y="3374"/>
                          </a:lnTo>
                          <a:lnTo>
                            <a:pt x="26858" y="3374"/>
                          </a:lnTo>
                          <a:lnTo>
                            <a:pt x="26858" y="-2151"/>
                          </a:lnTo>
                          <a:lnTo>
                            <a:pt x="-1119" y="-2151"/>
                          </a:lnTo>
                          <a:lnTo>
                            <a:pt x="-1119" y="337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01" name="자유형 1700">
                      <a:extLst>
                        <a:ext uri="{FF2B5EF4-FFF2-40B4-BE49-F238E27FC236}">
                          <a16:creationId xmlns:a16="http://schemas.microsoft.com/office/drawing/2014/main" id="{DC2F4C82-6FC2-4855-717C-4C426AE651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6308100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74 h 48547"/>
                        <a:gd name="connsiteX1" fmla="*/ 3349 w 35401"/>
                        <a:gd name="connsiteY1" fmla="*/ 14756 h 48547"/>
                        <a:gd name="connsiteX2" fmla="*/ 19946 w 35401"/>
                        <a:gd name="connsiteY2" fmla="*/ 14756 h 48547"/>
                        <a:gd name="connsiteX3" fmla="*/ 19946 w 35401"/>
                        <a:gd name="connsiteY3" fmla="*/ 40674 h 48547"/>
                        <a:gd name="connsiteX4" fmla="*/ 18218 w 35401"/>
                        <a:gd name="connsiteY4" fmla="*/ 46397 h 48547"/>
                        <a:gd name="connsiteX5" fmla="*/ 26485 w 35401"/>
                        <a:gd name="connsiteY5" fmla="*/ 46397 h 48547"/>
                        <a:gd name="connsiteX6" fmla="*/ 26485 w 35401"/>
                        <a:gd name="connsiteY6" fmla="*/ 14756 h 48547"/>
                        <a:gd name="connsiteX7" fmla="*/ 33420 w 35401"/>
                        <a:gd name="connsiteY7" fmla="*/ 14756 h 48547"/>
                        <a:gd name="connsiteX8" fmla="*/ 33420 w 35401"/>
                        <a:gd name="connsiteY8" fmla="*/ 9294 h 48547"/>
                        <a:gd name="connsiteX9" fmla="*/ 26485 w 35401"/>
                        <a:gd name="connsiteY9" fmla="*/ 9294 h 48547"/>
                        <a:gd name="connsiteX10" fmla="*/ 26485 w 35401"/>
                        <a:gd name="connsiteY10" fmla="*/ -2151 h 48547"/>
                        <a:gd name="connsiteX11" fmla="*/ 19946 w 35401"/>
                        <a:gd name="connsiteY11" fmla="*/ -2151 h 48547"/>
                        <a:gd name="connsiteX12" fmla="*/ 19946 w 35401"/>
                        <a:gd name="connsiteY12" fmla="*/ 9294 h 48547"/>
                        <a:gd name="connsiteX13" fmla="*/ -1982 w 35401"/>
                        <a:gd name="connsiteY13" fmla="*/ 9294 h 48547"/>
                        <a:gd name="connsiteX14" fmla="*/ -1982 w 35401"/>
                        <a:gd name="connsiteY14" fmla="*/ 15630 h 48547"/>
                        <a:gd name="connsiteX15" fmla="*/ 18218 w 35401"/>
                        <a:gd name="connsiteY15" fmla="*/ 4639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74"/>
                          </a:moveTo>
                          <a:lnTo>
                            <a:pt x="3349" y="14756"/>
                          </a:lnTo>
                          <a:lnTo>
                            <a:pt x="19946" y="14756"/>
                          </a:lnTo>
                          <a:lnTo>
                            <a:pt x="19946" y="40674"/>
                          </a:lnTo>
                          <a:close/>
                          <a:moveTo>
                            <a:pt x="18218" y="46397"/>
                          </a:moveTo>
                          <a:lnTo>
                            <a:pt x="26485" y="46397"/>
                          </a:lnTo>
                          <a:lnTo>
                            <a:pt x="26485" y="14756"/>
                          </a:lnTo>
                          <a:lnTo>
                            <a:pt x="33420" y="14756"/>
                          </a:lnTo>
                          <a:lnTo>
                            <a:pt x="33420" y="9294"/>
                          </a:lnTo>
                          <a:lnTo>
                            <a:pt x="26485" y="9294"/>
                          </a:lnTo>
                          <a:lnTo>
                            <a:pt x="26485" y="-2151"/>
                          </a:lnTo>
                          <a:lnTo>
                            <a:pt x="19946" y="-2151"/>
                          </a:lnTo>
                          <a:lnTo>
                            <a:pt x="19946" y="9294"/>
                          </a:lnTo>
                          <a:lnTo>
                            <a:pt x="-1982" y="9294"/>
                          </a:lnTo>
                          <a:lnTo>
                            <a:pt x="-1982" y="15630"/>
                          </a:lnTo>
                          <a:lnTo>
                            <a:pt x="18218" y="463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02" name="자유형 1701">
                      <a:extLst>
                        <a:ext uri="{FF2B5EF4-FFF2-40B4-BE49-F238E27FC236}">
                          <a16:creationId xmlns:a16="http://schemas.microsoft.com/office/drawing/2014/main" id="{8A9E0252-3B25-2DDF-97D7-B0934A25CC0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503" y="16307226"/>
                      <a:ext cx="33318" cy="50368"/>
                    </a:xfrm>
                    <a:custGeom>
                      <a:avLst/>
                      <a:gdLst>
                        <a:gd name="connsiteX0" fmla="*/ 14663 w 33318"/>
                        <a:gd name="connsiteY0" fmla="*/ 21856 h 50368"/>
                        <a:gd name="connsiteX1" fmla="*/ 7292 w 33318"/>
                        <a:gd name="connsiteY1" fmla="*/ 19348 h 50368"/>
                        <a:gd name="connsiteX2" fmla="*/ 4616 w 33318"/>
                        <a:gd name="connsiteY2" fmla="*/ 12460 h 50368"/>
                        <a:gd name="connsiteX3" fmla="*/ 7292 w 33318"/>
                        <a:gd name="connsiteY3" fmla="*/ 5562 h 50368"/>
                        <a:gd name="connsiteX4" fmla="*/ 14663 w 33318"/>
                        <a:gd name="connsiteY4" fmla="*/ 3055 h 50368"/>
                        <a:gd name="connsiteX5" fmla="*/ 22046 w 33318"/>
                        <a:gd name="connsiteY5" fmla="*/ 5572 h 50368"/>
                        <a:gd name="connsiteX6" fmla="*/ 24753 w 33318"/>
                        <a:gd name="connsiteY6" fmla="*/ 12460 h 50368"/>
                        <a:gd name="connsiteX7" fmla="*/ 22066 w 33318"/>
                        <a:gd name="connsiteY7" fmla="*/ 19348 h 50368"/>
                        <a:gd name="connsiteX8" fmla="*/ 14663 w 33318"/>
                        <a:gd name="connsiteY8" fmla="*/ 21856 h 50368"/>
                        <a:gd name="connsiteX9" fmla="*/ 8093 w 33318"/>
                        <a:gd name="connsiteY9" fmla="*/ 24644 h 50368"/>
                        <a:gd name="connsiteX10" fmla="*/ 1502 w 33318"/>
                        <a:gd name="connsiteY10" fmla="*/ 28577 h 50368"/>
                        <a:gd name="connsiteX11" fmla="*/ -851 w 33318"/>
                        <a:gd name="connsiteY11" fmla="*/ 35642 h 50368"/>
                        <a:gd name="connsiteX12" fmla="*/ 3293 w 33318"/>
                        <a:gd name="connsiteY12" fmla="*/ 44840 h 50368"/>
                        <a:gd name="connsiteX13" fmla="*/ 14663 w 33318"/>
                        <a:gd name="connsiteY13" fmla="*/ 48221 h 50368"/>
                        <a:gd name="connsiteX14" fmla="*/ 26054 w 33318"/>
                        <a:gd name="connsiteY14" fmla="*/ 44840 h 50368"/>
                        <a:gd name="connsiteX15" fmla="*/ 30188 w 33318"/>
                        <a:gd name="connsiteY15" fmla="*/ 35642 h 50368"/>
                        <a:gd name="connsiteX16" fmla="*/ 27824 w 33318"/>
                        <a:gd name="connsiteY16" fmla="*/ 28577 h 50368"/>
                        <a:gd name="connsiteX17" fmla="*/ 21275 w 33318"/>
                        <a:gd name="connsiteY17" fmla="*/ 24644 h 50368"/>
                        <a:gd name="connsiteX18" fmla="*/ 28668 w 33318"/>
                        <a:gd name="connsiteY18" fmla="*/ 20316 h 50368"/>
                        <a:gd name="connsiteX19" fmla="*/ 31323 w 33318"/>
                        <a:gd name="connsiteY19" fmla="*/ 12460 h 50368"/>
                        <a:gd name="connsiteX20" fmla="*/ 27012 w 33318"/>
                        <a:gd name="connsiteY20" fmla="*/ 1619 h 50368"/>
                        <a:gd name="connsiteX21" fmla="*/ 14663 w 33318"/>
                        <a:gd name="connsiteY21" fmla="*/ -2148 h 50368"/>
                        <a:gd name="connsiteX22" fmla="*/ 2315 w 33318"/>
                        <a:gd name="connsiteY22" fmla="*/ 1619 h 50368"/>
                        <a:gd name="connsiteX23" fmla="*/ -1996 w 33318"/>
                        <a:gd name="connsiteY23" fmla="*/ 12460 h 50368"/>
                        <a:gd name="connsiteX24" fmla="*/ 669 w 33318"/>
                        <a:gd name="connsiteY24" fmla="*/ 20316 h 50368"/>
                        <a:gd name="connsiteX25" fmla="*/ 8093 w 33318"/>
                        <a:gd name="connsiteY25" fmla="*/ 24644 h 50368"/>
                        <a:gd name="connsiteX26" fmla="*/ 5688 w 33318"/>
                        <a:gd name="connsiteY26" fmla="*/ 35018 h 50368"/>
                        <a:gd name="connsiteX27" fmla="*/ 8041 w 33318"/>
                        <a:gd name="connsiteY27" fmla="*/ 29139 h 50368"/>
                        <a:gd name="connsiteX28" fmla="*/ 14663 w 33318"/>
                        <a:gd name="connsiteY28" fmla="*/ 27027 h 50368"/>
                        <a:gd name="connsiteX29" fmla="*/ 21285 w 33318"/>
                        <a:gd name="connsiteY29" fmla="*/ 29139 h 50368"/>
                        <a:gd name="connsiteX30" fmla="*/ 23680 w 33318"/>
                        <a:gd name="connsiteY30" fmla="*/ 35018 h 50368"/>
                        <a:gd name="connsiteX31" fmla="*/ 21285 w 33318"/>
                        <a:gd name="connsiteY31" fmla="*/ 40907 h 50368"/>
                        <a:gd name="connsiteX32" fmla="*/ 14663 w 33318"/>
                        <a:gd name="connsiteY32" fmla="*/ 43019 h 50368"/>
                        <a:gd name="connsiteX33" fmla="*/ 8041 w 33318"/>
                        <a:gd name="connsiteY33" fmla="*/ 40907 h 50368"/>
                        <a:gd name="connsiteX34" fmla="*/ 5688 w 33318"/>
                        <a:gd name="connsiteY34" fmla="*/ 3501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663" y="21856"/>
                          </a:moveTo>
                          <a:cubicBezTo>
                            <a:pt x="11540" y="21856"/>
                            <a:pt x="9082" y="21020"/>
                            <a:pt x="7292" y="19348"/>
                          </a:cubicBezTo>
                          <a:cubicBezTo>
                            <a:pt x="5508" y="17676"/>
                            <a:pt x="4616" y="15381"/>
                            <a:pt x="4616" y="12460"/>
                          </a:cubicBezTo>
                          <a:cubicBezTo>
                            <a:pt x="4616" y="9533"/>
                            <a:pt x="5508" y="7234"/>
                            <a:pt x="7292" y="5562"/>
                          </a:cubicBezTo>
                          <a:cubicBezTo>
                            <a:pt x="9082" y="3890"/>
                            <a:pt x="11540" y="3055"/>
                            <a:pt x="14663" y="3055"/>
                          </a:cubicBezTo>
                          <a:cubicBezTo>
                            <a:pt x="17787" y="3055"/>
                            <a:pt x="20248" y="3894"/>
                            <a:pt x="22046" y="5572"/>
                          </a:cubicBezTo>
                          <a:cubicBezTo>
                            <a:pt x="23850" y="7258"/>
                            <a:pt x="24753" y="9554"/>
                            <a:pt x="24753" y="12460"/>
                          </a:cubicBezTo>
                          <a:cubicBezTo>
                            <a:pt x="24753" y="15381"/>
                            <a:pt x="23857" y="17676"/>
                            <a:pt x="22066" y="19348"/>
                          </a:cubicBezTo>
                          <a:cubicBezTo>
                            <a:pt x="20282" y="21020"/>
                            <a:pt x="17815" y="21856"/>
                            <a:pt x="14663" y="21856"/>
                          </a:cubicBezTo>
                          <a:close/>
                          <a:moveTo>
                            <a:pt x="8093" y="24644"/>
                          </a:moveTo>
                          <a:cubicBezTo>
                            <a:pt x="5275" y="25338"/>
                            <a:pt x="3078" y="26649"/>
                            <a:pt x="1502" y="28577"/>
                          </a:cubicBezTo>
                          <a:cubicBezTo>
                            <a:pt x="-66" y="30512"/>
                            <a:pt x="-851" y="32867"/>
                            <a:pt x="-851" y="35642"/>
                          </a:cubicBezTo>
                          <a:cubicBezTo>
                            <a:pt x="-851" y="39519"/>
                            <a:pt x="531" y="42585"/>
                            <a:pt x="3293" y="44840"/>
                          </a:cubicBezTo>
                          <a:cubicBezTo>
                            <a:pt x="6063" y="47094"/>
                            <a:pt x="9853" y="48221"/>
                            <a:pt x="14663" y="48221"/>
                          </a:cubicBezTo>
                          <a:cubicBezTo>
                            <a:pt x="19502" y="48221"/>
                            <a:pt x="23298" y="47094"/>
                            <a:pt x="26054" y="44840"/>
                          </a:cubicBezTo>
                          <a:cubicBezTo>
                            <a:pt x="28810" y="42585"/>
                            <a:pt x="30188" y="39519"/>
                            <a:pt x="30188" y="35642"/>
                          </a:cubicBezTo>
                          <a:cubicBezTo>
                            <a:pt x="30188" y="32867"/>
                            <a:pt x="29400" y="30512"/>
                            <a:pt x="27824" y="28577"/>
                          </a:cubicBezTo>
                          <a:cubicBezTo>
                            <a:pt x="26255" y="26649"/>
                            <a:pt x="24072" y="25338"/>
                            <a:pt x="21275" y="24644"/>
                          </a:cubicBezTo>
                          <a:cubicBezTo>
                            <a:pt x="24440" y="23909"/>
                            <a:pt x="26905" y="22466"/>
                            <a:pt x="28668" y="20316"/>
                          </a:cubicBezTo>
                          <a:cubicBezTo>
                            <a:pt x="30438" y="18172"/>
                            <a:pt x="31323" y="15554"/>
                            <a:pt x="31323" y="12460"/>
                          </a:cubicBezTo>
                          <a:cubicBezTo>
                            <a:pt x="31323" y="7751"/>
                            <a:pt x="29886" y="4137"/>
                            <a:pt x="27012" y="1619"/>
                          </a:cubicBezTo>
                          <a:cubicBezTo>
                            <a:pt x="24138" y="-892"/>
                            <a:pt x="20022" y="-2148"/>
                            <a:pt x="14663" y="-2148"/>
                          </a:cubicBezTo>
                          <a:cubicBezTo>
                            <a:pt x="9311" y="-2148"/>
                            <a:pt x="5195" y="-892"/>
                            <a:pt x="2315" y="1619"/>
                          </a:cubicBezTo>
                          <a:cubicBezTo>
                            <a:pt x="-559" y="4137"/>
                            <a:pt x="-1996" y="7751"/>
                            <a:pt x="-1996" y="12460"/>
                          </a:cubicBezTo>
                          <a:cubicBezTo>
                            <a:pt x="-1996" y="15554"/>
                            <a:pt x="-1108" y="18172"/>
                            <a:pt x="669" y="20316"/>
                          </a:cubicBezTo>
                          <a:cubicBezTo>
                            <a:pt x="2453" y="22466"/>
                            <a:pt x="4928" y="23909"/>
                            <a:pt x="8093" y="24644"/>
                          </a:cubicBezTo>
                          <a:close/>
                          <a:moveTo>
                            <a:pt x="5688" y="35018"/>
                          </a:moveTo>
                          <a:cubicBezTo>
                            <a:pt x="5688" y="32507"/>
                            <a:pt x="6472" y="30547"/>
                            <a:pt x="8041" y="29139"/>
                          </a:cubicBezTo>
                          <a:cubicBezTo>
                            <a:pt x="9617" y="27731"/>
                            <a:pt x="11824" y="27027"/>
                            <a:pt x="14663" y="27027"/>
                          </a:cubicBezTo>
                          <a:cubicBezTo>
                            <a:pt x="17488" y="27027"/>
                            <a:pt x="19696" y="27731"/>
                            <a:pt x="21285" y="29139"/>
                          </a:cubicBezTo>
                          <a:cubicBezTo>
                            <a:pt x="22882" y="30547"/>
                            <a:pt x="23680" y="32507"/>
                            <a:pt x="23680" y="35018"/>
                          </a:cubicBezTo>
                          <a:cubicBezTo>
                            <a:pt x="23680" y="37535"/>
                            <a:pt x="22882" y="39499"/>
                            <a:pt x="21285" y="40907"/>
                          </a:cubicBezTo>
                          <a:cubicBezTo>
                            <a:pt x="19696" y="42315"/>
                            <a:pt x="17488" y="43019"/>
                            <a:pt x="14663" y="43019"/>
                          </a:cubicBezTo>
                          <a:cubicBezTo>
                            <a:pt x="11824" y="43019"/>
                            <a:pt x="9617" y="42315"/>
                            <a:pt x="8041" y="40907"/>
                          </a:cubicBezTo>
                          <a:cubicBezTo>
                            <a:pt x="6472" y="39499"/>
                            <a:pt x="5688" y="37535"/>
                            <a:pt x="5688" y="350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03" name="자유형 1702">
                      <a:extLst>
                        <a:ext uri="{FF2B5EF4-FFF2-40B4-BE49-F238E27FC236}">
                          <a16:creationId xmlns:a16="http://schemas.microsoft.com/office/drawing/2014/main" id="{0C1C7030-571F-7C53-FE1B-72B2A48B644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6348387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49 h 8261"/>
                        <a:gd name="connsiteX1" fmla="*/ 5901 w 6872"/>
                        <a:gd name="connsiteY1" fmla="*/ 8049 h 8261"/>
                        <a:gd name="connsiteX2" fmla="*/ 5901 w 6872"/>
                        <a:gd name="connsiteY2" fmla="*/ -212 h 8261"/>
                        <a:gd name="connsiteX3" fmla="*/ -971 w 6872"/>
                        <a:gd name="connsiteY3" fmla="*/ -212 h 8261"/>
                        <a:gd name="connsiteX4" fmla="*/ -971 w 6872"/>
                        <a:gd name="connsiteY4" fmla="*/ 8049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49"/>
                          </a:moveTo>
                          <a:lnTo>
                            <a:pt x="5901" y="8049"/>
                          </a:lnTo>
                          <a:lnTo>
                            <a:pt x="5901" y="-212"/>
                          </a:lnTo>
                          <a:lnTo>
                            <a:pt x="-971" y="-212"/>
                          </a:lnTo>
                          <a:lnTo>
                            <a:pt x="-971" y="804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04" name="자유형 1703">
                      <a:extLst>
                        <a:ext uri="{FF2B5EF4-FFF2-40B4-BE49-F238E27FC236}">
                          <a16:creationId xmlns:a16="http://schemas.microsoft.com/office/drawing/2014/main" id="{08E16C8A-0DF6-7A23-C1EF-2FB902B0040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0957" y="16307226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3019 h 50368"/>
                        <a:gd name="connsiteX1" fmla="*/ 7165 w 33579"/>
                        <a:gd name="connsiteY1" fmla="*/ 38025 h 50368"/>
                        <a:gd name="connsiteX2" fmla="*/ 4614 w 33579"/>
                        <a:gd name="connsiteY2" fmla="*/ 23021 h 50368"/>
                        <a:gd name="connsiteX3" fmla="*/ 7165 w 33579"/>
                        <a:gd name="connsiteY3" fmla="*/ 8049 h 50368"/>
                        <a:gd name="connsiteX4" fmla="*/ 14797 w 33579"/>
                        <a:gd name="connsiteY4" fmla="*/ 3055 h 50368"/>
                        <a:gd name="connsiteX5" fmla="*/ 22461 w 33579"/>
                        <a:gd name="connsiteY5" fmla="*/ 8049 h 50368"/>
                        <a:gd name="connsiteX6" fmla="*/ 25022 w 33579"/>
                        <a:gd name="connsiteY6" fmla="*/ 23021 h 50368"/>
                        <a:gd name="connsiteX7" fmla="*/ 22461 w 33579"/>
                        <a:gd name="connsiteY7" fmla="*/ 38025 h 50368"/>
                        <a:gd name="connsiteX8" fmla="*/ 14797 w 33579"/>
                        <a:gd name="connsiteY8" fmla="*/ 43019 h 50368"/>
                        <a:gd name="connsiteX9" fmla="*/ 14797 w 33579"/>
                        <a:gd name="connsiteY9" fmla="*/ 48221 h 50368"/>
                        <a:gd name="connsiteX10" fmla="*/ 27281 w 33579"/>
                        <a:gd name="connsiteY10" fmla="*/ 41760 h 50368"/>
                        <a:gd name="connsiteX11" fmla="*/ 31592 w 33579"/>
                        <a:gd name="connsiteY11" fmla="*/ 23021 h 50368"/>
                        <a:gd name="connsiteX12" fmla="*/ 27281 w 33579"/>
                        <a:gd name="connsiteY12" fmla="*/ 4303 h 50368"/>
                        <a:gd name="connsiteX13" fmla="*/ 14797 w 33579"/>
                        <a:gd name="connsiteY13" fmla="*/ -2148 h 50368"/>
                        <a:gd name="connsiteX14" fmla="*/ 2324 w 33579"/>
                        <a:gd name="connsiteY14" fmla="*/ 4303 h 50368"/>
                        <a:gd name="connsiteX15" fmla="*/ -1987 w 33579"/>
                        <a:gd name="connsiteY15" fmla="*/ 23021 h 50368"/>
                        <a:gd name="connsiteX16" fmla="*/ 2324 w 33579"/>
                        <a:gd name="connsiteY16" fmla="*/ 41760 h 50368"/>
                        <a:gd name="connsiteX17" fmla="*/ 14797 w 33579"/>
                        <a:gd name="connsiteY17" fmla="*/ 48221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3019"/>
                          </a:moveTo>
                          <a:cubicBezTo>
                            <a:pt x="11417" y="43019"/>
                            <a:pt x="8873" y="41354"/>
                            <a:pt x="7165" y="38025"/>
                          </a:cubicBezTo>
                          <a:cubicBezTo>
                            <a:pt x="5465" y="34702"/>
                            <a:pt x="4614" y="29701"/>
                            <a:pt x="4614" y="23021"/>
                          </a:cubicBezTo>
                          <a:cubicBezTo>
                            <a:pt x="4614" y="16369"/>
                            <a:pt x="5465" y="11378"/>
                            <a:pt x="7165" y="8049"/>
                          </a:cubicBezTo>
                          <a:cubicBezTo>
                            <a:pt x="8873" y="4719"/>
                            <a:pt x="11417" y="3055"/>
                            <a:pt x="14797" y="3055"/>
                          </a:cubicBezTo>
                          <a:cubicBezTo>
                            <a:pt x="18206" y="3055"/>
                            <a:pt x="20760" y="4719"/>
                            <a:pt x="22461" y="8049"/>
                          </a:cubicBezTo>
                          <a:cubicBezTo>
                            <a:pt x="24168" y="11378"/>
                            <a:pt x="25022" y="16369"/>
                            <a:pt x="25022" y="23021"/>
                          </a:cubicBezTo>
                          <a:cubicBezTo>
                            <a:pt x="25022" y="29701"/>
                            <a:pt x="24168" y="34702"/>
                            <a:pt x="22461" y="38025"/>
                          </a:cubicBezTo>
                          <a:cubicBezTo>
                            <a:pt x="20760" y="41354"/>
                            <a:pt x="18206" y="43019"/>
                            <a:pt x="14797" y="43019"/>
                          </a:cubicBezTo>
                          <a:close/>
                          <a:moveTo>
                            <a:pt x="14797" y="48221"/>
                          </a:moveTo>
                          <a:cubicBezTo>
                            <a:pt x="20246" y="48221"/>
                            <a:pt x="24408" y="46067"/>
                            <a:pt x="27281" y="41760"/>
                          </a:cubicBezTo>
                          <a:cubicBezTo>
                            <a:pt x="30155" y="37459"/>
                            <a:pt x="31592" y="31213"/>
                            <a:pt x="31592" y="23021"/>
                          </a:cubicBezTo>
                          <a:cubicBezTo>
                            <a:pt x="31592" y="14850"/>
                            <a:pt x="30155" y="8611"/>
                            <a:pt x="27281" y="4303"/>
                          </a:cubicBezTo>
                          <a:cubicBezTo>
                            <a:pt x="24408" y="3"/>
                            <a:pt x="20246" y="-2148"/>
                            <a:pt x="14797" y="-2148"/>
                          </a:cubicBezTo>
                          <a:cubicBezTo>
                            <a:pt x="9355" y="-2148"/>
                            <a:pt x="5197" y="3"/>
                            <a:pt x="2324" y="4303"/>
                          </a:cubicBezTo>
                          <a:cubicBezTo>
                            <a:pt x="-550" y="8611"/>
                            <a:pt x="-1987" y="14850"/>
                            <a:pt x="-1987" y="23021"/>
                          </a:cubicBezTo>
                          <a:cubicBezTo>
                            <a:pt x="-1987" y="31213"/>
                            <a:pt x="-550" y="37459"/>
                            <a:pt x="2324" y="41760"/>
                          </a:cubicBezTo>
                          <a:cubicBezTo>
                            <a:pt x="5197" y="46067"/>
                            <a:pt x="9355" y="48221"/>
                            <a:pt x="14797" y="4822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705" name="그래픽 356">
                  <a:extLst>
                    <a:ext uri="{FF2B5EF4-FFF2-40B4-BE49-F238E27FC236}">
                      <a16:creationId xmlns:a16="http://schemas.microsoft.com/office/drawing/2014/main" id="{8DDD5B64-865B-2B08-2953-C415F8C14FF7}"/>
                    </a:ext>
                  </a:extLst>
                </p:cNvPr>
                <p:cNvGrpSpPr/>
                <p:nvPr/>
              </p:nvGrpSpPr>
              <p:grpSpPr>
                <a:xfrm>
                  <a:off x="22489414" y="16038678"/>
                  <a:ext cx="2665965" cy="49494"/>
                  <a:chOff x="22489414" y="16038678"/>
                  <a:chExt cx="2665965" cy="49494"/>
                </a:xfrm>
              </p:grpSpPr>
              <p:sp>
                <p:nvSpPr>
                  <p:cNvPr id="1706" name="자유형 1705">
                    <a:extLst>
                      <a:ext uri="{FF2B5EF4-FFF2-40B4-BE49-F238E27FC236}">
                        <a16:creationId xmlns:a16="http://schemas.microsoft.com/office/drawing/2014/main" id="{E2F4A3B8-1667-7AC3-0CBA-26DA5A5F6C1C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6061929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07" name="자유형 1706">
                    <a:extLst>
                      <a:ext uri="{FF2B5EF4-FFF2-40B4-BE49-F238E27FC236}">
                        <a16:creationId xmlns:a16="http://schemas.microsoft.com/office/drawing/2014/main" id="{6FD746D1-2508-7901-5AFC-FA9226B39930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6061929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41 h 6658"/>
                      <a:gd name="connsiteX1" fmla="*/ 58 w 23323"/>
                      <a:gd name="connsiteY1" fmla="*/ 141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41"/>
                        </a:moveTo>
                        <a:lnTo>
                          <a:pt x="58" y="141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708" name="그래픽 356">
                    <a:extLst>
                      <a:ext uri="{FF2B5EF4-FFF2-40B4-BE49-F238E27FC236}">
                        <a16:creationId xmlns:a16="http://schemas.microsoft.com/office/drawing/2014/main" id="{0E38A4D2-19B2-ED55-1DD3-72EF5C91A027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6038678"/>
                    <a:ext cx="233726" cy="49494"/>
                    <a:chOff x="22489414" y="16038678"/>
                    <a:chExt cx="233726" cy="49494"/>
                  </a:xfrm>
                  <a:solidFill>
                    <a:srgbClr val="000000"/>
                  </a:solidFill>
                </p:grpSpPr>
                <p:sp>
                  <p:nvSpPr>
                    <p:cNvPr id="1709" name="자유형 1708">
                      <a:extLst>
                        <a:ext uri="{FF2B5EF4-FFF2-40B4-BE49-F238E27FC236}">
                          <a16:creationId xmlns:a16="http://schemas.microsoft.com/office/drawing/2014/main" id="{65F5128D-1C10-5E3A-E3D9-9A52E6D373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6063587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60 h 5524"/>
                        <a:gd name="connsiteX1" fmla="*/ 39048 w 41711"/>
                        <a:gd name="connsiteY1" fmla="*/ 3660 h 5524"/>
                        <a:gd name="connsiteX2" fmla="*/ 39048 w 41711"/>
                        <a:gd name="connsiteY2" fmla="*/ -1865 h 5524"/>
                        <a:gd name="connsiteX3" fmla="*/ -2663 w 41711"/>
                        <a:gd name="connsiteY3" fmla="*/ -1865 h 5524"/>
                        <a:gd name="connsiteX4" fmla="*/ -2663 w 41711"/>
                        <a:gd name="connsiteY4" fmla="*/ 3660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60"/>
                          </a:moveTo>
                          <a:lnTo>
                            <a:pt x="39048" y="3660"/>
                          </a:lnTo>
                          <a:lnTo>
                            <a:pt x="39048" y="-1865"/>
                          </a:lnTo>
                          <a:lnTo>
                            <a:pt x="-2663" y="-1865"/>
                          </a:lnTo>
                          <a:lnTo>
                            <a:pt x="-2663" y="366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10" name="자유형 1709">
                      <a:extLst>
                        <a:ext uri="{FF2B5EF4-FFF2-40B4-BE49-F238E27FC236}">
                          <a16:creationId xmlns:a16="http://schemas.microsoft.com/office/drawing/2014/main" id="{5A885E7C-F719-9C19-7D45-86B6FB879A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6038678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33 h 48547"/>
                        <a:gd name="connsiteX1" fmla="*/ 9616 w 28924"/>
                        <a:gd name="connsiteY1" fmla="*/ 3333 h 48547"/>
                        <a:gd name="connsiteX2" fmla="*/ 9616 w 28924"/>
                        <a:gd name="connsiteY2" fmla="*/ 40374 h 48547"/>
                        <a:gd name="connsiteX3" fmla="*/ -2067 w 28924"/>
                        <a:gd name="connsiteY3" fmla="*/ 38033 h 48547"/>
                        <a:gd name="connsiteX4" fmla="*/ -2067 w 28924"/>
                        <a:gd name="connsiteY4" fmla="*/ 44015 h 48547"/>
                        <a:gd name="connsiteX5" fmla="*/ 9553 w 28924"/>
                        <a:gd name="connsiteY5" fmla="*/ 46356 h 48547"/>
                        <a:gd name="connsiteX6" fmla="*/ 16123 w 28924"/>
                        <a:gd name="connsiteY6" fmla="*/ 46356 h 48547"/>
                        <a:gd name="connsiteX7" fmla="*/ 16123 w 28924"/>
                        <a:gd name="connsiteY7" fmla="*/ 3333 h 48547"/>
                        <a:gd name="connsiteX8" fmla="*/ 26858 w 28924"/>
                        <a:gd name="connsiteY8" fmla="*/ 3333 h 48547"/>
                        <a:gd name="connsiteX9" fmla="*/ 26858 w 28924"/>
                        <a:gd name="connsiteY9" fmla="*/ -2192 h 48547"/>
                        <a:gd name="connsiteX10" fmla="*/ -1119 w 28924"/>
                        <a:gd name="connsiteY10" fmla="*/ -2192 h 48547"/>
                        <a:gd name="connsiteX11" fmla="*/ -1119 w 28924"/>
                        <a:gd name="connsiteY11" fmla="*/ 3333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33"/>
                          </a:moveTo>
                          <a:lnTo>
                            <a:pt x="9616" y="3333"/>
                          </a:lnTo>
                          <a:lnTo>
                            <a:pt x="9616" y="40374"/>
                          </a:lnTo>
                          <a:lnTo>
                            <a:pt x="-2067" y="38033"/>
                          </a:lnTo>
                          <a:lnTo>
                            <a:pt x="-2067" y="44015"/>
                          </a:lnTo>
                          <a:lnTo>
                            <a:pt x="9553" y="46356"/>
                          </a:lnTo>
                          <a:lnTo>
                            <a:pt x="16123" y="46356"/>
                          </a:lnTo>
                          <a:lnTo>
                            <a:pt x="16123" y="3333"/>
                          </a:lnTo>
                          <a:lnTo>
                            <a:pt x="26858" y="3333"/>
                          </a:lnTo>
                          <a:lnTo>
                            <a:pt x="26858" y="-2192"/>
                          </a:lnTo>
                          <a:lnTo>
                            <a:pt x="-1119" y="-2192"/>
                          </a:lnTo>
                          <a:lnTo>
                            <a:pt x="-1119" y="333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11" name="자유형 1710">
                      <a:extLst>
                        <a:ext uri="{FF2B5EF4-FFF2-40B4-BE49-F238E27FC236}">
                          <a16:creationId xmlns:a16="http://schemas.microsoft.com/office/drawing/2014/main" id="{97202654-7EA9-B83E-7B4E-691CEB7A81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6038678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34 h 48547"/>
                        <a:gd name="connsiteX1" fmla="*/ 3349 w 35401"/>
                        <a:gd name="connsiteY1" fmla="*/ 14716 h 48547"/>
                        <a:gd name="connsiteX2" fmla="*/ 19946 w 35401"/>
                        <a:gd name="connsiteY2" fmla="*/ 14716 h 48547"/>
                        <a:gd name="connsiteX3" fmla="*/ 19946 w 35401"/>
                        <a:gd name="connsiteY3" fmla="*/ 40634 h 48547"/>
                        <a:gd name="connsiteX4" fmla="*/ 18218 w 35401"/>
                        <a:gd name="connsiteY4" fmla="*/ 46356 h 48547"/>
                        <a:gd name="connsiteX5" fmla="*/ 26485 w 35401"/>
                        <a:gd name="connsiteY5" fmla="*/ 46356 h 48547"/>
                        <a:gd name="connsiteX6" fmla="*/ 26485 w 35401"/>
                        <a:gd name="connsiteY6" fmla="*/ 14716 h 48547"/>
                        <a:gd name="connsiteX7" fmla="*/ 33420 w 35401"/>
                        <a:gd name="connsiteY7" fmla="*/ 14716 h 48547"/>
                        <a:gd name="connsiteX8" fmla="*/ 33420 w 35401"/>
                        <a:gd name="connsiteY8" fmla="*/ 9253 h 48547"/>
                        <a:gd name="connsiteX9" fmla="*/ 26485 w 35401"/>
                        <a:gd name="connsiteY9" fmla="*/ 9253 h 48547"/>
                        <a:gd name="connsiteX10" fmla="*/ 26485 w 35401"/>
                        <a:gd name="connsiteY10" fmla="*/ -2192 h 48547"/>
                        <a:gd name="connsiteX11" fmla="*/ 19946 w 35401"/>
                        <a:gd name="connsiteY11" fmla="*/ -2192 h 48547"/>
                        <a:gd name="connsiteX12" fmla="*/ 19946 w 35401"/>
                        <a:gd name="connsiteY12" fmla="*/ 9253 h 48547"/>
                        <a:gd name="connsiteX13" fmla="*/ -1982 w 35401"/>
                        <a:gd name="connsiteY13" fmla="*/ 9253 h 48547"/>
                        <a:gd name="connsiteX14" fmla="*/ -1982 w 35401"/>
                        <a:gd name="connsiteY14" fmla="*/ 15590 h 48547"/>
                        <a:gd name="connsiteX15" fmla="*/ 18218 w 35401"/>
                        <a:gd name="connsiteY15" fmla="*/ 4635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34"/>
                          </a:moveTo>
                          <a:lnTo>
                            <a:pt x="3349" y="14716"/>
                          </a:lnTo>
                          <a:lnTo>
                            <a:pt x="19946" y="14716"/>
                          </a:lnTo>
                          <a:lnTo>
                            <a:pt x="19946" y="40634"/>
                          </a:lnTo>
                          <a:close/>
                          <a:moveTo>
                            <a:pt x="18218" y="46356"/>
                          </a:moveTo>
                          <a:lnTo>
                            <a:pt x="26485" y="46356"/>
                          </a:lnTo>
                          <a:lnTo>
                            <a:pt x="26485" y="14716"/>
                          </a:lnTo>
                          <a:lnTo>
                            <a:pt x="33420" y="14716"/>
                          </a:lnTo>
                          <a:lnTo>
                            <a:pt x="33420" y="9253"/>
                          </a:lnTo>
                          <a:lnTo>
                            <a:pt x="26485" y="9253"/>
                          </a:lnTo>
                          <a:lnTo>
                            <a:pt x="26485" y="-2192"/>
                          </a:lnTo>
                          <a:lnTo>
                            <a:pt x="19946" y="-2192"/>
                          </a:lnTo>
                          <a:lnTo>
                            <a:pt x="19946" y="9253"/>
                          </a:lnTo>
                          <a:lnTo>
                            <a:pt x="-1982" y="9253"/>
                          </a:lnTo>
                          <a:lnTo>
                            <a:pt x="-1982" y="15590"/>
                          </a:lnTo>
                          <a:lnTo>
                            <a:pt x="18218" y="463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12" name="자유형 1711">
                      <a:extLst>
                        <a:ext uri="{FF2B5EF4-FFF2-40B4-BE49-F238E27FC236}">
                          <a16:creationId xmlns:a16="http://schemas.microsoft.com/office/drawing/2014/main" id="{F8E9A7C1-5CB7-3A88-DA00-6BA7F56E640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8450" y="16038678"/>
                      <a:ext cx="31236" cy="48547"/>
                    </a:xfrm>
                    <a:custGeom>
                      <a:avLst/>
                      <a:gdLst>
                        <a:gd name="connsiteX0" fmla="*/ -1987 w 31236"/>
                        <a:gd name="connsiteY0" fmla="*/ 46356 h 48547"/>
                        <a:gd name="connsiteX1" fmla="*/ 29249 w 31236"/>
                        <a:gd name="connsiteY1" fmla="*/ 46356 h 48547"/>
                        <a:gd name="connsiteX2" fmla="*/ 29249 w 31236"/>
                        <a:gd name="connsiteY2" fmla="*/ 43557 h 48547"/>
                        <a:gd name="connsiteX3" fmla="*/ 11611 w 31236"/>
                        <a:gd name="connsiteY3" fmla="*/ -2192 h 48547"/>
                        <a:gd name="connsiteX4" fmla="*/ 4750 w 31236"/>
                        <a:gd name="connsiteY4" fmla="*/ -2192 h 48547"/>
                        <a:gd name="connsiteX5" fmla="*/ 21346 w 31236"/>
                        <a:gd name="connsiteY5" fmla="*/ 40821 h 48547"/>
                        <a:gd name="connsiteX6" fmla="*/ -1987 w 31236"/>
                        <a:gd name="connsiteY6" fmla="*/ 40821 h 48547"/>
                        <a:gd name="connsiteX7" fmla="*/ -1987 w 31236"/>
                        <a:gd name="connsiteY7" fmla="*/ 4635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236" h="48547">
                          <a:moveTo>
                            <a:pt x="-1987" y="46356"/>
                          </a:moveTo>
                          <a:lnTo>
                            <a:pt x="29249" y="46356"/>
                          </a:lnTo>
                          <a:lnTo>
                            <a:pt x="29249" y="43557"/>
                          </a:lnTo>
                          <a:lnTo>
                            <a:pt x="11611" y="-2192"/>
                          </a:lnTo>
                          <a:lnTo>
                            <a:pt x="4750" y="-2192"/>
                          </a:lnTo>
                          <a:lnTo>
                            <a:pt x="21346" y="40821"/>
                          </a:lnTo>
                          <a:lnTo>
                            <a:pt x="-1987" y="40821"/>
                          </a:lnTo>
                          <a:lnTo>
                            <a:pt x="-1987" y="463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13" name="자유형 1712">
                      <a:extLst>
                        <a:ext uri="{FF2B5EF4-FFF2-40B4-BE49-F238E27FC236}">
                          <a16:creationId xmlns:a16="http://schemas.microsoft.com/office/drawing/2014/main" id="{E070D641-652E-F228-0EA1-D3F804DB8F9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6078965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09 h 8261"/>
                        <a:gd name="connsiteX1" fmla="*/ 5901 w 6872"/>
                        <a:gd name="connsiteY1" fmla="*/ 8009 h 8261"/>
                        <a:gd name="connsiteX2" fmla="*/ 5901 w 6872"/>
                        <a:gd name="connsiteY2" fmla="*/ -253 h 8261"/>
                        <a:gd name="connsiteX3" fmla="*/ -971 w 6872"/>
                        <a:gd name="connsiteY3" fmla="*/ -253 h 8261"/>
                        <a:gd name="connsiteX4" fmla="*/ -971 w 6872"/>
                        <a:gd name="connsiteY4" fmla="*/ 8009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09"/>
                          </a:moveTo>
                          <a:lnTo>
                            <a:pt x="5901" y="8009"/>
                          </a:lnTo>
                          <a:lnTo>
                            <a:pt x="5901" y="-253"/>
                          </a:lnTo>
                          <a:lnTo>
                            <a:pt x="-971" y="-253"/>
                          </a:lnTo>
                          <a:lnTo>
                            <a:pt x="-971" y="800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14" name="자유형 1713">
                      <a:extLst>
                        <a:ext uri="{FF2B5EF4-FFF2-40B4-BE49-F238E27FC236}">
                          <a16:creationId xmlns:a16="http://schemas.microsoft.com/office/drawing/2014/main" id="{575BD495-7E27-A9C4-53F2-8BF63DFFA39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706" y="16038678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349 h 49494"/>
                        <a:gd name="connsiteX1" fmla="*/ 25896 w 31434"/>
                        <a:gd name="connsiteY1" fmla="*/ 47349 h 49494"/>
                        <a:gd name="connsiteX2" fmla="*/ 25896 w 31434"/>
                        <a:gd name="connsiteY2" fmla="*/ 41813 h 49494"/>
                        <a:gd name="connsiteX3" fmla="*/ 6113 w 31434"/>
                        <a:gd name="connsiteY3" fmla="*/ 41813 h 49494"/>
                        <a:gd name="connsiteX4" fmla="*/ 6113 w 31434"/>
                        <a:gd name="connsiteY4" fmla="*/ 29921 h 49494"/>
                        <a:gd name="connsiteX5" fmla="*/ 8966 w 31434"/>
                        <a:gd name="connsiteY5" fmla="*/ 30649 h 49494"/>
                        <a:gd name="connsiteX6" fmla="*/ 11840 w 31434"/>
                        <a:gd name="connsiteY6" fmla="*/ 30889 h 49494"/>
                        <a:gd name="connsiteX7" fmla="*/ 24720 w 31434"/>
                        <a:gd name="connsiteY7" fmla="*/ 26435 h 49494"/>
                        <a:gd name="connsiteX8" fmla="*/ 29478 w 31434"/>
                        <a:gd name="connsiteY8" fmla="*/ 14376 h 49494"/>
                        <a:gd name="connsiteX9" fmla="*/ 24595 w 31434"/>
                        <a:gd name="connsiteY9" fmla="*/ 2193 h 49494"/>
                        <a:gd name="connsiteX10" fmla="*/ 10830 w 31434"/>
                        <a:gd name="connsiteY10" fmla="*/ -2146 h 49494"/>
                        <a:gd name="connsiteX11" fmla="*/ 4593 w 31434"/>
                        <a:gd name="connsiteY11" fmla="*/ -1626 h 49494"/>
                        <a:gd name="connsiteX12" fmla="*/ -1956 w 31434"/>
                        <a:gd name="connsiteY12" fmla="*/ -65 h 49494"/>
                        <a:gd name="connsiteX13" fmla="*/ -1956 w 31434"/>
                        <a:gd name="connsiteY13" fmla="*/ 6542 h 49494"/>
                        <a:gd name="connsiteX14" fmla="*/ 4093 w 31434"/>
                        <a:gd name="connsiteY14" fmla="*/ 4169 h 49494"/>
                        <a:gd name="connsiteX15" fmla="*/ 10695 w 31434"/>
                        <a:gd name="connsiteY15" fmla="*/ 3389 h 49494"/>
                        <a:gd name="connsiteX16" fmla="*/ 19607 w 31434"/>
                        <a:gd name="connsiteY16" fmla="*/ 6344 h 49494"/>
                        <a:gd name="connsiteX17" fmla="*/ 22898 w 31434"/>
                        <a:gd name="connsiteY17" fmla="*/ 14376 h 49494"/>
                        <a:gd name="connsiteX18" fmla="*/ 19607 w 31434"/>
                        <a:gd name="connsiteY18" fmla="*/ 22398 h 49494"/>
                        <a:gd name="connsiteX19" fmla="*/ 10695 w 31434"/>
                        <a:gd name="connsiteY19" fmla="*/ 25364 h 49494"/>
                        <a:gd name="connsiteX20" fmla="*/ 5436 w 31434"/>
                        <a:gd name="connsiteY20" fmla="*/ 24781 h 49494"/>
                        <a:gd name="connsiteX21" fmla="*/ 95 w 31434"/>
                        <a:gd name="connsiteY21" fmla="*/ 22960 h 49494"/>
                        <a:gd name="connsiteX22" fmla="*/ 95 w 31434"/>
                        <a:gd name="connsiteY22" fmla="*/ 47349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349"/>
                          </a:moveTo>
                          <a:lnTo>
                            <a:pt x="25896" y="47349"/>
                          </a:lnTo>
                          <a:lnTo>
                            <a:pt x="25896" y="41813"/>
                          </a:lnTo>
                          <a:lnTo>
                            <a:pt x="6113" y="41813"/>
                          </a:lnTo>
                          <a:lnTo>
                            <a:pt x="6113" y="29921"/>
                          </a:lnTo>
                          <a:cubicBezTo>
                            <a:pt x="7064" y="30247"/>
                            <a:pt x="8015" y="30490"/>
                            <a:pt x="8966" y="30649"/>
                          </a:cubicBezTo>
                          <a:cubicBezTo>
                            <a:pt x="9924" y="30809"/>
                            <a:pt x="10882" y="30889"/>
                            <a:pt x="11840" y="30889"/>
                          </a:cubicBezTo>
                          <a:cubicBezTo>
                            <a:pt x="17261" y="30889"/>
                            <a:pt x="21554" y="29404"/>
                            <a:pt x="24720" y="26435"/>
                          </a:cubicBezTo>
                          <a:cubicBezTo>
                            <a:pt x="27892" y="23467"/>
                            <a:pt x="29478" y="19447"/>
                            <a:pt x="29478" y="14376"/>
                          </a:cubicBezTo>
                          <a:cubicBezTo>
                            <a:pt x="29478" y="9153"/>
                            <a:pt x="27850" y="5092"/>
                            <a:pt x="24595" y="2193"/>
                          </a:cubicBezTo>
                          <a:cubicBezTo>
                            <a:pt x="21339" y="-700"/>
                            <a:pt x="16751" y="-2146"/>
                            <a:pt x="10830" y="-2146"/>
                          </a:cubicBezTo>
                          <a:cubicBezTo>
                            <a:pt x="8789" y="-2146"/>
                            <a:pt x="6710" y="-1973"/>
                            <a:pt x="4593" y="-1626"/>
                          </a:cubicBezTo>
                          <a:cubicBezTo>
                            <a:pt x="2483" y="-1279"/>
                            <a:pt x="300" y="-759"/>
                            <a:pt x="-1956" y="-65"/>
                          </a:cubicBezTo>
                          <a:lnTo>
                            <a:pt x="-1956" y="6542"/>
                          </a:lnTo>
                          <a:cubicBezTo>
                            <a:pt x="-6" y="5480"/>
                            <a:pt x="2011" y="4690"/>
                            <a:pt x="4093" y="4169"/>
                          </a:cubicBezTo>
                          <a:cubicBezTo>
                            <a:pt x="6176" y="3649"/>
                            <a:pt x="8376" y="3389"/>
                            <a:pt x="10695" y="3389"/>
                          </a:cubicBezTo>
                          <a:cubicBezTo>
                            <a:pt x="14450" y="3389"/>
                            <a:pt x="17421" y="4374"/>
                            <a:pt x="19607" y="6344"/>
                          </a:cubicBezTo>
                          <a:cubicBezTo>
                            <a:pt x="21801" y="8314"/>
                            <a:pt x="22898" y="10991"/>
                            <a:pt x="22898" y="14376"/>
                          </a:cubicBezTo>
                          <a:cubicBezTo>
                            <a:pt x="22898" y="17754"/>
                            <a:pt x="21801" y="20428"/>
                            <a:pt x="19607" y="22398"/>
                          </a:cubicBezTo>
                          <a:cubicBezTo>
                            <a:pt x="17421" y="24375"/>
                            <a:pt x="14450" y="25364"/>
                            <a:pt x="10695" y="25364"/>
                          </a:cubicBezTo>
                          <a:cubicBezTo>
                            <a:pt x="8938" y="25364"/>
                            <a:pt x="7186" y="25169"/>
                            <a:pt x="5436" y="24781"/>
                          </a:cubicBezTo>
                          <a:cubicBezTo>
                            <a:pt x="3694" y="24393"/>
                            <a:pt x="1914" y="23786"/>
                            <a:pt x="95" y="22960"/>
                          </a:cubicBezTo>
                          <a:lnTo>
                            <a:pt x="95" y="4734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715" name="그래픽 356">
                  <a:extLst>
                    <a:ext uri="{FF2B5EF4-FFF2-40B4-BE49-F238E27FC236}">
                      <a16:creationId xmlns:a16="http://schemas.microsoft.com/office/drawing/2014/main" id="{3B549306-769D-BF3C-5E41-54A94D8DF84E}"/>
                    </a:ext>
                  </a:extLst>
                </p:cNvPr>
                <p:cNvGrpSpPr/>
                <p:nvPr/>
              </p:nvGrpSpPr>
              <p:grpSpPr>
                <a:xfrm>
                  <a:off x="22489414" y="15768383"/>
                  <a:ext cx="2665965" cy="50368"/>
                  <a:chOff x="22489414" y="15768383"/>
                  <a:chExt cx="2665965" cy="50368"/>
                </a:xfrm>
              </p:grpSpPr>
              <p:sp>
                <p:nvSpPr>
                  <p:cNvPr id="1716" name="자유형 1715">
                    <a:extLst>
                      <a:ext uri="{FF2B5EF4-FFF2-40B4-BE49-F238E27FC236}">
                        <a16:creationId xmlns:a16="http://schemas.microsoft.com/office/drawing/2014/main" id="{8859BBA3-AD94-449F-DC02-C61D97DB816B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5792508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17" name="자유형 1716">
                    <a:extLst>
                      <a:ext uri="{FF2B5EF4-FFF2-40B4-BE49-F238E27FC236}">
                        <a16:creationId xmlns:a16="http://schemas.microsoft.com/office/drawing/2014/main" id="{F8F796EC-66BF-8552-6B44-2305F0D0D4FE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5792508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01 h 6658"/>
                      <a:gd name="connsiteX1" fmla="*/ 58 w 23323"/>
                      <a:gd name="connsiteY1" fmla="*/ 101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01"/>
                        </a:moveTo>
                        <a:lnTo>
                          <a:pt x="58" y="101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718" name="그래픽 356">
                    <a:extLst>
                      <a:ext uri="{FF2B5EF4-FFF2-40B4-BE49-F238E27FC236}">
                        <a16:creationId xmlns:a16="http://schemas.microsoft.com/office/drawing/2014/main" id="{4ED6C25E-69D4-8014-FDE9-C39F3770D37A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5768383"/>
                    <a:ext cx="235121" cy="50368"/>
                    <a:chOff x="22489414" y="15768383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1719" name="자유형 1718">
                      <a:extLst>
                        <a:ext uri="{FF2B5EF4-FFF2-40B4-BE49-F238E27FC236}">
                          <a16:creationId xmlns:a16="http://schemas.microsoft.com/office/drawing/2014/main" id="{20F646BF-D41B-69DD-2052-1FFAE6BD77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5794166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20 h 5524"/>
                        <a:gd name="connsiteX1" fmla="*/ 39048 w 41711"/>
                        <a:gd name="connsiteY1" fmla="*/ 3620 h 5524"/>
                        <a:gd name="connsiteX2" fmla="*/ 39048 w 41711"/>
                        <a:gd name="connsiteY2" fmla="*/ -1905 h 5524"/>
                        <a:gd name="connsiteX3" fmla="*/ -2663 w 41711"/>
                        <a:gd name="connsiteY3" fmla="*/ -1905 h 5524"/>
                        <a:gd name="connsiteX4" fmla="*/ -2663 w 41711"/>
                        <a:gd name="connsiteY4" fmla="*/ 3620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20"/>
                          </a:moveTo>
                          <a:lnTo>
                            <a:pt x="39048" y="3620"/>
                          </a:lnTo>
                          <a:lnTo>
                            <a:pt x="39048" y="-1905"/>
                          </a:lnTo>
                          <a:lnTo>
                            <a:pt x="-2663" y="-1905"/>
                          </a:lnTo>
                          <a:lnTo>
                            <a:pt x="-2663" y="36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20" name="자유형 1719">
                      <a:extLst>
                        <a:ext uri="{FF2B5EF4-FFF2-40B4-BE49-F238E27FC236}">
                          <a16:creationId xmlns:a16="http://schemas.microsoft.com/office/drawing/2014/main" id="{D74A73C8-D995-7302-C0B5-75F6685F70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576925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93 h 48547"/>
                        <a:gd name="connsiteX1" fmla="*/ 9616 w 28924"/>
                        <a:gd name="connsiteY1" fmla="*/ 3293 h 48547"/>
                        <a:gd name="connsiteX2" fmla="*/ 9616 w 28924"/>
                        <a:gd name="connsiteY2" fmla="*/ 40333 h 48547"/>
                        <a:gd name="connsiteX3" fmla="*/ -2067 w 28924"/>
                        <a:gd name="connsiteY3" fmla="*/ 37992 h 48547"/>
                        <a:gd name="connsiteX4" fmla="*/ -2067 w 28924"/>
                        <a:gd name="connsiteY4" fmla="*/ 43975 h 48547"/>
                        <a:gd name="connsiteX5" fmla="*/ 9553 w 28924"/>
                        <a:gd name="connsiteY5" fmla="*/ 46316 h 48547"/>
                        <a:gd name="connsiteX6" fmla="*/ 16123 w 28924"/>
                        <a:gd name="connsiteY6" fmla="*/ 46316 h 48547"/>
                        <a:gd name="connsiteX7" fmla="*/ 16123 w 28924"/>
                        <a:gd name="connsiteY7" fmla="*/ 3293 h 48547"/>
                        <a:gd name="connsiteX8" fmla="*/ 26858 w 28924"/>
                        <a:gd name="connsiteY8" fmla="*/ 3293 h 48547"/>
                        <a:gd name="connsiteX9" fmla="*/ 26858 w 28924"/>
                        <a:gd name="connsiteY9" fmla="*/ -2232 h 48547"/>
                        <a:gd name="connsiteX10" fmla="*/ -1119 w 28924"/>
                        <a:gd name="connsiteY10" fmla="*/ -2232 h 48547"/>
                        <a:gd name="connsiteX11" fmla="*/ -1119 w 28924"/>
                        <a:gd name="connsiteY11" fmla="*/ 3293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93"/>
                          </a:moveTo>
                          <a:lnTo>
                            <a:pt x="9616" y="3293"/>
                          </a:lnTo>
                          <a:lnTo>
                            <a:pt x="9616" y="40333"/>
                          </a:lnTo>
                          <a:lnTo>
                            <a:pt x="-2067" y="37992"/>
                          </a:lnTo>
                          <a:lnTo>
                            <a:pt x="-2067" y="43975"/>
                          </a:lnTo>
                          <a:lnTo>
                            <a:pt x="9553" y="46316"/>
                          </a:lnTo>
                          <a:lnTo>
                            <a:pt x="16123" y="46316"/>
                          </a:lnTo>
                          <a:lnTo>
                            <a:pt x="16123" y="3293"/>
                          </a:lnTo>
                          <a:lnTo>
                            <a:pt x="26858" y="3293"/>
                          </a:lnTo>
                          <a:lnTo>
                            <a:pt x="26858" y="-2232"/>
                          </a:lnTo>
                          <a:lnTo>
                            <a:pt x="-1119" y="-2232"/>
                          </a:lnTo>
                          <a:lnTo>
                            <a:pt x="-1119" y="329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21" name="자유형 1720">
                      <a:extLst>
                        <a:ext uri="{FF2B5EF4-FFF2-40B4-BE49-F238E27FC236}">
                          <a16:creationId xmlns:a16="http://schemas.microsoft.com/office/drawing/2014/main" id="{24F6EBE6-C3BD-6758-7C2C-6273DF3DD3F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576925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93 h 48547"/>
                        <a:gd name="connsiteX1" fmla="*/ 3349 w 35401"/>
                        <a:gd name="connsiteY1" fmla="*/ 14675 h 48547"/>
                        <a:gd name="connsiteX2" fmla="*/ 19946 w 35401"/>
                        <a:gd name="connsiteY2" fmla="*/ 14675 h 48547"/>
                        <a:gd name="connsiteX3" fmla="*/ 19946 w 35401"/>
                        <a:gd name="connsiteY3" fmla="*/ 40593 h 48547"/>
                        <a:gd name="connsiteX4" fmla="*/ 18218 w 35401"/>
                        <a:gd name="connsiteY4" fmla="*/ 46316 h 48547"/>
                        <a:gd name="connsiteX5" fmla="*/ 26485 w 35401"/>
                        <a:gd name="connsiteY5" fmla="*/ 46316 h 48547"/>
                        <a:gd name="connsiteX6" fmla="*/ 26485 w 35401"/>
                        <a:gd name="connsiteY6" fmla="*/ 14675 h 48547"/>
                        <a:gd name="connsiteX7" fmla="*/ 33420 w 35401"/>
                        <a:gd name="connsiteY7" fmla="*/ 14675 h 48547"/>
                        <a:gd name="connsiteX8" fmla="*/ 33420 w 35401"/>
                        <a:gd name="connsiteY8" fmla="*/ 9213 h 48547"/>
                        <a:gd name="connsiteX9" fmla="*/ 26485 w 35401"/>
                        <a:gd name="connsiteY9" fmla="*/ 9213 h 48547"/>
                        <a:gd name="connsiteX10" fmla="*/ 26485 w 35401"/>
                        <a:gd name="connsiteY10" fmla="*/ -2232 h 48547"/>
                        <a:gd name="connsiteX11" fmla="*/ 19946 w 35401"/>
                        <a:gd name="connsiteY11" fmla="*/ -2232 h 48547"/>
                        <a:gd name="connsiteX12" fmla="*/ 19946 w 35401"/>
                        <a:gd name="connsiteY12" fmla="*/ 9213 h 48547"/>
                        <a:gd name="connsiteX13" fmla="*/ -1982 w 35401"/>
                        <a:gd name="connsiteY13" fmla="*/ 9213 h 48547"/>
                        <a:gd name="connsiteX14" fmla="*/ -1982 w 35401"/>
                        <a:gd name="connsiteY14" fmla="*/ 15549 h 48547"/>
                        <a:gd name="connsiteX15" fmla="*/ 18218 w 35401"/>
                        <a:gd name="connsiteY15" fmla="*/ 4631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93"/>
                          </a:moveTo>
                          <a:lnTo>
                            <a:pt x="3349" y="14675"/>
                          </a:lnTo>
                          <a:lnTo>
                            <a:pt x="19946" y="14675"/>
                          </a:lnTo>
                          <a:lnTo>
                            <a:pt x="19946" y="40593"/>
                          </a:lnTo>
                          <a:close/>
                          <a:moveTo>
                            <a:pt x="18218" y="46316"/>
                          </a:moveTo>
                          <a:lnTo>
                            <a:pt x="26485" y="46316"/>
                          </a:lnTo>
                          <a:lnTo>
                            <a:pt x="26485" y="14675"/>
                          </a:lnTo>
                          <a:lnTo>
                            <a:pt x="33420" y="14675"/>
                          </a:lnTo>
                          <a:lnTo>
                            <a:pt x="33420" y="9213"/>
                          </a:lnTo>
                          <a:lnTo>
                            <a:pt x="26485" y="9213"/>
                          </a:lnTo>
                          <a:lnTo>
                            <a:pt x="26485" y="-2232"/>
                          </a:lnTo>
                          <a:lnTo>
                            <a:pt x="19946" y="-2232"/>
                          </a:lnTo>
                          <a:lnTo>
                            <a:pt x="19946" y="9213"/>
                          </a:lnTo>
                          <a:lnTo>
                            <a:pt x="-1982" y="9213"/>
                          </a:lnTo>
                          <a:lnTo>
                            <a:pt x="-1982" y="15549"/>
                          </a:lnTo>
                          <a:lnTo>
                            <a:pt x="18218" y="463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22" name="자유형 1721">
                      <a:extLst>
                        <a:ext uri="{FF2B5EF4-FFF2-40B4-BE49-F238E27FC236}">
                          <a16:creationId xmlns:a16="http://schemas.microsoft.com/office/drawing/2014/main" id="{EC38D851-6182-2DC3-861F-DC32337876E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8450" y="15769257"/>
                      <a:ext cx="31236" cy="48547"/>
                    </a:xfrm>
                    <a:custGeom>
                      <a:avLst/>
                      <a:gdLst>
                        <a:gd name="connsiteX0" fmla="*/ -1987 w 31236"/>
                        <a:gd name="connsiteY0" fmla="*/ 46316 h 48547"/>
                        <a:gd name="connsiteX1" fmla="*/ 29249 w 31236"/>
                        <a:gd name="connsiteY1" fmla="*/ 46316 h 48547"/>
                        <a:gd name="connsiteX2" fmla="*/ 29249 w 31236"/>
                        <a:gd name="connsiteY2" fmla="*/ 43517 h 48547"/>
                        <a:gd name="connsiteX3" fmla="*/ 11611 w 31236"/>
                        <a:gd name="connsiteY3" fmla="*/ -2232 h 48547"/>
                        <a:gd name="connsiteX4" fmla="*/ 4750 w 31236"/>
                        <a:gd name="connsiteY4" fmla="*/ -2232 h 48547"/>
                        <a:gd name="connsiteX5" fmla="*/ 21346 w 31236"/>
                        <a:gd name="connsiteY5" fmla="*/ 40781 h 48547"/>
                        <a:gd name="connsiteX6" fmla="*/ -1987 w 31236"/>
                        <a:gd name="connsiteY6" fmla="*/ 40781 h 48547"/>
                        <a:gd name="connsiteX7" fmla="*/ -1987 w 31236"/>
                        <a:gd name="connsiteY7" fmla="*/ 4631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236" h="48547">
                          <a:moveTo>
                            <a:pt x="-1987" y="46316"/>
                          </a:moveTo>
                          <a:lnTo>
                            <a:pt x="29249" y="46316"/>
                          </a:lnTo>
                          <a:lnTo>
                            <a:pt x="29249" y="43517"/>
                          </a:lnTo>
                          <a:lnTo>
                            <a:pt x="11611" y="-2232"/>
                          </a:lnTo>
                          <a:lnTo>
                            <a:pt x="4750" y="-2232"/>
                          </a:lnTo>
                          <a:lnTo>
                            <a:pt x="21346" y="40781"/>
                          </a:lnTo>
                          <a:lnTo>
                            <a:pt x="-1987" y="40781"/>
                          </a:lnTo>
                          <a:lnTo>
                            <a:pt x="-1987" y="463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23" name="자유형 1722">
                      <a:extLst>
                        <a:ext uri="{FF2B5EF4-FFF2-40B4-BE49-F238E27FC236}">
                          <a16:creationId xmlns:a16="http://schemas.microsoft.com/office/drawing/2014/main" id="{47E1C3D9-AEF2-94AB-9DA2-4E17BE0D52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580954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68 h 8261"/>
                        <a:gd name="connsiteX1" fmla="*/ 5901 w 6872"/>
                        <a:gd name="connsiteY1" fmla="*/ 7968 h 8261"/>
                        <a:gd name="connsiteX2" fmla="*/ 5901 w 6872"/>
                        <a:gd name="connsiteY2" fmla="*/ -293 h 8261"/>
                        <a:gd name="connsiteX3" fmla="*/ -971 w 6872"/>
                        <a:gd name="connsiteY3" fmla="*/ -293 h 8261"/>
                        <a:gd name="connsiteX4" fmla="*/ -971 w 6872"/>
                        <a:gd name="connsiteY4" fmla="*/ 7968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68"/>
                          </a:moveTo>
                          <a:lnTo>
                            <a:pt x="5901" y="7968"/>
                          </a:lnTo>
                          <a:lnTo>
                            <a:pt x="5901" y="-293"/>
                          </a:lnTo>
                          <a:lnTo>
                            <a:pt x="-971" y="-293"/>
                          </a:lnTo>
                          <a:lnTo>
                            <a:pt x="-971" y="79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24" name="자유형 1723">
                      <a:extLst>
                        <a:ext uri="{FF2B5EF4-FFF2-40B4-BE49-F238E27FC236}">
                          <a16:creationId xmlns:a16="http://schemas.microsoft.com/office/drawing/2014/main" id="{FD5B19AE-58C1-F425-4C88-2A16A2A7C8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0957" y="15768383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2938 h 50368"/>
                        <a:gd name="connsiteX1" fmla="*/ 7165 w 33579"/>
                        <a:gd name="connsiteY1" fmla="*/ 37944 h 50368"/>
                        <a:gd name="connsiteX2" fmla="*/ 4614 w 33579"/>
                        <a:gd name="connsiteY2" fmla="*/ 22940 h 50368"/>
                        <a:gd name="connsiteX3" fmla="*/ 7165 w 33579"/>
                        <a:gd name="connsiteY3" fmla="*/ 7968 h 50368"/>
                        <a:gd name="connsiteX4" fmla="*/ 14797 w 33579"/>
                        <a:gd name="connsiteY4" fmla="*/ 2974 h 50368"/>
                        <a:gd name="connsiteX5" fmla="*/ 22461 w 33579"/>
                        <a:gd name="connsiteY5" fmla="*/ 7968 h 50368"/>
                        <a:gd name="connsiteX6" fmla="*/ 25022 w 33579"/>
                        <a:gd name="connsiteY6" fmla="*/ 22940 h 50368"/>
                        <a:gd name="connsiteX7" fmla="*/ 22461 w 33579"/>
                        <a:gd name="connsiteY7" fmla="*/ 37944 h 50368"/>
                        <a:gd name="connsiteX8" fmla="*/ 14797 w 33579"/>
                        <a:gd name="connsiteY8" fmla="*/ 42938 h 50368"/>
                        <a:gd name="connsiteX9" fmla="*/ 14797 w 33579"/>
                        <a:gd name="connsiteY9" fmla="*/ 48140 h 50368"/>
                        <a:gd name="connsiteX10" fmla="*/ 27281 w 33579"/>
                        <a:gd name="connsiteY10" fmla="*/ 41679 h 50368"/>
                        <a:gd name="connsiteX11" fmla="*/ 31592 w 33579"/>
                        <a:gd name="connsiteY11" fmla="*/ 22940 h 50368"/>
                        <a:gd name="connsiteX12" fmla="*/ 27281 w 33579"/>
                        <a:gd name="connsiteY12" fmla="*/ 4222 h 50368"/>
                        <a:gd name="connsiteX13" fmla="*/ 14797 w 33579"/>
                        <a:gd name="connsiteY13" fmla="*/ -2229 h 50368"/>
                        <a:gd name="connsiteX14" fmla="*/ 2324 w 33579"/>
                        <a:gd name="connsiteY14" fmla="*/ 4222 h 50368"/>
                        <a:gd name="connsiteX15" fmla="*/ -1987 w 33579"/>
                        <a:gd name="connsiteY15" fmla="*/ 22940 h 50368"/>
                        <a:gd name="connsiteX16" fmla="*/ 2324 w 33579"/>
                        <a:gd name="connsiteY16" fmla="*/ 41679 h 50368"/>
                        <a:gd name="connsiteX17" fmla="*/ 14797 w 33579"/>
                        <a:gd name="connsiteY17" fmla="*/ 4814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2938"/>
                          </a:moveTo>
                          <a:cubicBezTo>
                            <a:pt x="11417" y="42938"/>
                            <a:pt x="8873" y="41273"/>
                            <a:pt x="7165" y="37944"/>
                          </a:cubicBezTo>
                          <a:cubicBezTo>
                            <a:pt x="5465" y="34621"/>
                            <a:pt x="4614" y="29620"/>
                            <a:pt x="4614" y="22940"/>
                          </a:cubicBezTo>
                          <a:cubicBezTo>
                            <a:pt x="4614" y="16288"/>
                            <a:pt x="5465" y="11297"/>
                            <a:pt x="7165" y="7968"/>
                          </a:cubicBezTo>
                          <a:cubicBezTo>
                            <a:pt x="8873" y="4638"/>
                            <a:pt x="11417" y="2974"/>
                            <a:pt x="14797" y="2974"/>
                          </a:cubicBezTo>
                          <a:cubicBezTo>
                            <a:pt x="18206" y="2974"/>
                            <a:pt x="20760" y="4638"/>
                            <a:pt x="22461" y="7968"/>
                          </a:cubicBezTo>
                          <a:cubicBezTo>
                            <a:pt x="24168" y="11297"/>
                            <a:pt x="25022" y="16288"/>
                            <a:pt x="25022" y="22940"/>
                          </a:cubicBezTo>
                          <a:cubicBezTo>
                            <a:pt x="25022" y="29620"/>
                            <a:pt x="24168" y="34621"/>
                            <a:pt x="22461" y="37944"/>
                          </a:cubicBezTo>
                          <a:cubicBezTo>
                            <a:pt x="20760" y="41273"/>
                            <a:pt x="18206" y="42938"/>
                            <a:pt x="14797" y="42938"/>
                          </a:cubicBezTo>
                          <a:close/>
                          <a:moveTo>
                            <a:pt x="14797" y="48140"/>
                          </a:moveTo>
                          <a:cubicBezTo>
                            <a:pt x="20246" y="48140"/>
                            <a:pt x="24408" y="45986"/>
                            <a:pt x="27281" y="41679"/>
                          </a:cubicBezTo>
                          <a:cubicBezTo>
                            <a:pt x="30155" y="37378"/>
                            <a:pt x="31592" y="31132"/>
                            <a:pt x="31592" y="22940"/>
                          </a:cubicBezTo>
                          <a:cubicBezTo>
                            <a:pt x="31592" y="14769"/>
                            <a:pt x="30155" y="8530"/>
                            <a:pt x="27281" y="4222"/>
                          </a:cubicBezTo>
                          <a:cubicBezTo>
                            <a:pt x="24408" y="-78"/>
                            <a:pt x="20246" y="-2229"/>
                            <a:pt x="14797" y="-2229"/>
                          </a:cubicBezTo>
                          <a:cubicBezTo>
                            <a:pt x="9355" y="-2229"/>
                            <a:pt x="5197" y="-78"/>
                            <a:pt x="2324" y="4222"/>
                          </a:cubicBezTo>
                          <a:cubicBezTo>
                            <a:pt x="-550" y="8530"/>
                            <a:pt x="-1987" y="14769"/>
                            <a:pt x="-1987" y="22940"/>
                          </a:cubicBezTo>
                          <a:cubicBezTo>
                            <a:pt x="-1987" y="31132"/>
                            <a:pt x="-550" y="37378"/>
                            <a:pt x="2324" y="41679"/>
                          </a:cubicBezTo>
                          <a:cubicBezTo>
                            <a:pt x="5197" y="45986"/>
                            <a:pt x="9355" y="48140"/>
                            <a:pt x="14797" y="4814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725" name="그래픽 356">
                  <a:extLst>
                    <a:ext uri="{FF2B5EF4-FFF2-40B4-BE49-F238E27FC236}">
                      <a16:creationId xmlns:a16="http://schemas.microsoft.com/office/drawing/2014/main" id="{2A6B345D-D3D5-ECB1-E8BD-BAB36AF03280}"/>
                    </a:ext>
                  </a:extLst>
                </p:cNvPr>
                <p:cNvGrpSpPr/>
                <p:nvPr/>
              </p:nvGrpSpPr>
              <p:grpSpPr>
                <a:xfrm>
                  <a:off x="22489414" y="15498963"/>
                  <a:ext cx="2665965" cy="50368"/>
                  <a:chOff x="22489414" y="15498963"/>
                  <a:chExt cx="2665965" cy="50368"/>
                </a:xfrm>
              </p:grpSpPr>
              <p:sp>
                <p:nvSpPr>
                  <p:cNvPr id="1726" name="자유형 1725">
                    <a:extLst>
                      <a:ext uri="{FF2B5EF4-FFF2-40B4-BE49-F238E27FC236}">
                        <a16:creationId xmlns:a16="http://schemas.microsoft.com/office/drawing/2014/main" id="{7B093EDA-5145-4C2E-156A-C99066B354BB}"/>
                      </a:ext>
                    </a:extLst>
                  </p:cNvPr>
                  <p:cNvSpPr/>
                  <p:nvPr/>
                </p:nvSpPr>
                <p:spPr>
                  <a:xfrm>
                    <a:off x="22775613" y="15523086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27" name="자유형 1726">
                    <a:extLst>
                      <a:ext uri="{FF2B5EF4-FFF2-40B4-BE49-F238E27FC236}">
                        <a16:creationId xmlns:a16="http://schemas.microsoft.com/office/drawing/2014/main" id="{2B6C8F3A-D849-743A-A03E-D581718FDE16}"/>
                      </a:ext>
                    </a:extLst>
                  </p:cNvPr>
                  <p:cNvSpPr/>
                  <p:nvPr/>
                </p:nvSpPr>
                <p:spPr>
                  <a:xfrm>
                    <a:off x="22752290" y="15523086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60 h 6658"/>
                      <a:gd name="connsiteX1" fmla="*/ 58 w 23323"/>
                      <a:gd name="connsiteY1" fmla="*/ 6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60"/>
                        </a:moveTo>
                        <a:lnTo>
                          <a:pt x="58" y="60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728" name="그래픽 356">
                    <a:extLst>
                      <a:ext uri="{FF2B5EF4-FFF2-40B4-BE49-F238E27FC236}">
                        <a16:creationId xmlns:a16="http://schemas.microsoft.com/office/drawing/2014/main" id="{5B15DE02-AAC3-28A0-2499-1F7F36A1697A}"/>
                      </a:ext>
                    </a:extLst>
                  </p:cNvPr>
                  <p:cNvGrpSpPr/>
                  <p:nvPr/>
                </p:nvGrpSpPr>
                <p:grpSpPr>
                  <a:xfrm>
                    <a:off x="22489414" y="15498963"/>
                    <a:ext cx="233726" cy="50368"/>
                    <a:chOff x="22489414" y="15498963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1729" name="자유형 1728">
                      <a:extLst>
                        <a:ext uri="{FF2B5EF4-FFF2-40B4-BE49-F238E27FC236}">
                          <a16:creationId xmlns:a16="http://schemas.microsoft.com/office/drawing/2014/main" id="{A183C15D-3DFE-EE03-44DE-9FAD543EE4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489414" y="15524745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579 h 5524"/>
                        <a:gd name="connsiteX1" fmla="*/ 39048 w 41711"/>
                        <a:gd name="connsiteY1" fmla="*/ 3579 h 5524"/>
                        <a:gd name="connsiteX2" fmla="*/ 39048 w 41711"/>
                        <a:gd name="connsiteY2" fmla="*/ -1946 h 5524"/>
                        <a:gd name="connsiteX3" fmla="*/ -2663 w 41711"/>
                        <a:gd name="connsiteY3" fmla="*/ -1946 h 5524"/>
                        <a:gd name="connsiteX4" fmla="*/ -2663 w 41711"/>
                        <a:gd name="connsiteY4" fmla="*/ 3579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579"/>
                          </a:moveTo>
                          <a:lnTo>
                            <a:pt x="39048" y="3579"/>
                          </a:lnTo>
                          <a:lnTo>
                            <a:pt x="39048" y="-1946"/>
                          </a:lnTo>
                          <a:lnTo>
                            <a:pt x="-2663" y="-1946"/>
                          </a:lnTo>
                          <a:lnTo>
                            <a:pt x="-2663" y="357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30" name="자유형 1729">
                      <a:extLst>
                        <a:ext uri="{FF2B5EF4-FFF2-40B4-BE49-F238E27FC236}">
                          <a16:creationId xmlns:a16="http://schemas.microsoft.com/office/drawing/2014/main" id="{C25680DA-F791-F496-4F94-0C32CA174D5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45510" y="15499837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52 h 48547"/>
                        <a:gd name="connsiteX1" fmla="*/ 9616 w 28924"/>
                        <a:gd name="connsiteY1" fmla="*/ 3252 h 48547"/>
                        <a:gd name="connsiteX2" fmla="*/ 9616 w 28924"/>
                        <a:gd name="connsiteY2" fmla="*/ 40293 h 48547"/>
                        <a:gd name="connsiteX3" fmla="*/ -2067 w 28924"/>
                        <a:gd name="connsiteY3" fmla="*/ 37952 h 48547"/>
                        <a:gd name="connsiteX4" fmla="*/ -2067 w 28924"/>
                        <a:gd name="connsiteY4" fmla="*/ 43934 h 48547"/>
                        <a:gd name="connsiteX5" fmla="*/ 9553 w 28924"/>
                        <a:gd name="connsiteY5" fmla="*/ 46275 h 48547"/>
                        <a:gd name="connsiteX6" fmla="*/ 16123 w 28924"/>
                        <a:gd name="connsiteY6" fmla="*/ 46275 h 48547"/>
                        <a:gd name="connsiteX7" fmla="*/ 16123 w 28924"/>
                        <a:gd name="connsiteY7" fmla="*/ 3252 h 48547"/>
                        <a:gd name="connsiteX8" fmla="*/ 26858 w 28924"/>
                        <a:gd name="connsiteY8" fmla="*/ 3252 h 48547"/>
                        <a:gd name="connsiteX9" fmla="*/ 26858 w 28924"/>
                        <a:gd name="connsiteY9" fmla="*/ -2273 h 48547"/>
                        <a:gd name="connsiteX10" fmla="*/ -1119 w 28924"/>
                        <a:gd name="connsiteY10" fmla="*/ -2273 h 48547"/>
                        <a:gd name="connsiteX11" fmla="*/ -1119 w 28924"/>
                        <a:gd name="connsiteY11" fmla="*/ 3252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52"/>
                          </a:moveTo>
                          <a:lnTo>
                            <a:pt x="9616" y="3252"/>
                          </a:lnTo>
                          <a:lnTo>
                            <a:pt x="9616" y="40293"/>
                          </a:lnTo>
                          <a:lnTo>
                            <a:pt x="-2067" y="37952"/>
                          </a:lnTo>
                          <a:lnTo>
                            <a:pt x="-2067" y="43934"/>
                          </a:lnTo>
                          <a:lnTo>
                            <a:pt x="9553" y="46275"/>
                          </a:lnTo>
                          <a:lnTo>
                            <a:pt x="16123" y="46275"/>
                          </a:lnTo>
                          <a:lnTo>
                            <a:pt x="16123" y="3252"/>
                          </a:lnTo>
                          <a:lnTo>
                            <a:pt x="26858" y="3252"/>
                          </a:lnTo>
                          <a:lnTo>
                            <a:pt x="26858" y="-2273"/>
                          </a:lnTo>
                          <a:lnTo>
                            <a:pt x="-1119" y="-2273"/>
                          </a:lnTo>
                          <a:lnTo>
                            <a:pt x="-1119" y="32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31" name="자유형 1730">
                      <a:extLst>
                        <a:ext uri="{FF2B5EF4-FFF2-40B4-BE49-F238E27FC236}">
                          <a16:creationId xmlns:a16="http://schemas.microsoft.com/office/drawing/2014/main" id="{F2935A33-F160-4557-4CD8-B7EC2ECA695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83846" y="15499837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53 h 48547"/>
                        <a:gd name="connsiteX1" fmla="*/ 3349 w 35401"/>
                        <a:gd name="connsiteY1" fmla="*/ 14635 h 48547"/>
                        <a:gd name="connsiteX2" fmla="*/ 19946 w 35401"/>
                        <a:gd name="connsiteY2" fmla="*/ 14635 h 48547"/>
                        <a:gd name="connsiteX3" fmla="*/ 19946 w 35401"/>
                        <a:gd name="connsiteY3" fmla="*/ 40553 h 48547"/>
                        <a:gd name="connsiteX4" fmla="*/ 18218 w 35401"/>
                        <a:gd name="connsiteY4" fmla="*/ 46275 h 48547"/>
                        <a:gd name="connsiteX5" fmla="*/ 26485 w 35401"/>
                        <a:gd name="connsiteY5" fmla="*/ 46275 h 48547"/>
                        <a:gd name="connsiteX6" fmla="*/ 26485 w 35401"/>
                        <a:gd name="connsiteY6" fmla="*/ 14635 h 48547"/>
                        <a:gd name="connsiteX7" fmla="*/ 33420 w 35401"/>
                        <a:gd name="connsiteY7" fmla="*/ 14635 h 48547"/>
                        <a:gd name="connsiteX8" fmla="*/ 33420 w 35401"/>
                        <a:gd name="connsiteY8" fmla="*/ 9172 h 48547"/>
                        <a:gd name="connsiteX9" fmla="*/ 26485 w 35401"/>
                        <a:gd name="connsiteY9" fmla="*/ 9172 h 48547"/>
                        <a:gd name="connsiteX10" fmla="*/ 26485 w 35401"/>
                        <a:gd name="connsiteY10" fmla="*/ -2273 h 48547"/>
                        <a:gd name="connsiteX11" fmla="*/ 19946 w 35401"/>
                        <a:gd name="connsiteY11" fmla="*/ -2273 h 48547"/>
                        <a:gd name="connsiteX12" fmla="*/ 19946 w 35401"/>
                        <a:gd name="connsiteY12" fmla="*/ 9172 h 48547"/>
                        <a:gd name="connsiteX13" fmla="*/ -1982 w 35401"/>
                        <a:gd name="connsiteY13" fmla="*/ 9172 h 48547"/>
                        <a:gd name="connsiteX14" fmla="*/ -1982 w 35401"/>
                        <a:gd name="connsiteY14" fmla="*/ 15509 h 48547"/>
                        <a:gd name="connsiteX15" fmla="*/ 18218 w 35401"/>
                        <a:gd name="connsiteY15" fmla="*/ 4627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53"/>
                          </a:moveTo>
                          <a:lnTo>
                            <a:pt x="3349" y="14635"/>
                          </a:lnTo>
                          <a:lnTo>
                            <a:pt x="19946" y="14635"/>
                          </a:lnTo>
                          <a:lnTo>
                            <a:pt x="19946" y="40553"/>
                          </a:lnTo>
                          <a:close/>
                          <a:moveTo>
                            <a:pt x="18218" y="46275"/>
                          </a:moveTo>
                          <a:lnTo>
                            <a:pt x="26485" y="46275"/>
                          </a:lnTo>
                          <a:lnTo>
                            <a:pt x="26485" y="14635"/>
                          </a:lnTo>
                          <a:lnTo>
                            <a:pt x="33420" y="14635"/>
                          </a:lnTo>
                          <a:lnTo>
                            <a:pt x="33420" y="9172"/>
                          </a:lnTo>
                          <a:lnTo>
                            <a:pt x="26485" y="9172"/>
                          </a:lnTo>
                          <a:lnTo>
                            <a:pt x="26485" y="-2273"/>
                          </a:lnTo>
                          <a:lnTo>
                            <a:pt x="19946" y="-2273"/>
                          </a:lnTo>
                          <a:lnTo>
                            <a:pt x="19946" y="9172"/>
                          </a:lnTo>
                          <a:lnTo>
                            <a:pt x="-1982" y="9172"/>
                          </a:lnTo>
                          <a:lnTo>
                            <a:pt x="-1982" y="15509"/>
                          </a:lnTo>
                          <a:lnTo>
                            <a:pt x="18218" y="46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32" name="자유형 1731">
                      <a:extLst>
                        <a:ext uri="{FF2B5EF4-FFF2-40B4-BE49-F238E27FC236}">
                          <a16:creationId xmlns:a16="http://schemas.microsoft.com/office/drawing/2014/main" id="{EEB60736-9C15-E20A-4494-AAD42FDC825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27638" y="15498963"/>
                      <a:ext cx="33547" cy="50368"/>
                    </a:xfrm>
                    <a:custGeom>
                      <a:avLst/>
                      <a:gdLst>
                        <a:gd name="connsiteX0" fmla="*/ 15327 w 33547"/>
                        <a:gd name="connsiteY0" fmla="*/ 25563 h 50368"/>
                        <a:gd name="connsiteX1" fmla="*/ 8309 w 33547"/>
                        <a:gd name="connsiteY1" fmla="*/ 22536 h 50368"/>
                        <a:gd name="connsiteX2" fmla="*/ 5727 w 33547"/>
                        <a:gd name="connsiteY2" fmla="*/ 14253 h 50368"/>
                        <a:gd name="connsiteX3" fmla="*/ 8309 w 33547"/>
                        <a:gd name="connsiteY3" fmla="*/ 5971 h 50368"/>
                        <a:gd name="connsiteX4" fmla="*/ 15327 w 33547"/>
                        <a:gd name="connsiteY4" fmla="*/ 2933 h 50368"/>
                        <a:gd name="connsiteX5" fmla="*/ 22334 w 33547"/>
                        <a:gd name="connsiteY5" fmla="*/ 5971 h 50368"/>
                        <a:gd name="connsiteX6" fmla="*/ 24916 w 33547"/>
                        <a:gd name="connsiteY6" fmla="*/ 14253 h 50368"/>
                        <a:gd name="connsiteX7" fmla="*/ 22334 w 33547"/>
                        <a:gd name="connsiteY7" fmla="*/ 22536 h 50368"/>
                        <a:gd name="connsiteX8" fmla="*/ 15327 w 33547"/>
                        <a:gd name="connsiteY8" fmla="*/ 25563 h 50368"/>
                        <a:gd name="connsiteX9" fmla="*/ 28373 w 33547"/>
                        <a:gd name="connsiteY9" fmla="*/ 46154 h 50368"/>
                        <a:gd name="connsiteX10" fmla="*/ 28373 w 33547"/>
                        <a:gd name="connsiteY10" fmla="*/ 40171 h 50368"/>
                        <a:gd name="connsiteX11" fmla="*/ 23375 w 33547"/>
                        <a:gd name="connsiteY11" fmla="*/ 41951 h 50368"/>
                        <a:gd name="connsiteX12" fmla="*/ 18377 w 33547"/>
                        <a:gd name="connsiteY12" fmla="*/ 42575 h 50368"/>
                        <a:gd name="connsiteX13" fmla="*/ 8434 w 33547"/>
                        <a:gd name="connsiteY13" fmla="*/ 38184 h 50368"/>
                        <a:gd name="connsiteX14" fmla="*/ 4519 w 33547"/>
                        <a:gd name="connsiteY14" fmla="*/ 24918 h 50368"/>
                        <a:gd name="connsiteX15" fmla="*/ 9329 w 33547"/>
                        <a:gd name="connsiteY15" fmla="*/ 29257 h 50368"/>
                        <a:gd name="connsiteX16" fmla="*/ 15712 w 33547"/>
                        <a:gd name="connsiteY16" fmla="*/ 30766 h 50368"/>
                        <a:gd name="connsiteX17" fmla="*/ 27280 w 33547"/>
                        <a:gd name="connsiteY17" fmla="*/ 26323 h 50368"/>
                        <a:gd name="connsiteX18" fmla="*/ 31528 w 33547"/>
                        <a:gd name="connsiteY18" fmla="*/ 14253 h 50368"/>
                        <a:gd name="connsiteX19" fmla="*/ 27103 w 33547"/>
                        <a:gd name="connsiteY19" fmla="*/ 2246 h 50368"/>
                        <a:gd name="connsiteX20" fmla="*/ 15327 w 33547"/>
                        <a:gd name="connsiteY20" fmla="*/ -2269 h 50368"/>
                        <a:gd name="connsiteX21" fmla="*/ 2436 w 33547"/>
                        <a:gd name="connsiteY21" fmla="*/ 4182 h 50368"/>
                        <a:gd name="connsiteX22" fmla="*/ -2020 w 33547"/>
                        <a:gd name="connsiteY22" fmla="*/ 22900 h 50368"/>
                        <a:gd name="connsiteX23" fmla="*/ 3446 w 33547"/>
                        <a:gd name="connsiteY23" fmla="*/ 41253 h 50368"/>
                        <a:gd name="connsiteX24" fmla="*/ 18117 w 33547"/>
                        <a:gd name="connsiteY24" fmla="*/ 48100 h 50368"/>
                        <a:gd name="connsiteX25" fmla="*/ 23115 w 33547"/>
                        <a:gd name="connsiteY25" fmla="*/ 47611 h 50368"/>
                        <a:gd name="connsiteX26" fmla="*/ 28373 w 33547"/>
                        <a:gd name="connsiteY26" fmla="*/ 4615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47" h="50368">
                          <a:moveTo>
                            <a:pt x="15327" y="25563"/>
                          </a:moveTo>
                          <a:cubicBezTo>
                            <a:pt x="12376" y="25563"/>
                            <a:pt x="10037" y="24554"/>
                            <a:pt x="8309" y="22536"/>
                          </a:cubicBezTo>
                          <a:cubicBezTo>
                            <a:pt x="6587" y="20524"/>
                            <a:pt x="5727" y="17763"/>
                            <a:pt x="5727" y="14253"/>
                          </a:cubicBezTo>
                          <a:cubicBezTo>
                            <a:pt x="5727" y="10764"/>
                            <a:pt x="6587" y="8004"/>
                            <a:pt x="8309" y="5971"/>
                          </a:cubicBezTo>
                          <a:cubicBezTo>
                            <a:pt x="10037" y="3946"/>
                            <a:pt x="12376" y="2933"/>
                            <a:pt x="15327" y="2933"/>
                          </a:cubicBezTo>
                          <a:cubicBezTo>
                            <a:pt x="18277" y="2933"/>
                            <a:pt x="20612" y="3946"/>
                            <a:pt x="22334" y="5971"/>
                          </a:cubicBezTo>
                          <a:cubicBezTo>
                            <a:pt x="24055" y="8004"/>
                            <a:pt x="24916" y="10764"/>
                            <a:pt x="24916" y="14253"/>
                          </a:cubicBezTo>
                          <a:cubicBezTo>
                            <a:pt x="24916" y="17763"/>
                            <a:pt x="24055" y="20524"/>
                            <a:pt x="22334" y="22536"/>
                          </a:cubicBezTo>
                          <a:cubicBezTo>
                            <a:pt x="20612" y="24554"/>
                            <a:pt x="18277" y="25563"/>
                            <a:pt x="15327" y="25563"/>
                          </a:cubicBezTo>
                          <a:close/>
                          <a:moveTo>
                            <a:pt x="28373" y="46154"/>
                          </a:moveTo>
                          <a:lnTo>
                            <a:pt x="28373" y="40171"/>
                          </a:lnTo>
                          <a:cubicBezTo>
                            <a:pt x="26721" y="40948"/>
                            <a:pt x="25055" y="41541"/>
                            <a:pt x="23375" y="41951"/>
                          </a:cubicBezTo>
                          <a:cubicBezTo>
                            <a:pt x="21695" y="42367"/>
                            <a:pt x="20029" y="42575"/>
                            <a:pt x="18377" y="42575"/>
                          </a:cubicBezTo>
                          <a:cubicBezTo>
                            <a:pt x="14039" y="42575"/>
                            <a:pt x="10724" y="41111"/>
                            <a:pt x="8434" y="38184"/>
                          </a:cubicBezTo>
                          <a:cubicBezTo>
                            <a:pt x="6150" y="35257"/>
                            <a:pt x="4845" y="30835"/>
                            <a:pt x="4519" y="24918"/>
                          </a:cubicBezTo>
                          <a:cubicBezTo>
                            <a:pt x="5796" y="26805"/>
                            <a:pt x="7399" y="28251"/>
                            <a:pt x="9329" y="29257"/>
                          </a:cubicBezTo>
                          <a:cubicBezTo>
                            <a:pt x="11266" y="30263"/>
                            <a:pt x="13393" y="30766"/>
                            <a:pt x="15712" y="30766"/>
                          </a:cubicBezTo>
                          <a:cubicBezTo>
                            <a:pt x="20592" y="30766"/>
                            <a:pt x="24448" y="29285"/>
                            <a:pt x="27280" y="26323"/>
                          </a:cubicBezTo>
                          <a:cubicBezTo>
                            <a:pt x="30112" y="23368"/>
                            <a:pt x="31528" y="19345"/>
                            <a:pt x="31528" y="14253"/>
                          </a:cubicBezTo>
                          <a:cubicBezTo>
                            <a:pt x="31528" y="9266"/>
                            <a:pt x="30053" y="5264"/>
                            <a:pt x="27103" y="2246"/>
                          </a:cubicBezTo>
                          <a:cubicBezTo>
                            <a:pt x="24153" y="-764"/>
                            <a:pt x="20227" y="-2269"/>
                            <a:pt x="15327" y="-2269"/>
                          </a:cubicBezTo>
                          <a:cubicBezTo>
                            <a:pt x="9704" y="-2269"/>
                            <a:pt x="5407" y="-119"/>
                            <a:pt x="2436" y="4182"/>
                          </a:cubicBezTo>
                          <a:cubicBezTo>
                            <a:pt x="-535" y="8489"/>
                            <a:pt x="-2020" y="14729"/>
                            <a:pt x="-2020" y="22900"/>
                          </a:cubicBezTo>
                          <a:cubicBezTo>
                            <a:pt x="-2020" y="30571"/>
                            <a:pt x="-198" y="36689"/>
                            <a:pt x="3446" y="41253"/>
                          </a:cubicBezTo>
                          <a:cubicBezTo>
                            <a:pt x="7091" y="45818"/>
                            <a:pt x="11981" y="48100"/>
                            <a:pt x="18117" y="48100"/>
                          </a:cubicBezTo>
                          <a:cubicBezTo>
                            <a:pt x="19769" y="48100"/>
                            <a:pt x="21435" y="47937"/>
                            <a:pt x="23115" y="47611"/>
                          </a:cubicBezTo>
                          <a:cubicBezTo>
                            <a:pt x="24795" y="47285"/>
                            <a:pt x="26547" y="46799"/>
                            <a:pt x="28373" y="4615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33" name="자유형 1732">
                      <a:extLst>
                        <a:ext uri="{FF2B5EF4-FFF2-40B4-BE49-F238E27FC236}">
                          <a16:creationId xmlns:a16="http://schemas.microsoft.com/office/drawing/2014/main" id="{9E5890B8-966A-D4E0-E25C-7FF17B4D948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72503" y="15540124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28 h 8261"/>
                        <a:gd name="connsiteX1" fmla="*/ 5901 w 6872"/>
                        <a:gd name="connsiteY1" fmla="*/ 7928 h 8261"/>
                        <a:gd name="connsiteX2" fmla="*/ 5901 w 6872"/>
                        <a:gd name="connsiteY2" fmla="*/ -334 h 8261"/>
                        <a:gd name="connsiteX3" fmla="*/ -971 w 6872"/>
                        <a:gd name="connsiteY3" fmla="*/ -334 h 8261"/>
                        <a:gd name="connsiteX4" fmla="*/ -971 w 6872"/>
                        <a:gd name="connsiteY4" fmla="*/ 7928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28"/>
                          </a:moveTo>
                          <a:lnTo>
                            <a:pt x="5901" y="7928"/>
                          </a:lnTo>
                          <a:lnTo>
                            <a:pt x="5901" y="-334"/>
                          </a:lnTo>
                          <a:lnTo>
                            <a:pt x="-971" y="-334"/>
                          </a:lnTo>
                          <a:lnTo>
                            <a:pt x="-971" y="79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734" name="자유형 1733">
                      <a:extLst>
                        <a:ext uri="{FF2B5EF4-FFF2-40B4-BE49-F238E27FC236}">
                          <a16:creationId xmlns:a16="http://schemas.microsoft.com/office/drawing/2014/main" id="{4739C5A7-DB0E-2FE7-1E32-93E42FAC1AD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691706" y="15499837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268 h 49494"/>
                        <a:gd name="connsiteX1" fmla="*/ 25896 w 31434"/>
                        <a:gd name="connsiteY1" fmla="*/ 47268 h 49494"/>
                        <a:gd name="connsiteX2" fmla="*/ 25896 w 31434"/>
                        <a:gd name="connsiteY2" fmla="*/ 41732 h 49494"/>
                        <a:gd name="connsiteX3" fmla="*/ 6113 w 31434"/>
                        <a:gd name="connsiteY3" fmla="*/ 41732 h 49494"/>
                        <a:gd name="connsiteX4" fmla="*/ 6113 w 31434"/>
                        <a:gd name="connsiteY4" fmla="*/ 29840 h 49494"/>
                        <a:gd name="connsiteX5" fmla="*/ 8966 w 31434"/>
                        <a:gd name="connsiteY5" fmla="*/ 30568 h 49494"/>
                        <a:gd name="connsiteX6" fmla="*/ 11840 w 31434"/>
                        <a:gd name="connsiteY6" fmla="*/ 30808 h 49494"/>
                        <a:gd name="connsiteX7" fmla="*/ 24720 w 31434"/>
                        <a:gd name="connsiteY7" fmla="*/ 26354 h 49494"/>
                        <a:gd name="connsiteX8" fmla="*/ 29478 w 31434"/>
                        <a:gd name="connsiteY8" fmla="*/ 14295 h 49494"/>
                        <a:gd name="connsiteX9" fmla="*/ 24595 w 31434"/>
                        <a:gd name="connsiteY9" fmla="*/ 2112 h 49494"/>
                        <a:gd name="connsiteX10" fmla="*/ 10830 w 31434"/>
                        <a:gd name="connsiteY10" fmla="*/ -2227 h 49494"/>
                        <a:gd name="connsiteX11" fmla="*/ 4593 w 31434"/>
                        <a:gd name="connsiteY11" fmla="*/ -1707 h 49494"/>
                        <a:gd name="connsiteX12" fmla="*/ -1956 w 31434"/>
                        <a:gd name="connsiteY12" fmla="*/ -146 h 49494"/>
                        <a:gd name="connsiteX13" fmla="*/ -1956 w 31434"/>
                        <a:gd name="connsiteY13" fmla="*/ 6461 h 49494"/>
                        <a:gd name="connsiteX14" fmla="*/ 4093 w 31434"/>
                        <a:gd name="connsiteY14" fmla="*/ 4089 h 49494"/>
                        <a:gd name="connsiteX15" fmla="*/ 10695 w 31434"/>
                        <a:gd name="connsiteY15" fmla="*/ 3308 h 49494"/>
                        <a:gd name="connsiteX16" fmla="*/ 19607 w 31434"/>
                        <a:gd name="connsiteY16" fmla="*/ 6263 h 49494"/>
                        <a:gd name="connsiteX17" fmla="*/ 22898 w 31434"/>
                        <a:gd name="connsiteY17" fmla="*/ 14295 h 49494"/>
                        <a:gd name="connsiteX18" fmla="*/ 19607 w 31434"/>
                        <a:gd name="connsiteY18" fmla="*/ 22317 h 49494"/>
                        <a:gd name="connsiteX19" fmla="*/ 10695 w 31434"/>
                        <a:gd name="connsiteY19" fmla="*/ 25283 h 49494"/>
                        <a:gd name="connsiteX20" fmla="*/ 5436 w 31434"/>
                        <a:gd name="connsiteY20" fmla="*/ 24700 h 49494"/>
                        <a:gd name="connsiteX21" fmla="*/ 95 w 31434"/>
                        <a:gd name="connsiteY21" fmla="*/ 22879 h 49494"/>
                        <a:gd name="connsiteX22" fmla="*/ 95 w 31434"/>
                        <a:gd name="connsiteY22" fmla="*/ 47268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268"/>
                          </a:moveTo>
                          <a:lnTo>
                            <a:pt x="25896" y="47268"/>
                          </a:lnTo>
                          <a:lnTo>
                            <a:pt x="25896" y="41732"/>
                          </a:lnTo>
                          <a:lnTo>
                            <a:pt x="6113" y="41732"/>
                          </a:lnTo>
                          <a:lnTo>
                            <a:pt x="6113" y="29840"/>
                          </a:lnTo>
                          <a:cubicBezTo>
                            <a:pt x="7064" y="30166"/>
                            <a:pt x="8015" y="30409"/>
                            <a:pt x="8966" y="30568"/>
                          </a:cubicBezTo>
                          <a:cubicBezTo>
                            <a:pt x="9924" y="30728"/>
                            <a:pt x="10882" y="30808"/>
                            <a:pt x="11840" y="30808"/>
                          </a:cubicBezTo>
                          <a:cubicBezTo>
                            <a:pt x="17261" y="30808"/>
                            <a:pt x="21554" y="29323"/>
                            <a:pt x="24720" y="26354"/>
                          </a:cubicBezTo>
                          <a:cubicBezTo>
                            <a:pt x="27892" y="23386"/>
                            <a:pt x="29478" y="19366"/>
                            <a:pt x="29478" y="14295"/>
                          </a:cubicBezTo>
                          <a:cubicBezTo>
                            <a:pt x="29478" y="9072"/>
                            <a:pt x="27850" y="5011"/>
                            <a:pt x="24595" y="2112"/>
                          </a:cubicBezTo>
                          <a:cubicBezTo>
                            <a:pt x="21339" y="-781"/>
                            <a:pt x="16751" y="-2227"/>
                            <a:pt x="10830" y="-2227"/>
                          </a:cubicBezTo>
                          <a:cubicBezTo>
                            <a:pt x="8789" y="-2227"/>
                            <a:pt x="6710" y="-2054"/>
                            <a:pt x="4593" y="-1707"/>
                          </a:cubicBezTo>
                          <a:cubicBezTo>
                            <a:pt x="2483" y="-1360"/>
                            <a:pt x="300" y="-840"/>
                            <a:pt x="-1956" y="-146"/>
                          </a:cubicBezTo>
                          <a:lnTo>
                            <a:pt x="-1956" y="6461"/>
                          </a:lnTo>
                          <a:cubicBezTo>
                            <a:pt x="-6" y="5400"/>
                            <a:pt x="2011" y="4609"/>
                            <a:pt x="4093" y="4089"/>
                          </a:cubicBezTo>
                          <a:cubicBezTo>
                            <a:pt x="6176" y="3568"/>
                            <a:pt x="8376" y="3308"/>
                            <a:pt x="10695" y="3308"/>
                          </a:cubicBezTo>
                          <a:cubicBezTo>
                            <a:pt x="14450" y="3308"/>
                            <a:pt x="17421" y="4293"/>
                            <a:pt x="19607" y="6263"/>
                          </a:cubicBezTo>
                          <a:cubicBezTo>
                            <a:pt x="21801" y="8233"/>
                            <a:pt x="22898" y="10911"/>
                            <a:pt x="22898" y="14295"/>
                          </a:cubicBezTo>
                          <a:cubicBezTo>
                            <a:pt x="22898" y="17674"/>
                            <a:pt x="21801" y="20348"/>
                            <a:pt x="19607" y="22317"/>
                          </a:cubicBezTo>
                          <a:cubicBezTo>
                            <a:pt x="17421" y="24294"/>
                            <a:pt x="14450" y="25283"/>
                            <a:pt x="10695" y="25283"/>
                          </a:cubicBezTo>
                          <a:cubicBezTo>
                            <a:pt x="8938" y="25283"/>
                            <a:pt x="7186" y="25089"/>
                            <a:pt x="5436" y="24700"/>
                          </a:cubicBezTo>
                          <a:cubicBezTo>
                            <a:pt x="3694" y="24312"/>
                            <a:pt x="1914" y="23705"/>
                            <a:pt x="95" y="22879"/>
                          </a:cubicBezTo>
                          <a:lnTo>
                            <a:pt x="95" y="472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735" name="그래픽 356">
                  <a:extLst>
                    <a:ext uri="{FF2B5EF4-FFF2-40B4-BE49-F238E27FC236}">
                      <a16:creationId xmlns:a16="http://schemas.microsoft.com/office/drawing/2014/main" id="{4DDB68FB-983D-2572-703E-43E0620C6E8E}"/>
                    </a:ext>
                  </a:extLst>
                </p:cNvPr>
                <p:cNvGrpSpPr/>
                <p:nvPr/>
              </p:nvGrpSpPr>
              <p:grpSpPr>
                <a:xfrm>
                  <a:off x="22393258" y="16169698"/>
                  <a:ext cx="62441" cy="224617"/>
                  <a:chOff x="22393258" y="16169698"/>
                  <a:chExt cx="62441" cy="224617"/>
                </a:xfrm>
                <a:solidFill>
                  <a:srgbClr val="000000"/>
                </a:solidFill>
              </p:grpSpPr>
              <p:sp>
                <p:nvSpPr>
                  <p:cNvPr id="1736" name="자유형 1735">
                    <a:extLst>
                      <a:ext uri="{FF2B5EF4-FFF2-40B4-BE49-F238E27FC236}">
                        <a16:creationId xmlns:a16="http://schemas.microsoft.com/office/drawing/2014/main" id="{41EF7E27-560A-7850-2E31-DF811D8D009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1900" y="16354404"/>
                    <a:ext cx="31298" cy="48547"/>
                  </a:xfrm>
                  <a:custGeom>
                    <a:avLst/>
                    <a:gdLst>
                      <a:gd name="connsiteX0" fmla="*/ -2127 w 31298"/>
                      <a:gd name="connsiteY0" fmla="*/ 46404 h 48547"/>
                      <a:gd name="connsiteX1" fmla="*/ 28589 w 31298"/>
                      <a:gd name="connsiteY1" fmla="*/ 46404 h 48547"/>
                      <a:gd name="connsiteX2" fmla="*/ 28589 w 31298"/>
                      <a:gd name="connsiteY2" fmla="*/ 40868 h 48547"/>
                      <a:gd name="connsiteX3" fmla="*/ 4443 w 31298"/>
                      <a:gd name="connsiteY3" fmla="*/ 40868 h 48547"/>
                      <a:gd name="connsiteX4" fmla="*/ 4443 w 31298"/>
                      <a:gd name="connsiteY4" fmla="*/ 26500 h 48547"/>
                      <a:gd name="connsiteX5" fmla="*/ 27579 w 31298"/>
                      <a:gd name="connsiteY5" fmla="*/ 26500 h 48547"/>
                      <a:gd name="connsiteX6" fmla="*/ 27579 w 31298"/>
                      <a:gd name="connsiteY6" fmla="*/ 20975 h 48547"/>
                      <a:gd name="connsiteX7" fmla="*/ 4443 w 31298"/>
                      <a:gd name="connsiteY7" fmla="*/ 20975 h 48547"/>
                      <a:gd name="connsiteX8" fmla="*/ 4443 w 31298"/>
                      <a:gd name="connsiteY8" fmla="*/ 3381 h 48547"/>
                      <a:gd name="connsiteX9" fmla="*/ 29172 w 31298"/>
                      <a:gd name="connsiteY9" fmla="*/ 3381 h 48547"/>
                      <a:gd name="connsiteX10" fmla="*/ 29172 w 31298"/>
                      <a:gd name="connsiteY10" fmla="*/ -2144 h 48547"/>
                      <a:gd name="connsiteX11" fmla="*/ -2127 w 31298"/>
                      <a:gd name="connsiteY11" fmla="*/ -2144 h 48547"/>
                      <a:gd name="connsiteX12" fmla="*/ -2127 w 31298"/>
                      <a:gd name="connsiteY12" fmla="*/ 46404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2127" y="46404"/>
                        </a:moveTo>
                        <a:lnTo>
                          <a:pt x="28589" y="46404"/>
                        </a:lnTo>
                        <a:lnTo>
                          <a:pt x="28589" y="40868"/>
                        </a:lnTo>
                        <a:lnTo>
                          <a:pt x="4443" y="40868"/>
                        </a:lnTo>
                        <a:lnTo>
                          <a:pt x="4443" y="26500"/>
                        </a:lnTo>
                        <a:lnTo>
                          <a:pt x="27579" y="26500"/>
                        </a:lnTo>
                        <a:lnTo>
                          <a:pt x="27579" y="20975"/>
                        </a:lnTo>
                        <a:lnTo>
                          <a:pt x="4443" y="20975"/>
                        </a:lnTo>
                        <a:lnTo>
                          <a:pt x="4443" y="3381"/>
                        </a:lnTo>
                        <a:lnTo>
                          <a:pt x="29172" y="3381"/>
                        </a:lnTo>
                        <a:lnTo>
                          <a:pt x="29172" y="-2144"/>
                        </a:lnTo>
                        <a:lnTo>
                          <a:pt x="-2127" y="-2144"/>
                        </a:lnTo>
                        <a:lnTo>
                          <a:pt x="-2127" y="46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37" name="자유형 1736">
                    <a:extLst>
                      <a:ext uri="{FF2B5EF4-FFF2-40B4-BE49-F238E27FC236}">
                        <a16:creationId xmlns:a16="http://schemas.microsoft.com/office/drawing/2014/main" id="{35EFF607-BA6C-55A5-961B-199512A35F5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7918" y="16318833"/>
                    <a:ext cx="30528" cy="37290"/>
                  </a:xfrm>
                  <a:custGeom>
                    <a:avLst/>
                    <a:gdLst>
                      <a:gd name="connsiteX0" fmla="*/ 28486 w 30528"/>
                      <a:gd name="connsiteY0" fmla="*/ 20375 h 37290"/>
                      <a:gd name="connsiteX1" fmla="*/ 28486 w 30528"/>
                      <a:gd name="connsiteY1" fmla="*/ -1609 h 37290"/>
                      <a:gd name="connsiteX2" fmla="*/ 22499 w 30528"/>
                      <a:gd name="connsiteY2" fmla="*/ -1609 h 37290"/>
                      <a:gd name="connsiteX3" fmla="*/ 22499 w 30528"/>
                      <a:gd name="connsiteY3" fmla="*/ 20178 h 37290"/>
                      <a:gd name="connsiteX4" fmla="*/ 20479 w 30528"/>
                      <a:gd name="connsiteY4" fmla="*/ 27908 h 37290"/>
                      <a:gd name="connsiteX5" fmla="*/ 14430 w 30528"/>
                      <a:gd name="connsiteY5" fmla="*/ 30478 h 37290"/>
                      <a:gd name="connsiteX6" fmla="*/ 6777 w 30528"/>
                      <a:gd name="connsiteY6" fmla="*/ 27388 h 37290"/>
                      <a:gd name="connsiteX7" fmla="*/ 3976 w 30528"/>
                      <a:gd name="connsiteY7" fmla="*/ 18971 h 37290"/>
                      <a:gd name="connsiteX8" fmla="*/ 3976 w 30528"/>
                      <a:gd name="connsiteY8" fmla="*/ -1609 h 37290"/>
                      <a:gd name="connsiteX9" fmla="*/ -2042 w 30528"/>
                      <a:gd name="connsiteY9" fmla="*/ -1609 h 37290"/>
                      <a:gd name="connsiteX10" fmla="*/ -2042 w 30528"/>
                      <a:gd name="connsiteY10" fmla="*/ 34807 h 37290"/>
                      <a:gd name="connsiteX11" fmla="*/ 3976 w 30528"/>
                      <a:gd name="connsiteY11" fmla="*/ 34807 h 37290"/>
                      <a:gd name="connsiteX12" fmla="*/ 3976 w 30528"/>
                      <a:gd name="connsiteY12" fmla="*/ 29147 h 37290"/>
                      <a:gd name="connsiteX13" fmla="*/ 9036 w 30528"/>
                      <a:gd name="connsiteY13" fmla="*/ 34058 h 37290"/>
                      <a:gd name="connsiteX14" fmla="*/ 15762 w 30528"/>
                      <a:gd name="connsiteY14" fmla="*/ 35681 h 37290"/>
                      <a:gd name="connsiteX15" fmla="*/ 25258 w 30528"/>
                      <a:gd name="connsiteY15" fmla="*/ 31800 h 37290"/>
                      <a:gd name="connsiteX16" fmla="*/ 28486 w 30528"/>
                      <a:gd name="connsiteY16" fmla="*/ 20375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486" y="20375"/>
                        </a:moveTo>
                        <a:lnTo>
                          <a:pt x="28486" y="-1609"/>
                        </a:lnTo>
                        <a:lnTo>
                          <a:pt x="22499" y="-1609"/>
                        </a:lnTo>
                        <a:lnTo>
                          <a:pt x="22499" y="20178"/>
                        </a:lnTo>
                        <a:cubicBezTo>
                          <a:pt x="22499" y="23625"/>
                          <a:pt x="21826" y="26202"/>
                          <a:pt x="20479" y="27908"/>
                        </a:cubicBezTo>
                        <a:cubicBezTo>
                          <a:pt x="19133" y="29622"/>
                          <a:pt x="17116" y="30478"/>
                          <a:pt x="14430" y="30478"/>
                        </a:cubicBezTo>
                        <a:cubicBezTo>
                          <a:pt x="11195" y="30478"/>
                          <a:pt x="8644" y="29448"/>
                          <a:pt x="6777" y="27388"/>
                        </a:cubicBezTo>
                        <a:cubicBezTo>
                          <a:pt x="4910" y="25335"/>
                          <a:pt x="3976" y="22529"/>
                          <a:pt x="3976" y="18971"/>
                        </a:cubicBezTo>
                        <a:lnTo>
                          <a:pt x="3976" y="-1609"/>
                        </a:lnTo>
                        <a:lnTo>
                          <a:pt x="-2042" y="-1609"/>
                        </a:lnTo>
                        <a:lnTo>
                          <a:pt x="-2042" y="34807"/>
                        </a:lnTo>
                        <a:lnTo>
                          <a:pt x="3976" y="34807"/>
                        </a:lnTo>
                        <a:lnTo>
                          <a:pt x="3976" y="29147"/>
                        </a:lnTo>
                        <a:cubicBezTo>
                          <a:pt x="5413" y="31339"/>
                          <a:pt x="7100" y="32975"/>
                          <a:pt x="9036" y="34058"/>
                        </a:cubicBezTo>
                        <a:cubicBezTo>
                          <a:pt x="10980" y="35140"/>
                          <a:pt x="13222" y="35681"/>
                          <a:pt x="15762" y="35681"/>
                        </a:cubicBezTo>
                        <a:cubicBezTo>
                          <a:pt x="19948" y="35681"/>
                          <a:pt x="23113" y="34387"/>
                          <a:pt x="25258" y="31800"/>
                        </a:cubicBezTo>
                        <a:cubicBezTo>
                          <a:pt x="27410" y="29212"/>
                          <a:pt x="28486" y="25404"/>
                          <a:pt x="28486" y="203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38" name="자유형 1737">
                    <a:extLst>
                      <a:ext uri="{FF2B5EF4-FFF2-40B4-BE49-F238E27FC236}">
                        <a16:creationId xmlns:a16="http://schemas.microsoft.com/office/drawing/2014/main" id="{F6ACCDE5-3A7F-94B9-5C3D-D15FB33C45F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06768" y="16276905"/>
                    <a:ext cx="33777" cy="38236"/>
                  </a:xfrm>
                  <a:custGeom>
                    <a:avLst/>
                    <a:gdLst>
                      <a:gd name="connsiteX0" fmla="*/ 31807 w 33777"/>
                      <a:gd name="connsiteY0" fmla="*/ 19083 h 38236"/>
                      <a:gd name="connsiteX1" fmla="*/ 31807 w 33777"/>
                      <a:gd name="connsiteY1" fmla="*/ 16159 h 38236"/>
                      <a:gd name="connsiteX2" fmla="*/ 4277 w 33777"/>
                      <a:gd name="connsiteY2" fmla="*/ 16159 h 38236"/>
                      <a:gd name="connsiteX3" fmla="*/ 8005 w 33777"/>
                      <a:gd name="connsiteY3" fmla="*/ 6743 h 38236"/>
                      <a:gd name="connsiteX4" fmla="*/ 17292 w 33777"/>
                      <a:gd name="connsiteY4" fmla="*/ 3507 h 38236"/>
                      <a:gd name="connsiteX5" fmla="*/ 23977 w 33777"/>
                      <a:gd name="connsiteY5" fmla="*/ 4350 h 38236"/>
                      <a:gd name="connsiteX6" fmla="*/ 30412 w 33777"/>
                      <a:gd name="connsiteY6" fmla="*/ 6889 h 38236"/>
                      <a:gd name="connsiteX7" fmla="*/ 30412 w 33777"/>
                      <a:gd name="connsiteY7" fmla="*/ 1229 h 38236"/>
                      <a:gd name="connsiteX8" fmla="*/ 23800 w 33777"/>
                      <a:gd name="connsiteY8" fmla="*/ -852 h 38236"/>
                      <a:gd name="connsiteX9" fmla="*/ 16938 w 33777"/>
                      <a:gd name="connsiteY9" fmla="*/ -1570 h 38236"/>
                      <a:gd name="connsiteX10" fmla="*/ 3121 w 33777"/>
                      <a:gd name="connsiteY10" fmla="*/ 3497 h 38236"/>
                      <a:gd name="connsiteX11" fmla="*/ -1970 w 33777"/>
                      <a:gd name="connsiteY11" fmla="*/ 17231 h 38236"/>
                      <a:gd name="connsiteX12" fmla="*/ 2861 w 33777"/>
                      <a:gd name="connsiteY12" fmla="*/ 31412 h 38236"/>
                      <a:gd name="connsiteX13" fmla="*/ 15897 w 33777"/>
                      <a:gd name="connsiteY13" fmla="*/ 36667 h 38236"/>
                      <a:gd name="connsiteX14" fmla="*/ 27527 w 33777"/>
                      <a:gd name="connsiteY14" fmla="*/ 31933 h 38236"/>
                      <a:gd name="connsiteX15" fmla="*/ 31807 w 33777"/>
                      <a:gd name="connsiteY15" fmla="*/ 19083 h 38236"/>
                      <a:gd name="connsiteX16" fmla="*/ 25820 w 33777"/>
                      <a:gd name="connsiteY16" fmla="*/ 20841 h 38236"/>
                      <a:gd name="connsiteX17" fmla="*/ 23071 w 33777"/>
                      <a:gd name="connsiteY17" fmla="*/ 28666 h 38236"/>
                      <a:gd name="connsiteX18" fmla="*/ 15960 w 33777"/>
                      <a:gd name="connsiteY18" fmla="*/ 31600 h 38236"/>
                      <a:gd name="connsiteX19" fmla="*/ 7942 w 33777"/>
                      <a:gd name="connsiteY19" fmla="*/ 28770 h 38236"/>
                      <a:gd name="connsiteX20" fmla="*/ 4475 w 33777"/>
                      <a:gd name="connsiteY20" fmla="*/ 20800 h 38236"/>
                      <a:gd name="connsiteX21" fmla="*/ 25820 w 33777"/>
                      <a:gd name="connsiteY21" fmla="*/ 2084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1807" y="19083"/>
                        </a:moveTo>
                        <a:lnTo>
                          <a:pt x="31807" y="16159"/>
                        </a:lnTo>
                        <a:lnTo>
                          <a:pt x="4277" y="16159"/>
                        </a:lnTo>
                        <a:cubicBezTo>
                          <a:pt x="4541" y="12039"/>
                          <a:pt x="5783" y="8900"/>
                          <a:pt x="8005" y="6743"/>
                        </a:cubicBezTo>
                        <a:cubicBezTo>
                          <a:pt x="10226" y="4586"/>
                          <a:pt x="13322" y="3507"/>
                          <a:pt x="17292" y="3507"/>
                        </a:cubicBezTo>
                        <a:cubicBezTo>
                          <a:pt x="19590" y="3507"/>
                          <a:pt x="21818" y="3788"/>
                          <a:pt x="23977" y="4350"/>
                        </a:cubicBezTo>
                        <a:cubicBezTo>
                          <a:pt x="26136" y="4912"/>
                          <a:pt x="28281" y="5758"/>
                          <a:pt x="30412" y="6889"/>
                        </a:cubicBezTo>
                        <a:lnTo>
                          <a:pt x="30412" y="1229"/>
                        </a:lnTo>
                        <a:cubicBezTo>
                          <a:pt x="28260" y="320"/>
                          <a:pt x="26056" y="-374"/>
                          <a:pt x="23800" y="-852"/>
                        </a:cubicBezTo>
                        <a:cubicBezTo>
                          <a:pt x="21544" y="-1331"/>
                          <a:pt x="19257" y="-1570"/>
                          <a:pt x="16938" y="-1570"/>
                        </a:cubicBezTo>
                        <a:cubicBezTo>
                          <a:pt x="11121" y="-1570"/>
                          <a:pt x="6516" y="119"/>
                          <a:pt x="3121" y="3497"/>
                        </a:cubicBezTo>
                        <a:cubicBezTo>
                          <a:pt x="-273" y="6882"/>
                          <a:pt x="-1970" y="11460"/>
                          <a:pt x="-1970" y="17231"/>
                        </a:cubicBezTo>
                        <a:cubicBezTo>
                          <a:pt x="-1970" y="23189"/>
                          <a:pt x="-360" y="27916"/>
                          <a:pt x="2861" y="31412"/>
                        </a:cubicBezTo>
                        <a:cubicBezTo>
                          <a:pt x="6082" y="34915"/>
                          <a:pt x="10427" y="36667"/>
                          <a:pt x="15897" y="36667"/>
                        </a:cubicBezTo>
                        <a:cubicBezTo>
                          <a:pt x="20798" y="36667"/>
                          <a:pt x="24674" y="35089"/>
                          <a:pt x="27527" y="31933"/>
                        </a:cubicBezTo>
                        <a:cubicBezTo>
                          <a:pt x="30380" y="28784"/>
                          <a:pt x="31807" y="24500"/>
                          <a:pt x="31807" y="19083"/>
                        </a:cubicBezTo>
                        <a:close/>
                        <a:moveTo>
                          <a:pt x="25820" y="20841"/>
                        </a:moveTo>
                        <a:cubicBezTo>
                          <a:pt x="25778" y="24108"/>
                          <a:pt x="24862" y="26717"/>
                          <a:pt x="23071" y="28666"/>
                        </a:cubicBezTo>
                        <a:cubicBezTo>
                          <a:pt x="21280" y="30622"/>
                          <a:pt x="18910" y="31600"/>
                          <a:pt x="15960" y="31600"/>
                        </a:cubicBezTo>
                        <a:cubicBezTo>
                          <a:pt x="12621" y="31600"/>
                          <a:pt x="9948" y="30656"/>
                          <a:pt x="7942" y="28770"/>
                        </a:cubicBezTo>
                        <a:cubicBezTo>
                          <a:pt x="5936" y="26883"/>
                          <a:pt x="4780" y="24226"/>
                          <a:pt x="4475" y="20800"/>
                        </a:cubicBezTo>
                        <a:lnTo>
                          <a:pt x="25820" y="2084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39" name="자유형 1738">
                    <a:extLst>
                      <a:ext uri="{FF2B5EF4-FFF2-40B4-BE49-F238E27FC236}">
                        <a16:creationId xmlns:a16="http://schemas.microsoft.com/office/drawing/2014/main" id="{4511D77A-4A80-1857-8260-8D8DE36387CC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2510" y="16240250"/>
                    <a:ext cx="21344" cy="37290"/>
                  </a:xfrm>
                  <a:custGeom>
                    <a:avLst/>
                    <a:gdLst>
                      <a:gd name="connsiteX0" fmla="*/ 19744 w 21344"/>
                      <a:gd name="connsiteY0" fmla="*/ 29208 h 37290"/>
                      <a:gd name="connsiteX1" fmla="*/ 17547 w 21344"/>
                      <a:gd name="connsiteY1" fmla="*/ 30061 h 37290"/>
                      <a:gd name="connsiteX2" fmla="*/ 14933 w 21344"/>
                      <a:gd name="connsiteY2" fmla="*/ 30342 h 37290"/>
                      <a:gd name="connsiteX3" fmla="*/ 7135 w 21344"/>
                      <a:gd name="connsiteY3" fmla="*/ 27043 h 37290"/>
                      <a:gd name="connsiteX4" fmla="*/ 4417 w 21344"/>
                      <a:gd name="connsiteY4" fmla="*/ 17565 h 37290"/>
                      <a:gd name="connsiteX5" fmla="*/ 4417 w 21344"/>
                      <a:gd name="connsiteY5" fmla="*/ -1621 h 37290"/>
                      <a:gd name="connsiteX6" fmla="*/ -1601 w 21344"/>
                      <a:gd name="connsiteY6" fmla="*/ -1621 h 37290"/>
                      <a:gd name="connsiteX7" fmla="*/ -1601 w 21344"/>
                      <a:gd name="connsiteY7" fmla="*/ 34795 h 37290"/>
                      <a:gd name="connsiteX8" fmla="*/ 4417 w 21344"/>
                      <a:gd name="connsiteY8" fmla="*/ 34795 h 37290"/>
                      <a:gd name="connsiteX9" fmla="*/ 4417 w 21344"/>
                      <a:gd name="connsiteY9" fmla="*/ 29135 h 37290"/>
                      <a:gd name="connsiteX10" fmla="*/ 9331 w 21344"/>
                      <a:gd name="connsiteY10" fmla="*/ 34056 h 37290"/>
                      <a:gd name="connsiteX11" fmla="*/ 16693 w 21344"/>
                      <a:gd name="connsiteY11" fmla="*/ 35669 h 37290"/>
                      <a:gd name="connsiteX12" fmla="*/ 18057 w 21344"/>
                      <a:gd name="connsiteY12" fmla="*/ 35586 h 37290"/>
                      <a:gd name="connsiteX13" fmla="*/ 19712 w 21344"/>
                      <a:gd name="connsiteY13" fmla="*/ 35346 h 37290"/>
                      <a:gd name="connsiteX14" fmla="*/ 19744 w 21344"/>
                      <a:gd name="connsiteY14" fmla="*/ 2920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744" y="29208"/>
                        </a:moveTo>
                        <a:cubicBezTo>
                          <a:pt x="19070" y="29596"/>
                          <a:pt x="18338" y="29880"/>
                          <a:pt x="17547" y="30061"/>
                        </a:cubicBezTo>
                        <a:cubicBezTo>
                          <a:pt x="16755" y="30248"/>
                          <a:pt x="15884" y="30342"/>
                          <a:pt x="14933" y="30342"/>
                        </a:cubicBezTo>
                        <a:cubicBezTo>
                          <a:pt x="11546" y="30342"/>
                          <a:pt x="8946" y="29242"/>
                          <a:pt x="7135" y="27043"/>
                        </a:cubicBezTo>
                        <a:cubicBezTo>
                          <a:pt x="5323" y="24845"/>
                          <a:pt x="4417" y="21685"/>
                          <a:pt x="4417" y="17565"/>
                        </a:cubicBezTo>
                        <a:lnTo>
                          <a:pt x="4417" y="-1621"/>
                        </a:lnTo>
                        <a:lnTo>
                          <a:pt x="-1601" y="-1621"/>
                        </a:lnTo>
                        <a:lnTo>
                          <a:pt x="-1601" y="34795"/>
                        </a:lnTo>
                        <a:lnTo>
                          <a:pt x="4417" y="34795"/>
                        </a:lnTo>
                        <a:lnTo>
                          <a:pt x="4417" y="29135"/>
                        </a:lnTo>
                        <a:cubicBezTo>
                          <a:pt x="5680" y="31348"/>
                          <a:pt x="7318" y="32988"/>
                          <a:pt x="9331" y="34056"/>
                        </a:cubicBezTo>
                        <a:cubicBezTo>
                          <a:pt x="11351" y="35131"/>
                          <a:pt x="13805" y="35669"/>
                          <a:pt x="16693" y="35669"/>
                        </a:cubicBezTo>
                        <a:cubicBezTo>
                          <a:pt x="17102" y="35669"/>
                          <a:pt x="17557" y="35641"/>
                          <a:pt x="18057" y="35586"/>
                        </a:cubicBezTo>
                        <a:cubicBezTo>
                          <a:pt x="18557" y="35537"/>
                          <a:pt x="19108" y="35457"/>
                          <a:pt x="19712" y="35346"/>
                        </a:cubicBezTo>
                        <a:lnTo>
                          <a:pt x="19744" y="29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0" name="자유형 1739">
                    <a:extLst>
                      <a:ext uri="{FF2B5EF4-FFF2-40B4-BE49-F238E27FC236}">
                        <a16:creationId xmlns:a16="http://schemas.microsoft.com/office/drawing/2014/main" id="{2DFB616F-E73B-BF4C-E597-11C2A73BD87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3827" y="16203878"/>
                    <a:ext cx="32569" cy="51138"/>
                  </a:xfrm>
                  <a:custGeom>
                    <a:avLst/>
                    <a:gdLst>
                      <a:gd name="connsiteX0" fmla="*/ 24671 w 32569"/>
                      <a:gd name="connsiteY0" fmla="*/ 31523 h 51138"/>
                      <a:gd name="connsiteX1" fmla="*/ 21985 w 32569"/>
                      <a:gd name="connsiteY1" fmla="*/ 41595 h 51138"/>
                      <a:gd name="connsiteX2" fmla="*/ 14457 w 32569"/>
                      <a:gd name="connsiteY2" fmla="*/ 45174 h 51138"/>
                      <a:gd name="connsiteX3" fmla="*/ 6960 w 32569"/>
                      <a:gd name="connsiteY3" fmla="*/ 41595 h 51138"/>
                      <a:gd name="connsiteX4" fmla="*/ 4274 w 32569"/>
                      <a:gd name="connsiteY4" fmla="*/ 31523 h 51138"/>
                      <a:gd name="connsiteX5" fmla="*/ 6960 w 32569"/>
                      <a:gd name="connsiteY5" fmla="*/ 21472 h 51138"/>
                      <a:gd name="connsiteX6" fmla="*/ 14457 w 32569"/>
                      <a:gd name="connsiteY6" fmla="*/ 17893 h 51138"/>
                      <a:gd name="connsiteX7" fmla="*/ 21985 w 32569"/>
                      <a:gd name="connsiteY7" fmla="*/ 21472 h 51138"/>
                      <a:gd name="connsiteX8" fmla="*/ 24671 w 32569"/>
                      <a:gd name="connsiteY8" fmla="*/ 31523 h 51138"/>
                      <a:gd name="connsiteX9" fmla="*/ 30658 w 32569"/>
                      <a:gd name="connsiteY9" fmla="*/ 17404 h 51138"/>
                      <a:gd name="connsiteX10" fmla="*/ 26524 w 32569"/>
                      <a:gd name="connsiteY10" fmla="*/ 3576 h 51138"/>
                      <a:gd name="connsiteX11" fmla="*/ 13874 w 32569"/>
                      <a:gd name="connsiteY11" fmla="*/ -960 h 51138"/>
                      <a:gd name="connsiteX12" fmla="*/ 7918 w 32569"/>
                      <a:gd name="connsiteY12" fmla="*/ -492 h 51138"/>
                      <a:gd name="connsiteX13" fmla="*/ 2483 w 32569"/>
                      <a:gd name="connsiteY13" fmla="*/ 954 h 51138"/>
                      <a:gd name="connsiteX14" fmla="*/ 2483 w 32569"/>
                      <a:gd name="connsiteY14" fmla="*/ 6770 h 51138"/>
                      <a:gd name="connsiteX15" fmla="*/ 7689 w 32569"/>
                      <a:gd name="connsiteY15" fmla="*/ 4669 h 51138"/>
                      <a:gd name="connsiteX16" fmla="*/ 12926 w 32569"/>
                      <a:gd name="connsiteY16" fmla="*/ 3982 h 51138"/>
                      <a:gd name="connsiteX17" fmla="*/ 21745 w 32569"/>
                      <a:gd name="connsiteY17" fmla="*/ 7051 h 51138"/>
                      <a:gd name="connsiteX18" fmla="*/ 24671 w 32569"/>
                      <a:gd name="connsiteY18" fmla="*/ 16332 h 51138"/>
                      <a:gd name="connsiteX19" fmla="*/ 24671 w 32569"/>
                      <a:gd name="connsiteY19" fmla="*/ 19298 h 51138"/>
                      <a:gd name="connsiteX20" fmla="*/ 19923 w 32569"/>
                      <a:gd name="connsiteY20" fmla="*/ 14480 h 51138"/>
                      <a:gd name="connsiteX21" fmla="*/ 12989 w 32569"/>
                      <a:gd name="connsiteY21" fmla="*/ 12888 h 51138"/>
                      <a:gd name="connsiteX22" fmla="*/ 2191 w 32569"/>
                      <a:gd name="connsiteY22" fmla="*/ 17987 h 51138"/>
                      <a:gd name="connsiteX23" fmla="*/ -1911 w 32569"/>
                      <a:gd name="connsiteY23" fmla="*/ 31523 h 51138"/>
                      <a:gd name="connsiteX24" fmla="*/ 2191 w 32569"/>
                      <a:gd name="connsiteY24" fmla="*/ 45070 h 51138"/>
                      <a:gd name="connsiteX25" fmla="*/ 12989 w 32569"/>
                      <a:gd name="connsiteY25" fmla="*/ 50179 h 51138"/>
                      <a:gd name="connsiteX26" fmla="*/ 19923 w 32569"/>
                      <a:gd name="connsiteY26" fmla="*/ 48587 h 51138"/>
                      <a:gd name="connsiteX27" fmla="*/ 24671 w 32569"/>
                      <a:gd name="connsiteY27" fmla="*/ 43780 h 51138"/>
                      <a:gd name="connsiteX28" fmla="*/ 24671 w 32569"/>
                      <a:gd name="connsiteY28" fmla="*/ 49305 h 51138"/>
                      <a:gd name="connsiteX29" fmla="*/ 30658 w 32569"/>
                      <a:gd name="connsiteY29" fmla="*/ 49305 h 51138"/>
                      <a:gd name="connsiteX30" fmla="*/ 30658 w 32569"/>
                      <a:gd name="connsiteY30" fmla="*/ 1740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671" y="31523"/>
                        </a:moveTo>
                        <a:cubicBezTo>
                          <a:pt x="24671" y="35858"/>
                          <a:pt x="23776" y="39215"/>
                          <a:pt x="21985" y="41595"/>
                        </a:cubicBezTo>
                        <a:cubicBezTo>
                          <a:pt x="20201" y="43981"/>
                          <a:pt x="17691" y="45174"/>
                          <a:pt x="14457" y="45174"/>
                        </a:cubicBezTo>
                        <a:cubicBezTo>
                          <a:pt x="11250" y="45174"/>
                          <a:pt x="8751" y="43981"/>
                          <a:pt x="6960" y="41595"/>
                        </a:cubicBezTo>
                        <a:cubicBezTo>
                          <a:pt x="5169" y="39215"/>
                          <a:pt x="4274" y="35858"/>
                          <a:pt x="4274" y="31523"/>
                        </a:cubicBezTo>
                        <a:cubicBezTo>
                          <a:pt x="4274" y="27209"/>
                          <a:pt x="5169" y="23858"/>
                          <a:pt x="6960" y="21472"/>
                        </a:cubicBezTo>
                        <a:cubicBezTo>
                          <a:pt x="8751" y="19086"/>
                          <a:pt x="11250" y="17893"/>
                          <a:pt x="14457" y="17893"/>
                        </a:cubicBezTo>
                        <a:cubicBezTo>
                          <a:pt x="17691" y="17893"/>
                          <a:pt x="20201" y="19086"/>
                          <a:pt x="21985" y="21472"/>
                        </a:cubicBezTo>
                        <a:cubicBezTo>
                          <a:pt x="23776" y="23858"/>
                          <a:pt x="24671" y="27209"/>
                          <a:pt x="24671" y="31523"/>
                        </a:cubicBezTo>
                        <a:close/>
                        <a:moveTo>
                          <a:pt x="30658" y="17404"/>
                        </a:moveTo>
                        <a:cubicBezTo>
                          <a:pt x="30658" y="11210"/>
                          <a:pt x="29280" y="6600"/>
                          <a:pt x="26524" y="3576"/>
                        </a:cubicBezTo>
                        <a:cubicBezTo>
                          <a:pt x="23776" y="552"/>
                          <a:pt x="19559" y="-960"/>
                          <a:pt x="13874" y="-960"/>
                        </a:cubicBezTo>
                        <a:cubicBezTo>
                          <a:pt x="11770" y="-960"/>
                          <a:pt x="9785" y="-804"/>
                          <a:pt x="7918" y="-492"/>
                        </a:cubicBezTo>
                        <a:cubicBezTo>
                          <a:pt x="6051" y="-180"/>
                          <a:pt x="4239" y="302"/>
                          <a:pt x="2483" y="954"/>
                        </a:cubicBezTo>
                        <a:lnTo>
                          <a:pt x="2483" y="6770"/>
                        </a:lnTo>
                        <a:cubicBezTo>
                          <a:pt x="4239" y="5820"/>
                          <a:pt x="5974" y="5120"/>
                          <a:pt x="7689" y="4669"/>
                        </a:cubicBezTo>
                        <a:cubicBezTo>
                          <a:pt x="9403" y="4211"/>
                          <a:pt x="11149" y="3982"/>
                          <a:pt x="12926" y="3982"/>
                        </a:cubicBezTo>
                        <a:cubicBezTo>
                          <a:pt x="16855" y="3982"/>
                          <a:pt x="19795" y="5005"/>
                          <a:pt x="21745" y="7051"/>
                        </a:cubicBezTo>
                        <a:cubicBezTo>
                          <a:pt x="23696" y="9098"/>
                          <a:pt x="24671" y="12191"/>
                          <a:pt x="24671" y="16332"/>
                        </a:cubicBezTo>
                        <a:lnTo>
                          <a:pt x="24671" y="19298"/>
                        </a:lnTo>
                        <a:cubicBezTo>
                          <a:pt x="23435" y="17147"/>
                          <a:pt x="21853" y="15542"/>
                          <a:pt x="19923" y="14480"/>
                        </a:cubicBezTo>
                        <a:cubicBezTo>
                          <a:pt x="17993" y="13419"/>
                          <a:pt x="15682" y="12888"/>
                          <a:pt x="12989" y="12888"/>
                        </a:cubicBezTo>
                        <a:cubicBezTo>
                          <a:pt x="8525" y="12888"/>
                          <a:pt x="4926" y="14588"/>
                          <a:pt x="2191" y="17987"/>
                        </a:cubicBezTo>
                        <a:cubicBezTo>
                          <a:pt x="-544" y="21392"/>
                          <a:pt x="-1911" y="25905"/>
                          <a:pt x="-1911" y="31523"/>
                        </a:cubicBezTo>
                        <a:cubicBezTo>
                          <a:pt x="-1911" y="37155"/>
                          <a:pt x="-544" y="41671"/>
                          <a:pt x="2191" y="45070"/>
                        </a:cubicBezTo>
                        <a:cubicBezTo>
                          <a:pt x="4926" y="48476"/>
                          <a:pt x="8525" y="50179"/>
                          <a:pt x="12989" y="50179"/>
                        </a:cubicBezTo>
                        <a:cubicBezTo>
                          <a:pt x="15682" y="50179"/>
                          <a:pt x="17993" y="49648"/>
                          <a:pt x="19923" y="48587"/>
                        </a:cubicBezTo>
                        <a:cubicBezTo>
                          <a:pt x="21853" y="47525"/>
                          <a:pt x="23435" y="45923"/>
                          <a:pt x="24671" y="43780"/>
                        </a:cubicBezTo>
                        <a:lnTo>
                          <a:pt x="24671" y="49305"/>
                        </a:lnTo>
                        <a:lnTo>
                          <a:pt x="30658" y="49305"/>
                        </a:lnTo>
                        <a:lnTo>
                          <a:pt x="30658" y="17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1" name="자유형 1740">
                    <a:extLst>
                      <a:ext uri="{FF2B5EF4-FFF2-40B4-BE49-F238E27FC236}">
                        <a16:creationId xmlns:a16="http://schemas.microsoft.com/office/drawing/2014/main" id="{1B2AB1AC-300A-AF07-AAED-85B520FFDF3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2412817" y="16162285"/>
                    <a:ext cx="35463" cy="50264"/>
                  </a:xfrm>
                  <a:custGeom>
                    <a:avLst/>
                    <a:gdLst>
                      <a:gd name="connsiteX0" fmla="*/ 17562 w 35463"/>
                      <a:gd name="connsiteY0" fmla="*/ 9543 h 50264"/>
                      <a:gd name="connsiteX1" fmla="*/ 12616 w 35463"/>
                      <a:gd name="connsiteY1" fmla="*/ 1063 h 50264"/>
                      <a:gd name="connsiteX2" fmla="*/ 6181 w 35463"/>
                      <a:gd name="connsiteY2" fmla="*/ -925 h 50264"/>
                      <a:gd name="connsiteX3" fmla="*/ 1392 w 35463"/>
                      <a:gd name="connsiteY3" fmla="*/ -925 h 50264"/>
                      <a:gd name="connsiteX4" fmla="*/ 1392 w 35463"/>
                      <a:gd name="connsiteY4" fmla="*/ 4080 h 50264"/>
                      <a:gd name="connsiteX5" fmla="*/ 4911 w 35463"/>
                      <a:gd name="connsiteY5" fmla="*/ 4080 h 50264"/>
                      <a:gd name="connsiteX6" fmla="*/ 8743 w 35463"/>
                      <a:gd name="connsiteY6" fmla="*/ 5256 h 50264"/>
                      <a:gd name="connsiteX7" fmla="*/ 11773 w 35463"/>
                      <a:gd name="connsiteY7" fmla="*/ 10781 h 50264"/>
                      <a:gd name="connsiteX8" fmla="*/ 12845 w 35463"/>
                      <a:gd name="connsiteY8" fmla="*/ 13507 h 50264"/>
                      <a:gd name="connsiteX9" fmla="*/ -1888 w 35463"/>
                      <a:gd name="connsiteY9" fmla="*/ 49340 h 50264"/>
                      <a:gd name="connsiteX10" fmla="*/ 4453 w 35463"/>
                      <a:gd name="connsiteY10" fmla="*/ 49340 h 50264"/>
                      <a:gd name="connsiteX11" fmla="*/ 15844 w 35463"/>
                      <a:gd name="connsiteY11" fmla="*/ 20863 h 50264"/>
                      <a:gd name="connsiteX12" fmla="*/ 27235 w 35463"/>
                      <a:gd name="connsiteY12" fmla="*/ 49340 h 50264"/>
                      <a:gd name="connsiteX13" fmla="*/ 33576 w 35463"/>
                      <a:gd name="connsiteY13" fmla="*/ 49340 h 50264"/>
                      <a:gd name="connsiteX14" fmla="*/ 17562 w 35463"/>
                      <a:gd name="connsiteY14" fmla="*/ 9543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562" y="9543"/>
                        </a:moveTo>
                        <a:cubicBezTo>
                          <a:pt x="15875" y="5207"/>
                          <a:pt x="14226" y="2381"/>
                          <a:pt x="12616" y="1063"/>
                        </a:cubicBezTo>
                        <a:cubicBezTo>
                          <a:pt x="11012" y="-262"/>
                          <a:pt x="8868" y="-925"/>
                          <a:pt x="6181" y="-925"/>
                        </a:cubicBezTo>
                        <a:lnTo>
                          <a:pt x="1392" y="-925"/>
                        </a:lnTo>
                        <a:lnTo>
                          <a:pt x="1392" y="4080"/>
                        </a:lnTo>
                        <a:lnTo>
                          <a:pt x="4911" y="4080"/>
                        </a:lnTo>
                        <a:cubicBezTo>
                          <a:pt x="6556" y="4080"/>
                          <a:pt x="7833" y="4472"/>
                          <a:pt x="8743" y="5256"/>
                        </a:cubicBezTo>
                        <a:cubicBezTo>
                          <a:pt x="9659" y="6033"/>
                          <a:pt x="10669" y="7874"/>
                          <a:pt x="11773" y="10781"/>
                        </a:cubicBezTo>
                        <a:lnTo>
                          <a:pt x="12845" y="13507"/>
                        </a:lnTo>
                        <a:lnTo>
                          <a:pt x="-1888" y="49340"/>
                        </a:lnTo>
                        <a:lnTo>
                          <a:pt x="4453" y="49340"/>
                        </a:lnTo>
                        <a:lnTo>
                          <a:pt x="15844" y="20863"/>
                        </a:lnTo>
                        <a:lnTo>
                          <a:pt x="27235" y="49340"/>
                        </a:lnTo>
                        <a:lnTo>
                          <a:pt x="33576" y="49340"/>
                        </a:lnTo>
                        <a:lnTo>
                          <a:pt x="17562" y="95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742" name="자유형 1741">
                <a:extLst>
                  <a:ext uri="{FF2B5EF4-FFF2-40B4-BE49-F238E27FC236}">
                    <a16:creationId xmlns:a16="http://schemas.microsoft.com/office/drawing/2014/main" id="{C9B898D3-1C7A-D550-F989-1758F0917D9B}"/>
                  </a:ext>
                </a:extLst>
              </p:cNvPr>
              <p:cNvSpPr/>
              <p:nvPr/>
            </p:nvSpPr>
            <p:spPr>
              <a:xfrm>
                <a:off x="22883784" y="15478811"/>
                <a:ext cx="2163422" cy="1610935"/>
              </a:xfrm>
              <a:custGeom>
                <a:avLst/>
                <a:gdLst>
                  <a:gd name="connsiteX0" fmla="*/ 0 w 2163422"/>
                  <a:gd name="connsiteY0" fmla="*/ 178691 h 1610935"/>
                  <a:gd name="connsiteX1" fmla="*/ 1056 w 2163422"/>
                  <a:gd name="connsiteY1" fmla="*/ 248080 h 1610935"/>
                  <a:gd name="connsiteX2" fmla="*/ 2111 w 2163422"/>
                  <a:gd name="connsiteY2" fmla="*/ 97586 h 1610935"/>
                  <a:gd name="connsiteX3" fmla="*/ 3166 w 2163422"/>
                  <a:gd name="connsiteY3" fmla="*/ 270107 h 1610935"/>
                  <a:gd name="connsiteX4" fmla="*/ 4221 w 2163422"/>
                  <a:gd name="connsiteY4" fmla="*/ 210683 h 1610935"/>
                  <a:gd name="connsiteX5" fmla="*/ 5277 w 2163422"/>
                  <a:gd name="connsiteY5" fmla="*/ 215507 h 1610935"/>
                  <a:gd name="connsiteX6" fmla="*/ 7387 w 2163422"/>
                  <a:gd name="connsiteY6" fmla="*/ 32431 h 1610935"/>
                  <a:gd name="connsiteX7" fmla="*/ 8443 w 2163422"/>
                  <a:gd name="connsiteY7" fmla="*/ 141718 h 1610935"/>
                  <a:gd name="connsiteX8" fmla="*/ 9498 w 2163422"/>
                  <a:gd name="connsiteY8" fmla="*/ 47852 h 1610935"/>
                  <a:gd name="connsiteX9" fmla="*/ 11609 w 2163422"/>
                  <a:gd name="connsiteY9" fmla="*/ 232874 h 1610935"/>
                  <a:gd name="connsiteX10" fmla="*/ 12664 w 2163422"/>
                  <a:gd name="connsiteY10" fmla="*/ 142721 h 1610935"/>
                  <a:gd name="connsiteX11" fmla="*/ 13719 w 2163422"/>
                  <a:gd name="connsiteY11" fmla="*/ 178876 h 1610935"/>
                  <a:gd name="connsiteX12" fmla="*/ 14775 w 2163422"/>
                  <a:gd name="connsiteY12" fmla="*/ 119112 h 1610935"/>
                  <a:gd name="connsiteX13" fmla="*/ 15830 w 2163422"/>
                  <a:gd name="connsiteY13" fmla="*/ 211360 h 1610935"/>
                  <a:gd name="connsiteX14" fmla="*/ 16885 w 2163422"/>
                  <a:gd name="connsiteY14" fmla="*/ 107386 h 1610935"/>
                  <a:gd name="connsiteX15" fmla="*/ 17941 w 2163422"/>
                  <a:gd name="connsiteY15" fmla="*/ 134143 h 1610935"/>
                  <a:gd name="connsiteX16" fmla="*/ 18996 w 2163422"/>
                  <a:gd name="connsiteY16" fmla="*/ 57967 h 1610935"/>
                  <a:gd name="connsiteX17" fmla="*/ 20051 w 2163422"/>
                  <a:gd name="connsiteY17" fmla="*/ 287080 h 1610935"/>
                  <a:gd name="connsiteX18" fmla="*/ 21107 w 2163422"/>
                  <a:gd name="connsiteY18" fmla="*/ 122345 h 1610935"/>
                  <a:gd name="connsiteX19" fmla="*/ 23217 w 2163422"/>
                  <a:gd name="connsiteY19" fmla="*/ 317819 h 1610935"/>
                  <a:gd name="connsiteX20" fmla="*/ 24273 w 2163422"/>
                  <a:gd name="connsiteY20" fmla="*/ 138125 h 1610935"/>
                  <a:gd name="connsiteX21" fmla="*/ 25328 w 2163422"/>
                  <a:gd name="connsiteY21" fmla="*/ 194805 h 1610935"/>
                  <a:gd name="connsiteX22" fmla="*/ 27439 w 2163422"/>
                  <a:gd name="connsiteY22" fmla="*/ 139377 h 1610935"/>
                  <a:gd name="connsiteX23" fmla="*/ 28494 w 2163422"/>
                  <a:gd name="connsiteY23" fmla="*/ 147642 h 1610935"/>
                  <a:gd name="connsiteX24" fmla="*/ 29549 w 2163422"/>
                  <a:gd name="connsiteY24" fmla="*/ 59323 h 1610935"/>
                  <a:gd name="connsiteX25" fmla="*/ 30605 w 2163422"/>
                  <a:gd name="connsiteY25" fmla="*/ 220172 h 1610935"/>
                  <a:gd name="connsiteX26" fmla="*/ 32715 w 2163422"/>
                  <a:gd name="connsiteY26" fmla="*/ 112014 h 1610935"/>
                  <a:gd name="connsiteX27" fmla="*/ 33771 w 2163422"/>
                  <a:gd name="connsiteY27" fmla="*/ 180908 h 1610935"/>
                  <a:gd name="connsiteX28" fmla="*/ 34826 w 2163422"/>
                  <a:gd name="connsiteY28" fmla="*/ 109700 h 1610935"/>
                  <a:gd name="connsiteX29" fmla="*/ 35881 w 2163422"/>
                  <a:gd name="connsiteY29" fmla="*/ 149097 h 1610935"/>
                  <a:gd name="connsiteX30" fmla="*/ 36937 w 2163422"/>
                  <a:gd name="connsiteY30" fmla="*/ 279716 h 1610935"/>
                  <a:gd name="connsiteX31" fmla="*/ 37992 w 2163422"/>
                  <a:gd name="connsiteY31" fmla="*/ 304279 h 1610935"/>
                  <a:gd name="connsiteX32" fmla="*/ 41158 w 2163422"/>
                  <a:gd name="connsiteY32" fmla="*/ 99319 h 1610935"/>
                  <a:gd name="connsiteX33" fmla="*/ 42213 w 2163422"/>
                  <a:gd name="connsiteY33" fmla="*/ 282134 h 1610935"/>
                  <a:gd name="connsiteX34" fmla="*/ 43269 w 2163422"/>
                  <a:gd name="connsiteY34" fmla="*/ 0 h 1610935"/>
                  <a:gd name="connsiteX35" fmla="*/ 44324 w 2163422"/>
                  <a:gd name="connsiteY35" fmla="*/ 71412 h 1610935"/>
                  <a:gd name="connsiteX36" fmla="*/ 45380 w 2163422"/>
                  <a:gd name="connsiteY36" fmla="*/ 289645 h 1610935"/>
                  <a:gd name="connsiteX37" fmla="*/ 46435 w 2163422"/>
                  <a:gd name="connsiteY37" fmla="*/ 68935 h 1610935"/>
                  <a:gd name="connsiteX38" fmla="*/ 47490 w 2163422"/>
                  <a:gd name="connsiteY38" fmla="*/ 240093 h 1610935"/>
                  <a:gd name="connsiteX39" fmla="*/ 48546 w 2163422"/>
                  <a:gd name="connsiteY39" fmla="*/ 143110 h 1610935"/>
                  <a:gd name="connsiteX40" fmla="*/ 49600 w 2163422"/>
                  <a:gd name="connsiteY40" fmla="*/ 177805 h 1610935"/>
                  <a:gd name="connsiteX41" fmla="*/ 50656 w 2163422"/>
                  <a:gd name="connsiteY41" fmla="*/ 160695 h 1610935"/>
                  <a:gd name="connsiteX42" fmla="*/ 51712 w 2163422"/>
                  <a:gd name="connsiteY42" fmla="*/ 246244 h 1610935"/>
                  <a:gd name="connsiteX43" fmla="*/ 52766 w 2163422"/>
                  <a:gd name="connsiteY43" fmla="*/ 249985 h 1610935"/>
                  <a:gd name="connsiteX44" fmla="*/ 53822 w 2163422"/>
                  <a:gd name="connsiteY44" fmla="*/ 72522 h 1610935"/>
                  <a:gd name="connsiteX45" fmla="*/ 54878 w 2163422"/>
                  <a:gd name="connsiteY45" fmla="*/ 622839 h 1610935"/>
                  <a:gd name="connsiteX46" fmla="*/ 55932 w 2163422"/>
                  <a:gd name="connsiteY46" fmla="*/ 739964 h 1610935"/>
                  <a:gd name="connsiteX47" fmla="*/ 58043 w 2163422"/>
                  <a:gd name="connsiteY47" fmla="*/ 475250 h 1610935"/>
                  <a:gd name="connsiteX48" fmla="*/ 59098 w 2163422"/>
                  <a:gd name="connsiteY48" fmla="*/ 690454 h 1610935"/>
                  <a:gd name="connsiteX49" fmla="*/ 60154 w 2163422"/>
                  <a:gd name="connsiteY49" fmla="*/ 653111 h 1610935"/>
                  <a:gd name="connsiteX50" fmla="*/ 61209 w 2163422"/>
                  <a:gd name="connsiteY50" fmla="*/ 706715 h 1610935"/>
                  <a:gd name="connsiteX51" fmla="*/ 62264 w 2163422"/>
                  <a:gd name="connsiteY51" fmla="*/ 586022 h 1610935"/>
                  <a:gd name="connsiteX52" fmla="*/ 65431 w 2163422"/>
                  <a:gd name="connsiteY52" fmla="*/ 722903 h 1610935"/>
                  <a:gd name="connsiteX53" fmla="*/ 66486 w 2163422"/>
                  <a:gd name="connsiteY53" fmla="*/ 564427 h 1610935"/>
                  <a:gd name="connsiteX54" fmla="*/ 67541 w 2163422"/>
                  <a:gd name="connsiteY54" fmla="*/ 579409 h 1610935"/>
                  <a:gd name="connsiteX55" fmla="*/ 68597 w 2163422"/>
                  <a:gd name="connsiteY55" fmla="*/ 671929 h 1610935"/>
                  <a:gd name="connsiteX56" fmla="*/ 69652 w 2163422"/>
                  <a:gd name="connsiteY56" fmla="*/ 521150 h 1610935"/>
                  <a:gd name="connsiteX57" fmla="*/ 70707 w 2163422"/>
                  <a:gd name="connsiteY57" fmla="*/ 725474 h 1610935"/>
                  <a:gd name="connsiteX58" fmla="*/ 71763 w 2163422"/>
                  <a:gd name="connsiteY58" fmla="*/ 623052 h 1610935"/>
                  <a:gd name="connsiteX59" fmla="*/ 72818 w 2163422"/>
                  <a:gd name="connsiteY59" fmla="*/ 662307 h 1610935"/>
                  <a:gd name="connsiteX60" fmla="*/ 73873 w 2163422"/>
                  <a:gd name="connsiteY60" fmla="*/ 666695 h 1610935"/>
                  <a:gd name="connsiteX61" fmla="*/ 75984 w 2163422"/>
                  <a:gd name="connsiteY61" fmla="*/ 579822 h 1610935"/>
                  <a:gd name="connsiteX62" fmla="*/ 77039 w 2163422"/>
                  <a:gd name="connsiteY62" fmla="*/ 708573 h 1610935"/>
                  <a:gd name="connsiteX63" fmla="*/ 80205 w 2163422"/>
                  <a:gd name="connsiteY63" fmla="*/ 598594 h 1610935"/>
                  <a:gd name="connsiteX64" fmla="*/ 81261 w 2163422"/>
                  <a:gd name="connsiteY64" fmla="*/ 757410 h 1610935"/>
                  <a:gd name="connsiteX65" fmla="*/ 82316 w 2163422"/>
                  <a:gd name="connsiteY65" fmla="*/ 802891 h 1610935"/>
                  <a:gd name="connsiteX66" fmla="*/ 84427 w 2163422"/>
                  <a:gd name="connsiteY66" fmla="*/ 682031 h 1610935"/>
                  <a:gd name="connsiteX67" fmla="*/ 85482 w 2163422"/>
                  <a:gd name="connsiteY67" fmla="*/ 855050 h 1610935"/>
                  <a:gd name="connsiteX68" fmla="*/ 86537 w 2163422"/>
                  <a:gd name="connsiteY68" fmla="*/ 807019 h 1610935"/>
                  <a:gd name="connsiteX69" fmla="*/ 87593 w 2163422"/>
                  <a:gd name="connsiteY69" fmla="*/ 852840 h 1610935"/>
                  <a:gd name="connsiteX70" fmla="*/ 88647 w 2163422"/>
                  <a:gd name="connsiteY70" fmla="*/ 739338 h 1610935"/>
                  <a:gd name="connsiteX71" fmla="*/ 89703 w 2163422"/>
                  <a:gd name="connsiteY71" fmla="*/ 851395 h 1610935"/>
                  <a:gd name="connsiteX72" fmla="*/ 90759 w 2163422"/>
                  <a:gd name="connsiteY72" fmla="*/ 771021 h 1610935"/>
                  <a:gd name="connsiteX73" fmla="*/ 91813 w 2163422"/>
                  <a:gd name="connsiteY73" fmla="*/ 866644 h 1610935"/>
                  <a:gd name="connsiteX74" fmla="*/ 92869 w 2163422"/>
                  <a:gd name="connsiteY74" fmla="*/ 707275 h 1610935"/>
                  <a:gd name="connsiteX75" fmla="*/ 93925 w 2163422"/>
                  <a:gd name="connsiteY75" fmla="*/ 940858 h 1610935"/>
                  <a:gd name="connsiteX76" fmla="*/ 94980 w 2163422"/>
                  <a:gd name="connsiteY76" fmla="*/ 833935 h 1610935"/>
                  <a:gd name="connsiteX77" fmla="*/ 96035 w 2163422"/>
                  <a:gd name="connsiteY77" fmla="*/ 952125 h 1610935"/>
                  <a:gd name="connsiteX78" fmla="*/ 97091 w 2163422"/>
                  <a:gd name="connsiteY78" fmla="*/ 915734 h 1610935"/>
                  <a:gd name="connsiteX79" fmla="*/ 99201 w 2163422"/>
                  <a:gd name="connsiteY79" fmla="*/ 950880 h 1610935"/>
                  <a:gd name="connsiteX80" fmla="*/ 100256 w 2163422"/>
                  <a:gd name="connsiteY80" fmla="*/ 906551 h 1610935"/>
                  <a:gd name="connsiteX81" fmla="*/ 101312 w 2163422"/>
                  <a:gd name="connsiteY81" fmla="*/ 927174 h 1610935"/>
                  <a:gd name="connsiteX82" fmla="*/ 102367 w 2163422"/>
                  <a:gd name="connsiteY82" fmla="*/ 869301 h 1610935"/>
                  <a:gd name="connsiteX83" fmla="*/ 103422 w 2163422"/>
                  <a:gd name="connsiteY83" fmla="*/ 874328 h 1610935"/>
                  <a:gd name="connsiteX84" fmla="*/ 104478 w 2163422"/>
                  <a:gd name="connsiteY84" fmla="*/ 960269 h 1610935"/>
                  <a:gd name="connsiteX85" fmla="*/ 105533 w 2163422"/>
                  <a:gd name="connsiteY85" fmla="*/ 899206 h 1610935"/>
                  <a:gd name="connsiteX86" fmla="*/ 106588 w 2163422"/>
                  <a:gd name="connsiteY86" fmla="*/ 1022030 h 1610935"/>
                  <a:gd name="connsiteX87" fmla="*/ 109754 w 2163422"/>
                  <a:gd name="connsiteY87" fmla="*/ 960428 h 1610935"/>
                  <a:gd name="connsiteX88" fmla="*/ 110810 w 2163422"/>
                  <a:gd name="connsiteY88" fmla="*/ 993570 h 1610935"/>
                  <a:gd name="connsiteX89" fmla="*/ 111865 w 2163422"/>
                  <a:gd name="connsiteY89" fmla="*/ 891795 h 1610935"/>
                  <a:gd name="connsiteX90" fmla="*/ 112920 w 2163422"/>
                  <a:gd name="connsiteY90" fmla="*/ 1044484 h 1610935"/>
                  <a:gd name="connsiteX91" fmla="*/ 113976 w 2163422"/>
                  <a:gd name="connsiteY91" fmla="*/ 965150 h 1610935"/>
                  <a:gd name="connsiteX92" fmla="*/ 115031 w 2163422"/>
                  <a:gd name="connsiteY92" fmla="*/ 1078705 h 1610935"/>
                  <a:gd name="connsiteX93" fmla="*/ 116086 w 2163422"/>
                  <a:gd name="connsiteY93" fmla="*/ 1021198 h 1610935"/>
                  <a:gd name="connsiteX94" fmla="*/ 117142 w 2163422"/>
                  <a:gd name="connsiteY94" fmla="*/ 1074936 h 1610935"/>
                  <a:gd name="connsiteX95" fmla="*/ 118197 w 2163422"/>
                  <a:gd name="connsiteY95" fmla="*/ 996753 h 1610935"/>
                  <a:gd name="connsiteX96" fmla="*/ 119252 w 2163422"/>
                  <a:gd name="connsiteY96" fmla="*/ 1061904 h 1610935"/>
                  <a:gd name="connsiteX97" fmla="*/ 120308 w 2163422"/>
                  <a:gd name="connsiteY97" fmla="*/ 1048220 h 1610935"/>
                  <a:gd name="connsiteX98" fmla="*/ 121363 w 2163422"/>
                  <a:gd name="connsiteY98" fmla="*/ 1021012 h 1610935"/>
                  <a:gd name="connsiteX99" fmla="*/ 122418 w 2163422"/>
                  <a:gd name="connsiteY99" fmla="*/ 1026625 h 1610935"/>
                  <a:gd name="connsiteX100" fmla="*/ 123474 w 2163422"/>
                  <a:gd name="connsiteY100" fmla="*/ 1002506 h 1610935"/>
                  <a:gd name="connsiteX101" fmla="*/ 124529 w 2163422"/>
                  <a:gd name="connsiteY101" fmla="*/ 1068657 h 1610935"/>
                  <a:gd name="connsiteX102" fmla="*/ 125584 w 2163422"/>
                  <a:gd name="connsiteY102" fmla="*/ 1012541 h 1610935"/>
                  <a:gd name="connsiteX103" fmla="*/ 126640 w 2163422"/>
                  <a:gd name="connsiteY103" fmla="*/ 1036760 h 1610935"/>
                  <a:gd name="connsiteX104" fmla="*/ 127695 w 2163422"/>
                  <a:gd name="connsiteY104" fmla="*/ 1040602 h 1610935"/>
                  <a:gd name="connsiteX105" fmla="*/ 128750 w 2163422"/>
                  <a:gd name="connsiteY105" fmla="*/ 1047428 h 1610935"/>
                  <a:gd name="connsiteX106" fmla="*/ 129806 w 2163422"/>
                  <a:gd name="connsiteY106" fmla="*/ 1043605 h 1610935"/>
                  <a:gd name="connsiteX107" fmla="*/ 130861 w 2163422"/>
                  <a:gd name="connsiteY107" fmla="*/ 1109949 h 1610935"/>
                  <a:gd name="connsiteX108" fmla="*/ 131916 w 2163422"/>
                  <a:gd name="connsiteY108" fmla="*/ 996307 h 1610935"/>
                  <a:gd name="connsiteX109" fmla="*/ 134027 w 2163422"/>
                  <a:gd name="connsiteY109" fmla="*/ 1107771 h 1610935"/>
                  <a:gd name="connsiteX110" fmla="*/ 135082 w 2163422"/>
                  <a:gd name="connsiteY110" fmla="*/ 1051470 h 1610935"/>
                  <a:gd name="connsiteX111" fmla="*/ 136138 w 2163422"/>
                  <a:gd name="connsiteY111" fmla="*/ 1084605 h 1610935"/>
                  <a:gd name="connsiteX112" fmla="*/ 138248 w 2163422"/>
                  <a:gd name="connsiteY112" fmla="*/ 1044831 h 1610935"/>
                  <a:gd name="connsiteX113" fmla="*/ 139304 w 2163422"/>
                  <a:gd name="connsiteY113" fmla="*/ 1057776 h 1610935"/>
                  <a:gd name="connsiteX114" fmla="*/ 140359 w 2163422"/>
                  <a:gd name="connsiteY114" fmla="*/ 1048094 h 1610935"/>
                  <a:gd name="connsiteX115" fmla="*/ 141414 w 2163422"/>
                  <a:gd name="connsiteY115" fmla="*/ 1050491 h 1610935"/>
                  <a:gd name="connsiteX116" fmla="*/ 142470 w 2163422"/>
                  <a:gd name="connsiteY116" fmla="*/ 1104135 h 1610935"/>
                  <a:gd name="connsiteX117" fmla="*/ 144581 w 2163422"/>
                  <a:gd name="connsiteY117" fmla="*/ 1065660 h 1610935"/>
                  <a:gd name="connsiteX118" fmla="*/ 145635 w 2163422"/>
                  <a:gd name="connsiteY118" fmla="*/ 1193765 h 1610935"/>
                  <a:gd name="connsiteX119" fmla="*/ 146691 w 2163422"/>
                  <a:gd name="connsiteY119" fmla="*/ 959057 h 1610935"/>
                  <a:gd name="connsiteX120" fmla="*/ 147747 w 2163422"/>
                  <a:gd name="connsiteY120" fmla="*/ 1112679 h 1610935"/>
                  <a:gd name="connsiteX121" fmla="*/ 149857 w 2163422"/>
                  <a:gd name="connsiteY121" fmla="*/ 1085271 h 1610935"/>
                  <a:gd name="connsiteX122" fmla="*/ 150912 w 2163422"/>
                  <a:gd name="connsiteY122" fmla="*/ 1143830 h 1610935"/>
                  <a:gd name="connsiteX123" fmla="*/ 151967 w 2163422"/>
                  <a:gd name="connsiteY123" fmla="*/ 1085863 h 1610935"/>
                  <a:gd name="connsiteX124" fmla="*/ 153023 w 2163422"/>
                  <a:gd name="connsiteY124" fmla="*/ 1150442 h 1610935"/>
                  <a:gd name="connsiteX125" fmla="*/ 154078 w 2163422"/>
                  <a:gd name="connsiteY125" fmla="*/ 1095665 h 1610935"/>
                  <a:gd name="connsiteX126" fmla="*/ 156189 w 2163422"/>
                  <a:gd name="connsiteY126" fmla="*/ 1182791 h 1610935"/>
                  <a:gd name="connsiteX127" fmla="*/ 157244 w 2163422"/>
                  <a:gd name="connsiteY127" fmla="*/ 1094893 h 1610935"/>
                  <a:gd name="connsiteX128" fmla="*/ 159355 w 2163422"/>
                  <a:gd name="connsiteY128" fmla="*/ 1153372 h 1610935"/>
                  <a:gd name="connsiteX129" fmla="*/ 160410 w 2163422"/>
                  <a:gd name="connsiteY129" fmla="*/ 1136498 h 1610935"/>
                  <a:gd name="connsiteX130" fmla="*/ 162521 w 2163422"/>
                  <a:gd name="connsiteY130" fmla="*/ 1170705 h 1610935"/>
                  <a:gd name="connsiteX131" fmla="*/ 163576 w 2163422"/>
                  <a:gd name="connsiteY131" fmla="*/ 1119584 h 1610935"/>
                  <a:gd name="connsiteX132" fmla="*/ 164631 w 2163422"/>
                  <a:gd name="connsiteY132" fmla="*/ 1157654 h 1610935"/>
                  <a:gd name="connsiteX133" fmla="*/ 165687 w 2163422"/>
                  <a:gd name="connsiteY133" fmla="*/ 1125284 h 1610935"/>
                  <a:gd name="connsiteX134" fmla="*/ 166742 w 2163422"/>
                  <a:gd name="connsiteY134" fmla="*/ 1172110 h 1610935"/>
                  <a:gd name="connsiteX135" fmla="*/ 167798 w 2163422"/>
                  <a:gd name="connsiteY135" fmla="*/ 1116827 h 1610935"/>
                  <a:gd name="connsiteX136" fmla="*/ 168853 w 2163422"/>
                  <a:gd name="connsiteY136" fmla="*/ 1165318 h 1610935"/>
                  <a:gd name="connsiteX137" fmla="*/ 169908 w 2163422"/>
                  <a:gd name="connsiteY137" fmla="*/ 1115602 h 1610935"/>
                  <a:gd name="connsiteX138" fmla="*/ 170964 w 2163422"/>
                  <a:gd name="connsiteY138" fmla="*/ 1128700 h 1610935"/>
                  <a:gd name="connsiteX139" fmla="*/ 172019 w 2163422"/>
                  <a:gd name="connsiteY139" fmla="*/ 1187705 h 1610935"/>
                  <a:gd name="connsiteX140" fmla="*/ 173074 w 2163422"/>
                  <a:gd name="connsiteY140" fmla="*/ 1129766 h 1610935"/>
                  <a:gd name="connsiteX141" fmla="*/ 175186 w 2163422"/>
                  <a:gd name="connsiteY141" fmla="*/ 1180088 h 1610935"/>
                  <a:gd name="connsiteX142" fmla="*/ 176239 w 2163422"/>
                  <a:gd name="connsiteY142" fmla="*/ 1141592 h 1610935"/>
                  <a:gd name="connsiteX143" fmla="*/ 177298 w 2163422"/>
                  <a:gd name="connsiteY143" fmla="*/ 1220148 h 1610935"/>
                  <a:gd name="connsiteX144" fmla="*/ 178351 w 2163422"/>
                  <a:gd name="connsiteY144" fmla="*/ 1104502 h 1610935"/>
                  <a:gd name="connsiteX145" fmla="*/ 179404 w 2163422"/>
                  <a:gd name="connsiteY145" fmla="*/ 1198360 h 1610935"/>
                  <a:gd name="connsiteX146" fmla="*/ 180464 w 2163422"/>
                  <a:gd name="connsiteY146" fmla="*/ 1161789 h 1610935"/>
                  <a:gd name="connsiteX147" fmla="*/ 181517 w 2163422"/>
                  <a:gd name="connsiteY147" fmla="*/ 1213542 h 1610935"/>
                  <a:gd name="connsiteX148" fmla="*/ 182569 w 2163422"/>
                  <a:gd name="connsiteY148" fmla="*/ 1125224 h 1610935"/>
                  <a:gd name="connsiteX149" fmla="*/ 183629 w 2163422"/>
                  <a:gd name="connsiteY149" fmla="*/ 1185981 h 1610935"/>
                  <a:gd name="connsiteX150" fmla="*/ 184682 w 2163422"/>
                  <a:gd name="connsiteY150" fmla="*/ 1186713 h 1610935"/>
                  <a:gd name="connsiteX151" fmla="*/ 185741 w 2163422"/>
                  <a:gd name="connsiteY151" fmla="*/ 1208941 h 1610935"/>
                  <a:gd name="connsiteX152" fmla="*/ 186794 w 2163422"/>
                  <a:gd name="connsiteY152" fmla="*/ 1181573 h 1610935"/>
                  <a:gd name="connsiteX153" fmla="*/ 187847 w 2163422"/>
                  <a:gd name="connsiteY153" fmla="*/ 1198500 h 1610935"/>
                  <a:gd name="connsiteX154" fmla="*/ 188907 w 2163422"/>
                  <a:gd name="connsiteY154" fmla="*/ 1152706 h 1610935"/>
                  <a:gd name="connsiteX155" fmla="*/ 189960 w 2163422"/>
                  <a:gd name="connsiteY155" fmla="*/ 1250972 h 1610935"/>
                  <a:gd name="connsiteX156" fmla="*/ 191012 w 2163422"/>
                  <a:gd name="connsiteY156" fmla="*/ 1151068 h 1610935"/>
                  <a:gd name="connsiteX157" fmla="*/ 192072 w 2163422"/>
                  <a:gd name="connsiteY157" fmla="*/ 1241377 h 1610935"/>
                  <a:gd name="connsiteX158" fmla="*/ 193125 w 2163422"/>
                  <a:gd name="connsiteY158" fmla="*/ 1194910 h 1610935"/>
                  <a:gd name="connsiteX159" fmla="*/ 194178 w 2163422"/>
                  <a:gd name="connsiteY159" fmla="*/ 1195183 h 1610935"/>
                  <a:gd name="connsiteX160" fmla="*/ 195237 w 2163422"/>
                  <a:gd name="connsiteY160" fmla="*/ 1198493 h 1610935"/>
                  <a:gd name="connsiteX161" fmla="*/ 196290 w 2163422"/>
                  <a:gd name="connsiteY161" fmla="*/ 1264330 h 1610935"/>
                  <a:gd name="connsiteX162" fmla="*/ 197350 w 2163422"/>
                  <a:gd name="connsiteY162" fmla="*/ 1173329 h 1610935"/>
                  <a:gd name="connsiteX163" fmla="*/ 198403 w 2163422"/>
                  <a:gd name="connsiteY163" fmla="*/ 1231135 h 1610935"/>
                  <a:gd name="connsiteX164" fmla="*/ 200515 w 2163422"/>
                  <a:gd name="connsiteY164" fmla="*/ 1246358 h 1610935"/>
                  <a:gd name="connsiteX165" fmla="*/ 201568 w 2163422"/>
                  <a:gd name="connsiteY165" fmla="*/ 1201156 h 1610935"/>
                  <a:gd name="connsiteX166" fmla="*/ 202621 w 2163422"/>
                  <a:gd name="connsiteY166" fmla="*/ 1234751 h 1610935"/>
                  <a:gd name="connsiteX167" fmla="*/ 203680 w 2163422"/>
                  <a:gd name="connsiteY167" fmla="*/ 1205518 h 1610935"/>
                  <a:gd name="connsiteX168" fmla="*/ 205793 w 2163422"/>
                  <a:gd name="connsiteY168" fmla="*/ 1241963 h 1610935"/>
                  <a:gd name="connsiteX169" fmla="*/ 206846 w 2163422"/>
                  <a:gd name="connsiteY169" fmla="*/ 1211651 h 1610935"/>
                  <a:gd name="connsiteX170" fmla="*/ 207898 w 2163422"/>
                  <a:gd name="connsiteY170" fmla="*/ 1252024 h 1610935"/>
                  <a:gd name="connsiteX171" fmla="*/ 208958 w 2163422"/>
                  <a:gd name="connsiteY171" fmla="*/ 1244919 h 1610935"/>
                  <a:gd name="connsiteX172" fmla="*/ 210011 w 2163422"/>
                  <a:gd name="connsiteY172" fmla="*/ 1228252 h 1610935"/>
                  <a:gd name="connsiteX173" fmla="*/ 211064 w 2163422"/>
                  <a:gd name="connsiteY173" fmla="*/ 1286218 h 1610935"/>
                  <a:gd name="connsiteX174" fmla="*/ 212123 w 2163422"/>
                  <a:gd name="connsiteY174" fmla="*/ 1190855 h 1610935"/>
                  <a:gd name="connsiteX175" fmla="*/ 213176 w 2163422"/>
                  <a:gd name="connsiteY175" fmla="*/ 1196329 h 1610935"/>
                  <a:gd name="connsiteX176" fmla="*/ 214229 w 2163422"/>
                  <a:gd name="connsiteY176" fmla="*/ 1252524 h 1610935"/>
                  <a:gd name="connsiteX177" fmla="*/ 215289 w 2163422"/>
                  <a:gd name="connsiteY177" fmla="*/ 1248022 h 1610935"/>
                  <a:gd name="connsiteX178" fmla="*/ 216341 w 2163422"/>
                  <a:gd name="connsiteY178" fmla="*/ 1263231 h 1610935"/>
                  <a:gd name="connsiteX179" fmla="*/ 217401 w 2163422"/>
                  <a:gd name="connsiteY179" fmla="*/ 1223291 h 1610935"/>
                  <a:gd name="connsiteX180" fmla="*/ 219507 w 2163422"/>
                  <a:gd name="connsiteY180" fmla="*/ 1289361 h 1610935"/>
                  <a:gd name="connsiteX181" fmla="*/ 220566 w 2163422"/>
                  <a:gd name="connsiteY181" fmla="*/ 1195896 h 1610935"/>
                  <a:gd name="connsiteX182" fmla="*/ 222672 w 2163422"/>
                  <a:gd name="connsiteY182" fmla="*/ 1292744 h 1610935"/>
                  <a:gd name="connsiteX183" fmla="*/ 223732 w 2163422"/>
                  <a:gd name="connsiteY183" fmla="*/ 1240178 h 1610935"/>
                  <a:gd name="connsiteX184" fmla="*/ 224784 w 2163422"/>
                  <a:gd name="connsiteY184" fmla="*/ 1311336 h 1610935"/>
                  <a:gd name="connsiteX185" fmla="*/ 226897 w 2163422"/>
                  <a:gd name="connsiteY185" fmla="*/ 1243321 h 1610935"/>
                  <a:gd name="connsiteX186" fmla="*/ 227950 w 2163422"/>
                  <a:gd name="connsiteY186" fmla="*/ 1248721 h 1610935"/>
                  <a:gd name="connsiteX187" fmla="*/ 229009 w 2163422"/>
                  <a:gd name="connsiteY187" fmla="*/ 1315211 h 1610935"/>
                  <a:gd name="connsiteX188" fmla="*/ 231115 w 2163422"/>
                  <a:gd name="connsiteY188" fmla="*/ 1259003 h 1610935"/>
                  <a:gd name="connsiteX189" fmla="*/ 232175 w 2163422"/>
                  <a:gd name="connsiteY189" fmla="*/ 1320125 h 1610935"/>
                  <a:gd name="connsiteX190" fmla="*/ 233227 w 2163422"/>
                  <a:gd name="connsiteY190" fmla="*/ 1236795 h 1610935"/>
                  <a:gd name="connsiteX191" fmla="*/ 234280 w 2163422"/>
                  <a:gd name="connsiteY191" fmla="*/ 1233959 h 1610935"/>
                  <a:gd name="connsiteX192" fmla="*/ 235340 w 2163422"/>
                  <a:gd name="connsiteY192" fmla="*/ 1353400 h 1610935"/>
                  <a:gd name="connsiteX193" fmla="*/ 236393 w 2163422"/>
                  <a:gd name="connsiteY193" fmla="*/ 1292917 h 1610935"/>
                  <a:gd name="connsiteX194" fmla="*/ 237452 w 2163422"/>
                  <a:gd name="connsiteY194" fmla="*/ 1325260 h 1610935"/>
                  <a:gd name="connsiteX195" fmla="*/ 238505 w 2163422"/>
                  <a:gd name="connsiteY195" fmla="*/ 1297059 h 1610935"/>
                  <a:gd name="connsiteX196" fmla="*/ 239558 w 2163422"/>
                  <a:gd name="connsiteY196" fmla="*/ 1354193 h 1610935"/>
                  <a:gd name="connsiteX197" fmla="*/ 240618 w 2163422"/>
                  <a:gd name="connsiteY197" fmla="*/ 1317442 h 1610935"/>
                  <a:gd name="connsiteX198" fmla="*/ 241670 w 2163422"/>
                  <a:gd name="connsiteY198" fmla="*/ 1321297 h 1610935"/>
                  <a:gd name="connsiteX199" fmla="*/ 242723 w 2163422"/>
                  <a:gd name="connsiteY199" fmla="*/ 1308173 h 1610935"/>
                  <a:gd name="connsiteX200" fmla="*/ 243783 w 2163422"/>
                  <a:gd name="connsiteY200" fmla="*/ 1325040 h 1610935"/>
                  <a:gd name="connsiteX201" fmla="*/ 244836 w 2163422"/>
                  <a:gd name="connsiteY201" fmla="*/ 1329102 h 1610935"/>
                  <a:gd name="connsiteX202" fmla="*/ 245889 w 2163422"/>
                  <a:gd name="connsiteY202" fmla="*/ 1280218 h 1610935"/>
                  <a:gd name="connsiteX203" fmla="*/ 246948 w 2163422"/>
                  <a:gd name="connsiteY203" fmla="*/ 1311709 h 1610935"/>
                  <a:gd name="connsiteX204" fmla="*/ 249061 w 2163422"/>
                  <a:gd name="connsiteY204" fmla="*/ 1277102 h 1610935"/>
                  <a:gd name="connsiteX205" fmla="*/ 250113 w 2163422"/>
                  <a:gd name="connsiteY205" fmla="*/ 1346708 h 1610935"/>
                  <a:gd name="connsiteX206" fmla="*/ 252226 w 2163422"/>
                  <a:gd name="connsiteY206" fmla="*/ 1320412 h 1610935"/>
                  <a:gd name="connsiteX207" fmla="*/ 253279 w 2163422"/>
                  <a:gd name="connsiteY207" fmla="*/ 1325779 h 1610935"/>
                  <a:gd name="connsiteX208" fmla="*/ 254332 w 2163422"/>
                  <a:gd name="connsiteY208" fmla="*/ 1311009 h 1610935"/>
                  <a:gd name="connsiteX209" fmla="*/ 255391 w 2163422"/>
                  <a:gd name="connsiteY209" fmla="*/ 1339297 h 1610935"/>
                  <a:gd name="connsiteX210" fmla="*/ 256444 w 2163422"/>
                  <a:gd name="connsiteY210" fmla="*/ 1292391 h 1610935"/>
                  <a:gd name="connsiteX211" fmla="*/ 257504 w 2163422"/>
                  <a:gd name="connsiteY211" fmla="*/ 1369115 h 1610935"/>
                  <a:gd name="connsiteX212" fmla="*/ 258556 w 2163422"/>
                  <a:gd name="connsiteY212" fmla="*/ 1294968 h 1610935"/>
                  <a:gd name="connsiteX213" fmla="*/ 259609 w 2163422"/>
                  <a:gd name="connsiteY213" fmla="*/ 1369029 h 1610935"/>
                  <a:gd name="connsiteX214" fmla="*/ 260669 w 2163422"/>
                  <a:gd name="connsiteY214" fmla="*/ 1310523 h 1610935"/>
                  <a:gd name="connsiteX215" fmla="*/ 261722 w 2163422"/>
                  <a:gd name="connsiteY215" fmla="*/ 1340655 h 1610935"/>
                  <a:gd name="connsiteX216" fmla="*/ 262775 w 2163422"/>
                  <a:gd name="connsiteY216" fmla="*/ 1338478 h 1610935"/>
                  <a:gd name="connsiteX217" fmla="*/ 263834 w 2163422"/>
                  <a:gd name="connsiteY217" fmla="*/ 1327071 h 1610935"/>
                  <a:gd name="connsiteX218" fmla="*/ 264887 w 2163422"/>
                  <a:gd name="connsiteY218" fmla="*/ 1342733 h 1610935"/>
                  <a:gd name="connsiteX219" fmla="*/ 265940 w 2163422"/>
                  <a:gd name="connsiteY219" fmla="*/ 1342586 h 1610935"/>
                  <a:gd name="connsiteX220" fmla="*/ 266999 w 2163422"/>
                  <a:gd name="connsiteY220" fmla="*/ 1337186 h 1610935"/>
                  <a:gd name="connsiteX221" fmla="*/ 269112 w 2163422"/>
                  <a:gd name="connsiteY221" fmla="*/ 1356637 h 1610935"/>
                  <a:gd name="connsiteX222" fmla="*/ 271218 w 2163422"/>
                  <a:gd name="connsiteY222" fmla="*/ 1320618 h 1610935"/>
                  <a:gd name="connsiteX223" fmla="*/ 272277 w 2163422"/>
                  <a:gd name="connsiteY223" fmla="*/ 1350823 h 1610935"/>
                  <a:gd name="connsiteX224" fmla="*/ 273330 w 2163422"/>
                  <a:gd name="connsiteY224" fmla="*/ 1320938 h 1610935"/>
                  <a:gd name="connsiteX225" fmla="*/ 274383 w 2163422"/>
                  <a:gd name="connsiteY225" fmla="*/ 1338944 h 1610935"/>
                  <a:gd name="connsiteX226" fmla="*/ 275442 w 2163422"/>
                  <a:gd name="connsiteY226" fmla="*/ 1339337 h 1610935"/>
                  <a:gd name="connsiteX227" fmla="*/ 276495 w 2163422"/>
                  <a:gd name="connsiteY227" fmla="*/ 1340788 h 1610935"/>
                  <a:gd name="connsiteX228" fmla="*/ 277555 w 2163422"/>
                  <a:gd name="connsiteY228" fmla="*/ 1313753 h 1610935"/>
                  <a:gd name="connsiteX229" fmla="*/ 278608 w 2163422"/>
                  <a:gd name="connsiteY229" fmla="*/ 1337479 h 1610935"/>
                  <a:gd name="connsiteX230" fmla="*/ 280720 w 2163422"/>
                  <a:gd name="connsiteY230" fmla="*/ 1332365 h 1610935"/>
                  <a:gd name="connsiteX231" fmla="*/ 281773 w 2163422"/>
                  <a:gd name="connsiteY231" fmla="*/ 1333910 h 1610935"/>
                  <a:gd name="connsiteX232" fmla="*/ 282826 w 2163422"/>
                  <a:gd name="connsiteY232" fmla="*/ 1323888 h 1610935"/>
                  <a:gd name="connsiteX233" fmla="*/ 283885 w 2163422"/>
                  <a:gd name="connsiteY233" fmla="*/ 1339749 h 1610935"/>
                  <a:gd name="connsiteX234" fmla="*/ 284938 w 2163422"/>
                  <a:gd name="connsiteY234" fmla="*/ 1334589 h 1610935"/>
                  <a:gd name="connsiteX235" fmla="*/ 285991 w 2163422"/>
                  <a:gd name="connsiteY235" fmla="*/ 1345017 h 1610935"/>
                  <a:gd name="connsiteX236" fmla="*/ 287051 w 2163422"/>
                  <a:gd name="connsiteY236" fmla="*/ 1321391 h 1610935"/>
                  <a:gd name="connsiteX237" fmla="*/ 288104 w 2163422"/>
                  <a:gd name="connsiteY237" fmla="*/ 1345489 h 1610935"/>
                  <a:gd name="connsiteX238" fmla="*/ 290216 w 2163422"/>
                  <a:gd name="connsiteY238" fmla="*/ 1348499 h 1610935"/>
                  <a:gd name="connsiteX239" fmla="*/ 291269 w 2163422"/>
                  <a:gd name="connsiteY239" fmla="*/ 1336760 h 1610935"/>
                  <a:gd name="connsiteX240" fmla="*/ 292328 w 2163422"/>
                  <a:gd name="connsiteY240" fmla="*/ 1356543 h 1610935"/>
                  <a:gd name="connsiteX241" fmla="*/ 293381 w 2163422"/>
                  <a:gd name="connsiteY241" fmla="*/ 1323408 h 1610935"/>
                  <a:gd name="connsiteX242" fmla="*/ 294434 w 2163422"/>
                  <a:gd name="connsiteY242" fmla="*/ 1372065 h 1610935"/>
                  <a:gd name="connsiteX243" fmla="*/ 295494 w 2163422"/>
                  <a:gd name="connsiteY243" fmla="*/ 1325992 h 1610935"/>
                  <a:gd name="connsiteX244" fmla="*/ 296547 w 2163422"/>
                  <a:gd name="connsiteY244" fmla="*/ 1339130 h 1610935"/>
                  <a:gd name="connsiteX245" fmla="*/ 297606 w 2163422"/>
                  <a:gd name="connsiteY245" fmla="*/ 1364075 h 1610935"/>
                  <a:gd name="connsiteX246" fmla="*/ 298659 w 2163422"/>
                  <a:gd name="connsiteY246" fmla="*/ 1336793 h 1610935"/>
                  <a:gd name="connsiteX247" fmla="*/ 299712 w 2163422"/>
                  <a:gd name="connsiteY247" fmla="*/ 1341907 h 1610935"/>
                  <a:gd name="connsiteX248" fmla="*/ 300771 w 2163422"/>
                  <a:gd name="connsiteY248" fmla="*/ 1327916 h 1610935"/>
                  <a:gd name="connsiteX249" fmla="*/ 301824 w 2163422"/>
                  <a:gd name="connsiteY249" fmla="*/ 1350211 h 1610935"/>
                  <a:gd name="connsiteX250" fmla="*/ 302877 w 2163422"/>
                  <a:gd name="connsiteY250" fmla="*/ 1356057 h 1610935"/>
                  <a:gd name="connsiteX251" fmla="*/ 303937 w 2163422"/>
                  <a:gd name="connsiteY251" fmla="*/ 1317848 h 1610935"/>
                  <a:gd name="connsiteX252" fmla="*/ 304990 w 2163422"/>
                  <a:gd name="connsiteY252" fmla="*/ 1360972 h 1610935"/>
                  <a:gd name="connsiteX253" fmla="*/ 307102 w 2163422"/>
                  <a:gd name="connsiteY253" fmla="*/ 1339836 h 1610935"/>
                  <a:gd name="connsiteX254" fmla="*/ 308155 w 2163422"/>
                  <a:gd name="connsiteY254" fmla="*/ 1331799 h 1610935"/>
                  <a:gd name="connsiteX255" fmla="*/ 309214 w 2163422"/>
                  <a:gd name="connsiteY255" fmla="*/ 1343798 h 1610935"/>
                  <a:gd name="connsiteX256" fmla="*/ 310267 w 2163422"/>
                  <a:gd name="connsiteY256" fmla="*/ 1371273 h 1610935"/>
                  <a:gd name="connsiteX257" fmla="*/ 311320 w 2163422"/>
                  <a:gd name="connsiteY257" fmla="*/ 1340049 h 1610935"/>
                  <a:gd name="connsiteX258" fmla="*/ 314486 w 2163422"/>
                  <a:gd name="connsiteY258" fmla="*/ 1381814 h 1610935"/>
                  <a:gd name="connsiteX259" fmla="*/ 315545 w 2163422"/>
                  <a:gd name="connsiteY259" fmla="*/ 1339716 h 1610935"/>
                  <a:gd name="connsiteX260" fmla="*/ 316598 w 2163422"/>
                  <a:gd name="connsiteY260" fmla="*/ 1358248 h 1610935"/>
                  <a:gd name="connsiteX261" fmla="*/ 317657 w 2163422"/>
                  <a:gd name="connsiteY261" fmla="*/ 1360878 h 1610935"/>
                  <a:gd name="connsiteX262" fmla="*/ 318710 w 2163422"/>
                  <a:gd name="connsiteY262" fmla="*/ 1377785 h 1610935"/>
                  <a:gd name="connsiteX263" fmla="*/ 319763 w 2163422"/>
                  <a:gd name="connsiteY263" fmla="*/ 1338444 h 1610935"/>
                  <a:gd name="connsiteX264" fmla="*/ 320823 w 2163422"/>
                  <a:gd name="connsiteY264" fmla="*/ 1354346 h 1610935"/>
                  <a:gd name="connsiteX265" fmla="*/ 321876 w 2163422"/>
                  <a:gd name="connsiteY265" fmla="*/ 1343192 h 1610935"/>
                  <a:gd name="connsiteX266" fmla="*/ 322928 w 2163422"/>
                  <a:gd name="connsiteY266" fmla="*/ 1362610 h 1610935"/>
                  <a:gd name="connsiteX267" fmla="*/ 323988 w 2163422"/>
                  <a:gd name="connsiteY267" fmla="*/ 1348433 h 1610935"/>
                  <a:gd name="connsiteX268" fmla="*/ 325041 w 2163422"/>
                  <a:gd name="connsiteY268" fmla="*/ 1369608 h 1610935"/>
                  <a:gd name="connsiteX269" fmla="*/ 326094 w 2163422"/>
                  <a:gd name="connsiteY269" fmla="*/ 1369362 h 1610935"/>
                  <a:gd name="connsiteX270" fmla="*/ 327153 w 2163422"/>
                  <a:gd name="connsiteY270" fmla="*/ 1386249 h 1610935"/>
                  <a:gd name="connsiteX271" fmla="*/ 329266 w 2163422"/>
                  <a:gd name="connsiteY271" fmla="*/ 1346115 h 1610935"/>
                  <a:gd name="connsiteX272" fmla="*/ 330319 w 2163422"/>
                  <a:gd name="connsiteY272" fmla="*/ 1353114 h 1610935"/>
                  <a:gd name="connsiteX273" fmla="*/ 331371 w 2163422"/>
                  <a:gd name="connsiteY273" fmla="*/ 1341887 h 1610935"/>
                  <a:gd name="connsiteX274" fmla="*/ 332431 w 2163422"/>
                  <a:gd name="connsiteY274" fmla="*/ 1377938 h 1610935"/>
                  <a:gd name="connsiteX275" fmla="*/ 334537 w 2163422"/>
                  <a:gd name="connsiteY275" fmla="*/ 1361451 h 1610935"/>
                  <a:gd name="connsiteX276" fmla="*/ 335596 w 2163422"/>
                  <a:gd name="connsiteY276" fmla="*/ 1365300 h 1610935"/>
                  <a:gd name="connsiteX277" fmla="*/ 336649 w 2163422"/>
                  <a:gd name="connsiteY277" fmla="*/ 1357183 h 1610935"/>
                  <a:gd name="connsiteX278" fmla="*/ 337709 w 2163422"/>
                  <a:gd name="connsiteY278" fmla="*/ 1383432 h 1610935"/>
                  <a:gd name="connsiteX279" fmla="*/ 338762 w 2163422"/>
                  <a:gd name="connsiteY279" fmla="*/ 1350131 h 1610935"/>
                  <a:gd name="connsiteX280" fmla="*/ 339815 w 2163422"/>
                  <a:gd name="connsiteY280" fmla="*/ 1370880 h 1610935"/>
                  <a:gd name="connsiteX281" fmla="*/ 340874 w 2163422"/>
                  <a:gd name="connsiteY281" fmla="*/ 1348826 h 1610935"/>
                  <a:gd name="connsiteX282" fmla="*/ 342980 w 2163422"/>
                  <a:gd name="connsiteY282" fmla="*/ 1377666 h 1610935"/>
                  <a:gd name="connsiteX283" fmla="*/ 345092 w 2163422"/>
                  <a:gd name="connsiteY283" fmla="*/ 1369408 h 1610935"/>
                  <a:gd name="connsiteX284" fmla="*/ 346145 w 2163422"/>
                  <a:gd name="connsiteY284" fmla="*/ 1348000 h 1610935"/>
                  <a:gd name="connsiteX285" fmla="*/ 347205 w 2163422"/>
                  <a:gd name="connsiteY285" fmla="*/ 1344750 h 1610935"/>
                  <a:gd name="connsiteX286" fmla="*/ 348258 w 2163422"/>
                  <a:gd name="connsiteY286" fmla="*/ 1364701 h 1610935"/>
                  <a:gd name="connsiteX287" fmla="*/ 349317 w 2163422"/>
                  <a:gd name="connsiteY287" fmla="*/ 1368822 h 1610935"/>
                  <a:gd name="connsiteX288" fmla="*/ 350370 w 2163422"/>
                  <a:gd name="connsiteY288" fmla="*/ 1365786 h 1610935"/>
                  <a:gd name="connsiteX289" fmla="*/ 351423 w 2163422"/>
                  <a:gd name="connsiteY289" fmla="*/ 1381521 h 1610935"/>
                  <a:gd name="connsiteX290" fmla="*/ 352482 w 2163422"/>
                  <a:gd name="connsiteY290" fmla="*/ 1336986 h 1610935"/>
                  <a:gd name="connsiteX291" fmla="*/ 353535 w 2163422"/>
                  <a:gd name="connsiteY291" fmla="*/ 1363648 h 1610935"/>
                  <a:gd name="connsiteX292" fmla="*/ 354588 w 2163422"/>
                  <a:gd name="connsiteY292" fmla="*/ 1369701 h 1610935"/>
                  <a:gd name="connsiteX293" fmla="*/ 355648 w 2163422"/>
                  <a:gd name="connsiteY293" fmla="*/ 1381807 h 1610935"/>
                  <a:gd name="connsiteX294" fmla="*/ 356701 w 2163422"/>
                  <a:gd name="connsiteY294" fmla="*/ 1336540 h 1610935"/>
                  <a:gd name="connsiteX295" fmla="*/ 357760 w 2163422"/>
                  <a:gd name="connsiteY295" fmla="*/ 1360798 h 1610935"/>
                  <a:gd name="connsiteX296" fmla="*/ 359866 w 2163422"/>
                  <a:gd name="connsiteY296" fmla="*/ 1360139 h 1610935"/>
                  <a:gd name="connsiteX297" fmla="*/ 360925 w 2163422"/>
                  <a:gd name="connsiteY297" fmla="*/ 1337272 h 1610935"/>
                  <a:gd name="connsiteX298" fmla="*/ 361978 w 2163422"/>
                  <a:gd name="connsiteY298" fmla="*/ 1351662 h 1610935"/>
                  <a:gd name="connsiteX299" fmla="*/ 363031 w 2163422"/>
                  <a:gd name="connsiteY299" fmla="*/ 1350550 h 1610935"/>
                  <a:gd name="connsiteX300" fmla="*/ 364091 w 2163422"/>
                  <a:gd name="connsiteY300" fmla="*/ 1377899 h 1610935"/>
                  <a:gd name="connsiteX301" fmla="*/ 365144 w 2163422"/>
                  <a:gd name="connsiteY301" fmla="*/ 1374389 h 1610935"/>
                  <a:gd name="connsiteX302" fmla="*/ 367256 w 2163422"/>
                  <a:gd name="connsiteY302" fmla="*/ 1345483 h 1610935"/>
                  <a:gd name="connsiteX303" fmla="*/ 368309 w 2163422"/>
                  <a:gd name="connsiteY303" fmla="*/ 1388533 h 1610935"/>
                  <a:gd name="connsiteX304" fmla="*/ 369368 w 2163422"/>
                  <a:gd name="connsiteY304" fmla="*/ 1368197 h 1610935"/>
                  <a:gd name="connsiteX305" fmla="*/ 370421 w 2163422"/>
                  <a:gd name="connsiteY305" fmla="*/ 1374336 h 1610935"/>
                  <a:gd name="connsiteX306" fmla="*/ 371474 w 2163422"/>
                  <a:gd name="connsiteY306" fmla="*/ 1365813 h 1610935"/>
                  <a:gd name="connsiteX307" fmla="*/ 372534 w 2163422"/>
                  <a:gd name="connsiteY307" fmla="*/ 1342679 h 1610935"/>
                  <a:gd name="connsiteX308" fmla="*/ 373587 w 2163422"/>
                  <a:gd name="connsiteY308" fmla="*/ 1350097 h 1610935"/>
                  <a:gd name="connsiteX309" fmla="*/ 374639 w 2163422"/>
                  <a:gd name="connsiteY309" fmla="*/ 1385390 h 1610935"/>
                  <a:gd name="connsiteX310" fmla="*/ 375699 w 2163422"/>
                  <a:gd name="connsiteY310" fmla="*/ 1387754 h 1610935"/>
                  <a:gd name="connsiteX311" fmla="*/ 376752 w 2163422"/>
                  <a:gd name="connsiteY311" fmla="*/ 1363322 h 1610935"/>
                  <a:gd name="connsiteX312" fmla="*/ 377811 w 2163422"/>
                  <a:gd name="connsiteY312" fmla="*/ 1373963 h 1610935"/>
                  <a:gd name="connsiteX313" fmla="*/ 379917 w 2163422"/>
                  <a:gd name="connsiteY313" fmla="*/ 1367364 h 1610935"/>
                  <a:gd name="connsiteX314" fmla="*/ 380977 w 2163422"/>
                  <a:gd name="connsiteY314" fmla="*/ 1376973 h 1610935"/>
                  <a:gd name="connsiteX315" fmla="*/ 382030 w 2163422"/>
                  <a:gd name="connsiteY315" fmla="*/ 1345183 h 1610935"/>
                  <a:gd name="connsiteX316" fmla="*/ 384142 w 2163422"/>
                  <a:gd name="connsiteY316" fmla="*/ 1400812 h 1610935"/>
                  <a:gd name="connsiteX317" fmla="*/ 385195 w 2163422"/>
                  <a:gd name="connsiteY317" fmla="*/ 1343905 h 1610935"/>
                  <a:gd name="connsiteX318" fmla="*/ 386248 w 2163422"/>
                  <a:gd name="connsiteY318" fmla="*/ 1382313 h 1610935"/>
                  <a:gd name="connsiteX319" fmla="*/ 387307 w 2163422"/>
                  <a:gd name="connsiteY319" fmla="*/ 1379337 h 1610935"/>
                  <a:gd name="connsiteX320" fmla="*/ 388360 w 2163422"/>
                  <a:gd name="connsiteY320" fmla="*/ 1391470 h 1610935"/>
                  <a:gd name="connsiteX321" fmla="*/ 389420 w 2163422"/>
                  <a:gd name="connsiteY321" fmla="*/ 1370927 h 1610935"/>
                  <a:gd name="connsiteX322" fmla="*/ 390473 w 2163422"/>
                  <a:gd name="connsiteY322" fmla="*/ 1386882 h 1610935"/>
                  <a:gd name="connsiteX323" fmla="*/ 391525 w 2163422"/>
                  <a:gd name="connsiteY323" fmla="*/ 1378691 h 1610935"/>
                  <a:gd name="connsiteX324" fmla="*/ 392585 w 2163422"/>
                  <a:gd name="connsiteY324" fmla="*/ 1379470 h 1610935"/>
                  <a:gd name="connsiteX325" fmla="*/ 393638 w 2163422"/>
                  <a:gd name="connsiteY325" fmla="*/ 1366212 h 1610935"/>
                  <a:gd name="connsiteX326" fmla="*/ 394691 w 2163422"/>
                  <a:gd name="connsiteY326" fmla="*/ 1371080 h 1610935"/>
                  <a:gd name="connsiteX327" fmla="*/ 395750 w 2163422"/>
                  <a:gd name="connsiteY327" fmla="*/ 1380063 h 1610935"/>
                  <a:gd name="connsiteX328" fmla="*/ 396803 w 2163422"/>
                  <a:gd name="connsiteY328" fmla="*/ 1378411 h 1610935"/>
                  <a:gd name="connsiteX329" fmla="*/ 397856 w 2163422"/>
                  <a:gd name="connsiteY329" fmla="*/ 1358481 h 1610935"/>
                  <a:gd name="connsiteX330" fmla="*/ 398916 w 2163422"/>
                  <a:gd name="connsiteY330" fmla="*/ 1369741 h 1610935"/>
                  <a:gd name="connsiteX331" fmla="*/ 399968 w 2163422"/>
                  <a:gd name="connsiteY331" fmla="*/ 1403003 h 1610935"/>
                  <a:gd name="connsiteX332" fmla="*/ 401028 w 2163422"/>
                  <a:gd name="connsiteY332" fmla="*/ 1381295 h 1610935"/>
                  <a:gd name="connsiteX333" fmla="*/ 402081 w 2163422"/>
                  <a:gd name="connsiteY333" fmla="*/ 1386003 h 1610935"/>
                  <a:gd name="connsiteX334" fmla="*/ 403134 w 2163422"/>
                  <a:gd name="connsiteY334" fmla="*/ 1382154 h 1610935"/>
                  <a:gd name="connsiteX335" fmla="*/ 404193 w 2163422"/>
                  <a:gd name="connsiteY335" fmla="*/ 1394912 h 1610935"/>
                  <a:gd name="connsiteX336" fmla="*/ 406299 w 2163422"/>
                  <a:gd name="connsiteY336" fmla="*/ 1388733 h 1610935"/>
                  <a:gd name="connsiteX337" fmla="*/ 407359 w 2163422"/>
                  <a:gd name="connsiteY337" fmla="*/ 1374403 h 1610935"/>
                  <a:gd name="connsiteX338" fmla="*/ 409471 w 2163422"/>
                  <a:gd name="connsiteY338" fmla="*/ 1387980 h 1610935"/>
                  <a:gd name="connsiteX339" fmla="*/ 411577 w 2163422"/>
                  <a:gd name="connsiteY339" fmla="*/ 1375488 h 1610935"/>
                  <a:gd name="connsiteX340" fmla="*/ 412636 w 2163422"/>
                  <a:gd name="connsiteY340" fmla="*/ 1392908 h 1610935"/>
                  <a:gd name="connsiteX341" fmla="*/ 413689 w 2163422"/>
                  <a:gd name="connsiteY341" fmla="*/ 1371926 h 1610935"/>
                  <a:gd name="connsiteX342" fmla="*/ 414742 w 2163422"/>
                  <a:gd name="connsiteY342" fmla="*/ 1368236 h 1610935"/>
                  <a:gd name="connsiteX343" fmla="*/ 415802 w 2163422"/>
                  <a:gd name="connsiteY343" fmla="*/ 1399347 h 1610935"/>
                  <a:gd name="connsiteX344" fmla="*/ 417907 w 2163422"/>
                  <a:gd name="connsiteY344" fmla="*/ 1367963 h 1610935"/>
                  <a:gd name="connsiteX345" fmla="*/ 418967 w 2163422"/>
                  <a:gd name="connsiteY345" fmla="*/ 1373897 h 1610935"/>
                  <a:gd name="connsiteX346" fmla="*/ 420020 w 2163422"/>
                  <a:gd name="connsiteY346" fmla="*/ 1368762 h 1610935"/>
                  <a:gd name="connsiteX347" fmla="*/ 421079 w 2163422"/>
                  <a:gd name="connsiteY347" fmla="*/ 1402643 h 1610935"/>
                  <a:gd name="connsiteX348" fmla="*/ 422132 w 2163422"/>
                  <a:gd name="connsiteY348" fmla="*/ 1395132 h 1610935"/>
                  <a:gd name="connsiteX349" fmla="*/ 423185 w 2163422"/>
                  <a:gd name="connsiteY349" fmla="*/ 1381148 h 1610935"/>
                  <a:gd name="connsiteX350" fmla="*/ 424244 w 2163422"/>
                  <a:gd name="connsiteY350" fmla="*/ 1394892 h 1610935"/>
                  <a:gd name="connsiteX351" fmla="*/ 425297 w 2163422"/>
                  <a:gd name="connsiteY351" fmla="*/ 1393534 h 1610935"/>
                  <a:gd name="connsiteX352" fmla="*/ 426350 w 2163422"/>
                  <a:gd name="connsiteY352" fmla="*/ 1393753 h 1610935"/>
                  <a:gd name="connsiteX353" fmla="*/ 427410 w 2163422"/>
                  <a:gd name="connsiteY353" fmla="*/ 1388440 h 1610935"/>
                  <a:gd name="connsiteX354" fmla="*/ 428463 w 2163422"/>
                  <a:gd name="connsiteY354" fmla="*/ 1371712 h 1610935"/>
                  <a:gd name="connsiteX355" fmla="*/ 429522 w 2163422"/>
                  <a:gd name="connsiteY355" fmla="*/ 1384338 h 1610935"/>
                  <a:gd name="connsiteX356" fmla="*/ 430575 w 2163422"/>
                  <a:gd name="connsiteY356" fmla="*/ 1381315 h 1610935"/>
                  <a:gd name="connsiteX357" fmla="*/ 432688 w 2163422"/>
                  <a:gd name="connsiteY357" fmla="*/ 1360106 h 1610935"/>
                  <a:gd name="connsiteX358" fmla="*/ 433740 w 2163422"/>
                  <a:gd name="connsiteY358" fmla="*/ 1379497 h 1610935"/>
                  <a:gd name="connsiteX359" fmla="*/ 434793 w 2163422"/>
                  <a:gd name="connsiteY359" fmla="*/ 1383053 h 1610935"/>
                  <a:gd name="connsiteX360" fmla="*/ 435853 w 2163422"/>
                  <a:gd name="connsiteY360" fmla="*/ 1403322 h 1610935"/>
                  <a:gd name="connsiteX361" fmla="*/ 436906 w 2163422"/>
                  <a:gd name="connsiteY361" fmla="*/ 1387175 h 1610935"/>
                  <a:gd name="connsiteX362" fmla="*/ 437959 w 2163422"/>
                  <a:gd name="connsiteY362" fmla="*/ 1386555 h 1610935"/>
                  <a:gd name="connsiteX363" fmla="*/ 439018 w 2163422"/>
                  <a:gd name="connsiteY363" fmla="*/ 1387141 h 1610935"/>
                  <a:gd name="connsiteX364" fmla="*/ 440071 w 2163422"/>
                  <a:gd name="connsiteY364" fmla="*/ 1384265 h 1610935"/>
                  <a:gd name="connsiteX365" fmla="*/ 441131 w 2163422"/>
                  <a:gd name="connsiteY365" fmla="*/ 1384624 h 1610935"/>
                  <a:gd name="connsiteX366" fmla="*/ 442183 w 2163422"/>
                  <a:gd name="connsiteY366" fmla="*/ 1411952 h 1610935"/>
                  <a:gd name="connsiteX367" fmla="*/ 443236 w 2163422"/>
                  <a:gd name="connsiteY367" fmla="*/ 1399021 h 1610935"/>
                  <a:gd name="connsiteX368" fmla="*/ 444296 w 2163422"/>
                  <a:gd name="connsiteY368" fmla="*/ 1403083 h 1610935"/>
                  <a:gd name="connsiteX369" fmla="*/ 445349 w 2163422"/>
                  <a:gd name="connsiteY369" fmla="*/ 1390224 h 1610935"/>
                  <a:gd name="connsiteX370" fmla="*/ 446402 w 2163422"/>
                  <a:gd name="connsiteY370" fmla="*/ 1405899 h 1610935"/>
                  <a:gd name="connsiteX371" fmla="*/ 448514 w 2163422"/>
                  <a:gd name="connsiteY371" fmla="*/ 1384191 h 1610935"/>
                  <a:gd name="connsiteX372" fmla="*/ 449574 w 2163422"/>
                  <a:gd name="connsiteY372" fmla="*/ 1386555 h 1610935"/>
                  <a:gd name="connsiteX373" fmla="*/ 451679 w 2163422"/>
                  <a:gd name="connsiteY373" fmla="*/ 1400632 h 1610935"/>
                  <a:gd name="connsiteX374" fmla="*/ 452739 w 2163422"/>
                  <a:gd name="connsiteY374" fmla="*/ 1381321 h 1610935"/>
                  <a:gd name="connsiteX375" fmla="*/ 453792 w 2163422"/>
                  <a:gd name="connsiteY375" fmla="*/ 1377839 h 1610935"/>
                  <a:gd name="connsiteX376" fmla="*/ 454845 w 2163422"/>
                  <a:gd name="connsiteY376" fmla="*/ 1387481 h 1610935"/>
                  <a:gd name="connsiteX377" fmla="*/ 456957 w 2163422"/>
                  <a:gd name="connsiteY377" fmla="*/ 1379317 h 1610935"/>
                  <a:gd name="connsiteX378" fmla="*/ 458010 w 2163422"/>
                  <a:gd name="connsiteY378" fmla="*/ 1379484 h 1610935"/>
                  <a:gd name="connsiteX379" fmla="*/ 460122 w 2163422"/>
                  <a:gd name="connsiteY379" fmla="*/ 1405946 h 1610935"/>
                  <a:gd name="connsiteX380" fmla="*/ 461182 w 2163422"/>
                  <a:gd name="connsiteY380" fmla="*/ 1389725 h 1610935"/>
                  <a:gd name="connsiteX381" fmla="*/ 462235 w 2163422"/>
                  <a:gd name="connsiteY381" fmla="*/ 1389618 h 1610935"/>
                  <a:gd name="connsiteX382" fmla="*/ 463288 w 2163422"/>
                  <a:gd name="connsiteY382" fmla="*/ 1390331 h 1610935"/>
                  <a:gd name="connsiteX383" fmla="*/ 464347 w 2163422"/>
                  <a:gd name="connsiteY383" fmla="*/ 1357875 h 1610935"/>
                  <a:gd name="connsiteX384" fmla="*/ 465400 w 2163422"/>
                  <a:gd name="connsiteY384" fmla="*/ 1376327 h 1610935"/>
                  <a:gd name="connsiteX385" fmla="*/ 468565 w 2163422"/>
                  <a:gd name="connsiteY385" fmla="*/ 1383139 h 1610935"/>
                  <a:gd name="connsiteX386" fmla="*/ 469625 w 2163422"/>
                  <a:gd name="connsiteY386" fmla="*/ 1376580 h 1610935"/>
                  <a:gd name="connsiteX387" fmla="*/ 470678 w 2163422"/>
                  <a:gd name="connsiteY387" fmla="*/ 1356304 h 1610935"/>
                  <a:gd name="connsiteX388" fmla="*/ 471731 w 2163422"/>
                  <a:gd name="connsiteY388" fmla="*/ 1371772 h 1610935"/>
                  <a:gd name="connsiteX389" fmla="*/ 472790 w 2163422"/>
                  <a:gd name="connsiteY389" fmla="*/ 1418838 h 1610935"/>
                  <a:gd name="connsiteX390" fmla="*/ 473843 w 2163422"/>
                  <a:gd name="connsiteY390" fmla="*/ 1389951 h 1610935"/>
                  <a:gd name="connsiteX391" fmla="*/ 475955 w 2163422"/>
                  <a:gd name="connsiteY391" fmla="*/ 1399593 h 1610935"/>
                  <a:gd name="connsiteX392" fmla="*/ 477008 w 2163422"/>
                  <a:gd name="connsiteY392" fmla="*/ 1421428 h 1610935"/>
                  <a:gd name="connsiteX393" fmla="*/ 478061 w 2163422"/>
                  <a:gd name="connsiteY393" fmla="*/ 1398248 h 1610935"/>
                  <a:gd name="connsiteX394" fmla="*/ 479121 w 2163422"/>
                  <a:gd name="connsiteY394" fmla="*/ 1411047 h 1610935"/>
                  <a:gd name="connsiteX395" fmla="*/ 480174 w 2163422"/>
                  <a:gd name="connsiteY395" fmla="*/ 1390584 h 1610935"/>
                  <a:gd name="connsiteX396" fmla="*/ 481233 w 2163422"/>
                  <a:gd name="connsiteY396" fmla="*/ 1398854 h 1610935"/>
                  <a:gd name="connsiteX397" fmla="*/ 482286 w 2163422"/>
                  <a:gd name="connsiteY397" fmla="*/ 1399427 h 1610935"/>
                  <a:gd name="connsiteX398" fmla="*/ 483339 w 2163422"/>
                  <a:gd name="connsiteY398" fmla="*/ 1375588 h 1610935"/>
                  <a:gd name="connsiteX399" fmla="*/ 484398 w 2163422"/>
                  <a:gd name="connsiteY399" fmla="*/ 1380089 h 1610935"/>
                  <a:gd name="connsiteX400" fmla="*/ 485451 w 2163422"/>
                  <a:gd name="connsiteY400" fmla="*/ 1408703 h 1610935"/>
                  <a:gd name="connsiteX401" fmla="*/ 486504 w 2163422"/>
                  <a:gd name="connsiteY401" fmla="*/ 1378185 h 1610935"/>
                  <a:gd name="connsiteX402" fmla="*/ 487564 w 2163422"/>
                  <a:gd name="connsiteY402" fmla="*/ 1406239 h 1610935"/>
                  <a:gd name="connsiteX403" fmla="*/ 488617 w 2163422"/>
                  <a:gd name="connsiteY403" fmla="*/ 1374463 h 1610935"/>
                  <a:gd name="connsiteX404" fmla="*/ 490729 w 2163422"/>
                  <a:gd name="connsiteY404" fmla="*/ 1412339 h 1610935"/>
                  <a:gd name="connsiteX405" fmla="*/ 493894 w 2163422"/>
                  <a:gd name="connsiteY405" fmla="*/ 1374502 h 1610935"/>
                  <a:gd name="connsiteX406" fmla="*/ 494947 w 2163422"/>
                  <a:gd name="connsiteY406" fmla="*/ 1387268 h 1610935"/>
                  <a:gd name="connsiteX407" fmla="*/ 496007 w 2163422"/>
                  <a:gd name="connsiteY407" fmla="*/ 1386582 h 1610935"/>
                  <a:gd name="connsiteX408" fmla="*/ 501284 w 2163422"/>
                  <a:gd name="connsiteY408" fmla="*/ 1409122 h 1610935"/>
                  <a:gd name="connsiteX409" fmla="*/ 502337 w 2163422"/>
                  <a:gd name="connsiteY409" fmla="*/ 1401065 h 1610935"/>
                  <a:gd name="connsiteX410" fmla="*/ 503390 w 2163422"/>
                  <a:gd name="connsiteY410" fmla="*/ 1410274 h 1610935"/>
                  <a:gd name="connsiteX411" fmla="*/ 504450 w 2163422"/>
                  <a:gd name="connsiteY411" fmla="*/ 1388300 h 1610935"/>
                  <a:gd name="connsiteX412" fmla="*/ 505503 w 2163422"/>
                  <a:gd name="connsiteY412" fmla="*/ 1406685 h 1610935"/>
                  <a:gd name="connsiteX413" fmla="*/ 508668 w 2163422"/>
                  <a:gd name="connsiteY413" fmla="*/ 1386942 h 1610935"/>
                  <a:gd name="connsiteX414" fmla="*/ 509727 w 2163422"/>
                  <a:gd name="connsiteY414" fmla="*/ 1408963 h 1610935"/>
                  <a:gd name="connsiteX415" fmla="*/ 510780 w 2163422"/>
                  <a:gd name="connsiteY415" fmla="*/ 1405480 h 1610935"/>
                  <a:gd name="connsiteX416" fmla="*/ 511833 w 2163422"/>
                  <a:gd name="connsiteY416" fmla="*/ 1392089 h 1610935"/>
                  <a:gd name="connsiteX417" fmla="*/ 513946 w 2163422"/>
                  <a:gd name="connsiteY417" fmla="*/ 1394992 h 1610935"/>
                  <a:gd name="connsiteX418" fmla="*/ 514998 w 2163422"/>
                  <a:gd name="connsiteY418" fmla="*/ 1420682 h 1610935"/>
                  <a:gd name="connsiteX419" fmla="*/ 516058 w 2163422"/>
                  <a:gd name="connsiteY419" fmla="*/ 1396870 h 1610935"/>
                  <a:gd name="connsiteX420" fmla="*/ 517111 w 2163422"/>
                  <a:gd name="connsiteY420" fmla="*/ 1414763 h 1610935"/>
                  <a:gd name="connsiteX421" fmla="*/ 518164 w 2163422"/>
                  <a:gd name="connsiteY421" fmla="*/ 1406426 h 1610935"/>
                  <a:gd name="connsiteX422" fmla="*/ 519223 w 2163422"/>
                  <a:gd name="connsiteY422" fmla="*/ 1409176 h 1610935"/>
                  <a:gd name="connsiteX423" fmla="*/ 520276 w 2163422"/>
                  <a:gd name="connsiteY423" fmla="*/ 1419371 h 1610935"/>
                  <a:gd name="connsiteX424" fmla="*/ 522389 w 2163422"/>
                  <a:gd name="connsiteY424" fmla="*/ 1405027 h 1610935"/>
                  <a:gd name="connsiteX425" fmla="*/ 523441 w 2163422"/>
                  <a:gd name="connsiteY425" fmla="*/ 1409229 h 1610935"/>
                  <a:gd name="connsiteX426" fmla="*/ 524501 w 2163422"/>
                  <a:gd name="connsiteY426" fmla="*/ 1398288 h 1610935"/>
                  <a:gd name="connsiteX427" fmla="*/ 525554 w 2163422"/>
                  <a:gd name="connsiteY427" fmla="*/ 1399767 h 1610935"/>
                  <a:gd name="connsiteX428" fmla="*/ 526607 w 2163422"/>
                  <a:gd name="connsiteY428" fmla="*/ 1418851 h 1610935"/>
                  <a:gd name="connsiteX429" fmla="*/ 528719 w 2163422"/>
                  <a:gd name="connsiteY429" fmla="*/ 1398708 h 1610935"/>
                  <a:gd name="connsiteX430" fmla="*/ 529772 w 2163422"/>
                  <a:gd name="connsiteY430" fmla="*/ 1418938 h 1610935"/>
                  <a:gd name="connsiteX431" fmla="*/ 530832 w 2163422"/>
                  <a:gd name="connsiteY431" fmla="*/ 1399527 h 1610935"/>
                  <a:gd name="connsiteX432" fmla="*/ 531884 w 2163422"/>
                  <a:gd name="connsiteY432" fmla="*/ 1414909 h 1610935"/>
                  <a:gd name="connsiteX433" fmla="*/ 533997 w 2163422"/>
                  <a:gd name="connsiteY433" fmla="*/ 1394732 h 1610935"/>
                  <a:gd name="connsiteX434" fmla="*/ 535050 w 2163422"/>
                  <a:gd name="connsiteY434" fmla="*/ 1397949 h 1610935"/>
                  <a:gd name="connsiteX435" fmla="*/ 536109 w 2163422"/>
                  <a:gd name="connsiteY435" fmla="*/ 1376820 h 1610935"/>
                  <a:gd name="connsiteX436" fmla="*/ 537162 w 2163422"/>
                  <a:gd name="connsiteY436" fmla="*/ 1402344 h 1610935"/>
                  <a:gd name="connsiteX437" fmla="*/ 538215 w 2163422"/>
                  <a:gd name="connsiteY437" fmla="*/ 1396131 h 1610935"/>
                  <a:gd name="connsiteX438" fmla="*/ 539275 w 2163422"/>
                  <a:gd name="connsiteY438" fmla="*/ 1395252 h 1610935"/>
                  <a:gd name="connsiteX439" fmla="*/ 540328 w 2163422"/>
                  <a:gd name="connsiteY439" fmla="*/ 1409216 h 1610935"/>
                  <a:gd name="connsiteX440" fmla="*/ 542440 w 2163422"/>
                  <a:gd name="connsiteY440" fmla="*/ 1394819 h 1610935"/>
                  <a:gd name="connsiteX441" fmla="*/ 543493 w 2163422"/>
                  <a:gd name="connsiteY441" fmla="*/ 1407225 h 1610935"/>
                  <a:gd name="connsiteX442" fmla="*/ 544552 w 2163422"/>
                  <a:gd name="connsiteY442" fmla="*/ 1385277 h 1610935"/>
                  <a:gd name="connsiteX443" fmla="*/ 545605 w 2163422"/>
                  <a:gd name="connsiteY443" fmla="*/ 1388700 h 1610935"/>
                  <a:gd name="connsiteX444" fmla="*/ 546658 w 2163422"/>
                  <a:gd name="connsiteY444" fmla="*/ 1416967 h 1610935"/>
                  <a:gd name="connsiteX445" fmla="*/ 547718 w 2163422"/>
                  <a:gd name="connsiteY445" fmla="*/ 1416607 h 1610935"/>
                  <a:gd name="connsiteX446" fmla="*/ 548771 w 2163422"/>
                  <a:gd name="connsiteY446" fmla="*/ 1385563 h 1610935"/>
                  <a:gd name="connsiteX447" fmla="*/ 549823 w 2163422"/>
                  <a:gd name="connsiteY447" fmla="*/ 1400166 h 1610935"/>
                  <a:gd name="connsiteX448" fmla="*/ 550883 w 2163422"/>
                  <a:gd name="connsiteY448" fmla="*/ 1390730 h 1610935"/>
                  <a:gd name="connsiteX449" fmla="*/ 551936 w 2163422"/>
                  <a:gd name="connsiteY449" fmla="*/ 1392648 h 1610935"/>
                  <a:gd name="connsiteX450" fmla="*/ 552995 w 2163422"/>
                  <a:gd name="connsiteY450" fmla="*/ 1402297 h 1610935"/>
                  <a:gd name="connsiteX451" fmla="*/ 554048 w 2163422"/>
                  <a:gd name="connsiteY451" fmla="*/ 1429585 h 1610935"/>
                  <a:gd name="connsiteX452" fmla="*/ 555101 w 2163422"/>
                  <a:gd name="connsiteY452" fmla="*/ 1399494 h 1610935"/>
                  <a:gd name="connsiteX453" fmla="*/ 556161 w 2163422"/>
                  <a:gd name="connsiteY453" fmla="*/ 1405973 h 1610935"/>
                  <a:gd name="connsiteX454" fmla="*/ 557214 w 2163422"/>
                  <a:gd name="connsiteY454" fmla="*/ 1383153 h 1610935"/>
                  <a:gd name="connsiteX455" fmla="*/ 561438 w 2163422"/>
                  <a:gd name="connsiteY455" fmla="*/ 1414969 h 1610935"/>
                  <a:gd name="connsiteX456" fmla="*/ 562491 w 2163422"/>
                  <a:gd name="connsiteY456" fmla="*/ 1413917 h 1610935"/>
                  <a:gd name="connsiteX457" fmla="*/ 564604 w 2163422"/>
                  <a:gd name="connsiteY457" fmla="*/ 1424119 h 1610935"/>
                  <a:gd name="connsiteX458" fmla="*/ 565657 w 2163422"/>
                  <a:gd name="connsiteY458" fmla="*/ 1415062 h 1610935"/>
                  <a:gd name="connsiteX459" fmla="*/ 566709 w 2163422"/>
                  <a:gd name="connsiteY459" fmla="*/ 1415888 h 1610935"/>
                  <a:gd name="connsiteX460" fmla="*/ 567769 w 2163422"/>
                  <a:gd name="connsiteY460" fmla="*/ 1406972 h 1610935"/>
                  <a:gd name="connsiteX461" fmla="*/ 569875 w 2163422"/>
                  <a:gd name="connsiteY461" fmla="*/ 1402277 h 1610935"/>
                  <a:gd name="connsiteX462" fmla="*/ 571987 w 2163422"/>
                  <a:gd name="connsiteY462" fmla="*/ 1415488 h 1610935"/>
                  <a:gd name="connsiteX463" fmla="*/ 574100 w 2163422"/>
                  <a:gd name="connsiteY463" fmla="*/ 1393900 h 1610935"/>
                  <a:gd name="connsiteX464" fmla="*/ 575152 w 2163422"/>
                  <a:gd name="connsiteY464" fmla="*/ 1411047 h 1610935"/>
                  <a:gd name="connsiteX465" fmla="*/ 577265 w 2163422"/>
                  <a:gd name="connsiteY465" fmla="*/ 1405054 h 1610935"/>
                  <a:gd name="connsiteX466" fmla="*/ 578318 w 2163422"/>
                  <a:gd name="connsiteY466" fmla="*/ 1387974 h 1610935"/>
                  <a:gd name="connsiteX467" fmla="*/ 580430 w 2163422"/>
                  <a:gd name="connsiteY467" fmla="*/ 1408170 h 1610935"/>
                  <a:gd name="connsiteX468" fmla="*/ 582543 w 2163422"/>
                  <a:gd name="connsiteY468" fmla="*/ 1415522 h 1610935"/>
                  <a:gd name="connsiteX469" fmla="*/ 583595 w 2163422"/>
                  <a:gd name="connsiteY469" fmla="*/ 1408783 h 1610935"/>
                  <a:gd name="connsiteX470" fmla="*/ 584655 w 2163422"/>
                  <a:gd name="connsiteY470" fmla="*/ 1412432 h 1610935"/>
                  <a:gd name="connsiteX471" fmla="*/ 585708 w 2163422"/>
                  <a:gd name="connsiteY471" fmla="*/ 1402577 h 1610935"/>
                  <a:gd name="connsiteX472" fmla="*/ 586761 w 2163422"/>
                  <a:gd name="connsiteY472" fmla="*/ 1425097 h 1610935"/>
                  <a:gd name="connsiteX473" fmla="*/ 587820 w 2163422"/>
                  <a:gd name="connsiteY473" fmla="*/ 1391749 h 1610935"/>
                  <a:gd name="connsiteX474" fmla="*/ 588873 w 2163422"/>
                  <a:gd name="connsiteY474" fmla="*/ 1405986 h 1610935"/>
                  <a:gd name="connsiteX475" fmla="*/ 589926 w 2163422"/>
                  <a:gd name="connsiteY475" fmla="*/ 1392508 h 1610935"/>
                  <a:gd name="connsiteX476" fmla="*/ 590985 w 2163422"/>
                  <a:gd name="connsiteY476" fmla="*/ 1416181 h 1610935"/>
                  <a:gd name="connsiteX477" fmla="*/ 592038 w 2163422"/>
                  <a:gd name="connsiteY477" fmla="*/ 1402284 h 1610935"/>
                  <a:gd name="connsiteX478" fmla="*/ 593098 w 2163422"/>
                  <a:gd name="connsiteY478" fmla="*/ 1406379 h 1610935"/>
                  <a:gd name="connsiteX479" fmla="*/ 594151 w 2163422"/>
                  <a:gd name="connsiteY479" fmla="*/ 1440426 h 1610935"/>
                  <a:gd name="connsiteX480" fmla="*/ 596263 w 2163422"/>
                  <a:gd name="connsiteY480" fmla="*/ 1382946 h 1610935"/>
                  <a:gd name="connsiteX481" fmla="*/ 598369 w 2163422"/>
                  <a:gd name="connsiteY481" fmla="*/ 1411287 h 1610935"/>
                  <a:gd name="connsiteX482" fmla="*/ 599428 w 2163422"/>
                  <a:gd name="connsiteY482" fmla="*/ 1416754 h 1610935"/>
                  <a:gd name="connsiteX483" fmla="*/ 600481 w 2163422"/>
                  <a:gd name="connsiteY483" fmla="*/ 1390970 h 1610935"/>
                  <a:gd name="connsiteX484" fmla="*/ 601541 w 2163422"/>
                  <a:gd name="connsiteY484" fmla="*/ 1428853 h 1610935"/>
                  <a:gd name="connsiteX485" fmla="*/ 602594 w 2163422"/>
                  <a:gd name="connsiteY485" fmla="*/ 1400566 h 1610935"/>
                  <a:gd name="connsiteX486" fmla="*/ 603647 w 2163422"/>
                  <a:gd name="connsiteY486" fmla="*/ 1407751 h 1610935"/>
                  <a:gd name="connsiteX487" fmla="*/ 604706 w 2163422"/>
                  <a:gd name="connsiteY487" fmla="*/ 1408790 h 1610935"/>
                  <a:gd name="connsiteX488" fmla="*/ 605759 w 2163422"/>
                  <a:gd name="connsiteY488" fmla="*/ 1431630 h 1610935"/>
                  <a:gd name="connsiteX489" fmla="*/ 606812 w 2163422"/>
                  <a:gd name="connsiteY489" fmla="*/ 1393947 h 1610935"/>
                  <a:gd name="connsiteX490" fmla="*/ 607871 w 2163422"/>
                  <a:gd name="connsiteY490" fmla="*/ 1407378 h 1610935"/>
                  <a:gd name="connsiteX491" fmla="*/ 608924 w 2163422"/>
                  <a:gd name="connsiteY491" fmla="*/ 1434833 h 1610935"/>
                  <a:gd name="connsiteX492" fmla="*/ 609977 w 2163422"/>
                  <a:gd name="connsiteY492" fmla="*/ 1425710 h 1610935"/>
                  <a:gd name="connsiteX493" fmla="*/ 611037 w 2163422"/>
                  <a:gd name="connsiteY493" fmla="*/ 1407791 h 1610935"/>
                  <a:gd name="connsiteX494" fmla="*/ 612090 w 2163422"/>
                  <a:gd name="connsiteY494" fmla="*/ 1407258 h 1610935"/>
                  <a:gd name="connsiteX495" fmla="*/ 613149 w 2163422"/>
                  <a:gd name="connsiteY495" fmla="*/ 1409649 h 1610935"/>
                  <a:gd name="connsiteX496" fmla="*/ 614202 w 2163422"/>
                  <a:gd name="connsiteY496" fmla="*/ 1405939 h 1610935"/>
                  <a:gd name="connsiteX497" fmla="*/ 615255 w 2163422"/>
                  <a:gd name="connsiteY497" fmla="*/ 1406739 h 1610935"/>
                  <a:gd name="connsiteX498" fmla="*/ 616315 w 2163422"/>
                  <a:gd name="connsiteY498" fmla="*/ 1413704 h 1610935"/>
                  <a:gd name="connsiteX499" fmla="*/ 617367 w 2163422"/>
                  <a:gd name="connsiteY499" fmla="*/ 1394106 h 1610935"/>
                  <a:gd name="connsiteX500" fmla="*/ 618420 w 2163422"/>
                  <a:gd name="connsiteY500" fmla="*/ 1429612 h 1610935"/>
                  <a:gd name="connsiteX501" fmla="*/ 619480 w 2163422"/>
                  <a:gd name="connsiteY501" fmla="*/ 1428074 h 1610935"/>
                  <a:gd name="connsiteX502" fmla="*/ 620533 w 2163422"/>
                  <a:gd name="connsiteY502" fmla="*/ 1435971 h 1610935"/>
                  <a:gd name="connsiteX503" fmla="*/ 621592 w 2163422"/>
                  <a:gd name="connsiteY503" fmla="*/ 1410394 h 1610935"/>
                  <a:gd name="connsiteX504" fmla="*/ 623698 w 2163422"/>
                  <a:gd name="connsiteY504" fmla="*/ 1429119 h 1610935"/>
                  <a:gd name="connsiteX505" fmla="*/ 625810 w 2163422"/>
                  <a:gd name="connsiteY505" fmla="*/ 1419011 h 1610935"/>
                  <a:gd name="connsiteX506" fmla="*/ 626863 w 2163422"/>
                  <a:gd name="connsiteY506" fmla="*/ 1440253 h 1610935"/>
                  <a:gd name="connsiteX507" fmla="*/ 627923 w 2163422"/>
                  <a:gd name="connsiteY507" fmla="*/ 1406812 h 1610935"/>
                  <a:gd name="connsiteX508" fmla="*/ 628976 w 2163422"/>
                  <a:gd name="connsiteY508" fmla="*/ 1423499 h 1610935"/>
                  <a:gd name="connsiteX509" fmla="*/ 630029 w 2163422"/>
                  <a:gd name="connsiteY509" fmla="*/ 1424784 h 1610935"/>
                  <a:gd name="connsiteX510" fmla="*/ 631088 w 2163422"/>
                  <a:gd name="connsiteY510" fmla="*/ 1408523 h 1610935"/>
                  <a:gd name="connsiteX511" fmla="*/ 632141 w 2163422"/>
                  <a:gd name="connsiteY511" fmla="*/ 1433454 h 1610935"/>
                  <a:gd name="connsiteX512" fmla="*/ 634253 w 2163422"/>
                  <a:gd name="connsiteY512" fmla="*/ 1403542 h 1610935"/>
                  <a:gd name="connsiteX513" fmla="*/ 635306 w 2163422"/>
                  <a:gd name="connsiteY513" fmla="*/ 1425304 h 1610935"/>
                  <a:gd name="connsiteX514" fmla="*/ 636366 w 2163422"/>
                  <a:gd name="connsiteY514" fmla="*/ 1425077 h 1610935"/>
                  <a:gd name="connsiteX515" fmla="*/ 638472 w 2163422"/>
                  <a:gd name="connsiteY515" fmla="*/ 1402790 h 1610935"/>
                  <a:gd name="connsiteX516" fmla="*/ 639531 w 2163422"/>
                  <a:gd name="connsiteY516" fmla="*/ 1418079 h 1610935"/>
                  <a:gd name="connsiteX517" fmla="*/ 640584 w 2163422"/>
                  <a:gd name="connsiteY517" fmla="*/ 1409162 h 1610935"/>
                  <a:gd name="connsiteX518" fmla="*/ 643749 w 2163422"/>
                  <a:gd name="connsiteY518" fmla="*/ 1422773 h 1610935"/>
                  <a:gd name="connsiteX519" fmla="*/ 644809 w 2163422"/>
                  <a:gd name="connsiteY519" fmla="*/ 1400825 h 1610935"/>
                  <a:gd name="connsiteX520" fmla="*/ 645862 w 2163422"/>
                  <a:gd name="connsiteY520" fmla="*/ 1446106 h 1610935"/>
                  <a:gd name="connsiteX521" fmla="*/ 646915 w 2163422"/>
                  <a:gd name="connsiteY521" fmla="*/ 1418279 h 1610935"/>
                  <a:gd name="connsiteX522" fmla="*/ 647974 w 2163422"/>
                  <a:gd name="connsiteY522" fmla="*/ 1414256 h 1610935"/>
                  <a:gd name="connsiteX523" fmla="*/ 649027 w 2163422"/>
                  <a:gd name="connsiteY523" fmla="*/ 1388007 h 1610935"/>
                  <a:gd name="connsiteX524" fmla="*/ 650080 w 2163422"/>
                  <a:gd name="connsiteY524" fmla="*/ 1418185 h 1610935"/>
                  <a:gd name="connsiteX525" fmla="*/ 651139 w 2163422"/>
                  <a:gd name="connsiteY525" fmla="*/ 1419504 h 1610935"/>
                  <a:gd name="connsiteX526" fmla="*/ 652192 w 2163422"/>
                  <a:gd name="connsiteY526" fmla="*/ 1419484 h 1610935"/>
                  <a:gd name="connsiteX527" fmla="*/ 653252 w 2163422"/>
                  <a:gd name="connsiteY527" fmla="*/ 1421781 h 1610935"/>
                  <a:gd name="connsiteX528" fmla="*/ 654305 w 2163422"/>
                  <a:gd name="connsiteY528" fmla="*/ 1426809 h 1610935"/>
                  <a:gd name="connsiteX529" fmla="*/ 655358 w 2163422"/>
                  <a:gd name="connsiteY529" fmla="*/ 1427355 h 1610935"/>
                  <a:gd name="connsiteX530" fmla="*/ 656417 w 2163422"/>
                  <a:gd name="connsiteY530" fmla="*/ 1409735 h 1610935"/>
                  <a:gd name="connsiteX531" fmla="*/ 657470 w 2163422"/>
                  <a:gd name="connsiteY531" fmla="*/ 1417193 h 1610935"/>
                  <a:gd name="connsiteX532" fmla="*/ 658523 w 2163422"/>
                  <a:gd name="connsiteY532" fmla="*/ 1418179 h 1610935"/>
                  <a:gd name="connsiteX533" fmla="*/ 659582 w 2163422"/>
                  <a:gd name="connsiteY533" fmla="*/ 1441132 h 1610935"/>
                  <a:gd name="connsiteX534" fmla="*/ 660635 w 2163422"/>
                  <a:gd name="connsiteY534" fmla="*/ 1420503 h 1610935"/>
                  <a:gd name="connsiteX535" fmla="*/ 661695 w 2163422"/>
                  <a:gd name="connsiteY535" fmla="*/ 1450721 h 1610935"/>
                  <a:gd name="connsiteX536" fmla="*/ 662748 w 2163422"/>
                  <a:gd name="connsiteY536" fmla="*/ 1424858 h 1610935"/>
                  <a:gd name="connsiteX537" fmla="*/ 663801 w 2163422"/>
                  <a:gd name="connsiteY537" fmla="*/ 1430631 h 1610935"/>
                  <a:gd name="connsiteX538" fmla="*/ 664860 w 2163422"/>
                  <a:gd name="connsiteY538" fmla="*/ 1421408 h 1610935"/>
                  <a:gd name="connsiteX539" fmla="*/ 665913 w 2163422"/>
                  <a:gd name="connsiteY539" fmla="*/ 1435146 h 1610935"/>
                  <a:gd name="connsiteX540" fmla="*/ 666966 w 2163422"/>
                  <a:gd name="connsiteY540" fmla="*/ 1423273 h 1610935"/>
                  <a:gd name="connsiteX541" fmla="*/ 668025 w 2163422"/>
                  <a:gd name="connsiteY541" fmla="*/ 1435578 h 1610935"/>
                  <a:gd name="connsiteX542" fmla="*/ 670131 w 2163422"/>
                  <a:gd name="connsiteY542" fmla="*/ 1419484 h 1610935"/>
                  <a:gd name="connsiteX543" fmla="*/ 671191 w 2163422"/>
                  <a:gd name="connsiteY543" fmla="*/ 1425903 h 1610935"/>
                  <a:gd name="connsiteX544" fmla="*/ 673303 w 2163422"/>
                  <a:gd name="connsiteY544" fmla="*/ 1410854 h 1610935"/>
                  <a:gd name="connsiteX545" fmla="*/ 674356 w 2163422"/>
                  <a:gd name="connsiteY545" fmla="*/ 1411227 h 1610935"/>
                  <a:gd name="connsiteX546" fmla="*/ 676468 w 2163422"/>
                  <a:gd name="connsiteY546" fmla="*/ 1409349 h 1610935"/>
                  <a:gd name="connsiteX547" fmla="*/ 677521 w 2163422"/>
                  <a:gd name="connsiteY547" fmla="*/ 1419744 h 1610935"/>
                  <a:gd name="connsiteX548" fmla="*/ 678574 w 2163422"/>
                  <a:gd name="connsiteY548" fmla="*/ 1414137 h 1610935"/>
                  <a:gd name="connsiteX549" fmla="*/ 679634 w 2163422"/>
                  <a:gd name="connsiteY549" fmla="*/ 1434447 h 1610935"/>
                  <a:gd name="connsiteX550" fmla="*/ 680687 w 2163422"/>
                  <a:gd name="connsiteY550" fmla="*/ 1423805 h 1610935"/>
                  <a:gd name="connsiteX551" fmla="*/ 681746 w 2163422"/>
                  <a:gd name="connsiteY551" fmla="*/ 1434673 h 1610935"/>
                  <a:gd name="connsiteX552" fmla="*/ 683852 w 2163422"/>
                  <a:gd name="connsiteY552" fmla="*/ 1415948 h 1610935"/>
                  <a:gd name="connsiteX553" fmla="*/ 684911 w 2163422"/>
                  <a:gd name="connsiteY553" fmla="*/ 1423646 h 1610935"/>
                  <a:gd name="connsiteX554" fmla="*/ 685964 w 2163422"/>
                  <a:gd name="connsiteY554" fmla="*/ 1443543 h 1610935"/>
                  <a:gd name="connsiteX555" fmla="*/ 687017 w 2163422"/>
                  <a:gd name="connsiteY555" fmla="*/ 1415462 h 1610935"/>
                  <a:gd name="connsiteX556" fmla="*/ 688077 w 2163422"/>
                  <a:gd name="connsiteY556" fmla="*/ 1421095 h 1610935"/>
                  <a:gd name="connsiteX557" fmla="*/ 689130 w 2163422"/>
                  <a:gd name="connsiteY557" fmla="*/ 1396164 h 1610935"/>
                  <a:gd name="connsiteX558" fmla="*/ 690182 w 2163422"/>
                  <a:gd name="connsiteY558" fmla="*/ 1441785 h 1610935"/>
                  <a:gd name="connsiteX559" fmla="*/ 691242 w 2163422"/>
                  <a:gd name="connsiteY559" fmla="*/ 1421149 h 1610935"/>
                  <a:gd name="connsiteX560" fmla="*/ 692295 w 2163422"/>
                  <a:gd name="connsiteY560" fmla="*/ 1454284 h 1610935"/>
                  <a:gd name="connsiteX561" fmla="*/ 693354 w 2163422"/>
                  <a:gd name="connsiteY561" fmla="*/ 1430411 h 1610935"/>
                  <a:gd name="connsiteX562" fmla="*/ 696520 w 2163422"/>
                  <a:gd name="connsiteY562" fmla="*/ 1414550 h 1610935"/>
                  <a:gd name="connsiteX563" fmla="*/ 697573 w 2163422"/>
                  <a:gd name="connsiteY563" fmla="*/ 1427834 h 1610935"/>
                  <a:gd name="connsiteX564" fmla="*/ 698625 w 2163422"/>
                  <a:gd name="connsiteY564" fmla="*/ 1421155 h 1610935"/>
                  <a:gd name="connsiteX565" fmla="*/ 699685 w 2163422"/>
                  <a:gd name="connsiteY565" fmla="*/ 1424558 h 1610935"/>
                  <a:gd name="connsiteX566" fmla="*/ 700738 w 2163422"/>
                  <a:gd name="connsiteY566" fmla="*/ 1437377 h 1610935"/>
                  <a:gd name="connsiteX567" fmla="*/ 702850 w 2163422"/>
                  <a:gd name="connsiteY567" fmla="*/ 1410241 h 1610935"/>
                  <a:gd name="connsiteX568" fmla="*/ 704963 w 2163422"/>
                  <a:gd name="connsiteY568" fmla="*/ 1433548 h 1610935"/>
                  <a:gd name="connsiteX569" fmla="*/ 706016 w 2163422"/>
                  <a:gd name="connsiteY569" fmla="*/ 1430038 h 1610935"/>
                  <a:gd name="connsiteX570" fmla="*/ 707068 w 2163422"/>
                  <a:gd name="connsiteY570" fmla="*/ 1443609 h 1610935"/>
                  <a:gd name="connsiteX571" fmla="*/ 708128 w 2163422"/>
                  <a:gd name="connsiteY571" fmla="*/ 1414803 h 1610935"/>
                  <a:gd name="connsiteX572" fmla="*/ 709181 w 2163422"/>
                  <a:gd name="connsiteY572" fmla="*/ 1423759 h 1610935"/>
                  <a:gd name="connsiteX573" fmla="*/ 711293 w 2163422"/>
                  <a:gd name="connsiteY573" fmla="*/ 1414696 h 1610935"/>
                  <a:gd name="connsiteX574" fmla="*/ 712346 w 2163422"/>
                  <a:gd name="connsiteY574" fmla="*/ 1422587 h 1610935"/>
                  <a:gd name="connsiteX575" fmla="*/ 713406 w 2163422"/>
                  <a:gd name="connsiteY575" fmla="*/ 1413790 h 1610935"/>
                  <a:gd name="connsiteX576" fmla="*/ 714459 w 2163422"/>
                  <a:gd name="connsiteY576" fmla="*/ 1413204 h 1610935"/>
                  <a:gd name="connsiteX577" fmla="*/ 715511 w 2163422"/>
                  <a:gd name="connsiteY577" fmla="*/ 1437630 h 1610935"/>
                  <a:gd name="connsiteX578" fmla="*/ 716571 w 2163422"/>
                  <a:gd name="connsiteY578" fmla="*/ 1425137 h 1610935"/>
                  <a:gd name="connsiteX579" fmla="*/ 717624 w 2163422"/>
                  <a:gd name="connsiteY579" fmla="*/ 1441065 h 1610935"/>
                  <a:gd name="connsiteX580" fmla="*/ 718677 w 2163422"/>
                  <a:gd name="connsiteY580" fmla="*/ 1443183 h 1610935"/>
                  <a:gd name="connsiteX581" fmla="*/ 720789 w 2163422"/>
                  <a:gd name="connsiteY581" fmla="*/ 1396537 h 1610935"/>
                  <a:gd name="connsiteX582" fmla="*/ 722902 w 2163422"/>
                  <a:gd name="connsiteY582" fmla="*/ 1455289 h 1610935"/>
                  <a:gd name="connsiteX583" fmla="*/ 723955 w 2163422"/>
                  <a:gd name="connsiteY583" fmla="*/ 1429952 h 1610935"/>
                  <a:gd name="connsiteX584" fmla="*/ 726067 w 2163422"/>
                  <a:gd name="connsiteY584" fmla="*/ 1441039 h 1610935"/>
                  <a:gd name="connsiteX585" fmla="*/ 727120 w 2163422"/>
                  <a:gd name="connsiteY585" fmla="*/ 1441738 h 1610935"/>
                  <a:gd name="connsiteX586" fmla="*/ 728179 w 2163422"/>
                  <a:gd name="connsiteY586" fmla="*/ 1420529 h 1610935"/>
                  <a:gd name="connsiteX587" fmla="*/ 729232 w 2163422"/>
                  <a:gd name="connsiteY587" fmla="*/ 1420203 h 1610935"/>
                  <a:gd name="connsiteX588" fmla="*/ 730285 w 2163422"/>
                  <a:gd name="connsiteY588" fmla="*/ 1440946 h 1610935"/>
                  <a:gd name="connsiteX589" fmla="*/ 731345 w 2163422"/>
                  <a:gd name="connsiteY589" fmla="*/ 1428407 h 1610935"/>
                  <a:gd name="connsiteX590" fmla="*/ 733457 w 2163422"/>
                  <a:gd name="connsiteY590" fmla="*/ 1436031 h 1610935"/>
                  <a:gd name="connsiteX591" fmla="*/ 734510 w 2163422"/>
                  <a:gd name="connsiteY591" fmla="*/ 1437556 h 1610935"/>
                  <a:gd name="connsiteX592" fmla="*/ 735563 w 2163422"/>
                  <a:gd name="connsiteY592" fmla="*/ 1440906 h 1610935"/>
                  <a:gd name="connsiteX593" fmla="*/ 736622 w 2163422"/>
                  <a:gd name="connsiteY593" fmla="*/ 1406639 h 1610935"/>
                  <a:gd name="connsiteX594" fmla="*/ 737675 w 2163422"/>
                  <a:gd name="connsiteY594" fmla="*/ 1430744 h 1610935"/>
                  <a:gd name="connsiteX595" fmla="*/ 738728 w 2163422"/>
                  <a:gd name="connsiteY595" fmla="*/ 1417799 h 1610935"/>
                  <a:gd name="connsiteX596" fmla="*/ 739788 w 2163422"/>
                  <a:gd name="connsiteY596" fmla="*/ 1430804 h 1610935"/>
                  <a:gd name="connsiteX597" fmla="*/ 740840 w 2163422"/>
                  <a:gd name="connsiteY597" fmla="*/ 1453551 h 1610935"/>
                  <a:gd name="connsiteX598" fmla="*/ 744006 w 2163422"/>
                  <a:gd name="connsiteY598" fmla="*/ 1418152 h 1610935"/>
                  <a:gd name="connsiteX599" fmla="*/ 745065 w 2163422"/>
                  <a:gd name="connsiteY599" fmla="*/ 1436977 h 1610935"/>
                  <a:gd name="connsiteX600" fmla="*/ 746118 w 2163422"/>
                  <a:gd name="connsiteY600" fmla="*/ 1435239 h 1610935"/>
                  <a:gd name="connsiteX601" fmla="*/ 747171 w 2163422"/>
                  <a:gd name="connsiteY601" fmla="*/ 1424618 h 1610935"/>
                  <a:gd name="connsiteX602" fmla="*/ 748231 w 2163422"/>
                  <a:gd name="connsiteY602" fmla="*/ 1401671 h 1610935"/>
                  <a:gd name="connsiteX603" fmla="*/ 749283 w 2163422"/>
                  <a:gd name="connsiteY603" fmla="*/ 1423559 h 1610935"/>
                  <a:gd name="connsiteX604" fmla="*/ 751396 w 2163422"/>
                  <a:gd name="connsiteY604" fmla="*/ 1427987 h 1610935"/>
                  <a:gd name="connsiteX605" fmla="*/ 752449 w 2163422"/>
                  <a:gd name="connsiteY605" fmla="*/ 1422733 h 1610935"/>
                  <a:gd name="connsiteX606" fmla="*/ 753508 w 2163422"/>
                  <a:gd name="connsiteY606" fmla="*/ 1448523 h 1610935"/>
                  <a:gd name="connsiteX607" fmla="*/ 754561 w 2163422"/>
                  <a:gd name="connsiteY607" fmla="*/ 1435971 h 1610935"/>
                  <a:gd name="connsiteX608" fmla="*/ 755614 w 2163422"/>
                  <a:gd name="connsiteY608" fmla="*/ 1465764 h 1610935"/>
                  <a:gd name="connsiteX609" fmla="*/ 756674 w 2163422"/>
                  <a:gd name="connsiteY609" fmla="*/ 1432249 h 1610935"/>
                  <a:gd name="connsiteX610" fmla="*/ 757726 w 2163422"/>
                  <a:gd name="connsiteY610" fmla="*/ 1427807 h 1610935"/>
                  <a:gd name="connsiteX611" fmla="*/ 758779 w 2163422"/>
                  <a:gd name="connsiteY611" fmla="*/ 1450108 h 1610935"/>
                  <a:gd name="connsiteX612" fmla="*/ 759839 w 2163422"/>
                  <a:gd name="connsiteY612" fmla="*/ 1422747 h 1610935"/>
                  <a:gd name="connsiteX613" fmla="*/ 760892 w 2163422"/>
                  <a:gd name="connsiteY613" fmla="*/ 1448830 h 1610935"/>
                  <a:gd name="connsiteX614" fmla="*/ 761945 w 2163422"/>
                  <a:gd name="connsiteY614" fmla="*/ 1443030 h 1610935"/>
                  <a:gd name="connsiteX615" fmla="*/ 763004 w 2163422"/>
                  <a:gd name="connsiteY615" fmla="*/ 1432602 h 1610935"/>
                  <a:gd name="connsiteX616" fmla="*/ 764057 w 2163422"/>
                  <a:gd name="connsiteY616" fmla="*/ 1435519 h 1610935"/>
                  <a:gd name="connsiteX617" fmla="*/ 765117 w 2163422"/>
                  <a:gd name="connsiteY617" fmla="*/ 1416840 h 1610935"/>
                  <a:gd name="connsiteX618" fmla="*/ 766169 w 2163422"/>
                  <a:gd name="connsiteY618" fmla="*/ 1452812 h 1610935"/>
                  <a:gd name="connsiteX619" fmla="*/ 767222 w 2163422"/>
                  <a:gd name="connsiteY619" fmla="*/ 1418971 h 1610935"/>
                  <a:gd name="connsiteX620" fmla="*/ 768282 w 2163422"/>
                  <a:gd name="connsiteY620" fmla="*/ 1411340 h 1610935"/>
                  <a:gd name="connsiteX621" fmla="*/ 769335 w 2163422"/>
                  <a:gd name="connsiteY621" fmla="*/ 1416967 h 1610935"/>
                  <a:gd name="connsiteX622" fmla="*/ 770388 w 2163422"/>
                  <a:gd name="connsiteY622" fmla="*/ 1444082 h 1610935"/>
                  <a:gd name="connsiteX623" fmla="*/ 771447 w 2163422"/>
                  <a:gd name="connsiteY623" fmla="*/ 1436631 h 1610935"/>
                  <a:gd name="connsiteX624" fmla="*/ 773560 w 2163422"/>
                  <a:gd name="connsiteY624" fmla="*/ 1444861 h 1610935"/>
                  <a:gd name="connsiteX625" fmla="*/ 774612 w 2163422"/>
                  <a:gd name="connsiteY625" fmla="*/ 1432522 h 1610935"/>
                  <a:gd name="connsiteX626" fmla="*/ 775665 w 2163422"/>
                  <a:gd name="connsiteY626" fmla="*/ 1451527 h 1610935"/>
                  <a:gd name="connsiteX627" fmla="*/ 776725 w 2163422"/>
                  <a:gd name="connsiteY627" fmla="*/ 1432808 h 1610935"/>
                  <a:gd name="connsiteX628" fmla="*/ 777778 w 2163422"/>
                  <a:gd name="connsiteY628" fmla="*/ 1439081 h 1610935"/>
                  <a:gd name="connsiteX629" fmla="*/ 778831 w 2163422"/>
                  <a:gd name="connsiteY629" fmla="*/ 1440213 h 1610935"/>
                  <a:gd name="connsiteX630" fmla="*/ 779890 w 2163422"/>
                  <a:gd name="connsiteY630" fmla="*/ 1435812 h 1610935"/>
                  <a:gd name="connsiteX631" fmla="*/ 780943 w 2163422"/>
                  <a:gd name="connsiteY631" fmla="*/ 1434680 h 1610935"/>
                  <a:gd name="connsiteX632" fmla="*/ 781996 w 2163422"/>
                  <a:gd name="connsiteY632" fmla="*/ 1436804 h 1610935"/>
                  <a:gd name="connsiteX633" fmla="*/ 783055 w 2163422"/>
                  <a:gd name="connsiteY633" fmla="*/ 1431170 h 1610935"/>
                  <a:gd name="connsiteX634" fmla="*/ 786221 w 2163422"/>
                  <a:gd name="connsiteY634" fmla="*/ 1444468 h 1610935"/>
                  <a:gd name="connsiteX635" fmla="*/ 788333 w 2163422"/>
                  <a:gd name="connsiteY635" fmla="*/ 1417579 h 1610935"/>
                  <a:gd name="connsiteX636" fmla="*/ 789386 w 2163422"/>
                  <a:gd name="connsiteY636" fmla="*/ 1449869 h 1610935"/>
                  <a:gd name="connsiteX637" fmla="*/ 790439 w 2163422"/>
                  <a:gd name="connsiteY637" fmla="*/ 1435612 h 1610935"/>
                  <a:gd name="connsiteX638" fmla="*/ 791498 w 2163422"/>
                  <a:gd name="connsiteY638" fmla="*/ 1454783 h 1610935"/>
                  <a:gd name="connsiteX639" fmla="*/ 793611 w 2163422"/>
                  <a:gd name="connsiteY639" fmla="*/ 1416720 h 1610935"/>
                  <a:gd name="connsiteX640" fmla="*/ 795717 w 2163422"/>
                  <a:gd name="connsiteY640" fmla="*/ 1439168 h 1610935"/>
                  <a:gd name="connsiteX641" fmla="*/ 796776 w 2163422"/>
                  <a:gd name="connsiteY641" fmla="*/ 1461968 h 1610935"/>
                  <a:gd name="connsiteX642" fmla="*/ 797829 w 2163422"/>
                  <a:gd name="connsiteY642" fmla="*/ 1448677 h 1610935"/>
                  <a:gd name="connsiteX643" fmla="*/ 798882 w 2163422"/>
                  <a:gd name="connsiteY643" fmla="*/ 1455322 h 1610935"/>
                  <a:gd name="connsiteX644" fmla="*/ 799942 w 2163422"/>
                  <a:gd name="connsiteY644" fmla="*/ 1441165 h 1610935"/>
                  <a:gd name="connsiteX645" fmla="*/ 800994 w 2163422"/>
                  <a:gd name="connsiteY645" fmla="*/ 1445853 h 1610935"/>
                  <a:gd name="connsiteX646" fmla="*/ 802047 w 2163422"/>
                  <a:gd name="connsiteY646" fmla="*/ 1408936 h 1610935"/>
                  <a:gd name="connsiteX647" fmla="*/ 803107 w 2163422"/>
                  <a:gd name="connsiteY647" fmla="*/ 1448983 h 1610935"/>
                  <a:gd name="connsiteX648" fmla="*/ 805219 w 2163422"/>
                  <a:gd name="connsiteY648" fmla="*/ 1428853 h 1610935"/>
                  <a:gd name="connsiteX649" fmla="*/ 806272 w 2163422"/>
                  <a:gd name="connsiteY649" fmla="*/ 1447578 h 1610935"/>
                  <a:gd name="connsiteX650" fmla="*/ 807325 w 2163422"/>
                  <a:gd name="connsiteY650" fmla="*/ 1436897 h 1610935"/>
                  <a:gd name="connsiteX651" fmla="*/ 808385 w 2163422"/>
                  <a:gd name="connsiteY651" fmla="*/ 1469992 h 1610935"/>
                  <a:gd name="connsiteX652" fmla="*/ 809437 w 2163422"/>
                  <a:gd name="connsiteY652" fmla="*/ 1434966 h 1610935"/>
                  <a:gd name="connsiteX653" fmla="*/ 810490 w 2163422"/>
                  <a:gd name="connsiteY653" fmla="*/ 1443836 h 1610935"/>
                  <a:gd name="connsiteX654" fmla="*/ 811550 w 2163422"/>
                  <a:gd name="connsiteY654" fmla="*/ 1444395 h 1610935"/>
                  <a:gd name="connsiteX655" fmla="*/ 812603 w 2163422"/>
                  <a:gd name="connsiteY655" fmla="*/ 1430637 h 1610935"/>
                  <a:gd name="connsiteX656" fmla="*/ 813662 w 2163422"/>
                  <a:gd name="connsiteY656" fmla="*/ 1433295 h 1610935"/>
                  <a:gd name="connsiteX657" fmla="*/ 814715 w 2163422"/>
                  <a:gd name="connsiteY657" fmla="*/ 1470039 h 1610935"/>
                  <a:gd name="connsiteX658" fmla="*/ 815768 w 2163422"/>
                  <a:gd name="connsiteY658" fmla="*/ 1435079 h 1610935"/>
                  <a:gd name="connsiteX659" fmla="*/ 817880 w 2163422"/>
                  <a:gd name="connsiteY659" fmla="*/ 1457080 h 1610935"/>
                  <a:gd name="connsiteX660" fmla="*/ 818933 w 2163422"/>
                  <a:gd name="connsiteY660" fmla="*/ 1402237 h 1610935"/>
                  <a:gd name="connsiteX661" fmla="*/ 819993 w 2163422"/>
                  <a:gd name="connsiteY661" fmla="*/ 1414882 h 1610935"/>
                  <a:gd name="connsiteX662" fmla="*/ 821046 w 2163422"/>
                  <a:gd name="connsiteY662" fmla="*/ 1466589 h 1610935"/>
                  <a:gd name="connsiteX663" fmla="*/ 822099 w 2163422"/>
                  <a:gd name="connsiteY663" fmla="*/ 1449982 h 1610935"/>
                  <a:gd name="connsiteX664" fmla="*/ 823158 w 2163422"/>
                  <a:gd name="connsiteY664" fmla="*/ 1455462 h 1610935"/>
                  <a:gd name="connsiteX665" fmla="*/ 825271 w 2163422"/>
                  <a:gd name="connsiteY665" fmla="*/ 1446905 h 1610935"/>
                  <a:gd name="connsiteX666" fmla="*/ 827376 w 2163422"/>
                  <a:gd name="connsiteY666" fmla="*/ 1440766 h 1610935"/>
                  <a:gd name="connsiteX667" fmla="*/ 828436 w 2163422"/>
                  <a:gd name="connsiteY667" fmla="*/ 1442637 h 1610935"/>
                  <a:gd name="connsiteX668" fmla="*/ 829489 w 2163422"/>
                  <a:gd name="connsiteY668" fmla="*/ 1427328 h 1610935"/>
                  <a:gd name="connsiteX669" fmla="*/ 830542 w 2163422"/>
                  <a:gd name="connsiteY669" fmla="*/ 1431989 h 1610935"/>
                  <a:gd name="connsiteX670" fmla="*/ 831601 w 2163422"/>
                  <a:gd name="connsiteY670" fmla="*/ 1448896 h 1610935"/>
                  <a:gd name="connsiteX671" fmla="*/ 833707 w 2163422"/>
                  <a:gd name="connsiteY671" fmla="*/ 1432629 h 1610935"/>
                  <a:gd name="connsiteX672" fmla="*/ 834766 w 2163422"/>
                  <a:gd name="connsiteY672" fmla="*/ 1458272 h 1610935"/>
                  <a:gd name="connsiteX673" fmla="*/ 835819 w 2163422"/>
                  <a:gd name="connsiteY673" fmla="*/ 1422640 h 1610935"/>
                  <a:gd name="connsiteX674" fmla="*/ 836879 w 2163422"/>
                  <a:gd name="connsiteY674" fmla="*/ 1429659 h 1610935"/>
                  <a:gd name="connsiteX675" fmla="*/ 838985 w 2163422"/>
                  <a:gd name="connsiteY675" fmla="*/ 1469000 h 1610935"/>
                  <a:gd name="connsiteX676" fmla="*/ 840044 w 2163422"/>
                  <a:gd name="connsiteY676" fmla="*/ 1446712 h 1610935"/>
                  <a:gd name="connsiteX677" fmla="*/ 841097 w 2163422"/>
                  <a:gd name="connsiteY677" fmla="*/ 1449030 h 1610935"/>
                  <a:gd name="connsiteX678" fmla="*/ 842150 w 2163422"/>
                  <a:gd name="connsiteY678" fmla="*/ 1426309 h 1610935"/>
                  <a:gd name="connsiteX679" fmla="*/ 843209 w 2163422"/>
                  <a:gd name="connsiteY679" fmla="*/ 1436304 h 1610935"/>
                  <a:gd name="connsiteX680" fmla="*/ 844262 w 2163422"/>
                  <a:gd name="connsiteY680" fmla="*/ 1434180 h 1610935"/>
                  <a:gd name="connsiteX681" fmla="*/ 845322 w 2163422"/>
                  <a:gd name="connsiteY681" fmla="*/ 1426549 h 1610935"/>
                  <a:gd name="connsiteX682" fmla="*/ 846375 w 2163422"/>
                  <a:gd name="connsiteY682" fmla="*/ 1436711 h 1610935"/>
                  <a:gd name="connsiteX683" fmla="*/ 847428 w 2163422"/>
                  <a:gd name="connsiteY683" fmla="*/ 1435951 h 1610935"/>
                  <a:gd name="connsiteX684" fmla="*/ 849540 w 2163422"/>
                  <a:gd name="connsiteY684" fmla="*/ 1446046 h 1610935"/>
                  <a:gd name="connsiteX685" fmla="*/ 850593 w 2163422"/>
                  <a:gd name="connsiteY685" fmla="*/ 1447858 h 1610935"/>
                  <a:gd name="connsiteX686" fmla="*/ 851652 w 2163422"/>
                  <a:gd name="connsiteY686" fmla="*/ 1451687 h 1610935"/>
                  <a:gd name="connsiteX687" fmla="*/ 852705 w 2163422"/>
                  <a:gd name="connsiteY687" fmla="*/ 1439607 h 1610935"/>
                  <a:gd name="connsiteX688" fmla="*/ 853758 w 2163422"/>
                  <a:gd name="connsiteY688" fmla="*/ 1445780 h 1610935"/>
                  <a:gd name="connsiteX689" fmla="*/ 854818 w 2163422"/>
                  <a:gd name="connsiteY689" fmla="*/ 1444022 h 1610935"/>
                  <a:gd name="connsiteX690" fmla="*/ 855871 w 2163422"/>
                  <a:gd name="connsiteY690" fmla="*/ 1455975 h 1610935"/>
                  <a:gd name="connsiteX691" fmla="*/ 857983 w 2163422"/>
                  <a:gd name="connsiteY691" fmla="*/ 1426343 h 1610935"/>
                  <a:gd name="connsiteX692" fmla="*/ 860095 w 2163422"/>
                  <a:gd name="connsiteY692" fmla="*/ 1439840 h 1610935"/>
                  <a:gd name="connsiteX693" fmla="*/ 861148 w 2163422"/>
                  <a:gd name="connsiteY693" fmla="*/ 1432722 h 1610935"/>
                  <a:gd name="connsiteX694" fmla="*/ 862201 w 2163422"/>
                  <a:gd name="connsiteY694" fmla="*/ 1419044 h 1610935"/>
                  <a:gd name="connsiteX695" fmla="*/ 863261 w 2163422"/>
                  <a:gd name="connsiteY695" fmla="*/ 1439021 h 1610935"/>
                  <a:gd name="connsiteX696" fmla="*/ 864314 w 2163422"/>
                  <a:gd name="connsiteY696" fmla="*/ 1423379 h 1610935"/>
                  <a:gd name="connsiteX697" fmla="*/ 865373 w 2163422"/>
                  <a:gd name="connsiteY697" fmla="*/ 1426755 h 1610935"/>
                  <a:gd name="connsiteX698" fmla="*/ 866426 w 2163422"/>
                  <a:gd name="connsiteY698" fmla="*/ 1425437 h 1610935"/>
                  <a:gd name="connsiteX699" fmla="*/ 868538 w 2163422"/>
                  <a:gd name="connsiteY699" fmla="*/ 1456847 h 1610935"/>
                  <a:gd name="connsiteX700" fmla="*/ 869591 w 2163422"/>
                  <a:gd name="connsiteY700" fmla="*/ 1444508 h 1610935"/>
                  <a:gd name="connsiteX701" fmla="*/ 870644 w 2163422"/>
                  <a:gd name="connsiteY701" fmla="*/ 1445960 h 1610935"/>
                  <a:gd name="connsiteX702" fmla="*/ 871704 w 2163422"/>
                  <a:gd name="connsiteY702" fmla="*/ 1454403 h 1610935"/>
                  <a:gd name="connsiteX703" fmla="*/ 872757 w 2163422"/>
                  <a:gd name="connsiteY703" fmla="*/ 1446459 h 1610935"/>
                  <a:gd name="connsiteX704" fmla="*/ 873809 w 2163422"/>
                  <a:gd name="connsiteY704" fmla="*/ 1472829 h 1610935"/>
                  <a:gd name="connsiteX705" fmla="*/ 876981 w 2163422"/>
                  <a:gd name="connsiteY705" fmla="*/ 1430032 h 1610935"/>
                  <a:gd name="connsiteX706" fmla="*/ 879087 w 2163422"/>
                  <a:gd name="connsiteY706" fmla="*/ 1468307 h 1610935"/>
                  <a:gd name="connsiteX707" fmla="*/ 880147 w 2163422"/>
                  <a:gd name="connsiteY707" fmla="*/ 1431810 h 1610935"/>
                  <a:gd name="connsiteX708" fmla="*/ 881200 w 2163422"/>
                  <a:gd name="connsiteY708" fmla="*/ 1433654 h 1610935"/>
                  <a:gd name="connsiteX709" fmla="*/ 882252 w 2163422"/>
                  <a:gd name="connsiteY709" fmla="*/ 1430305 h 1610935"/>
                  <a:gd name="connsiteX710" fmla="*/ 883312 w 2163422"/>
                  <a:gd name="connsiteY710" fmla="*/ 1417486 h 1610935"/>
                  <a:gd name="connsiteX711" fmla="*/ 884365 w 2163422"/>
                  <a:gd name="connsiteY711" fmla="*/ 1452938 h 1610935"/>
                  <a:gd name="connsiteX712" fmla="*/ 885424 w 2163422"/>
                  <a:gd name="connsiteY712" fmla="*/ 1434227 h 1610935"/>
                  <a:gd name="connsiteX713" fmla="*/ 887530 w 2163422"/>
                  <a:gd name="connsiteY713" fmla="*/ 1444195 h 1610935"/>
                  <a:gd name="connsiteX714" fmla="*/ 888590 w 2163422"/>
                  <a:gd name="connsiteY714" fmla="*/ 1471510 h 1610935"/>
                  <a:gd name="connsiteX715" fmla="*/ 889643 w 2163422"/>
                  <a:gd name="connsiteY715" fmla="*/ 1453751 h 1610935"/>
                  <a:gd name="connsiteX716" fmla="*/ 890695 w 2163422"/>
                  <a:gd name="connsiteY716" fmla="*/ 1449549 h 1610935"/>
                  <a:gd name="connsiteX717" fmla="*/ 891755 w 2163422"/>
                  <a:gd name="connsiteY717" fmla="*/ 1454357 h 1610935"/>
                  <a:gd name="connsiteX718" fmla="*/ 892808 w 2163422"/>
                  <a:gd name="connsiteY718" fmla="*/ 1463260 h 1610935"/>
                  <a:gd name="connsiteX719" fmla="*/ 893861 w 2163422"/>
                  <a:gd name="connsiteY719" fmla="*/ 1452852 h 1610935"/>
                  <a:gd name="connsiteX720" fmla="*/ 894920 w 2163422"/>
                  <a:gd name="connsiteY720" fmla="*/ 1451447 h 1610935"/>
                  <a:gd name="connsiteX721" fmla="*/ 895973 w 2163422"/>
                  <a:gd name="connsiteY721" fmla="*/ 1462494 h 1610935"/>
                  <a:gd name="connsiteX722" fmla="*/ 897033 w 2163422"/>
                  <a:gd name="connsiteY722" fmla="*/ 1458319 h 1610935"/>
                  <a:gd name="connsiteX723" fmla="*/ 899138 w 2163422"/>
                  <a:gd name="connsiteY723" fmla="*/ 1423040 h 1610935"/>
                  <a:gd name="connsiteX724" fmla="*/ 901251 w 2163422"/>
                  <a:gd name="connsiteY724" fmla="*/ 1432589 h 1610935"/>
                  <a:gd name="connsiteX725" fmla="*/ 902304 w 2163422"/>
                  <a:gd name="connsiteY725" fmla="*/ 1456394 h 1610935"/>
                  <a:gd name="connsiteX726" fmla="*/ 903363 w 2163422"/>
                  <a:gd name="connsiteY726" fmla="*/ 1425357 h 1610935"/>
                  <a:gd name="connsiteX727" fmla="*/ 904416 w 2163422"/>
                  <a:gd name="connsiteY727" fmla="*/ 1429446 h 1610935"/>
                  <a:gd name="connsiteX728" fmla="*/ 905476 w 2163422"/>
                  <a:gd name="connsiteY728" fmla="*/ 1441418 h 1610935"/>
                  <a:gd name="connsiteX729" fmla="*/ 906529 w 2163422"/>
                  <a:gd name="connsiteY729" fmla="*/ 1439121 h 1610935"/>
                  <a:gd name="connsiteX730" fmla="*/ 907581 w 2163422"/>
                  <a:gd name="connsiteY730" fmla="*/ 1442031 h 1610935"/>
                  <a:gd name="connsiteX731" fmla="*/ 909694 w 2163422"/>
                  <a:gd name="connsiteY731" fmla="*/ 1438495 h 1610935"/>
                  <a:gd name="connsiteX732" fmla="*/ 910747 w 2163422"/>
                  <a:gd name="connsiteY732" fmla="*/ 1427435 h 1610935"/>
                  <a:gd name="connsiteX733" fmla="*/ 912859 w 2163422"/>
                  <a:gd name="connsiteY733" fmla="*/ 1464885 h 1610935"/>
                  <a:gd name="connsiteX734" fmla="*/ 913912 w 2163422"/>
                  <a:gd name="connsiteY734" fmla="*/ 1445707 h 1610935"/>
                  <a:gd name="connsiteX735" fmla="*/ 914972 w 2163422"/>
                  <a:gd name="connsiteY735" fmla="*/ 1446459 h 1610935"/>
                  <a:gd name="connsiteX736" fmla="*/ 916024 w 2163422"/>
                  <a:gd name="connsiteY736" fmla="*/ 1442664 h 1610935"/>
                  <a:gd name="connsiteX737" fmla="*/ 917084 w 2163422"/>
                  <a:gd name="connsiteY737" fmla="*/ 1427095 h 1610935"/>
                  <a:gd name="connsiteX738" fmla="*/ 918137 w 2163422"/>
                  <a:gd name="connsiteY738" fmla="*/ 1448810 h 1610935"/>
                  <a:gd name="connsiteX739" fmla="*/ 919190 w 2163422"/>
                  <a:gd name="connsiteY739" fmla="*/ 1421075 h 1610935"/>
                  <a:gd name="connsiteX740" fmla="*/ 920249 w 2163422"/>
                  <a:gd name="connsiteY740" fmla="*/ 1462301 h 1610935"/>
                  <a:gd name="connsiteX741" fmla="*/ 921302 w 2163422"/>
                  <a:gd name="connsiteY741" fmla="*/ 1469173 h 1610935"/>
                  <a:gd name="connsiteX742" fmla="*/ 922355 w 2163422"/>
                  <a:gd name="connsiteY742" fmla="*/ 1445514 h 1610935"/>
                  <a:gd name="connsiteX743" fmla="*/ 923415 w 2163422"/>
                  <a:gd name="connsiteY743" fmla="*/ 1450022 h 1610935"/>
                  <a:gd name="connsiteX744" fmla="*/ 924467 w 2163422"/>
                  <a:gd name="connsiteY744" fmla="*/ 1464432 h 1610935"/>
                  <a:gd name="connsiteX745" fmla="*/ 925527 w 2163422"/>
                  <a:gd name="connsiteY745" fmla="*/ 1440852 h 1610935"/>
                  <a:gd name="connsiteX746" fmla="*/ 926580 w 2163422"/>
                  <a:gd name="connsiteY746" fmla="*/ 1449576 h 1610935"/>
                  <a:gd name="connsiteX747" fmla="*/ 927633 w 2163422"/>
                  <a:gd name="connsiteY747" fmla="*/ 1465757 h 1610935"/>
                  <a:gd name="connsiteX748" fmla="*/ 929745 w 2163422"/>
                  <a:gd name="connsiteY748" fmla="*/ 1440433 h 1610935"/>
                  <a:gd name="connsiteX749" fmla="*/ 930798 w 2163422"/>
                  <a:gd name="connsiteY749" fmla="*/ 1451540 h 1610935"/>
                  <a:gd name="connsiteX750" fmla="*/ 931858 w 2163422"/>
                  <a:gd name="connsiteY750" fmla="*/ 1473661 h 1610935"/>
                  <a:gd name="connsiteX751" fmla="*/ 935023 w 2163422"/>
                  <a:gd name="connsiteY751" fmla="*/ 1431623 h 1610935"/>
                  <a:gd name="connsiteX752" fmla="*/ 936076 w 2163422"/>
                  <a:gd name="connsiteY752" fmla="*/ 1438369 h 1610935"/>
                  <a:gd name="connsiteX753" fmla="*/ 937135 w 2163422"/>
                  <a:gd name="connsiteY753" fmla="*/ 1453891 h 1610935"/>
                  <a:gd name="connsiteX754" fmla="*/ 938188 w 2163422"/>
                  <a:gd name="connsiteY754" fmla="*/ 1452605 h 1610935"/>
                  <a:gd name="connsiteX755" fmla="*/ 939241 w 2163422"/>
                  <a:gd name="connsiteY755" fmla="*/ 1443030 h 1610935"/>
                  <a:gd name="connsiteX756" fmla="*/ 940301 w 2163422"/>
                  <a:gd name="connsiteY756" fmla="*/ 1448477 h 1610935"/>
                  <a:gd name="connsiteX757" fmla="*/ 941353 w 2163422"/>
                  <a:gd name="connsiteY757" fmla="*/ 1470105 h 1610935"/>
                  <a:gd name="connsiteX758" fmla="*/ 942406 w 2163422"/>
                  <a:gd name="connsiteY758" fmla="*/ 1460922 h 1610935"/>
                  <a:gd name="connsiteX759" fmla="*/ 943466 w 2163422"/>
                  <a:gd name="connsiteY759" fmla="*/ 1486393 h 1610935"/>
                  <a:gd name="connsiteX760" fmla="*/ 945578 w 2163422"/>
                  <a:gd name="connsiteY760" fmla="*/ 1438488 h 1610935"/>
                  <a:gd name="connsiteX761" fmla="*/ 946631 w 2163422"/>
                  <a:gd name="connsiteY761" fmla="*/ 1440500 h 1610935"/>
                  <a:gd name="connsiteX762" fmla="*/ 947684 w 2163422"/>
                  <a:gd name="connsiteY762" fmla="*/ 1453831 h 1610935"/>
                  <a:gd name="connsiteX763" fmla="*/ 948744 w 2163422"/>
                  <a:gd name="connsiteY763" fmla="*/ 1426542 h 1610935"/>
                  <a:gd name="connsiteX764" fmla="*/ 950849 w 2163422"/>
                  <a:gd name="connsiteY764" fmla="*/ 1478489 h 1610935"/>
                  <a:gd name="connsiteX765" fmla="*/ 951909 w 2163422"/>
                  <a:gd name="connsiteY765" fmla="*/ 1471370 h 1610935"/>
                  <a:gd name="connsiteX766" fmla="*/ 952962 w 2163422"/>
                  <a:gd name="connsiteY766" fmla="*/ 1440593 h 1610935"/>
                  <a:gd name="connsiteX767" fmla="*/ 954015 w 2163422"/>
                  <a:gd name="connsiteY767" fmla="*/ 1451340 h 1610935"/>
                  <a:gd name="connsiteX768" fmla="*/ 955074 w 2163422"/>
                  <a:gd name="connsiteY768" fmla="*/ 1447551 h 1610935"/>
                  <a:gd name="connsiteX769" fmla="*/ 956127 w 2163422"/>
                  <a:gd name="connsiteY769" fmla="*/ 1430697 h 1610935"/>
                  <a:gd name="connsiteX770" fmla="*/ 958239 w 2163422"/>
                  <a:gd name="connsiteY770" fmla="*/ 1461515 h 1610935"/>
                  <a:gd name="connsiteX771" fmla="*/ 959292 w 2163422"/>
                  <a:gd name="connsiteY771" fmla="*/ 1449263 h 1610935"/>
                  <a:gd name="connsiteX772" fmla="*/ 961405 w 2163422"/>
                  <a:gd name="connsiteY772" fmla="*/ 1467495 h 1610935"/>
                  <a:gd name="connsiteX773" fmla="*/ 962458 w 2163422"/>
                  <a:gd name="connsiteY773" fmla="*/ 1443483 h 1610935"/>
                  <a:gd name="connsiteX774" fmla="*/ 963517 w 2163422"/>
                  <a:gd name="connsiteY774" fmla="*/ 1445334 h 1610935"/>
                  <a:gd name="connsiteX775" fmla="*/ 964570 w 2163422"/>
                  <a:gd name="connsiteY775" fmla="*/ 1458425 h 1610935"/>
                  <a:gd name="connsiteX776" fmla="*/ 965630 w 2163422"/>
                  <a:gd name="connsiteY776" fmla="*/ 1455948 h 1610935"/>
                  <a:gd name="connsiteX777" fmla="*/ 966682 w 2163422"/>
                  <a:gd name="connsiteY777" fmla="*/ 1456255 h 1610935"/>
                  <a:gd name="connsiteX778" fmla="*/ 967735 w 2163422"/>
                  <a:gd name="connsiteY778" fmla="*/ 1455482 h 1610935"/>
                  <a:gd name="connsiteX779" fmla="*/ 968795 w 2163422"/>
                  <a:gd name="connsiteY779" fmla="*/ 1467735 h 1610935"/>
                  <a:gd name="connsiteX780" fmla="*/ 969848 w 2163422"/>
                  <a:gd name="connsiteY780" fmla="*/ 1447411 h 1610935"/>
                  <a:gd name="connsiteX781" fmla="*/ 970901 w 2163422"/>
                  <a:gd name="connsiteY781" fmla="*/ 1447724 h 1610935"/>
                  <a:gd name="connsiteX782" fmla="*/ 973013 w 2163422"/>
                  <a:gd name="connsiteY782" fmla="*/ 1455689 h 1610935"/>
                  <a:gd name="connsiteX783" fmla="*/ 974066 w 2163422"/>
                  <a:gd name="connsiteY783" fmla="*/ 1444781 h 1610935"/>
                  <a:gd name="connsiteX784" fmla="*/ 976178 w 2163422"/>
                  <a:gd name="connsiteY784" fmla="*/ 1469532 h 1610935"/>
                  <a:gd name="connsiteX785" fmla="*/ 978291 w 2163422"/>
                  <a:gd name="connsiteY785" fmla="*/ 1433574 h 1610935"/>
                  <a:gd name="connsiteX786" fmla="*/ 980403 w 2163422"/>
                  <a:gd name="connsiteY786" fmla="*/ 1468341 h 1610935"/>
                  <a:gd name="connsiteX787" fmla="*/ 981456 w 2163422"/>
                  <a:gd name="connsiteY787" fmla="*/ 1448797 h 1610935"/>
                  <a:gd name="connsiteX788" fmla="*/ 982509 w 2163422"/>
                  <a:gd name="connsiteY788" fmla="*/ 1473628 h 1610935"/>
                  <a:gd name="connsiteX789" fmla="*/ 983568 w 2163422"/>
                  <a:gd name="connsiteY789" fmla="*/ 1446479 h 1610935"/>
                  <a:gd name="connsiteX790" fmla="*/ 984621 w 2163422"/>
                  <a:gd name="connsiteY790" fmla="*/ 1454490 h 1610935"/>
                  <a:gd name="connsiteX791" fmla="*/ 985681 w 2163422"/>
                  <a:gd name="connsiteY791" fmla="*/ 1482151 h 1610935"/>
                  <a:gd name="connsiteX792" fmla="*/ 986734 w 2163422"/>
                  <a:gd name="connsiteY792" fmla="*/ 1438235 h 1610935"/>
                  <a:gd name="connsiteX793" fmla="*/ 987787 w 2163422"/>
                  <a:gd name="connsiteY793" fmla="*/ 1460123 h 1610935"/>
                  <a:gd name="connsiteX794" fmla="*/ 988846 w 2163422"/>
                  <a:gd name="connsiteY794" fmla="*/ 1455888 h 1610935"/>
                  <a:gd name="connsiteX795" fmla="*/ 989899 w 2163422"/>
                  <a:gd name="connsiteY795" fmla="*/ 1465730 h 1610935"/>
                  <a:gd name="connsiteX796" fmla="*/ 990952 w 2163422"/>
                  <a:gd name="connsiteY796" fmla="*/ 1456674 h 1610935"/>
                  <a:gd name="connsiteX797" fmla="*/ 992011 w 2163422"/>
                  <a:gd name="connsiteY797" fmla="*/ 1473455 h 1610935"/>
                  <a:gd name="connsiteX798" fmla="*/ 993064 w 2163422"/>
                  <a:gd name="connsiteY798" fmla="*/ 1463646 h 1610935"/>
                  <a:gd name="connsiteX799" fmla="*/ 994117 w 2163422"/>
                  <a:gd name="connsiteY799" fmla="*/ 1464545 h 1610935"/>
                  <a:gd name="connsiteX800" fmla="*/ 995177 w 2163422"/>
                  <a:gd name="connsiteY800" fmla="*/ 1459478 h 1610935"/>
                  <a:gd name="connsiteX801" fmla="*/ 996230 w 2163422"/>
                  <a:gd name="connsiteY801" fmla="*/ 1471783 h 1610935"/>
                  <a:gd name="connsiteX802" fmla="*/ 997289 w 2163422"/>
                  <a:gd name="connsiteY802" fmla="*/ 1463480 h 1610935"/>
                  <a:gd name="connsiteX803" fmla="*/ 998342 w 2163422"/>
                  <a:gd name="connsiteY803" fmla="*/ 1461389 h 1610935"/>
                  <a:gd name="connsiteX804" fmla="*/ 999395 w 2163422"/>
                  <a:gd name="connsiteY804" fmla="*/ 1475193 h 1610935"/>
                  <a:gd name="connsiteX805" fmla="*/ 1001507 w 2163422"/>
                  <a:gd name="connsiteY805" fmla="*/ 1453711 h 1610935"/>
                  <a:gd name="connsiteX806" fmla="*/ 1003620 w 2163422"/>
                  <a:gd name="connsiteY806" fmla="*/ 1482131 h 1610935"/>
                  <a:gd name="connsiteX807" fmla="*/ 1005726 w 2163422"/>
                  <a:gd name="connsiteY807" fmla="*/ 1465444 h 1610935"/>
                  <a:gd name="connsiteX808" fmla="*/ 1006785 w 2163422"/>
                  <a:gd name="connsiteY808" fmla="*/ 1461975 h 1610935"/>
                  <a:gd name="connsiteX809" fmla="*/ 1007838 w 2163422"/>
                  <a:gd name="connsiteY809" fmla="*/ 1469799 h 1610935"/>
                  <a:gd name="connsiteX810" fmla="*/ 1008897 w 2163422"/>
                  <a:gd name="connsiteY810" fmla="*/ 1470312 h 1610935"/>
                  <a:gd name="connsiteX811" fmla="*/ 1011003 w 2163422"/>
                  <a:gd name="connsiteY811" fmla="*/ 1456647 h 1610935"/>
                  <a:gd name="connsiteX812" fmla="*/ 1012063 w 2163422"/>
                  <a:gd name="connsiteY812" fmla="*/ 1481499 h 1610935"/>
                  <a:gd name="connsiteX813" fmla="*/ 1013116 w 2163422"/>
                  <a:gd name="connsiteY813" fmla="*/ 1460370 h 1610935"/>
                  <a:gd name="connsiteX814" fmla="*/ 1014169 w 2163422"/>
                  <a:gd name="connsiteY814" fmla="*/ 1460563 h 1610935"/>
                  <a:gd name="connsiteX815" fmla="*/ 1015228 w 2163422"/>
                  <a:gd name="connsiteY815" fmla="*/ 1452219 h 1610935"/>
                  <a:gd name="connsiteX816" fmla="*/ 1016281 w 2163422"/>
                  <a:gd name="connsiteY816" fmla="*/ 1458465 h 1610935"/>
                  <a:gd name="connsiteX817" fmla="*/ 1017340 w 2163422"/>
                  <a:gd name="connsiteY817" fmla="*/ 1445321 h 1610935"/>
                  <a:gd name="connsiteX818" fmla="*/ 1019446 w 2163422"/>
                  <a:gd name="connsiteY818" fmla="*/ 1463846 h 1610935"/>
                  <a:gd name="connsiteX819" fmla="*/ 1020506 w 2163422"/>
                  <a:gd name="connsiteY819" fmla="*/ 1450142 h 1610935"/>
                  <a:gd name="connsiteX820" fmla="*/ 1021559 w 2163422"/>
                  <a:gd name="connsiteY820" fmla="*/ 1457859 h 1610935"/>
                  <a:gd name="connsiteX821" fmla="*/ 1022612 w 2163422"/>
                  <a:gd name="connsiteY821" fmla="*/ 1459777 h 1610935"/>
                  <a:gd name="connsiteX822" fmla="*/ 1024724 w 2163422"/>
                  <a:gd name="connsiteY822" fmla="*/ 1445740 h 1610935"/>
                  <a:gd name="connsiteX823" fmla="*/ 1025777 w 2163422"/>
                  <a:gd name="connsiteY823" fmla="*/ 1459551 h 1610935"/>
                  <a:gd name="connsiteX824" fmla="*/ 1026836 w 2163422"/>
                  <a:gd name="connsiteY824" fmla="*/ 1454943 h 1610935"/>
                  <a:gd name="connsiteX825" fmla="*/ 1027889 w 2163422"/>
                  <a:gd name="connsiteY825" fmla="*/ 1479354 h 1610935"/>
                  <a:gd name="connsiteX826" fmla="*/ 1028949 w 2163422"/>
                  <a:gd name="connsiteY826" fmla="*/ 1453318 h 1610935"/>
                  <a:gd name="connsiteX827" fmla="*/ 1031054 w 2163422"/>
                  <a:gd name="connsiteY827" fmla="*/ 1449090 h 1610935"/>
                  <a:gd name="connsiteX828" fmla="*/ 1032114 w 2163422"/>
                  <a:gd name="connsiteY828" fmla="*/ 1441711 h 1610935"/>
                  <a:gd name="connsiteX829" fmla="*/ 1033167 w 2163422"/>
                  <a:gd name="connsiteY829" fmla="*/ 1464658 h 1610935"/>
                  <a:gd name="connsiteX830" fmla="*/ 1034220 w 2163422"/>
                  <a:gd name="connsiteY830" fmla="*/ 1439894 h 1610935"/>
                  <a:gd name="connsiteX831" fmla="*/ 1036332 w 2163422"/>
                  <a:gd name="connsiteY831" fmla="*/ 1472562 h 1610935"/>
                  <a:gd name="connsiteX832" fmla="*/ 1037392 w 2163422"/>
                  <a:gd name="connsiteY832" fmla="*/ 1468054 h 1610935"/>
                  <a:gd name="connsiteX833" fmla="*/ 1038445 w 2163422"/>
                  <a:gd name="connsiteY833" fmla="*/ 1442617 h 1610935"/>
                  <a:gd name="connsiteX834" fmla="*/ 1039497 w 2163422"/>
                  <a:gd name="connsiteY834" fmla="*/ 1482797 h 1610935"/>
                  <a:gd name="connsiteX835" fmla="*/ 1040557 w 2163422"/>
                  <a:gd name="connsiteY835" fmla="*/ 1455076 h 1610935"/>
                  <a:gd name="connsiteX836" fmla="*/ 1041610 w 2163422"/>
                  <a:gd name="connsiteY836" fmla="*/ 1467621 h 1610935"/>
                  <a:gd name="connsiteX837" fmla="*/ 1042663 w 2163422"/>
                  <a:gd name="connsiteY837" fmla="*/ 1463333 h 1610935"/>
                  <a:gd name="connsiteX838" fmla="*/ 1043722 w 2163422"/>
                  <a:gd name="connsiteY838" fmla="*/ 1452512 h 1610935"/>
                  <a:gd name="connsiteX839" fmla="*/ 1044775 w 2163422"/>
                  <a:gd name="connsiteY839" fmla="*/ 1458405 h 1610935"/>
                  <a:gd name="connsiteX840" fmla="*/ 1045828 w 2163422"/>
                  <a:gd name="connsiteY840" fmla="*/ 1469333 h 1610935"/>
                  <a:gd name="connsiteX841" fmla="*/ 1046888 w 2163422"/>
                  <a:gd name="connsiteY841" fmla="*/ 1449090 h 1610935"/>
                  <a:gd name="connsiteX842" fmla="*/ 1049000 w 2163422"/>
                  <a:gd name="connsiteY842" fmla="*/ 1479341 h 1610935"/>
                  <a:gd name="connsiteX843" fmla="*/ 1050053 w 2163422"/>
                  <a:gd name="connsiteY843" fmla="*/ 1453504 h 1610935"/>
                  <a:gd name="connsiteX844" fmla="*/ 1051106 w 2163422"/>
                  <a:gd name="connsiteY844" fmla="*/ 1464498 h 1610935"/>
                  <a:gd name="connsiteX845" fmla="*/ 1052165 w 2163422"/>
                  <a:gd name="connsiteY845" fmla="*/ 1498299 h 1610935"/>
                  <a:gd name="connsiteX846" fmla="*/ 1053218 w 2163422"/>
                  <a:gd name="connsiteY846" fmla="*/ 1447744 h 1610935"/>
                  <a:gd name="connsiteX847" fmla="*/ 1054271 w 2163422"/>
                  <a:gd name="connsiteY847" fmla="*/ 1472835 h 1610935"/>
                  <a:gd name="connsiteX848" fmla="*/ 1055331 w 2163422"/>
                  <a:gd name="connsiteY848" fmla="*/ 1438788 h 1610935"/>
                  <a:gd name="connsiteX849" fmla="*/ 1056384 w 2163422"/>
                  <a:gd name="connsiteY849" fmla="*/ 1429486 h 1610935"/>
                  <a:gd name="connsiteX850" fmla="*/ 1057443 w 2163422"/>
                  <a:gd name="connsiteY850" fmla="*/ 1469433 h 1610935"/>
                  <a:gd name="connsiteX851" fmla="*/ 1058496 w 2163422"/>
                  <a:gd name="connsiteY851" fmla="*/ 1466390 h 1610935"/>
                  <a:gd name="connsiteX852" fmla="*/ 1059549 w 2163422"/>
                  <a:gd name="connsiteY852" fmla="*/ 1454996 h 1610935"/>
                  <a:gd name="connsiteX853" fmla="*/ 1061661 w 2163422"/>
                  <a:gd name="connsiteY853" fmla="*/ 1493132 h 1610935"/>
                  <a:gd name="connsiteX854" fmla="*/ 1063774 w 2163422"/>
                  <a:gd name="connsiteY854" fmla="*/ 1455322 h 1610935"/>
                  <a:gd name="connsiteX855" fmla="*/ 1064827 w 2163422"/>
                  <a:gd name="connsiteY855" fmla="*/ 1470125 h 1610935"/>
                  <a:gd name="connsiteX856" fmla="*/ 1065879 w 2163422"/>
                  <a:gd name="connsiteY856" fmla="*/ 1465431 h 1610935"/>
                  <a:gd name="connsiteX857" fmla="*/ 1067992 w 2163422"/>
                  <a:gd name="connsiteY857" fmla="*/ 1479994 h 1610935"/>
                  <a:gd name="connsiteX858" fmla="*/ 1069051 w 2163422"/>
                  <a:gd name="connsiteY858" fmla="*/ 1467868 h 1610935"/>
                  <a:gd name="connsiteX859" fmla="*/ 1070104 w 2163422"/>
                  <a:gd name="connsiteY859" fmla="*/ 1494457 h 1610935"/>
                  <a:gd name="connsiteX860" fmla="*/ 1071157 w 2163422"/>
                  <a:gd name="connsiteY860" fmla="*/ 1472003 h 1610935"/>
                  <a:gd name="connsiteX861" fmla="*/ 1072217 w 2163422"/>
                  <a:gd name="connsiteY861" fmla="*/ 1465903 h 1610935"/>
                  <a:gd name="connsiteX862" fmla="*/ 1073270 w 2163422"/>
                  <a:gd name="connsiteY862" fmla="*/ 1470578 h 1610935"/>
                  <a:gd name="connsiteX863" fmla="*/ 1074322 w 2163422"/>
                  <a:gd name="connsiteY863" fmla="*/ 1457859 h 1610935"/>
                  <a:gd name="connsiteX864" fmla="*/ 1075382 w 2163422"/>
                  <a:gd name="connsiteY864" fmla="*/ 1487998 h 1610935"/>
                  <a:gd name="connsiteX865" fmla="*/ 1076435 w 2163422"/>
                  <a:gd name="connsiteY865" fmla="*/ 1479128 h 1610935"/>
                  <a:gd name="connsiteX866" fmla="*/ 1077494 w 2163422"/>
                  <a:gd name="connsiteY866" fmla="*/ 1458465 h 1610935"/>
                  <a:gd name="connsiteX867" fmla="*/ 1078547 w 2163422"/>
                  <a:gd name="connsiteY867" fmla="*/ 1455742 h 1610935"/>
                  <a:gd name="connsiteX868" fmla="*/ 1079600 w 2163422"/>
                  <a:gd name="connsiteY868" fmla="*/ 1456508 h 1610935"/>
                  <a:gd name="connsiteX869" fmla="*/ 1080660 w 2163422"/>
                  <a:gd name="connsiteY869" fmla="*/ 1443183 h 1610935"/>
                  <a:gd name="connsiteX870" fmla="*/ 1081713 w 2163422"/>
                  <a:gd name="connsiteY870" fmla="*/ 1469093 h 1610935"/>
                  <a:gd name="connsiteX871" fmla="*/ 1082765 w 2163422"/>
                  <a:gd name="connsiteY871" fmla="*/ 1442917 h 1610935"/>
                  <a:gd name="connsiteX872" fmla="*/ 1084878 w 2163422"/>
                  <a:gd name="connsiteY872" fmla="*/ 1488258 h 1610935"/>
                  <a:gd name="connsiteX873" fmla="*/ 1085931 w 2163422"/>
                  <a:gd name="connsiteY873" fmla="*/ 1496108 h 1610935"/>
                  <a:gd name="connsiteX874" fmla="*/ 1086990 w 2163422"/>
                  <a:gd name="connsiteY874" fmla="*/ 1455156 h 1610935"/>
                  <a:gd name="connsiteX875" fmla="*/ 1088043 w 2163422"/>
                  <a:gd name="connsiteY875" fmla="*/ 1463586 h 1610935"/>
                  <a:gd name="connsiteX876" fmla="*/ 1089103 w 2163422"/>
                  <a:gd name="connsiteY876" fmla="*/ 1481346 h 1610935"/>
                  <a:gd name="connsiteX877" fmla="*/ 1090156 w 2163422"/>
                  <a:gd name="connsiteY877" fmla="*/ 1462654 h 1610935"/>
                  <a:gd name="connsiteX878" fmla="*/ 1092268 w 2163422"/>
                  <a:gd name="connsiteY878" fmla="*/ 1498126 h 1610935"/>
                  <a:gd name="connsiteX879" fmla="*/ 1095433 w 2163422"/>
                  <a:gd name="connsiteY879" fmla="*/ 1452033 h 1610935"/>
                  <a:gd name="connsiteX880" fmla="*/ 1096486 w 2163422"/>
                  <a:gd name="connsiteY880" fmla="*/ 1457893 h 1610935"/>
                  <a:gd name="connsiteX881" fmla="*/ 1097546 w 2163422"/>
                  <a:gd name="connsiteY881" fmla="*/ 1493112 h 1610935"/>
                  <a:gd name="connsiteX882" fmla="*/ 1098599 w 2163422"/>
                  <a:gd name="connsiteY882" fmla="*/ 1470551 h 1610935"/>
                  <a:gd name="connsiteX883" fmla="*/ 1099651 w 2163422"/>
                  <a:gd name="connsiteY883" fmla="*/ 1500956 h 1610935"/>
                  <a:gd name="connsiteX884" fmla="*/ 1100711 w 2163422"/>
                  <a:gd name="connsiteY884" fmla="*/ 1452019 h 1610935"/>
                  <a:gd name="connsiteX885" fmla="*/ 1101764 w 2163422"/>
                  <a:gd name="connsiteY885" fmla="*/ 1480233 h 1610935"/>
                  <a:gd name="connsiteX886" fmla="*/ 1102817 w 2163422"/>
                  <a:gd name="connsiteY886" fmla="*/ 1486939 h 1610935"/>
                  <a:gd name="connsiteX887" fmla="*/ 1104929 w 2163422"/>
                  <a:gd name="connsiteY887" fmla="*/ 1457879 h 1610935"/>
                  <a:gd name="connsiteX888" fmla="*/ 1105982 w 2163422"/>
                  <a:gd name="connsiteY888" fmla="*/ 1474074 h 1610935"/>
                  <a:gd name="connsiteX889" fmla="*/ 1107042 w 2163422"/>
                  <a:gd name="connsiteY889" fmla="*/ 1458485 h 1610935"/>
                  <a:gd name="connsiteX890" fmla="*/ 1108094 w 2163422"/>
                  <a:gd name="connsiteY890" fmla="*/ 1488111 h 1610935"/>
                  <a:gd name="connsiteX891" fmla="*/ 1109154 w 2163422"/>
                  <a:gd name="connsiteY891" fmla="*/ 1477130 h 1610935"/>
                  <a:gd name="connsiteX892" fmla="*/ 1110207 w 2163422"/>
                  <a:gd name="connsiteY892" fmla="*/ 1484648 h 1610935"/>
                  <a:gd name="connsiteX893" fmla="*/ 1111260 w 2163422"/>
                  <a:gd name="connsiteY893" fmla="*/ 1463233 h 1610935"/>
                  <a:gd name="connsiteX894" fmla="*/ 1112319 w 2163422"/>
                  <a:gd name="connsiteY894" fmla="*/ 1482850 h 1610935"/>
                  <a:gd name="connsiteX895" fmla="*/ 1113372 w 2163422"/>
                  <a:gd name="connsiteY895" fmla="*/ 1456101 h 1610935"/>
                  <a:gd name="connsiteX896" fmla="*/ 1115485 w 2163422"/>
                  <a:gd name="connsiteY896" fmla="*/ 1482977 h 1610935"/>
                  <a:gd name="connsiteX897" fmla="*/ 1116537 w 2163422"/>
                  <a:gd name="connsiteY897" fmla="*/ 1456854 h 1610935"/>
                  <a:gd name="connsiteX898" fmla="*/ 1118650 w 2163422"/>
                  <a:gd name="connsiteY898" fmla="*/ 1467555 h 1610935"/>
                  <a:gd name="connsiteX899" fmla="*/ 1119703 w 2163422"/>
                  <a:gd name="connsiteY899" fmla="*/ 1484675 h 1610935"/>
                  <a:gd name="connsiteX900" fmla="*/ 1120762 w 2163422"/>
                  <a:gd name="connsiteY900" fmla="*/ 1489310 h 1610935"/>
                  <a:gd name="connsiteX901" fmla="*/ 1121815 w 2163422"/>
                  <a:gd name="connsiteY901" fmla="*/ 1481479 h 1610935"/>
                  <a:gd name="connsiteX902" fmla="*/ 1122868 w 2163422"/>
                  <a:gd name="connsiteY902" fmla="*/ 1452299 h 1610935"/>
                  <a:gd name="connsiteX903" fmla="*/ 1124980 w 2163422"/>
                  <a:gd name="connsiteY903" fmla="*/ 1477743 h 1610935"/>
                  <a:gd name="connsiteX904" fmla="*/ 1126033 w 2163422"/>
                  <a:gd name="connsiteY904" fmla="*/ 1478176 h 1610935"/>
                  <a:gd name="connsiteX905" fmla="*/ 1127093 w 2163422"/>
                  <a:gd name="connsiteY905" fmla="*/ 1469686 h 1610935"/>
                  <a:gd name="connsiteX906" fmla="*/ 1129205 w 2163422"/>
                  <a:gd name="connsiteY906" fmla="*/ 1485088 h 1610935"/>
                  <a:gd name="connsiteX907" fmla="*/ 1130258 w 2163422"/>
                  <a:gd name="connsiteY907" fmla="*/ 1472050 h 1610935"/>
                  <a:gd name="connsiteX908" fmla="*/ 1131311 w 2163422"/>
                  <a:gd name="connsiteY908" fmla="*/ 1487285 h 1610935"/>
                  <a:gd name="connsiteX909" fmla="*/ 1132371 w 2163422"/>
                  <a:gd name="connsiteY909" fmla="*/ 1489563 h 1610935"/>
                  <a:gd name="connsiteX910" fmla="*/ 1133423 w 2163422"/>
                  <a:gd name="connsiteY910" fmla="*/ 1475000 h 1610935"/>
                  <a:gd name="connsiteX911" fmla="*/ 1134476 w 2163422"/>
                  <a:gd name="connsiteY911" fmla="*/ 1481532 h 1610935"/>
                  <a:gd name="connsiteX912" fmla="*/ 1136589 w 2163422"/>
                  <a:gd name="connsiteY912" fmla="*/ 1439248 h 1610935"/>
                  <a:gd name="connsiteX913" fmla="*/ 1138701 w 2163422"/>
                  <a:gd name="connsiteY913" fmla="*/ 1485081 h 1610935"/>
                  <a:gd name="connsiteX914" fmla="*/ 1140814 w 2163422"/>
                  <a:gd name="connsiteY914" fmla="*/ 1462374 h 1610935"/>
                  <a:gd name="connsiteX915" fmla="*/ 1141866 w 2163422"/>
                  <a:gd name="connsiteY915" fmla="*/ 1457400 h 1610935"/>
                  <a:gd name="connsiteX916" fmla="*/ 1142919 w 2163422"/>
                  <a:gd name="connsiteY916" fmla="*/ 1458565 h 1610935"/>
                  <a:gd name="connsiteX917" fmla="*/ 1143979 w 2163422"/>
                  <a:gd name="connsiteY917" fmla="*/ 1475652 h 1610935"/>
                  <a:gd name="connsiteX918" fmla="*/ 1145032 w 2163422"/>
                  <a:gd name="connsiteY918" fmla="*/ 1467395 h 1610935"/>
                  <a:gd name="connsiteX919" fmla="*/ 1146085 w 2163422"/>
                  <a:gd name="connsiteY919" fmla="*/ 1483570 h 1610935"/>
                  <a:gd name="connsiteX920" fmla="*/ 1147144 w 2163422"/>
                  <a:gd name="connsiteY920" fmla="*/ 1475639 h 1610935"/>
                  <a:gd name="connsiteX921" fmla="*/ 1148197 w 2163422"/>
                  <a:gd name="connsiteY921" fmla="*/ 1459964 h 1610935"/>
                  <a:gd name="connsiteX922" fmla="*/ 1149257 w 2163422"/>
                  <a:gd name="connsiteY922" fmla="*/ 1471484 h 1610935"/>
                  <a:gd name="connsiteX923" fmla="*/ 1150309 w 2163422"/>
                  <a:gd name="connsiteY923" fmla="*/ 1463027 h 1610935"/>
                  <a:gd name="connsiteX924" fmla="*/ 1151362 w 2163422"/>
                  <a:gd name="connsiteY924" fmla="*/ 1473714 h 1610935"/>
                  <a:gd name="connsiteX925" fmla="*/ 1152422 w 2163422"/>
                  <a:gd name="connsiteY925" fmla="*/ 1457020 h 1610935"/>
                  <a:gd name="connsiteX926" fmla="*/ 1153475 w 2163422"/>
                  <a:gd name="connsiteY926" fmla="*/ 1474367 h 1610935"/>
                  <a:gd name="connsiteX927" fmla="*/ 1154528 w 2163422"/>
                  <a:gd name="connsiteY927" fmla="*/ 1473568 h 1610935"/>
                  <a:gd name="connsiteX928" fmla="*/ 1156640 w 2163422"/>
                  <a:gd name="connsiteY928" fmla="*/ 1492426 h 1610935"/>
                  <a:gd name="connsiteX929" fmla="*/ 1157693 w 2163422"/>
                  <a:gd name="connsiteY929" fmla="*/ 1488144 h 1610935"/>
                  <a:gd name="connsiteX930" fmla="*/ 1158752 w 2163422"/>
                  <a:gd name="connsiteY930" fmla="*/ 1479468 h 1610935"/>
                  <a:gd name="connsiteX931" fmla="*/ 1159805 w 2163422"/>
                  <a:gd name="connsiteY931" fmla="*/ 1482025 h 1610935"/>
                  <a:gd name="connsiteX932" fmla="*/ 1160865 w 2163422"/>
                  <a:gd name="connsiteY932" fmla="*/ 1496634 h 1610935"/>
                  <a:gd name="connsiteX933" fmla="*/ 1162971 w 2163422"/>
                  <a:gd name="connsiteY933" fmla="*/ 1471430 h 1610935"/>
                  <a:gd name="connsiteX934" fmla="*/ 1164030 w 2163422"/>
                  <a:gd name="connsiteY934" fmla="*/ 1470898 h 1610935"/>
                  <a:gd name="connsiteX935" fmla="*/ 1165083 w 2163422"/>
                  <a:gd name="connsiteY935" fmla="*/ 1489596 h 1610935"/>
                  <a:gd name="connsiteX936" fmla="*/ 1167195 w 2163422"/>
                  <a:gd name="connsiteY936" fmla="*/ 1470651 h 1610935"/>
                  <a:gd name="connsiteX937" fmla="*/ 1168248 w 2163422"/>
                  <a:gd name="connsiteY937" fmla="*/ 1493412 h 1610935"/>
                  <a:gd name="connsiteX938" fmla="*/ 1169308 w 2163422"/>
                  <a:gd name="connsiteY938" fmla="*/ 1499791 h 1610935"/>
                  <a:gd name="connsiteX939" fmla="*/ 1171414 w 2163422"/>
                  <a:gd name="connsiteY939" fmla="*/ 1462454 h 1610935"/>
                  <a:gd name="connsiteX940" fmla="*/ 1172473 w 2163422"/>
                  <a:gd name="connsiteY940" fmla="*/ 1478682 h 1610935"/>
                  <a:gd name="connsiteX941" fmla="*/ 1173526 w 2163422"/>
                  <a:gd name="connsiteY941" fmla="*/ 1455981 h 1610935"/>
                  <a:gd name="connsiteX942" fmla="*/ 1174579 w 2163422"/>
                  <a:gd name="connsiteY942" fmla="*/ 1453318 h 1610935"/>
                  <a:gd name="connsiteX943" fmla="*/ 1175638 w 2163422"/>
                  <a:gd name="connsiteY943" fmla="*/ 1441998 h 1610935"/>
                  <a:gd name="connsiteX944" fmla="*/ 1177744 w 2163422"/>
                  <a:gd name="connsiteY944" fmla="*/ 1474653 h 1610935"/>
                  <a:gd name="connsiteX945" fmla="*/ 1178804 w 2163422"/>
                  <a:gd name="connsiteY945" fmla="*/ 1457746 h 1610935"/>
                  <a:gd name="connsiteX946" fmla="*/ 1179857 w 2163422"/>
                  <a:gd name="connsiteY946" fmla="*/ 1485434 h 1610935"/>
                  <a:gd name="connsiteX947" fmla="*/ 1180916 w 2163422"/>
                  <a:gd name="connsiteY947" fmla="*/ 1472296 h 1610935"/>
                  <a:gd name="connsiteX948" fmla="*/ 1181969 w 2163422"/>
                  <a:gd name="connsiteY948" fmla="*/ 1479048 h 1610935"/>
                  <a:gd name="connsiteX949" fmla="*/ 1183022 w 2163422"/>
                  <a:gd name="connsiteY949" fmla="*/ 1478329 h 1610935"/>
                  <a:gd name="connsiteX950" fmla="*/ 1184081 w 2163422"/>
                  <a:gd name="connsiteY950" fmla="*/ 1482957 h 1610935"/>
                  <a:gd name="connsiteX951" fmla="*/ 1185134 w 2163422"/>
                  <a:gd name="connsiteY951" fmla="*/ 1500317 h 1610935"/>
                  <a:gd name="connsiteX952" fmla="*/ 1186187 w 2163422"/>
                  <a:gd name="connsiteY952" fmla="*/ 1467215 h 1610935"/>
                  <a:gd name="connsiteX953" fmla="*/ 1188300 w 2163422"/>
                  <a:gd name="connsiteY953" fmla="*/ 1489190 h 1610935"/>
                  <a:gd name="connsiteX954" fmla="*/ 1189359 w 2163422"/>
                  <a:gd name="connsiteY954" fmla="*/ 1467588 h 1610935"/>
                  <a:gd name="connsiteX955" fmla="*/ 1190412 w 2163422"/>
                  <a:gd name="connsiteY955" fmla="*/ 1462461 h 1610935"/>
                  <a:gd name="connsiteX956" fmla="*/ 1192524 w 2163422"/>
                  <a:gd name="connsiteY956" fmla="*/ 1487232 h 1610935"/>
                  <a:gd name="connsiteX957" fmla="*/ 1193577 w 2163422"/>
                  <a:gd name="connsiteY957" fmla="*/ 1486007 h 1610935"/>
                  <a:gd name="connsiteX958" fmla="*/ 1197796 w 2163422"/>
                  <a:gd name="connsiteY958" fmla="*/ 1456241 h 1610935"/>
                  <a:gd name="connsiteX959" fmla="*/ 1199908 w 2163422"/>
                  <a:gd name="connsiteY959" fmla="*/ 1494197 h 1610935"/>
                  <a:gd name="connsiteX960" fmla="*/ 1200967 w 2163422"/>
                  <a:gd name="connsiteY960" fmla="*/ 1469166 h 1610935"/>
                  <a:gd name="connsiteX961" fmla="*/ 1202020 w 2163422"/>
                  <a:gd name="connsiteY961" fmla="*/ 1483317 h 1610935"/>
                  <a:gd name="connsiteX962" fmla="*/ 1203073 w 2163422"/>
                  <a:gd name="connsiteY962" fmla="*/ 1481379 h 1610935"/>
                  <a:gd name="connsiteX963" fmla="*/ 1204133 w 2163422"/>
                  <a:gd name="connsiteY963" fmla="*/ 1481352 h 1610935"/>
                  <a:gd name="connsiteX964" fmla="*/ 1206239 w 2163422"/>
                  <a:gd name="connsiteY964" fmla="*/ 1468514 h 1610935"/>
                  <a:gd name="connsiteX965" fmla="*/ 1207298 w 2163422"/>
                  <a:gd name="connsiteY965" fmla="*/ 1469559 h 1610935"/>
                  <a:gd name="connsiteX966" fmla="*/ 1208351 w 2163422"/>
                  <a:gd name="connsiteY966" fmla="*/ 1477244 h 1610935"/>
                  <a:gd name="connsiteX967" fmla="*/ 1209410 w 2163422"/>
                  <a:gd name="connsiteY967" fmla="*/ 1459857 h 1610935"/>
                  <a:gd name="connsiteX968" fmla="*/ 1210463 w 2163422"/>
                  <a:gd name="connsiteY968" fmla="*/ 1479714 h 1610935"/>
                  <a:gd name="connsiteX969" fmla="*/ 1211516 w 2163422"/>
                  <a:gd name="connsiteY969" fmla="*/ 1477983 h 1610935"/>
                  <a:gd name="connsiteX970" fmla="*/ 1212576 w 2163422"/>
                  <a:gd name="connsiteY970" fmla="*/ 1481998 h 1610935"/>
                  <a:gd name="connsiteX971" fmla="*/ 1213629 w 2163422"/>
                  <a:gd name="connsiteY971" fmla="*/ 1470951 h 1610935"/>
                  <a:gd name="connsiteX972" fmla="*/ 1214682 w 2163422"/>
                  <a:gd name="connsiteY972" fmla="*/ 1474220 h 1610935"/>
                  <a:gd name="connsiteX973" fmla="*/ 1215741 w 2163422"/>
                  <a:gd name="connsiteY973" fmla="*/ 1492047 h 1610935"/>
                  <a:gd name="connsiteX974" fmla="*/ 1216794 w 2163422"/>
                  <a:gd name="connsiteY974" fmla="*/ 1482664 h 1610935"/>
                  <a:gd name="connsiteX975" fmla="*/ 1217847 w 2163422"/>
                  <a:gd name="connsiteY975" fmla="*/ 1488497 h 1610935"/>
                  <a:gd name="connsiteX976" fmla="*/ 1218906 w 2163422"/>
                  <a:gd name="connsiteY976" fmla="*/ 1482031 h 1610935"/>
                  <a:gd name="connsiteX977" fmla="*/ 1219959 w 2163422"/>
                  <a:gd name="connsiteY977" fmla="*/ 1489163 h 1610935"/>
                  <a:gd name="connsiteX978" fmla="*/ 1221019 w 2163422"/>
                  <a:gd name="connsiteY978" fmla="*/ 1481352 h 1610935"/>
                  <a:gd name="connsiteX979" fmla="*/ 1222072 w 2163422"/>
                  <a:gd name="connsiteY979" fmla="*/ 1459498 h 1610935"/>
                  <a:gd name="connsiteX980" fmla="*/ 1223125 w 2163422"/>
                  <a:gd name="connsiteY980" fmla="*/ 1470265 h 1610935"/>
                  <a:gd name="connsiteX981" fmla="*/ 1224184 w 2163422"/>
                  <a:gd name="connsiteY981" fmla="*/ 1459351 h 1610935"/>
                  <a:gd name="connsiteX982" fmla="*/ 1225237 w 2163422"/>
                  <a:gd name="connsiteY982" fmla="*/ 1464725 h 1610935"/>
                  <a:gd name="connsiteX983" fmla="*/ 1226290 w 2163422"/>
                  <a:gd name="connsiteY983" fmla="*/ 1509386 h 1610935"/>
                  <a:gd name="connsiteX984" fmla="*/ 1227349 w 2163422"/>
                  <a:gd name="connsiteY984" fmla="*/ 1453724 h 1610935"/>
                  <a:gd name="connsiteX985" fmla="*/ 1228402 w 2163422"/>
                  <a:gd name="connsiteY985" fmla="*/ 1454177 h 1610935"/>
                  <a:gd name="connsiteX986" fmla="*/ 1229462 w 2163422"/>
                  <a:gd name="connsiteY986" fmla="*/ 1452905 h 1610935"/>
                  <a:gd name="connsiteX987" fmla="*/ 1230515 w 2163422"/>
                  <a:gd name="connsiteY987" fmla="*/ 1499218 h 1610935"/>
                  <a:gd name="connsiteX988" fmla="*/ 1231568 w 2163422"/>
                  <a:gd name="connsiteY988" fmla="*/ 1480793 h 1610935"/>
                  <a:gd name="connsiteX989" fmla="*/ 1232627 w 2163422"/>
                  <a:gd name="connsiteY989" fmla="*/ 1505185 h 1610935"/>
                  <a:gd name="connsiteX990" fmla="*/ 1235792 w 2163422"/>
                  <a:gd name="connsiteY990" fmla="*/ 1483836 h 1610935"/>
                  <a:gd name="connsiteX991" fmla="*/ 1236845 w 2163422"/>
                  <a:gd name="connsiteY991" fmla="*/ 1493012 h 1610935"/>
                  <a:gd name="connsiteX992" fmla="*/ 1237898 w 2163422"/>
                  <a:gd name="connsiteY992" fmla="*/ 1484662 h 1610935"/>
                  <a:gd name="connsiteX993" fmla="*/ 1238958 w 2163422"/>
                  <a:gd name="connsiteY993" fmla="*/ 1484475 h 1610935"/>
                  <a:gd name="connsiteX994" fmla="*/ 1241070 w 2163422"/>
                  <a:gd name="connsiteY994" fmla="*/ 1489589 h 1610935"/>
                  <a:gd name="connsiteX995" fmla="*/ 1242123 w 2163422"/>
                  <a:gd name="connsiteY995" fmla="*/ 1478482 h 1610935"/>
                  <a:gd name="connsiteX996" fmla="*/ 1243176 w 2163422"/>
                  <a:gd name="connsiteY996" fmla="*/ 1485154 h 1610935"/>
                  <a:gd name="connsiteX997" fmla="*/ 1244235 w 2163422"/>
                  <a:gd name="connsiteY997" fmla="*/ 1475073 h 1610935"/>
                  <a:gd name="connsiteX998" fmla="*/ 1245288 w 2163422"/>
                  <a:gd name="connsiteY998" fmla="*/ 1487545 h 1610935"/>
                  <a:gd name="connsiteX999" fmla="*/ 1246341 w 2163422"/>
                  <a:gd name="connsiteY999" fmla="*/ 1479421 h 1610935"/>
                  <a:gd name="connsiteX1000" fmla="*/ 1247401 w 2163422"/>
                  <a:gd name="connsiteY1000" fmla="*/ 1479894 h 1610935"/>
                  <a:gd name="connsiteX1001" fmla="*/ 1248454 w 2163422"/>
                  <a:gd name="connsiteY1001" fmla="*/ 1494264 h 1610935"/>
                  <a:gd name="connsiteX1002" fmla="*/ 1249513 w 2163422"/>
                  <a:gd name="connsiteY1002" fmla="*/ 1494344 h 1610935"/>
                  <a:gd name="connsiteX1003" fmla="*/ 1250566 w 2163422"/>
                  <a:gd name="connsiteY1003" fmla="*/ 1484888 h 1610935"/>
                  <a:gd name="connsiteX1004" fmla="*/ 1251619 w 2163422"/>
                  <a:gd name="connsiteY1004" fmla="*/ 1487252 h 1610935"/>
                  <a:gd name="connsiteX1005" fmla="*/ 1252678 w 2163422"/>
                  <a:gd name="connsiteY1005" fmla="*/ 1482351 h 1610935"/>
                  <a:gd name="connsiteX1006" fmla="*/ 1253731 w 2163422"/>
                  <a:gd name="connsiteY1006" fmla="*/ 1483550 h 1610935"/>
                  <a:gd name="connsiteX1007" fmla="*/ 1254784 w 2163422"/>
                  <a:gd name="connsiteY1007" fmla="*/ 1503154 h 1610935"/>
                  <a:gd name="connsiteX1008" fmla="*/ 1256897 w 2163422"/>
                  <a:gd name="connsiteY1008" fmla="*/ 1483550 h 1610935"/>
                  <a:gd name="connsiteX1009" fmla="*/ 1257949 w 2163422"/>
                  <a:gd name="connsiteY1009" fmla="*/ 1477403 h 1610935"/>
                  <a:gd name="connsiteX1010" fmla="*/ 1259009 w 2163422"/>
                  <a:gd name="connsiteY1010" fmla="*/ 1485914 h 1610935"/>
                  <a:gd name="connsiteX1011" fmla="*/ 1260062 w 2163422"/>
                  <a:gd name="connsiteY1011" fmla="*/ 1474387 h 1610935"/>
                  <a:gd name="connsiteX1012" fmla="*/ 1262174 w 2163422"/>
                  <a:gd name="connsiteY1012" fmla="*/ 1488484 h 1610935"/>
                  <a:gd name="connsiteX1013" fmla="*/ 1263227 w 2163422"/>
                  <a:gd name="connsiteY1013" fmla="*/ 1504332 h 1610935"/>
                  <a:gd name="connsiteX1014" fmla="*/ 1264287 w 2163422"/>
                  <a:gd name="connsiteY1014" fmla="*/ 1508454 h 1610935"/>
                  <a:gd name="connsiteX1015" fmla="*/ 1265340 w 2163422"/>
                  <a:gd name="connsiteY1015" fmla="*/ 1488717 h 1610935"/>
                  <a:gd name="connsiteX1016" fmla="*/ 1268505 w 2163422"/>
                  <a:gd name="connsiteY1016" fmla="*/ 1507808 h 1610935"/>
                  <a:gd name="connsiteX1017" fmla="*/ 1269564 w 2163422"/>
                  <a:gd name="connsiteY1017" fmla="*/ 1485288 h 1610935"/>
                  <a:gd name="connsiteX1018" fmla="*/ 1270617 w 2163422"/>
                  <a:gd name="connsiteY1018" fmla="*/ 1503453 h 1610935"/>
                  <a:gd name="connsiteX1019" fmla="*/ 1271670 w 2163422"/>
                  <a:gd name="connsiteY1019" fmla="*/ 1502428 h 1610935"/>
                  <a:gd name="connsiteX1020" fmla="*/ 1272730 w 2163422"/>
                  <a:gd name="connsiteY1020" fmla="*/ 1506836 h 1610935"/>
                  <a:gd name="connsiteX1021" fmla="*/ 1274835 w 2163422"/>
                  <a:gd name="connsiteY1021" fmla="*/ 1499012 h 1610935"/>
                  <a:gd name="connsiteX1022" fmla="*/ 1275895 w 2163422"/>
                  <a:gd name="connsiteY1022" fmla="*/ 1508381 h 1610935"/>
                  <a:gd name="connsiteX1023" fmla="*/ 1278001 w 2163422"/>
                  <a:gd name="connsiteY1023" fmla="*/ 1496555 h 1610935"/>
                  <a:gd name="connsiteX1024" fmla="*/ 1280113 w 2163422"/>
                  <a:gd name="connsiteY1024" fmla="*/ 1445227 h 1610935"/>
                  <a:gd name="connsiteX1025" fmla="*/ 1281173 w 2163422"/>
                  <a:gd name="connsiteY1025" fmla="*/ 1496941 h 1610935"/>
                  <a:gd name="connsiteX1026" fmla="*/ 1282226 w 2163422"/>
                  <a:gd name="connsiteY1026" fmla="*/ 1492786 h 1610935"/>
                  <a:gd name="connsiteX1027" fmla="*/ 1283278 w 2163422"/>
                  <a:gd name="connsiteY1027" fmla="*/ 1494643 h 1610935"/>
                  <a:gd name="connsiteX1028" fmla="*/ 1285391 w 2163422"/>
                  <a:gd name="connsiteY1028" fmla="*/ 1463959 h 1610935"/>
                  <a:gd name="connsiteX1029" fmla="*/ 1286444 w 2163422"/>
                  <a:gd name="connsiteY1029" fmla="*/ 1464099 h 1610935"/>
                  <a:gd name="connsiteX1030" fmla="*/ 1287503 w 2163422"/>
                  <a:gd name="connsiteY1030" fmla="*/ 1503546 h 1610935"/>
                  <a:gd name="connsiteX1031" fmla="*/ 1289616 w 2163422"/>
                  <a:gd name="connsiteY1031" fmla="*/ 1477830 h 1610935"/>
                  <a:gd name="connsiteX1032" fmla="*/ 1290669 w 2163422"/>
                  <a:gd name="connsiteY1032" fmla="*/ 1498772 h 1610935"/>
                  <a:gd name="connsiteX1033" fmla="*/ 1291721 w 2163422"/>
                  <a:gd name="connsiteY1033" fmla="*/ 1479761 h 1610935"/>
                  <a:gd name="connsiteX1034" fmla="*/ 1292781 w 2163422"/>
                  <a:gd name="connsiteY1034" fmla="*/ 1477943 h 1610935"/>
                  <a:gd name="connsiteX1035" fmla="*/ 1294887 w 2163422"/>
                  <a:gd name="connsiteY1035" fmla="*/ 1447085 h 1610935"/>
                  <a:gd name="connsiteX1036" fmla="*/ 1296999 w 2163422"/>
                  <a:gd name="connsiteY1036" fmla="*/ 1501209 h 1610935"/>
                  <a:gd name="connsiteX1037" fmla="*/ 1299112 w 2163422"/>
                  <a:gd name="connsiteY1037" fmla="*/ 1473202 h 1610935"/>
                  <a:gd name="connsiteX1038" fmla="*/ 1300164 w 2163422"/>
                  <a:gd name="connsiteY1038" fmla="*/ 1504639 h 1610935"/>
                  <a:gd name="connsiteX1039" fmla="*/ 1303330 w 2163422"/>
                  <a:gd name="connsiteY1039" fmla="*/ 1470079 h 1610935"/>
                  <a:gd name="connsiteX1040" fmla="*/ 1304389 w 2163422"/>
                  <a:gd name="connsiteY1040" fmla="*/ 1486733 h 1610935"/>
                  <a:gd name="connsiteX1041" fmla="*/ 1305442 w 2163422"/>
                  <a:gd name="connsiteY1041" fmla="*/ 1478855 h 1610935"/>
                  <a:gd name="connsiteX1042" fmla="*/ 1306495 w 2163422"/>
                  <a:gd name="connsiteY1042" fmla="*/ 1488810 h 1610935"/>
                  <a:gd name="connsiteX1043" fmla="*/ 1307554 w 2163422"/>
                  <a:gd name="connsiteY1043" fmla="*/ 1486320 h 1610935"/>
                  <a:gd name="connsiteX1044" fmla="*/ 1309660 w 2163422"/>
                  <a:gd name="connsiteY1044" fmla="*/ 1468926 h 1610935"/>
                  <a:gd name="connsiteX1045" fmla="*/ 1310720 w 2163422"/>
                  <a:gd name="connsiteY1045" fmla="*/ 1522871 h 1610935"/>
                  <a:gd name="connsiteX1046" fmla="*/ 1311773 w 2163422"/>
                  <a:gd name="connsiteY1046" fmla="*/ 1498725 h 1610935"/>
                  <a:gd name="connsiteX1047" fmla="*/ 1312832 w 2163422"/>
                  <a:gd name="connsiteY1047" fmla="*/ 1498226 h 1610935"/>
                  <a:gd name="connsiteX1048" fmla="*/ 1313885 w 2163422"/>
                  <a:gd name="connsiteY1048" fmla="*/ 1500929 h 1610935"/>
                  <a:gd name="connsiteX1049" fmla="*/ 1314938 w 2163422"/>
                  <a:gd name="connsiteY1049" fmla="*/ 1477304 h 1610935"/>
                  <a:gd name="connsiteX1050" fmla="*/ 1315997 w 2163422"/>
                  <a:gd name="connsiteY1050" fmla="*/ 1492619 h 1610935"/>
                  <a:gd name="connsiteX1051" fmla="*/ 1317050 w 2163422"/>
                  <a:gd name="connsiteY1051" fmla="*/ 1482318 h 1610935"/>
                  <a:gd name="connsiteX1052" fmla="*/ 1318103 w 2163422"/>
                  <a:gd name="connsiteY1052" fmla="*/ 1501016 h 1610935"/>
                  <a:gd name="connsiteX1053" fmla="*/ 1319163 w 2163422"/>
                  <a:gd name="connsiteY1053" fmla="*/ 1471104 h 1610935"/>
                  <a:gd name="connsiteX1054" fmla="*/ 1320216 w 2163422"/>
                  <a:gd name="connsiteY1054" fmla="*/ 1474287 h 1610935"/>
                  <a:gd name="connsiteX1055" fmla="*/ 1321275 w 2163422"/>
                  <a:gd name="connsiteY1055" fmla="*/ 1504625 h 1610935"/>
                  <a:gd name="connsiteX1056" fmla="*/ 1322328 w 2163422"/>
                  <a:gd name="connsiteY1056" fmla="*/ 1512683 h 1610935"/>
                  <a:gd name="connsiteX1057" fmla="*/ 1324440 w 2163422"/>
                  <a:gd name="connsiteY1057" fmla="*/ 1483856 h 1610935"/>
                  <a:gd name="connsiteX1058" fmla="*/ 1325493 w 2163422"/>
                  <a:gd name="connsiteY1058" fmla="*/ 1515779 h 1610935"/>
                  <a:gd name="connsiteX1059" fmla="*/ 1328659 w 2163422"/>
                  <a:gd name="connsiteY1059" fmla="*/ 1460370 h 1610935"/>
                  <a:gd name="connsiteX1060" fmla="*/ 1329712 w 2163422"/>
                  <a:gd name="connsiteY1060" fmla="*/ 1502295 h 1610935"/>
                  <a:gd name="connsiteX1061" fmla="*/ 1330771 w 2163422"/>
                  <a:gd name="connsiteY1061" fmla="*/ 1508161 h 1610935"/>
                  <a:gd name="connsiteX1062" fmla="*/ 1332883 w 2163422"/>
                  <a:gd name="connsiteY1062" fmla="*/ 1486486 h 1610935"/>
                  <a:gd name="connsiteX1063" fmla="*/ 1333936 w 2163422"/>
                  <a:gd name="connsiteY1063" fmla="*/ 1479101 h 1610935"/>
                  <a:gd name="connsiteX1064" fmla="*/ 1334989 w 2163422"/>
                  <a:gd name="connsiteY1064" fmla="*/ 1487685 h 1610935"/>
                  <a:gd name="connsiteX1065" fmla="*/ 1336049 w 2163422"/>
                  <a:gd name="connsiteY1065" fmla="*/ 1506104 h 1610935"/>
                  <a:gd name="connsiteX1066" fmla="*/ 1337102 w 2163422"/>
                  <a:gd name="connsiteY1066" fmla="*/ 1506457 h 1610935"/>
                  <a:gd name="connsiteX1067" fmla="*/ 1338155 w 2163422"/>
                  <a:gd name="connsiteY1067" fmla="*/ 1479048 h 1610935"/>
                  <a:gd name="connsiteX1068" fmla="*/ 1339214 w 2163422"/>
                  <a:gd name="connsiteY1068" fmla="*/ 1498918 h 1610935"/>
                  <a:gd name="connsiteX1069" fmla="*/ 1340267 w 2163422"/>
                  <a:gd name="connsiteY1069" fmla="*/ 1479381 h 1610935"/>
                  <a:gd name="connsiteX1070" fmla="*/ 1342379 w 2163422"/>
                  <a:gd name="connsiteY1070" fmla="*/ 1487865 h 1610935"/>
                  <a:gd name="connsiteX1071" fmla="*/ 1343432 w 2163422"/>
                  <a:gd name="connsiteY1071" fmla="*/ 1475559 h 1610935"/>
                  <a:gd name="connsiteX1072" fmla="*/ 1344492 w 2163422"/>
                  <a:gd name="connsiteY1072" fmla="*/ 1499931 h 1610935"/>
                  <a:gd name="connsiteX1073" fmla="*/ 1346598 w 2163422"/>
                  <a:gd name="connsiteY1073" fmla="*/ 1484322 h 1610935"/>
                  <a:gd name="connsiteX1074" fmla="*/ 1347657 w 2163422"/>
                  <a:gd name="connsiteY1074" fmla="*/ 1513695 h 1610935"/>
                  <a:gd name="connsiteX1075" fmla="*/ 1348710 w 2163422"/>
                  <a:gd name="connsiteY1075" fmla="*/ 1488504 h 1610935"/>
                  <a:gd name="connsiteX1076" fmla="*/ 1350822 w 2163422"/>
                  <a:gd name="connsiteY1076" fmla="*/ 1511151 h 1610935"/>
                  <a:gd name="connsiteX1077" fmla="*/ 1351875 w 2163422"/>
                  <a:gd name="connsiteY1077" fmla="*/ 1501602 h 1610935"/>
                  <a:gd name="connsiteX1078" fmla="*/ 1352935 w 2163422"/>
                  <a:gd name="connsiteY1078" fmla="*/ 1507182 h 1610935"/>
                  <a:gd name="connsiteX1079" fmla="*/ 1353988 w 2163422"/>
                  <a:gd name="connsiteY1079" fmla="*/ 1503686 h 1610935"/>
                  <a:gd name="connsiteX1080" fmla="*/ 1356100 w 2163422"/>
                  <a:gd name="connsiteY1080" fmla="*/ 1486466 h 1610935"/>
                  <a:gd name="connsiteX1081" fmla="*/ 1357153 w 2163422"/>
                  <a:gd name="connsiteY1081" fmla="*/ 1505251 h 1610935"/>
                  <a:gd name="connsiteX1082" fmla="*/ 1358206 w 2163422"/>
                  <a:gd name="connsiteY1082" fmla="*/ 1478269 h 1610935"/>
                  <a:gd name="connsiteX1083" fmla="*/ 1359265 w 2163422"/>
                  <a:gd name="connsiteY1083" fmla="*/ 1510638 h 1610935"/>
                  <a:gd name="connsiteX1084" fmla="*/ 1360318 w 2163422"/>
                  <a:gd name="connsiteY1084" fmla="*/ 1499005 h 1610935"/>
                  <a:gd name="connsiteX1085" fmla="*/ 1361378 w 2163422"/>
                  <a:gd name="connsiteY1085" fmla="*/ 1468181 h 1610935"/>
                  <a:gd name="connsiteX1086" fmla="*/ 1362431 w 2163422"/>
                  <a:gd name="connsiteY1086" fmla="*/ 1468873 h 1610935"/>
                  <a:gd name="connsiteX1087" fmla="*/ 1363484 w 2163422"/>
                  <a:gd name="connsiteY1087" fmla="*/ 1473541 h 1610935"/>
                  <a:gd name="connsiteX1088" fmla="*/ 1365596 w 2163422"/>
                  <a:gd name="connsiteY1088" fmla="*/ 1510518 h 1610935"/>
                  <a:gd name="connsiteX1089" fmla="*/ 1366649 w 2163422"/>
                  <a:gd name="connsiteY1089" fmla="*/ 1488018 h 1610935"/>
                  <a:gd name="connsiteX1090" fmla="*/ 1367708 w 2163422"/>
                  <a:gd name="connsiteY1090" fmla="*/ 1484522 h 1610935"/>
                  <a:gd name="connsiteX1091" fmla="*/ 1368761 w 2163422"/>
                  <a:gd name="connsiteY1091" fmla="*/ 1504912 h 1610935"/>
                  <a:gd name="connsiteX1092" fmla="*/ 1369814 w 2163422"/>
                  <a:gd name="connsiteY1092" fmla="*/ 1510292 h 1610935"/>
                  <a:gd name="connsiteX1093" fmla="*/ 1370874 w 2163422"/>
                  <a:gd name="connsiteY1093" fmla="*/ 1497973 h 1610935"/>
                  <a:gd name="connsiteX1094" fmla="*/ 1372986 w 2163422"/>
                  <a:gd name="connsiteY1094" fmla="*/ 1520720 h 1610935"/>
                  <a:gd name="connsiteX1095" fmla="*/ 1374039 w 2163422"/>
                  <a:gd name="connsiteY1095" fmla="*/ 1511750 h 1610935"/>
                  <a:gd name="connsiteX1096" fmla="*/ 1375092 w 2163422"/>
                  <a:gd name="connsiteY1096" fmla="*/ 1480433 h 1610935"/>
                  <a:gd name="connsiteX1097" fmla="*/ 1376151 w 2163422"/>
                  <a:gd name="connsiteY1097" fmla="*/ 1493112 h 1610935"/>
                  <a:gd name="connsiteX1098" fmla="*/ 1377204 w 2163422"/>
                  <a:gd name="connsiteY1098" fmla="*/ 1482304 h 1610935"/>
                  <a:gd name="connsiteX1099" fmla="*/ 1378257 w 2163422"/>
                  <a:gd name="connsiteY1099" fmla="*/ 1500557 h 1610935"/>
                  <a:gd name="connsiteX1100" fmla="*/ 1379317 w 2163422"/>
                  <a:gd name="connsiteY1100" fmla="*/ 1478922 h 1610935"/>
                  <a:gd name="connsiteX1101" fmla="*/ 1381429 w 2163422"/>
                  <a:gd name="connsiteY1101" fmla="*/ 1519695 h 1610935"/>
                  <a:gd name="connsiteX1102" fmla="*/ 1382482 w 2163422"/>
                  <a:gd name="connsiteY1102" fmla="*/ 1513375 h 1610935"/>
                  <a:gd name="connsiteX1103" fmla="*/ 1383535 w 2163422"/>
                  <a:gd name="connsiteY1103" fmla="*/ 1499258 h 1610935"/>
                  <a:gd name="connsiteX1104" fmla="*/ 1384594 w 2163422"/>
                  <a:gd name="connsiteY1104" fmla="*/ 1509107 h 1610935"/>
                  <a:gd name="connsiteX1105" fmla="*/ 1385647 w 2163422"/>
                  <a:gd name="connsiteY1105" fmla="*/ 1495509 h 1610935"/>
                  <a:gd name="connsiteX1106" fmla="*/ 1386700 w 2163422"/>
                  <a:gd name="connsiteY1106" fmla="*/ 1517364 h 1610935"/>
                  <a:gd name="connsiteX1107" fmla="*/ 1387760 w 2163422"/>
                  <a:gd name="connsiteY1107" fmla="*/ 1497827 h 1610935"/>
                  <a:gd name="connsiteX1108" fmla="*/ 1388813 w 2163422"/>
                  <a:gd name="connsiteY1108" fmla="*/ 1502248 h 1610935"/>
                  <a:gd name="connsiteX1109" fmla="*/ 1389866 w 2163422"/>
                  <a:gd name="connsiteY1109" fmla="*/ 1522718 h 1610935"/>
                  <a:gd name="connsiteX1110" fmla="*/ 1390925 w 2163422"/>
                  <a:gd name="connsiteY1110" fmla="*/ 1495529 h 1610935"/>
                  <a:gd name="connsiteX1111" fmla="*/ 1391978 w 2163422"/>
                  <a:gd name="connsiteY1111" fmla="*/ 1516718 h 1610935"/>
                  <a:gd name="connsiteX1112" fmla="*/ 1393037 w 2163422"/>
                  <a:gd name="connsiteY1112" fmla="*/ 1515426 h 1610935"/>
                  <a:gd name="connsiteX1113" fmla="*/ 1394090 w 2163422"/>
                  <a:gd name="connsiteY1113" fmla="*/ 1501149 h 1610935"/>
                  <a:gd name="connsiteX1114" fmla="*/ 1395143 w 2163422"/>
                  <a:gd name="connsiteY1114" fmla="*/ 1501129 h 1610935"/>
                  <a:gd name="connsiteX1115" fmla="*/ 1396203 w 2163422"/>
                  <a:gd name="connsiteY1115" fmla="*/ 1546217 h 1610935"/>
                  <a:gd name="connsiteX1116" fmla="*/ 1397256 w 2163422"/>
                  <a:gd name="connsiteY1116" fmla="*/ 1498406 h 1610935"/>
                  <a:gd name="connsiteX1117" fmla="*/ 1398309 w 2163422"/>
                  <a:gd name="connsiteY1117" fmla="*/ 1491760 h 1610935"/>
                  <a:gd name="connsiteX1118" fmla="*/ 1399368 w 2163422"/>
                  <a:gd name="connsiteY1118" fmla="*/ 1494117 h 1610935"/>
                  <a:gd name="connsiteX1119" fmla="*/ 1400421 w 2163422"/>
                  <a:gd name="connsiteY1119" fmla="*/ 1487718 h 1610935"/>
                  <a:gd name="connsiteX1120" fmla="*/ 1401480 w 2163422"/>
                  <a:gd name="connsiteY1120" fmla="*/ 1494617 h 1610935"/>
                  <a:gd name="connsiteX1121" fmla="*/ 1402533 w 2163422"/>
                  <a:gd name="connsiteY1121" fmla="*/ 1513209 h 1610935"/>
                  <a:gd name="connsiteX1122" fmla="*/ 1403586 w 2163422"/>
                  <a:gd name="connsiteY1122" fmla="*/ 1502141 h 1610935"/>
                  <a:gd name="connsiteX1123" fmla="*/ 1404646 w 2163422"/>
                  <a:gd name="connsiteY1123" fmla="*/ 1511384 h 1610935"/>
                  <a:gd name="connsiteX1124" fmla="*/ 1405699 w 2163422"/>
                  <a:gd name="connsiteY1124" fmla="*/ 1480833 h 1610935"/>
                  <a:gd name="connsiteX1125" fmla="*/ 1406752 w 2163422"/>
                  <a:gd name="connsiteY1125" fmla="*/ 1506903 h 1610935"/>
                  <a:gd name="connsiteX1126" fmla="*/ 1407811 w 2163422"/>
                  <a:gd name="connsiteY1126" fmla="*/ 1501635 h 1610935"/>
                  <a:gd name="connsiteX1127" fmla="*/ 1408864 w 2163422"/>
                  <a:gd name="connsiteY1127" fmla="*/ 1515739 h 1610935"/>
                  <a:gd name="connsiteX1128" fmla="*/ 1409917 w 2163422"/>
                  <a:gd name="connsiteY1128" fmla="*/ 1470158 h 1610935"/>
                  <a:gd name="connsiteX1129" fmla="*/ 1410976 w 2163422"/>
                  <a:gd name="connsiteY1129" fmla="*/ 1477703 h 1610935"/>
                  <a:gd name="connsiteX1130" fmla="*/ 1412029 w 2163422"/>
                  <a:gd name="connsiteY1130" fmla="*/ 1519222 h 1610935"/>
                  <a:gd name="connsiteX1131" fmla="*/ 1414142 w 2163422"/>
                  <a:gd name="connsiteY1131" fmla="*/ 1485834 h 1610935"/>
                  <a:gd name="connsiteX1132" fmla="*/ 1416254 w 2163422"/>
                  <a:gd name="connsiteY1132" fmla="*/ 1510285 h 1610935"/>
                  <a:gd name="connsiteX1133" fmla="*/ 1417307 w 2163422"/>
                  <a:gd name="connsiteY1133" fmla="*/ 1504499 h 1610935"/>
                  <a:gd name="connsiteX1134" fmla="*/ 1418360 w 2163422"/>
                  <a:gd name="connsiteY1134" fmla="*/ 1526566 h 1610935"/>
                  <a:gd name="connsiteX1135" fmla="*/ 1420472 w 2163422"/>
                  <a:gd name="connsiteY1135" fmla="*/ 1510359 h 1610935"/>
                  <a:gd name="connsiteX1136" fmla="*/ 1421532 w 2163422"/>
                  <a:gd name="connsiteY1136" fmla="*/ 1505684 h 1610935"/>
                  <a:gd name="connsiteX1137" fmla="*/ 1422585 w 2163422"/>
                  <a:gd name="connsiteY1137" fmla="*/ 1515180 h 1610935"/>
                  <a:gd name="connsiteX1138" fmla="*/ 1423638 w 2163422"/>
                  <a:gd name="connsiteY1138" fmla="*/ 1511164 h 1610935"/>
                  <a:gd name="connsiteX1139" fmla="*/ 1424697 w 2163422"/>
                  <a:gd name="connsiteY1139" fmla="*/ 1494917 h 1610935"/>
                  <a:gd name="connsiteX1140" fmla="*/ 1425750 w 2163422"/>
                  <a:gd name="connsiteY1140" fmla="*/ 1516105 h 1610935"/>
                  <a:gd name="connsiteX1141" fmla="*/ 1426803 w 2163422"/>
                  <a:gd name="connsiteY1141" fmla="*/ 1478549 h 1610935"/>
                  <a:gd name="connsiteX1142" fmla="*/ 1427862 w 2163422"/>
                  <a:gd name="connsiteY1142" fmla="*/ 1474720 h 1610935"/>
                  <a:gd name="connsiteX1143" fmla="*/ 1429968 w 2163422"/>
                  <a:gd name="connsiteY1143" fmla="*/ 1496355 h 1610935"/>
                  <a:gd name="connsiteX1144" fmla="*/ 1432081 w 2163422"/>
                  <a:gd name="connsiteY1144" fmla="*/ 1490022 h 1610935"/>
                  <a:gd name="connsiteX1145" fmla="*/ 1433140 w 2163422"/>
                  <a:gd name="connsiteY1145" fmla="*/ 1503673 h 1610935"/>
                  <a:gd name="connsiteX1146" fmla="*/ 1435246 w 2163422"/>
                  <a:gd name="connsiteY1146" fmla="*/ 1494976 h 1610935"/>
                  <a:gd name="connsiteX1147" fmla="*/ 1436305 w 2163422"/>
                  <a:gd name="connsiteY1147" fmla="*/ 1510598 h 1610935"/>
                  <a:gd name="connsiteX1148" fmla="*/ 1437358 w 2163422"/>
                  <a:gd name="connsiteY1148" fmla="*/ 1513142 h 1610935"/>
                  <a:gd name="connsiteX1149" fmla="*/ 1438411 w 2163422"/>
                  <a:gd name="connsiteY1149" fmla="*/ 1508907 h 1610935"/>
                  <a:gd name="connsiteX1150" fmla="*/ 1439471 w 2163422"/>
                  <a:gd name="connsiteY1150" fmla="*/ 1492073 h 1610935"/>
                  <a:gd name="connsiteX1151" fmla="*/ 1441583 w 2163422"/>
                  <a:gd name="connsiteY1151" fmla="*/ 1517124 h 1610935"/>
                  <a:gd name="connsiteX1152" fmla="*/ 1442636 w 2163422"/>
                  <a:gd name="connsiteY1152" fmla="*/ 1498719 h 1610935"/>
                  <a:gd name="connsiteX1153" fmla="*/ 1443689 w 2163422"/>
                  <a:gd name="connsiteY1153" fmla="*/ 1510099 h 1610935"/>
                  <a:gd name="connsiteX1154" fmla="*/ 1444748 w 2163422"/>
                  <a:gd name="connsiteY1154" fmla="*/ 1506110 h 1610935"/>
                  <a:gd name="connsiteX1155" fmla="*/ 1445801 w 2163422"/>
                  <a:gd name="connsiteY1155" fmla="*/ 1498213 h 1610935"/>
                  <a:gd name="connsiteX1156" fmla="*/ 1446854 w 2163422"/>
                  <a:gd name="connsiteY1156" fmla="*/ 1498499 h 1610935"/>
                  <a:gd name="connsiteX1157" fmla="*/ 1448967 w 2163422"/>
                  <a:gd name="connsiteY1157" fmla="*/ 1514487 h 1610935"/>
                  <a:gd name="connsiteX1158" fmla="*/ 1450019 w 2163422"/>
                  <a:gd name="connsiteY1158" fmla="*/ 1501895 h 1610935"/>
                  <a:gd name="connsiteX1159" fmla="*/ 1451079 w 2163422"/>
                  <a:gd name="connsiteY1159" fmla="*/ 1522365 h 1610935"/>
                  <a:gd name="connsiteX1160" fmla="*/ 1452132 w 2163422"/>
                  <a:gd name="connsiteY1160" fmla="*/ 1522498 h 1610935"/>
                  <a:gd name="connsiteX1161" fmla="*/ 1453191 w 2163422"/>
                  <a:gd name="connsiteY1161" fmla="*/ 1498419 h 1610935"/>
                  <a:gd name="connsiteX1162" fmla="*/ 1454244 w 2163422"/>
                  <a:gd name="connsiteY1162" fmla="*/ 1519215 h 1610935"/>
                  <a:gd name="connsiteX1163" fmla="*/ 1455297 w 2163422"/>
                  <a:gd name="connsiteY1163" fmla="*/ 1520787 h 1610935"/>
                  <a:gd name="connsiteX1164" fmla="*/ 1456357 w 2163422"/>
                  <a:gd name="connsiteY1164" fmla="*/ 1496848 h 1610935"/>
                  <a:gd name="connsiteX1165" fmla="*/ 1457409 w 2163422"/>
                  <a:gd name="connsiteY1165" fmla="*/ 1500697 h 1610935"/>
                  <a:gd name="connsiteX1166" fmla="*/ 1458462 w 2163422"/>
                  <a:gd name="connsiteY1166" fmla="*/ 1511650 h 1610935"/>
                  <a:gd name="connsiteX1167" fmla="*/ 1459522 w 2163422"/>
                  <a:gd name="connsiteY1167" fmla="*/ 1493805 h 1610935"/>
                  <a:gd name="connsiteX1168" fmla="*/ 1460575 w 2163422"/>
                  <a:gd name="connsiteY1168" fmla="*/ 1511617 h 1610935"/>
                  <a:gd name="connsiteX1169" fmla="*/ 1461634 w 2163422"/>
                  <a:gd name="connsiteY1169" fmla="*/ 1511584 h 1610935"/>
                  <a:gd name="connsiteX1170" fmla="*/ 1463740 w 2163422"/>
                  <a:gd name="connsiteY1170" fmla="*/ 1527572 h 1610935"/>
                  <a:gd name="connsiteX1171" fmla="*/ 1465852 w 2163422"/>
                  <a:gd name="connsiteY1171" fmla="*/ 1466203 h 1610935"/>
                  <a:gd name="connsiteX1172" fmla="*/ 1466905 w 2163422"/>
                  <a:gd name="connsiteY1172" fmla="*/ 1515393 h 1610935"/>
                  <a:gd name="connsiteX1173" fmla="*/ 1467965 w 2163422"/>
                  <a:gd name="connsiteY1173" fmla="*/ 1515106 h 1610935"/>
                  <a:gd name="connsiteX1174" fmla="*/ 1469018 w 2163422"/>
                  <a:gd name="connsiteY1174" fmla="*/ 1488897 h 1610935"/>
                  <a:gd name="connsiteX1175" fmla="*/ 1470071 w 2163422"/>
                  <a:gd name="connsiteY1175" fmla="*/ 1488491 h 1610935"/>
                  <a:gd name="connsiteX1176" fmla="*/ 1471130 w 2163422"/>
                  <a:gd name="connsiteY1176" fmla="*/ 1497467 h 1610935"/>
                  <a:gd name="connsiteX1177" fmla="*/ 1472183 w 2163422"/>
                  <a:gd name="connsiteY1177" fmla="*/ 1499598 h 1610935"/>
                  <a:gd name="connsiteX1178" fmla="*/ 1474295 w 2163422"/>
                  <a:gd name="connsiteY1178" fmla="*/ 1507582 h 1610935"/>
                  <a:gd name="connsiteX1179" fmla="*/ 1475348 w 2163422"/>
                  <a:gd name="connsiteY1179" fmla="*/ 1478176 h 1610935"/>
                  <a:gd name="connsiteX1180" fmla="*/ 1476408 w 2163422"/>
                  <a:gd name="connsiteY1180" fmla="*/ 1518776 h 1610935"/>
                  <a:gd name="connsiteX1181" fmla="*/ 1477461 w 2163422"/>
                  <a:gd name="connsiteY1181" fmla="*/ 1499631 h 1610935"/>
                  <a:gd name="connsiteX1182" fmla="*/ 1479573 w 2163422"/>
                  <a:gd name="connsiteY1182" fmla="*/ 1512123 h 1610935"/>
                  <a:gd name="connsiteX1183" fmla="*/ 1480626 w 2163422"/>
                  <a:gd name="connsiteY1183" fmla="*/ 1493318 h 1610935"/>
                  <a:gd name="connsiteX1184" fmla="*/ 1481679 w 2163422"/>
                  <a:gd name="connsiteY1184" fmla="*/ 1490308 h 1610935"/>
                  <a:gd name="connsiteX1185" fmla="*/ 1482738 w 2163422"/>
                  <a:gd name="connsiteY1185" fmla="*/ 1516918 h 1610935"/>
                  <a:gd name="connsiteX1186" fmla="*/ 1483791 w 2163422"/>
                  <a:gd name="connsiteY1186" fmla="*/ 1521679 h 1610935"/>
                  <a:gd name="connsiteX1187" fmla="*/ 1484851 w 2163422"/>
                  <a:gd name="connsiteY1187" fmla="*/ 1516785 h 1610935"/>
                  <a:gd name="connsiteX1188" fmla="*/ 1485904 w 2163422"/>
                  <a:gd name="connsiteY1188" fmla="*/ 1492919 h 1610935"/>
                  <a:gd name="connsiteX1189" fmla="*/ 1486957 w 2163422"/>
                  <a:gd name="connsiteY1189" fmla="*/ 1493671 h 1610935"/>
                  <a:gd name="connsiteX1190" fmla="*/ 1488016 w 2163422"/>
                  <a:gd name="connsiteY1190" fmla="*/ 1501535 h 1610935"/>
                  <a:gd name="connsiteX1191" fmla="*/ 1489069 w 2163422"/>
                  <a:gd name="connsiteY1191" fmla="*/ 1500850 h 1610935"/>
                  <a:gd name="connsiteX1192" fmla="*/ 1490122 w 2163422"/>
                  <a:gd name="connsiteY1192" fmla="*/ 1518955 h 1610935"/>
                  <a:gd name="connsiteX1193" fmla="*/ 1491181 w 2163422"/>
                  <a:gd name="connsiteY1193" fmla="*/ 1521479 h 1610935"/>
                  <a:gd name="connsiteX1194" fmla="*/ 1493294 w 2163422"/>
                  <a:gd name="connsiteY1194" fmla="*/ 1514381 h 1610935"/>
                  <a:gd name="connsiteX1195" fmla="*/ 1494347 w 2163422"/>
                  <a:gd name="connsiteY1195" fmla="*/ 1498219 h 1610935"/>
                  <a:gd name="connsiteX1196" fmla="*/ 1495400 w 2163422"/>
                  <a:gd name="connsiteY1196" fmla="*/ 1509726 h 1610935"/>
                  <a:gd name="connsiteX1197" fmla="*/ 1496459 w 2163422"/>
                  <a:gd name="connsiteY1197" fmla="*/ 1512323 h 1610935"/>
                  <a:gd name="connsiteX1198" fmla="*/ 1497512 w 2163422"/>
                  <a:gd name="connsiteY1198" fmla="*/ 1526853 h 1610935"/>
                  <a:gd name="connsiteX1199" fmla="*/ 1498565 w 2163422"/>
                  <a:gd name="connsiteY1199" fmla="*/ 1520187 h 1610935"/>
                  <a:gd name="connsiteX1200" fmla="*/ 1499624 w 2163422"/>
                  <a:gd name="connsiteY1200" fmla="*/ 1534371 h 1610935"/>
                  <a:gd name="connsiteX1201" fmla="*/ 1500677 w 2163422"/>
                  <a:gd name="connsiteY1201" fmla="*/ 1499211 h 1610935"/>
                  <a:gd name="connsiteX1202" fmla="*/ 1501730 w 2163422"/>
                  <a:gd name="connsiteY1202" fmla="*/ 1514674 h 1610935"/>
                  <a:gd name="connsiteX1203" fmla="*/ 1502790 w 2163422"/>
                  <a:gd name="connsiteY1203" fmla="*/ 1498459 h 1610935"/>
                  <a:gd name="connsiteX1204" fmla="*/ 1504902 w 2163422"/>
                  <a:gd name="connsiteY1204" fmla="*/ 1506596 h 1610935"/>
                  <a:gd name="connsiteX1205" fmla="*/ 1505955 w 2163422"/>
                  <a:gd name="connsiteY1205" fmla="*/ 1505524 h 1610935"/>
                  <a:gd name="connsiteX1206" fmla="*/ 1507008 w 2163422"/>
                  <a:gd name="connsiteY1206" fmla="*/ 1483942 h 1610935"/>
                  <a:gd name="connsiteX1207" fmla="*/ 1508067 w 2163422"/>
                  <a:gd name="connsiteY1207" fmla="*/ 1487731 h 1610935"/>
                  <a:gd name="connsiteX1208" fmla="*/ 1509120 w 2163422"/>
                  <a:gd name="connsiteY1208" fmla="*/ 1499671 h 1610935"/>
                  <a:gd name="connsiteX1209" fmla="*/ 1510173 w 2163422"/>
                  <a:gd name="connsiteY1209" fmla="*/ 1502481 h 1610935"/>
                  <a:gd name="connsiteX1210" fmla="*/ 1512286 w 2163422"/>
                  <a:gd name="connsiteY1210" fmla="*/ 1524795 h 1610935"/>
                  <a:gd name="connsiteX1211" fmla="*/ 1513345 w 2163422"/>
                  <a:gd name="connsiteY1211" fmla="*/ 1524356 h 1610935"/>
                  <a:gd name="connsiteX1212" fmla="*/ 1514398 w 2163422"/>
                  <a:gd name="connsiteY1212" fmla="*/ 1514188 h 1610935"/>
                  <a:gd name="connsiteX1213" fmla="*/ 1515451 w 2163422"/>
                  <a:gd name="connsiteY1213" fmla="*/ 1532513 h 1610935"/>
                  <a:gd name="connsiteX1214" fmla="*/ 1516510 w 2163422"/>
                  <a:gd name="connsiteY1214" fmla="*/ 1513289 h 1610935"/>
                  <a:gd name="connsiteX1215" fmla="*/ 1517563 w 2163422"/>
                  <a:gd name="connsiteY1215" fmla="*/ 1516152 h 1610935"/>
                  <a:gd name="connsiteX1216" fmla="*/ 1518616 w 2163422"/>
                  <a:gd name="connsiteY1216" fmla="*/ 1516232 h 1610935"/>
                  <a:gd name="connsiteX1217" fmla="*/ 1519676 w 2163422"/>
                  <a:gd name="connsiteY1217" fmla="*/ 1533712 h 1610935"/>
                  <a:gd name="connsiteX1218" fmla="*/ 1520729 w 2163422"/>
                  <a:gd name="connsiteY1218" fmla="*/ 1522351 h 1610935"/>
                  <a:gd name="connsiteX1219" fmla="*/ 1521782 w 2163422"/>
                  <a:gd name="connsiteY1219" fmla="*/ 1526373 h 1610935"/>
                  <a:gd name="connsiteX1220" fmla="*/ 1522841 w 2163422"/>
                  <a:gd name="connsiteY1220" fmla="*/ 1513801 h 1610935"/>
                  <a:gd name="connsiteX1221" fmla="*/ 1523894 w 2163422"/>
                  <a:gd name="connsiteY1221" fmla="*/ 1535802 h 1610935"/>
                  <a:gd name="connsiteX1222" fmla="*/ 1524953 w 2163422"/>
                  <a:gd name="connsiteY1222" fmla="*/ 1512503 h 1610935"/>
                  <a:gd name="connsiteX1223" fmla="*/ 1528119 w 2163422"/>
                  <a:gd name="connsiteY1223" fmla="*/ 1496481 h 1610935"/>
                  <a:gd name="connsiteX1224" fmla="*/ 1529172 w 2163422"/>
                  <a:gd name="connsiteY1224" fmla="*/ 1500137 h 1610935"/>
                  <a:gd name="connsiteX1225" fmla="*/ 1531284 w 2163422"/>
                  <a:gd name="connsiteY1225" fmla="*/ 1533732 h 1610935"/>
                  <a:gd name="connsiteX1226" fmla="*/ 1533396 w 2163422"/>
                  <a:gd name="connsiteY1226" fmla="*/ 1507016 h 1610935"/>
                  <a:gd name="connsiteX1227" fmla="*/ 1534449 w 2163422"/>
                  <a:gd name="connsiteY1227" fmla="*/ 1511930 h 1610935"/>
                  <a:gd name="connsiteX1228" fmla="*/ 1535502 w 2163422"/>
                  <a:gd name="connsiteY1228" fmla="*/ 1524862 h 1610935"/>
                  <a:gd name="connsiteX1229" fmla="*/ 1536562 w 2163422"/>
                  <a:gd name="connsiteY1229" fmla="*/ 1506909 h 1610935"/>
                  <a:gd name="connsiteX1230" fmla="*/ 1538668 w 2163422"/>
                  <a:gd name="connsiteY1230" fmla="*/ 1509560 h 1610935"/>
                  <a:gd name="connsiteX1231" fmla="*/ 1539727 w 2163422"/>
                  <a:gd name="connsiteY1231" fmla="*/ 1499811 h 1610935"/>
                  <a:gd name="connsiteX1232" fmla="*/ 1540780 w 2163422"/>
                  <a:gd name="connsiteY1232" fmla="*/ 1506610 h 1610935"/>
                  <a:gd name="connsiteX1233" fmla="*/ 1542892 w 2163422"/>
                  <a:gd name="connsiteY1233" fmla="*/ 1527685 h 1610935"/>
                  <a:gd name="connsiteX1234" fmla="*/ 1543945 w 2163422"/>
                  <a:gd name="connsiteY1234" fmla="*/ 1517097 h 1610935"/>
                  <a:gd name="connsiteX1235" fmla="*/ 1545005 w 2163422"/>
                  <a:gd name="connsiteY1235" fmla="*/ 1530981 h 1610935"/>
                  <a:gd name="connsiteX1236" fmla="*/ 1546058 w 2163422"/>
                  <a:gd name="connsiteY1236" fmla="*/ 1517371 h 1610935"/>
                  <a:gd name="connsiteX1237" fmla="*/ 1547111 w 2163422"/>
                  <a:gd name="connsiteY1237" fmla="*/ 1521732 h 1610935"/>
                  <a:gd name="connsiteX1238" fmla="*/ 1548170 w 2163422"/>
                  <a:gd name="connsiteY1238" fmla="*/ 1522584 h 1610935"/>
                  <a:gd name="connsiteX1239" fmla="*/ 1549223 w 2163422"/>
                  <a:gd name="connsiteY1239" fmla="*/ 1505677 h 1610935"/>
                  <a:gd name="connsiteX1240" fmla="*/ 1550276 w 2163422"/>
                  <a:gd name="connsiteY1240" fmla="*/ 1516778 h 1610935"/>
                  <a:gd name="connsiteX1241" fmla="*/ 1552388 w 2163422"/>
                  <a:gd name="connsiteY1241" fmla="*/ 1499385 h 1610935"/>
                  <a:gd name="connsiteX1242" fmla="*/ 1553448 w 2163422"/>
                  <a:gd name="connsiteY1242" fmla="*/ 1521106 h 1610935"/>
                  <a:gd name="connsiteX1243" fmla="*/ 1554501 w 2163422"/>
                  <a:gd name="connsiteY1243" fmla="*/ 1520181 h 1610935"/>
                  <a:gd name="connsiteX1244" fmla="*/ 1555554 w 2163422"/>
                  <a:gd name="connsiteY1244" fmla="*/ 1518203 h 1610935"/>
                  <a:gd name="connsiteX1245" fmla="*/ 1556613 w 2163422"/>
                  <a:gd name="connsiteY1245" fmla="*/ 1530209 h 1610935"/>
                  <a:gd name="connsiteX1246" fmla="*/ 1558719 w 2163422"/>
                  <a:gd name="connsiteY1246" fmla="*/ 1523384 h 1610935"/>
                  <a:gd name="connsiteX1247" fmla="*/ 1559778 w 2163422"/>
                  <a:gd name="connsiteY1247" fmla="*/ 1504685 h 1610935"/>
                  <a:gd name="connsiteX1248" fmla="*/ 1560831 w 2163422"/>
                  <a:gd name="connsiteY1248" fmla="*/ 1505298 h 1610935"/>
                  <a:gd name="connsiteX1249" fmla="*/ 1561884 w 2163422"/>
                  <a:gd name="connsiteY1249" fmla="*/ 1529317 h 1610935"/>
                  <a:gd name="connsiteX1250" fmla="*/ 1562944 w 2163422"/>
                  <a:gd name="connsiteY1250" fmla="*/ 1528365 h 1610935"/>
                  <a:gd name="connsiteX1251" fmla="*/ 1563997 w 2163422"/>
                  <a:gd name="connsiteY1251" fmla="*/ 1544080 h 1610935"/>
                  <a:gd name="connsiteX1252" fmla="*/ 1565056 w 2163422"/>
                  <a:gd name="connsiteY1252" fmla="*/ 1517284 h 1610935"/>
                  <a:gd name="connsiteX1253" fmla="*/ 1567162 w 2163422"/>
                  <a:gd name="connsiteY1253" fmla="*/ 1530908 h 1610935"/>
                  <a:gd name="connsiteX1254" fmla="*/ 1568221 w 2163422"/>
                  <a:gd name="connsiteY1254" fmla="*/ 1510212 h 1610935"/>
                  <a:gd name="connsiteX1255" fmla="*/ 1569274 w 2163422"/>
                  <a:gd name="connsiteY1255" fmla="*/ 1534671 h 1610935"/>
                  <a:gd name="connsiteX1256" fmla="*/ 1570327 w 2163422"/>
                  <a:gd name="connsiteY1256" fmla="*/ 1517956 h 1610935"/>
                  <a:gd name="connsiteX1257" fmla="*/ 1572440 w 2163422"/>
                  <a:gd name="connsiteY1257" fmla="*/ 1507222 h 1610935"/>
                  <a:gd name="connsiteX1258" fmla="*/ 1573499 w 2163422"/>
                  <a:gd name="connsiteY1258" fmla="*/ 1519055 h 1610935"/>
                  <a:gd name="connsiteX1259" fmla="*/ 1574552 w 2163422"/>
                  <a:gd name="connsiteY1259" fmla="*/ 1505631 h 1610935"/>
                  <a:gd name="connsiteX1260" fmla="*/ 1575605 w 2163422"/>
                  <a:gd name="connsiteY1260" fmla="*/ 1538653 h 1610935"/>
                  <a:gd name="connsiteX1261" fmla="*/ 1577717 w 2163422"/>
                  <a:gd name="connsiteY1261" fmla="*/ 1491460 h 1610935"/>
                  <a:gd name="connsiteX1262" fmla="*/ 1578770 w 2163422"/>
                  <a:gd name="connsiteY1262" fmla="*/ 1535736 h 1610935"/>
                  <a:gd name="connsiteX1263" fmla="*/ 1580883 w 2163422"/>
                  <a:gd name="connsiteY1263" fmla="*/ 1500197 h 1610935"/>
                  <a:gd name="connsiteX1264" fmla="*/ 1581936 w 2163422"/>
                  <a:gd name="connsiteY1264" fmla="*/ 1504845 h 1610935"/>
                  <a:gd name="connsiteX1265" fmla="*/ 1582995 w 2163422"/>
                  <a:gd name="connsiteY1265" fmla="*/ 1529377 h 1610935"/>
                  <a:gd name="connsiteX1266" fmla="*/ 1584048 w 2163422"/>
                  <a:gd name="connsiteY1266" fmla="*/ 1519595 h 1610935"/>
                  <a:gd name="connsiteX1267" fmla="*/ 1585107 w 2163422"/>
                  <a:gd name="connsiteY1267" fmla="*/ 1524436 h 1610935"/>
                  <a:gd name="connsiteX1268" fmla="*/ 1586160 w 2163422"/>
                  <a:gd name="connsiteY1268" fmla="*/ 1515186 h 1610935"/>
                  <a:gd name="connsiteX1269" fmla="*/ 1587213 w 2163422"/>
                  <a:gd name="connsiteY1269" fmla="*/ 1520986 h 1610935"/>
                  <a:gd name="connsiteX1270" fmla="*/ 1588273 w 2163422"/>
                  <a:gd name="connsiteY1270" fmla="*/ 1538479 h 1610935"/>
                  <a:gd name="connsiteX1271" fmla="*/ 1589326 w 2163422"/>
                  <a:gd name="connsiteY1271" fmla="*/ 1502035 h 1610935"/>
                  <a:gd name="connsiteX1272" fmla="*/ 1591438 w 2163422"/>
                  <a:gd name="connsiteY1272" fmla="*/ 1522837 h 1610935"/>
                  <a:gd name="connsiteX1273" fmla="*/ 1592491 w 2163422"/>
                  <a:gd name="connsiteY1273" fmla="*/ 1512749 h 1610935"/>
                  <a:gd name="connsiteX1274" fmla="*/ 1593550 w 2163422"/>
                  <a:gd name="connsiteY1274" fmla="*/ 1514101 h 1610935"/>
                  <a:gd name="connsiteX1275" fmla="*/ 1594603 w 2163422"/>
                  <a:gd name="connsiteY1275" fmla="*/ 1488324 h 1610935"/>
                  <a:gd name="connsiteX1276" fmla="*/ 1596716 w 2163422"/>
                  <a:gd name="connsiteY1276" fmla="*/ 1521000 h 1610935"/>
                  <a:gd name="connsiteX1277" fmla="*/ 1597769 w 2163422"/>
                  <a:gd name="connsiteY1277" fmla="*/ 1505278 h 1610935"/>
                  <a:gd name="connsiteX1278" fmla="*/ 1598822 w 2163422"/>
                  <a:gd name="connsiteY1278" fmla="*/ 1501609 h 1610935"/>
                  <a:gd name="connsiteX1279" fmla="*/ 1600934 w 2163422"/>
                  <a:gd name="connsiteY1279" fmla="*/ 1512782 h 1610935"/>
                  <a:gd name="connsiteX1280" fmla="*/ 1601987 w 2163422"/>
                  <a:gd name="connsiteY1280" fmla="*/ 1543767 h 1610935"/>
                  <a:gd name="connsiteX1281" fmla="*/ 1603046 w 2163422"/>
                  <a:gd name="connsiteY1281" fmla="*/ 1526467 h 1610935"/>
                  <a:gd name="connsiteX1282" fmla="*/ 1605159 w 2163422"/>
                  <a:gd name="connsiteY1282" fmla="*/ 1513222 h 1610935"/>
                  <a:gd name="connsiteX1283" fmla="*/ 1607265 w 2163422"/>
                  <a:gd name="connsiteY1283" fmla="*/ 1520787 h 1610935"/>
                  <a:gd name="connsiteX1284" fmla="*/ 1608324 w 2163422"/>
                  <a:gd name="connsiteY1284" fmla="*/ 1490135 h 1610935"/>
                  <a:gd name="connsiteX1285" fmla="*/ 1609377 w 2163422"/>
                  <a:gd name="connsiteY1285" fmla="*/ 1496808 h 1610935"/>
                  <a:gd name="connsiteX1286" fmla="*/ 1610430 w 2163422"/>
                  <a:gd name="connsiteY1286" fmla="*/ 1509353 h 1610935"/>
                  <a:gd name="connsiteX1287" fmla="*/ 1611489 w 2163422"/>
                  <a:gd name="connsiteY1287" fmla="*/ 1505198 h 1610935"/>
                  <a:gd name="connsiteX1288" fmla="*/ 1613602 w 2163422"/>
                  <a:gd name="connsiteY1288" fmla="*/ 1535736 h 1610935"/>
                  <a:gd name="connsiteX1289" fmla="*/ 1614654 w 2163422"/>
                  <a:gd name="connsiteY1289" fmla="*/ 1523910 h 1610935"/>
                  <a:gd name="connsiteX1290" fmla="*/ 1615707 w 2163422"/>
                  <a:gd name="connsiteY1290" fmla="*/ 1527153 h 1610935"/>
                  <a:gd name="connsiteX1291" fmla="*/ 1616767 w 2163422"/>
                  <a:gd name="connsiteY1291" fmla="*/ 1508128 h 1610935"/>
                  <a:gd name="connsiteX1292" fmla="*/ 1617820 w 2163422"/>
                  <a:gd name="connsiteY1292" fmla="*/ 1532659 h 1610935"/>
                  <a:gd name="connsiteX1293" fmla="*/ 1618873 w 2163422"/>
                  <a:gd name="connsiteY1293" fmla="*/ 1536841 h 1610935"/>
                  <a:gd name="connsiteX1294" fmla="*/ 1622038 w 2163422"/>
                  <a:gd name="connsiteY1294" fmla="*/ 1513681 h 1610935"/>
                  <a:gd name="connsiteX1295" fmla="*/ 1623098 w 2163422"/>
                  <a:gd name="connsiteY1295" fmla="*/ 1533958 h 1610935"/>
                  <a:gd name="connsiteX1296" fmla="*/ 1624150 w 2163422"/>
                  <a:gd name="connsiteY1296" fmla="*/ 1529889 h 1610935"/>
                  <a:gd name="connsiteX1297" fmla="*/ 1625210 w 2163422"/>
                  <a:gd name="connsiteY1297" fmla="*/ 1540204 h 1610935"/>
                  <a:gd name="connsiteX1298" fmla="*/ 1626263 w 2163422"/>
                  <a:gd name="connsiteY1298" fmla="*/ 1519948 h 1610935"/>
                  <a:gd name="connsiteX1299" fmla="*/ 1628375 w 2163422"/>
                  <a:gd name="connsiteY1299" fmla="*/ 1530708 h 1610935"/>
                  <a:gd name="connsiteX1300" fmla="*/ 1629428 w 2163422"/>
                  <a:gd name="connsiteY1300" fmla="*/ 1540437 h 1610935"/>
                  <a:gd name="connsiteX1301" fmla="*/ 1631541 w 2163422"/>
                  <a:gd name="connsiteY1301" fmla="*/ 1524942 h 1610935"/>
                  <a:gd name="connsiteX1302" fmla="*/ 1632593 w 2163422"/>
                  <a:gd name="connsiteY1302" fmla="*/ 1532719 h 1610935"/>
                  <a:gd name="connsiteX1303" fmla="*/ 1633653 w 2163422"/>
                  <a:gd name="connsiteY1303" fmla="*/ 1508607 h 1610935"/>
                  <a:gd name="connsiteX1304" fmla="*/ 1634706 w 2163422"/>
                  <a:gd name="connsiteY1304" fmla="*/ 1518183 h 1610935"/>
                  <a:gd name="connsiteX1305" fmla="*/ 1636818 w 2163422"/>
                  <a:gd name="connsiteY1305" fmla="*/ 1493158 h 1610935"/>
                  <a:gd name="connsiteX1306" fmla="*/ 1637871 w 2163422"/>
                  <a:gd name="connsiteY1306" fmla="*/ 1538859 h 1610935"/>
                  <a:gd name="connsiteX1307" fmla="*/ 1638924 w 2163422"/>
                  <a:gd name="connsiteY1307" fmla="*/ 1512649 h 1610935"/>
                  <a:gd name="connsiteX1308" fmla="*/ 1639984 w 2163422"/>
                  <a:gd name="connsiteY1308" fmla="*/ 1506816 h 1610935"/>
                  <a:gd name="connsiteX1309" fmla="*/ 1641036 w 2163422"/>
                  <a:gd name="connsiteY1309" fmla="*/ 1513368 h 1610935"/>
                  <a:gd name="connsiteX1310" fmla="*/ 1643149 w 2163422"/>
                  <a:gd name="connsiteY1310" fmla="*/ 1541822 h 1610935"/>
                  <a:gd name="connsiteX1311" fmla="*/ 1644202 w 2163422"/>
                  <a:gd name="connsiteY1311" fmla="*/ 1529883 h 1610935"/>
                  <a:gd name="connsiteX1312" fmla="*/ 1645261 w 2163422"/>
                  <a:gd name="connsiteY1312" fmla="*/ 1498053 h 1610935"/>
                  <a:gd name="connsiteX1313" fmla="*/ 1646314 w 2163422"/>
                  <a:gd name="connsiteY1313" fmla="*/ 1516338 h 1610935"/>
                  <a:gd name="connsiteX1314" fmla="*/ 1648427 w 2163422"/>
                  <a:gd name="connsiteY1314" fmla="*/ 1506623 h 1610935"/>
                  <a:gd name="connsiteX1315" fmla="*/ 1649479 w 2163422"/>
                  <a:gd name="connsiteY1315" fmla="*/ 1513002 h 1610935"/>
                  <a:gd name="connsiteX1316" fmla="*/ 1650532 w 2163422"/>
                  <a:gd name="connsiteY1316" fmla="*/ 1545758 h 1610935"/>
                  <a:gd name="connsiteX1317" fmla="*/ 1652645 w 2163422"/>
                  <a:gd name="connsiteY1317" fmla="*/ 1515253 h 1610935"/>
                  <a:gd name="connsiteX1318" fmla="*/ 1653698 w 2163422"/>
                  <a:gd name="connsiteY1318" fmla="*/ 1534351 h 1610935"/>
                  <a:gd name="connsiteX1319" fmla="*/ 1654757 w 2163422"/>
                  <a:gd name="connsiteY1319" fmla="*/ 1523031 h 1610935"/>
                  <a:gd name="connsiteX1320" fmla="*/ 1655810 w 2163422"/>
                  <a:gd name="connsiteY1320" fmla="*/ 1542721 h 1610935"/>
                  <a:gd name="connsiteX1321" fmla="*/ 1657922 w 2163422"/>
                  <a:gd name="connsiteY1321" fmla="*/ 1507282 h 1610935"/>
                  <a:gd name="connsiteX1322" fmla="*/ 1658975 w 2163422"/>
                  <a:gd name="connsiteY1322" fmla="*/ 1517603 h 1610935"/>
                  <a:gd name="connsiteX1323" fmla="*/ 1660035 w 2163422"/>
                  <a:gd name="connsiteY1323" fmla="*/ 1501263 h 1610935"/>
                  <a:gd name="connsiteX1324" fmla="*/ 1661088 w 2163422"/>
                  <a:gd name="connsiteY1324" fmla="*/ 1517424 h 1610935"/>
                  <a:gd name="connsiteX1325" fmla="*/ 1662141 w 2163422"/>
                  <a:gd name="connsiteY1325" fmla="*/ 1519781 h 1610935"/>
                  <a:gd name="connsiteX1326" fmla="*/ 1663200 w 2163422"/>
                  <a:gd name="connsiteY1326" fmla="*/ 1525421 h 1610935"/>
                  <a:gd name="connsiteX1327" fmla="*/ 1664253 w 2163422"/>
                  <a:gd name="connsiteY1327" fmla="*/ 1522371 h 1610935"/>
                  <a:gd name="connsiteX1328" fmla="*/ 1665313 w 2163422"/>
                  <a:gd name="connsiteY1328" fmla="*/ 1524868 h 1610935"/>
                  <a:gd name="connsiteX1329" fmla="*/ 1666365 w 2163422"/>
                  <a:gd name="connsiteY1329" fmla="*/ 1517277 h 1610935"/>
                  <a:gd name="connsiteX1330" fmla="*/ 1667418 w 2163422"/>
                  <a:gd name="connsiteY1330" fmla="*/ 1500770 h 1610935"/>
                  <a:gd name="connsiteX1331" fmla="*/ 1668478 w 2163422"/>
                  <a:gd name="connsiteY1331" fmla="*/ 1506530 h 1610935"/>
                  <a:gd name="connsiteX1332" fmla="*/ 1669531 w 2163422"/>
                  <a:gd name="connsiteY1332" fmla="*/ 1478835 h 1610935"/>
                  <a:gd name="connsiteX1333" fmla="*/ 1670584 w 2163422"/>
                  <a:gd name="connsiteY1333" fmla="*/ 1485181 h 1610935"/>
                  <a:gd name="connsiteX1334" fmla="*/ 1672696 w 2163422"/>
                  <a:gd name="connsiteY1334" fmla="*/ 1561120 h 1610935"/>
                  <a:gd name="connsiteX1335" fmla="*/ 1673749 w 2163422"/>
                  <a:gd name="connsiteY1335" fmla="*/ 1535336 h 1610935"/>
                  <a:gd name="connsiteX1336" fmla="*/ 1674808 w 2163422"/>
                  <a:gd name="connsiteY1336" fmla="*/ 1533612 h 1610935"/>
                  <a:gd name="connsiteX1337" fmla="*/ 1675861 w 2163422"/>
                  <a:gd name="connsiteY1337" fmla="*/ 1511963 h 1610935"/>
                  <a:gd name="connsiteX1338" fmla="*/ 1677974 w 2163422"/>
                  <a:gd name="connsiteY1338" fmla="*/ 1540018 h 1610935"/>
                  <a:gd name="connsiteX1339" fmla="*/ 1679027 w 2163422"/>
                  <a:gd name="connsiteY1339" fmla="*/ 1544852 h 1610935"/>
                  <a:gd name="connsiteX1340" fmla="*/ 1681139 w 2163422"/>
                  <a:gd name="connsiteY1340" fmla="*/ 1518556 h 1610935"/>
                  <a:gd name="connsiteX1341" fmla="*/ 1682192 w 2163422"/>
                  <a:gd name="connsiteY1341" fmla="*/ 1540257 h 1610935"/>
                  <a:gd name="connsiteX1342" fmla="*/ 1683251 w 2163422"/>
                  <a:gd name="connsiteY1342" fmla="*/ 1528890 h 1610935"/>
                  <a:gd name="connsiteX1343" fmla="*/ 1684304 w 2163422"/>
                  <a:gd name="connsiteY1343" fmla="*/ 1544812 h 1610935"/>
                  <a:gd name="connsiteX1344" fmla="*/ 1685364 w 2163422"/>
                  <a:gd name="connsiteY1344" fmla="*/ 1543440 h 1610935"/>
                  <a:gd name="connsiteX1345" fmla="*/ 1686417 w 2163422"/>
                  <a:gd name="connsiteY1345" fmla="*/ 1492300 h 1610935"/>
                  <a:gd name="connsiteX1346" fmla="*/ 1690635 w 2163422"/>
                  <a:gd name="connsiteY1346" fmla="*/ 1561320 h 1610935"/>
                  <a:gd name="connsiteX1347" fmla="*/ 1691694 w 2163422"/>
                  <a:gd name="connsiteY1347" fmla="*/ 1524842 h 1610935"/>
                  <a:gd name="connsiteX1348" fmla="*/ 1693800 w 2163422"/>
                  <a:gd name="connsiteY1348" fmla="*/ 1504386 h 1610935"/>
                  <a:gd name="connsiteX1349" fmla="*/ 1694860 w 2163422"/>
                  <a:gd name="connsiteY1349" fmla="*/ 1545877 h 1610935"/>
                  <a:gd name="connsiteX1350" fmla="*/ 1696972 w 2163422"/>
                  <a:gd name="connsiteY1350" fmla="*/ 1505464 h 1610935"/>
                  <a:gd name="connsiteX1351" fmla="*/ 1699078 w 2163422"/>
                  <a:gd name="connsiteY1351" fmla="*/ 1503333 h 1610935"/>
                  <a:gd name="connsiteX1352" fmla="*/ 1700137 w 2163422"/>
                  <a:gd name="connsiteY1352" fmla="*/ 1504725 h 1610935"/>
                  <a:gd name="connsiteX1353" fmla="*/ 1702243 w 2163422"/>
                  <a:gd name="connsiteY1353" fmla="*/ 1520627 h 1610935"/>
                  <a:gd name="connsiteX1354" fmla="*/ 1703303 w 2163422"/>
                  <a:gd name="connsiteY1354" fmla="*/ 1513149 h 1610935"/>
                  <a:gd name="connsiteX1355" fmla="*/ 1704356 w 2163422"/>
                  <a:gd name="connsiteY1355" fmla="*/ 1518130 h 1610935"/>
                  <a:gd name="connsiteX1356" fmla="*/ 1705415 w 2163422"/>
                  <a:gd name="connsiteY1356" fmla="*/ 1517117 h 1610935"/>
                  <a:gd name="connsiteX1357" fmla="*/ 1706468 w 2163422"/>
                  <a:gd name="connsiteY1357" fmla="*/ 1518516 h 1610935"/>
                  <a:gd name="connsiteX1358" fmla="*/ 1707521 w 2163422"/>
                  <a:gd name="connsiteY1358" fmla="*/ 1529976 h 1610935"/>
                  <a:gd name="connsiteX1359" fmla="*/ 1708580 w 2163422"/>
                  <a:gd name="connsiteY1359" fmla="*/ 1513435 h 1610935"/>
                  <a:gd name="connsiteX1360" fmla="*/ 1709633 w 2163422"/>
                  <a:gd name="connsiteY1360" fmla="*/ 1511091 h 1610935"/>
                  <a:gd name="connsiteX1361" fmla="*/ 1710686 w 2163422"/>
                  <a:gd name="connsiteY1361" fmla="*/ 1519262 h 1610935"/>
                  <a:gd name="connsiteX1362" fmla="*/ 1711746 w 2163422"/>
                  <a:gd name="connsiteY1362" fmla="*/ 1514241 h 1610935"/>
                  <a:gd name="connsiteX1363" fmla="*/ 1712799 w 2163422"/>
                  <a:gd name="connsiteY1363" fmla="*/ 1516332 h 1610935"/>
                  <a:gd name="connsiteX1364" fmla="*/ 1713852 w 2163422"/>
                  <a:gd name="connsiteY1364" fmla="*/ 1522118 h 1610935"/>
                  <a:gd name="connsiteX1365" fmla="*/ 1714911 w 2163422"/>
                  <a:gd name="connsiteY1365" fmla="*/ 1516871 h 1610935"/>
                  <a:gd name="connsiteX1366" fmla="*/ 1715964 w 2163422"/>
                  <a:gd name="connsiteY1366" fmla="*/ 1542981 h 1610935"/>
                  <a:gd name="connsiteX1367" fmla="*/ 1717023 w 2163422"/>
                  <a:gd name="connsiteY1367" fmla="*/ 1528451 h 1610935"/>
                  <a:gd name="connsiteX1368" fmla="*/ 1718076 w 2163422"/>
                  <a:gd name="connsiteY1368" fmla="*/ 1529463 h 1610935"/>
                  <a:gd name="connsiteX1369" fmla="*/ 1719129 w 2163422"/>
                  <a:gd name="connsiteY1369" fmla="*/ 1534258 h 1610935"/>
                  <a:gd name="connsiteX1370" fmla="*/ 1721242 w 2163422"/>
                  <a:gd name="connsiteY1370" fmla="*/ 1525288 h 1610935"/>
                  <a:gd name="connsiteX1371" fmla="*/ 1722295 w 2163422"/>
                  <a:gd name="connsiteY1371" fmla="*/ 1524402 h 1610935"/>
                  <a:gd name="connsiteX1372" fmla="*/ 1723354 w 2163422"/>
                  <a:gd name="connsiteY1372" fmla="*/ 1525561 h 1610935"/>
                  <a:gd name="connsiteX1373" fmla="*/ 1724407 w 2163422"/>
                  <a:gd name="connsiteY1373" fmla="*/ 1502681 h 1610935"/>
                  <a:gd name="connsiteX1374" fmla="*/ 1725467 w 2163422"/>
                  <a:gd name="connsiteY1374" fmla="*/ 1534144 h 1610935"/>
                  <a:gd name="connsiteX1375" fmla="*/ 1726519 w 2163422"/>
                  <a:gd name="connsiteY1375" fmla="*/ 1534644 h 1610935"/>
                  <a:gd name="connsiteX1376" fmla="*/ 1727572 w 2163422"/>
                  <a:gd name="connsiteY1376" fmla="*/ 1509520 h 1610935"/>
                  <a:gd name="connsiteX1377" fmla="*/ 1728632 w 2163422"/>
                  <a:gd name="connsiteY1377" fmla="*/ 1512043 h 1610935"/>
                  <a:gd name="connsiteX1378" fmla="*/ 1729685 w 2163422"/>
                  <a:gd name="connsiteY1378" fmla="*/ 1511950 h 1610935"/>
                  <a:gd name="connsiteX1379" fmla="*/ 1730738 w 2163422"/>
                  <a:gd name="connsiteY1379" fmla="*/ 1519308 h 1610935"/>
                  <a:gd name="connsiteX1380" fmla="*/ 1731797 w 2163422"/>
                  <a:gd name="connsiteY1380" fmla="*/ 1519541 h 1610935"/>
                  <a:gd name="connsiteX1381" fmla="*/ 1733903 w 2163422"/>
                  <a:gd name="connsiteY1381" fmla="*/ 1528025 h 1610935"/>
                  <a:gd name="connsiteX1382" fmla="*/ 1734962 w 2163422"/>
                  <a:gd name="connsiteY1382" fmla="*/ 1518729 h 1610935"/>
                  <a:gd name="connsiteX1383" fmla="*/ 1736015 w 2163422"/>
                  <a:gd name="connsiteY1383" fmla="*/ 1539545 h 1610935"/>
                  <a:gd name="connsiteX1384" fmla="*/ 1737075 w 2163422"/>
                  <a:gd name="connsiteY1384" fmla="*/ 1507076 h 1610935"/>
                  <a:gd name="connsiteX1385" fmla="*/ 1739181 w 2163422"/>
                  <a:gd name="connsiteY1385" fmla="*/ 1537714 h 1610935"/>
                  <a:gd name="connsiteX1386" fmla="*/ 1741293 w 2163422"/>
                  <a:gd name="connsiteY1386" fmla="*/ 1524702 h 1610935"/>
                  <a:gd name="connsiteX1387" fmla="*/ 1742346 w 2163422"/>
                  <a:gd name="connsiteY1387" fmla="*/ 1544532 h 1610935"/>
                  <a:gd name="connsiteX1388" fmla="*/ 1743405 w 2163422"/>
                  <a:gd name="connsiteY1388" fmla="*/ 1537620 h 1610935"/>
                  <a:gd name="connsiteX1389" fmla="*/ 1744458 w 2163422"/>
                  <a:gd name="connsiteY1389" fmla="*/ 1540897 h 1610935"/>
                  <a:gd name="connsiteX1390" fmla="*/ 1745518 w 2163422"/>
                  <a:gd name="connsiteY1390" fmla="*/ 1522058 h 1610935"/>
                  <a:gd name="connsiteX1391" fmla="*/ 1746571 w 2163422"/>
                  <a:gd name="connsiteY1391" fmla="*/ 1520727 h 1610935"/>
                  <a:gd name="connsiteX1392" fmla="*/ 1747624 w 2163422"/>
                  <a:gd name="connsiteY1392" fmla="*/ 1542029 h 1610935"/>
                  <a:gd name="connsiteX1393" fmla="*/ 1748683 w 2163422"/>
                  <a:gd name="connsiteY1393" fmla="*/ 1541063 h 1610935"/>
                  <a:gd name="connsiteX1394" fmla="*/ 1749736 w 2163422"/>
                  <a:gd name="connsiteY1394" fmla="*/ 1551924 h 1610935"/>
                  <a:gd name="connsiteX1395" fmla="*/ 1750789 w 2163422"/>
                  <a:gd name="connsiteY1395" fmla="*/ 1536309 h 1610935"/>
                  <a:gd name="connsiteX1396" fmla="*/ 1751848 w 2163422"/>
                  <a:gd name="connsiteY1396" fmla="*/ 1508208 h 1610935"/>
                  <a:gd name="connsiteX1397" fmla="*/ 1752901 w 2163422"/>
                  <a:gd name="connsiteY1397" fmla="*/ 1512336 h 1610935"/>
                  <a:gd name="connsiteX1398" fmla="*/ 1755014 w 2163422"/>
                  <a:gd name="connsiteY1398" fmla="*/ 1542521 h 1610935"/>
                  <a:gd name="connsiteX1399" fmla="*/ 1756066 w 2163422"/>
                  <a:gd name="connsiteY1399" fmla="*/ 1538786 h 1610935"/>
                  <a:gd name="connsiteX1400" fmla="*/ 1757126 w 2163422"/>
                  <a:gd name="connsiteY1400" fmla="*/ 1541376 h 1610935"/>
                  <a:gd name="connsiteX1401" fmla="*/ 1759232 w 2163422"/>
                  <a:gd name="connsiteY1401" fmla="*/ 1522425 h 1610935"/>
                  <a:gd name="connsiteX1402" fmla="*/ 1760291 w 2163422"/>
                  <a:gd name="connsiteY1402" fmla="*/ 1535236 h 1610935"/>
                  <a:gd name="connsiteX1403" fmla="*/ 1761344 w 2163422"/>
                  <a:gd name="connsiteY1403" fmla="*/ 1528384 h 1610935"/>
                  <a:gd name="connsiteX1404" fmla="*/ 1762397 w 2163422"/>
                  <a:gd name="connsiteY1404" fmla="*/ 1544412 h 1610935"/>
                  <a:gd name="connsiteX1405" fmla="*/ 1764509 w 2163422"/>
                  <a:gd name="connsiteY1405" fmla="*/ 1529903 h 1610935"/>
                  <a:gd name="connsiteX1406" fmla="*/ 1765569 w 2163422"/>
                  <a:gd name="connsiteY1406" fmla="*/ 1543813 h 1610935"/>
                  <a:gd name="connsiteX1407" fmla="*/ 1767675 w 2163422"/>
                  <a:gd name="connsiteY1407" fmla="*/ 1516172 h 1610935"/>
                  <a:gd name="connsiteX1408" fmla="*/ 1769787 w 2163422"/>
                  <a:gd name="connsiteY1408" fmla="*/ 1532560 h 1610935"/>
                  <a:gd name="connsiteX1409" fmla="*/ 1770840 w 2163422"/>
                  <a:gd name="connsiteY1409" fmla="*/ 1537054 h 1610935"/>
                  <a:gd name="connsiteX1410" fmla="*/ 1771900 w 2163422"/>
                  <a:gd name="connsiteY1410" fmla="*/ 1548528 h 1610935"/>
                  <a:gd name="connsiteX1411" fmla="*/ 1772952 w 2163422"/>
                  <a:gd name="connsiteY1411" fmla="*/ 1540437 h 1610935"/>
                  <a:gd name="connsiteX1412" fmla="*/ 1774005 w 2163422"/>
                  <a:gd name="connsiteY1412" fmla="*/ 1555653 h 1610935"/>
                  <a:gd name="connsiteX1413" fmla="*/ 1775065 w 2163422"/>
                  <a:gd name="connsiteY1413" fmla="*/ 1535716 h 1610935"/>
                  <a:gd name="connsiteX1414" fmla="*/ 1776118 w 2163422"/>
                  <a:gd name="connsiteY1414" fmla="*/ 1537001 h 1610935"/>
                  <a:gd name="connsiteX1415" fmla="*/ 1777177 w 2163422"/>
                  <a:gd name="connsiteY1415" fmla="*/ 1557551 h 1610935"/>
                  <a:gd name="connsiteX1416" fmla="*/ 1778230 w 2163422"/>
                  <a:gd name="connsiteY1416" fmla="*/ 1538746 h 1610935"/>
                  <a:gd name="connsiteX1417" fmla="*/ 1779283 w 2163422"/>
                  <a:gd name="connsiteY1417" fmla="*/ 1541716 h 1610935"/>
                  <a:gd name="connsiteX1418" fmla="*/ 1780343 w 2163422"/>
                  <a:gd name="connsiteY1418" fmla="*/ 1553482 h 1610935"/>
                  <a:gd name="connsiteX1419" fmla="*/ 1781395 w 2163422"/>
                  <a:gd name="connsiteY1419" fmla="*/ 1537441 h 1610935"/>
                  <a:gd name="connsiteX1420" fmla="*/ 1782448 w 2163422"/>
                  <a:gd name="connsiteY1420" fmla="*/ 1549793 h 1610935"/>
                  <a:gd name="connsiteX1421" fmla="*/ 1783508 w 2163422"/>
                  <a:gd name="connsiteY1421" fmla="*/ 1536875 h 1610935"/>
                  <a:gd name="connsiteX1422" fmla="*/ 1784561 w 2163422"/>
                  <a:gd name="connsiteY1422" fmla="*/ 1558057 h 1610935"/>
                  <a:gd name="connsiteX1423" fmla="*/ 1785620 w 2163422"/>
                  <a:gd name="connsiteY1423" fmla="*/ 1543334 h 1610935"/>
                  <a:gd name="connsiteX1424" fmla="*/ 1786673 w 2163422"/>
                  <a:gd name="connsiteY1424" fmla="*/ 1541310 h 1610935"/>
                  <a:gd name="connsiteX1425" fmla="*/ 1787726 w 2163422"/>
                  <a:gd name="connsiteY1425" fmla="*/ 1504092 h 1610935"/>
                  <a:gd name="connsiteX1426" fmla="*/ 1788786 w 2163422"/>
                  <a:gd name="connsiteY1426" fmla="*/ 1496381 h 1610935"/>
                  <a:gd name="connsiteX1427" fmla="*/ 1789838 w 2163422"/>
                  <a:gd name="connsiteY1427" fmla="*/ 1535503 h 1610935"/>
                  <a:gd name="connsiteX1428" fmla="*/ 1790891 w 2163422"/>
                  <a:gd name="connsiteY1428" fmla="*/ 1521233 h 1610935"/>
                  <a:gd name="connsiteX1429" fmla="*/ 1791951 w 2163422"/>
                  <a:gd name="connsiteY1429" fmla="*/ 1496022 h 1610935"/>
                  <a:gd name="connsiteX1430" fmla="*/ 1793004 w 2163422"/>
                  <a:gd name="connsiteY1430" fmla="*/ 1513342 h 1610935"/>
                  <a:gd name="connsiteX1431" fmla="*/ 1794057 w 2163422"/>
                  <a:gd name="connsiteY1431" fmla="*/ 1513881 h 1610935"/>
                  <a:gd name="connsiteX1432" fmla="*/ 1796169 w 2163422"/>
                  <a:gd name="connsiteY1432" fmla="*/ 1553429 h 1610935"/>
                  <a:gd name="connsiteX1433" fmla="*/ 1797229 w 2163422"/>
                  <a:gd name="connsiteY1433" fmla="*/ 1543427 h 1610935"/>
                  <a:gd name="connsiteX1434" fmla="*/ 1798281 w 2163422"/>
                  <a:gd name="connsiteY1434" fmla="*/ 1524336 h 1610935"/>
                  <a:gd name="connsiteX1435" fmla="*/ 1801447 w 2163422"/>
                  <a:gd name="connsiteY1435" fmla="*/ 1548568 h 1610935"/>
                  <a:gd name="connsiteX1436" fmla="*/ 1802500 w 2163422"/>
                  <a:gd name="connsiteY1436" fmla="*/ 1507009 h 1610935"/>
                  <a:gd name="connsiteX1437" fmla="*/ 1803559 w 2163422"/>
                  <a:gd name="connsiteY1437" fmla="*/ 1512336 h 1610935"/>
                  <a:gd name="connsiteX1438" fmla="*/ 1804612 w 2163422"/>
                  <a:gd name="connsiteY1438" fmla="*/ 1538759 h 1610935"/>
                  <a:gd name="connsiteX1439" fmla="*/ 1805672 w 2163422"/>
                  <a:gd name="connsiteY1439" fmla="*/ 1545325 h 1610935"/>
                  <a:gd name="connsiteX1440" fmla="*/ 1806725 w 2163422"/>
                  <a:gd name="connsiteY1440" fmla="*/ 1534331 h 1610935"/>
                  <a:gd name="connsiteX1441" fmla="*/ 1807777 w 2163422"/>
                  <a:gd name="connsiteY1441" fmla="*/ 1536129 h 1610935"/>
                  <a:gd name="connsiteX1442" fmla="*/ 1808837 w 2163422"/>
                  <a:gd name="connsiteY1442" fmla="*/ 1525668 h 1610935"/>
                  <a:gd name="connsiteX1443" fmla="*/ 1809890 w 2163422"/>
                  <a:gd name="connsiteY1443" fmla="*/ 1539938 h 1610935"/>
                  <a:gd name="connsiteX1444" fmla="*/ 1810943 w 2163422"/>
                  <a:gd name="connsiteY1444" fmla="*/ 1565255 h 1610935"/>
                  <a:gd name="connsiteX1445" fmla="*/ 1812002 w 2163422"/>
                  <a:gd name="connsiteY1445" fmla="*/ 1545318 h 1610935"/>
                  <a:gd name="connsiteX1446" fmla="*/ 1813055 w 2163422"/>
                  <a:gd name="connsiteY1446" fmla="*/ 1544046 h 1610935"/>
                  <a:gd name="connsiteX1447" fmla="*/ 1814108 w 2163422"/>
                  <a:gd name="connsiteY1447" fmla="*/ 1533485 h 1610935"/>
                  <a:gd name="connsiteX1448" fmla="*/ 1815168 w 2163422"/>
                  <a:gd name="connsiteY1448" fmla="*/ 1542588 h 1610935"/>
                  <a:gd name="connsiteX1449" fmla="*/ 1816220 w 2163422"/>
                  <a:gd name="connsiteY1449" fmla="*/ 1541542 h 1610935"/>
                  <a:gd name="connsiteX1450" fmla="*/ 1817280 w 2163422"/>
                  <a:gd name="connsiteY1450" fmla="*/ 1535137 h 1610935"/>
                  <a:gd name="connsiteX1451" fmla="*/ 1818333 w 2163422"/>
                  <a:gd name="connsiteY1451" fmla="*/ 1543400 h 1610935"/>
                  <a:gd name="connsiteX1452" fmla="*/ 1819386 w 2163422"/>
                  <a:gd name="connsiteY1452" fmla="*/ 1542328 h 1610935"/>
                  <a:gd name="connsiteX1453" fmla="*/ 1820445 w 2163422"/>
                  <a:gd name="connsiteY1453" fmla="*/ 1568405 h 1610935"/>
                  <a:gd name="connsiteX1454" fmla="*/ 1821498 w 2163422"/>
                  <a:gd name="connsiteY1454" fmla="*/ 1530355 h 1610935"/>
                  <a:gd name="connsiteX1455" fmla="*/ 1822551 w 2163422"/>
                  <a:gd name="connsiteY1455" fmla="*/ 1535323 h 1610935"/>
                  <a:gd name="connsiteX1456" fmla="*/ 1823611 w 2163422"/>
                  <a:gd name="connsiteY1456" fmla="*/ 1524835 h 1610935"/>
                  <a:gd name="connsiteX1457" fmla="*/ 1825716 w 2163422"/>
                  <a:gd name="connsiteY1457" fmla="*/ 1548694 h 1610935"/>
                  <a:gd name="connsiteX1458" fmla="*/ 1826776 w 2163422"/>
                  <a:gd name="connsiteY1458" fmla="*/ 1548055 h 1610935"/>
                  <a:gd name="connsiteX1459" fmla="*/ 1827829 w 2163422"/>
                  <a:gd name="connsiteY1459" fmla="*/ 1561686 h 1610935"/>
                  <a:gd name="connsiteX1460" fmla="*/ 1828888 w 2163422"/>
                  <a:gd name="connsiteY1460" fmla="*/ 1552403 h 1610935"/>
                  <a:gd name="connsiteX1461" fmla="*/ 1829941 w 2163422"/>
                  <a:gd name="connsiteY1461" fmla="*/ 1527425 h 1610935"/>
                  <a:gd name="connsiteX1462" fmla="*/ 1830994 w 2163422"/>
                  <a:gd name="connsiteY1462" fmla="*/ 1531587 h 1610935"/>
                  <a:gd name="connsiteX1463" fmla="*/ 1832054 w 2163422"/>
                  <a:gd name="connsiteY1463" fmla="*/ 1517004 h 1610935"/>
                  <a:gd name="connsiteX1464" fmla="*/ 1833106 w 2163422"/>
                  <a:gd name="connsiteY1464" fmla="*/ 1534058 h 1610935"/>
                  <a:gd name="connsiteX1465" fmla="*/ 1834159 w 2163422"/>
                  <a:gd name="connsiteY1465" fmla="*/ 1536608 h 1610935"/>
                  <a:gd name="connsiteX1466" fmla="*/ 1835219 w 2163422"/>
                  <a:gd name="connsiteY1466" fmla="*/ 1533152 h 1610935"/>
                  <a:gd name="connsiteX1467" fmla="*/ 1836272 w 2163422"/>
                  <a:gd name="connsiteY1467" fmla="*/ 1551338 h 1610935"/>
                  <a:gd name="connsiteX1468" fmla="*/ 1837331 w 2163422"/>
                  <a:gd name="connsiteY1468" fmla="*/ 1545125 h 1610935"/>
                  <a:gd name="connsiteX1469" fmla="*/ 1838384 w 2163422"/>
                  <a:gd name="connsiteY1469" fmla="*/ 1549001 h 1610935"/>
                  <a:gd name="connsiteX1470" fmla="*/ 1839437 w 2163422"/>
                  <a:gd name="connsiteY1470" fmla="*/ 1563923 h 1610935"/>
                  <a:gd name="connsiteX1471" fmla="*/ 1840497 w 2163422"/>
                  <a:gd name="connsiteY1471" fmla="*/ 1527958 h 1610935"/>
                  <a:gd name="connsiteX1472" fmla="*/ 1841549 w 2163422"/>
                  <a:gd name="connsiteY1472" fmla="*/ 1538293 h 1610935"/>
                  <a:gd name="connsiteX1473" fmla="*/ 1842602 w 2163422"/>
                  <a:gd name="connsiteY1473" fmla="*/ 1525861 h 1610935"/>
                  <a:gd name="connsiteX1474" fmla="*/ 1843662 w 2163422"/>
                  <a:gd name="connsiteY1474" fmla="*/ 1536262 h 1610935"/>
                  <a:gd name="connsiteX1475" fmla="*/ 1844715 w 2163422"/>
                  <a:gd name="connsiteY1475" fmla="*/ 1535137 h 1610935"/>
                  <a:gd name="connsiteX1476" fmla="*/ 1845768 w 2163422"/>
                  <a:gd name="connsiteY1476" fmla="*/ 1538932 h 1610935"/>
                  <a:gd name="connsiteX1477" fmla="*/ 1846827 w 2163422"/>
                  <a:gd name="connsiteY1477" fmla="*/ 1537907 h 1610935"/>
                  <a:gd name="connsiteX1478" fmla="*/ 1847880 w 2163422"/>
                  <a:gd name="connsiteY1478" fmla="*/ 1525075 h 1610935"/>
                  <a:gd name="connsiteX1479" fmla="*/ 1848940 w 2163422"/>
                  <a:gd name="connsiteY1479" fmla="*/ 1535809 h 1610935"/>
                  <a:gd name="connsiteX1480" fmla="*/ 1849992 w 2163422"/>
                  <a:gd name="connsiteY1480" fmla="*/ 1524396 h 1610935"/>
                  <a:gd name="connsiteX1481" fmla="*/ 1851045 w 2163422"/>
                  <a:gd name="connsiteY1481" fmla="*/ 1566986 h 1610935"/>
                  <a:gd name="connsiteX1482" fmla="*/ 1852105 w 2163422"/>
                  <a:gd name="connsiteY1482" fmla="*/ 1544752 h 1610935"/>
                  <a:gd name="connsiteX1483" fmla="*/ 1853158 w 2163422"/>
                  <a:gd name="connsiteY1483" fmla="*/ 1546717 h 1610935"/>
                  <a:gd name="connsiteX1484" fmla="*/ 1854211 w 2163422"/>
                  <a:gd name="connsiteY1484" fmla="*/ 1552090 h 1610935"/>
                  <a:gd name="connsiteX1485" fmla="*/ 1855270 w 2163422"/>
                  <a:gd name="connsiteY1485" fmla="*/ 1528917 h 1610935"/>
                  <a:gd name="connsiteX1486" fmla="*/ 1856323 w 2163422"/>
                  <a:gd name="connsiteY1486" fmla="*/ 1539625 h 1610935"/>
                  <a:gd name="connsiteX1487" fmla="*/ 1857383 w 2163422"/>
                  <a:gd name="connsiteY1487" fmla="*/ 1562565 h 1610935"/>
                  <a:gd name="connsiteX1488" fmla="*/ 1858435 w 2163422"/>
                  <a:gd name="connsiteY1488" fmla="*/ 1553395 h 1610935"/>
                  <a:gd name="connsiteX1489" fmla="*/ 1859488 w 2163422"/>
                  <a:gd name="connsiteY1489" fmla="*/ 1553602 h 1610935"/>
                  <a:gd name="connsiteX1490" fmla="*/ 1860548 w 2163422"/>
                  <a:gd name="connsiteY1490" fmla="*/ 1556072 h 1610935"/>
                  <a:gd name="connsiteX1491" fmla="*/ 1861601 w 2163422"/>
                  <a:gd name="connsiteY1491" fmla="*/ 1533152 h 1610935"/>
                  <a:gd name="connsiteX1492" fmla="*/ 1863713 w 2163422"/>
                  <a:gd name="connsiteY1492" fmla="*/ 1550079 h 1610935"/>
                  <a:gd name="connsiteX1493" fmla="*/ 1864766 w 2163422"/>
                  <a:gd name="connsiteY1493" fmla="*/ 1536808 h 1610935"/>
                  <a:gd name="connsiteX1494" fmla="*/ 1865819 w 2163422"/>
                  <a:gd name="connsiteY1494" fmla="*/ 1557471 h 1610935"/>
                  <a:gd name="connsiteX1495" fmla="*/ 1866878 w 2163422"/>
                  <a:gd name="connsiteY1495" fmla="*/ 1557970 h 1610935"/>
                  <a:gd name="connsiteX1496" fmla="*/ 1868991 w 2163422"/>
                  <a:gd name="connsiteY1496" fmla="*/ 1525375 h 1610935"/>
                  <a:gd name="connsiteX1497" fmla="*/ 1870044 w 2163422"/>
                  <a:gd name="connsiteY1497" fmla="*/ 1517244 h 1610935"/>
                  <a:gd name="connsiteX1498" fmla="*/ 1871097 w 2163422"/>
                  <a:gd name="connsiteY1498" fmla="*/ 1527585 h 1610935"/>
                  <a:gd name="connsiteX1499" fmla="*/ 1872156 w 2163422"/>
                  <a:gd name="connsiteY1499" fmla="*/ 1523190 h 1610935"/>
                  <a:gd name="connsiteX1500" fmla="*/ 1875321 w 2163422"/>
                  <a:gd name="connsiteY1500" fmla="*/ 1539778 h 1610935"/>
                  <a:gd name="connsiteX1501" fmla="*/ 1876374 w 2163422"/>
                  <a:gd name="connsiteY1501" fmla="*/ 1518875 h 1610935"/>
                  <a:gd name="connsiteX1502" fmla="*/ 1877434 w 2163422"/>
                  <a:gd name="connsiteY1502" fmla="*/ 1518123 h 1610935"/>
                  <a:gd name="connsiteX1503" fmla="*/ 1878487 w 2163422"/>
                  <a:gd name="connsiteY1503" fmla="*/ 1553495 h 1610935"/>
                  <a:gd name="connsiteX1504" fmla="*/ 1880599 w 2163422"/>
                  <a:gd name="connsiteY1504" fmla="*/ 1529536 h 1610935"/>
                  <a:gd name="connsiteX1505" fmla="*/ 1883764 w 2163422"/>
                  <a:gd name="connsiteY1505" fmla="*/ 1543514 h 1610935"/>
                  <a:gd name="connsiteX1506" fmla="*/ 1884817 w 2163422"/>
                  <a:gd name="connsiteY1506" fmla="*/ 1521992 h 1610935"/>
                  <a:gd name="connsiteX1507" fmla="*/ 1885870 w 2163422"/>
                  <a:gd name="connsiteY1507" fmla="*/ 1533638 h 1610935"/>
                  <a:gd name="connsiteX1508" fmla="*/ 1886930 w 2163422"/>
                  <a:gd name="connsiteY1508" fmla="*/ 1533099 h 1610935"/>
                  <a:gd name="connsiteX1509" fmla="*/ 1889042 w 2163422"/>
                  <a:gd name="connsiteY1509" fmla="*/ 1549959 h 1610935"/>
                  <a:gd name="connsiteX1510" fmla="*/ 1891148 w 2163422"/>
                  <a:gd name="connsiteY1510" fmla="*/ 1534644 h 1610935"/>
                  <a:gd name="connsiteX1511" fmla="*/ 1892207 w 2163422"/>
                  <a:gd name="connsiteY1511" fmla="*/ 1523071 h 1610935"/>
                  <a:gd name="connsiteX1512" fmla="*/ 1893260 w 2163422"/>
                  <a:gd name="connsiteY1512" fmla="*/ 1534311 h 1610935"/>
                  <a:gd name="connsiteX1513" fmla="*/ 1894313 w 2163422"/>
                  <a:gd name="connsiteY1513" fmla="*/ 1532200 h 1610935"/>
                  <a:gd name="connsiteX1514" fmla="*/ 1896426 w 2163422"/>
                  <a:gd name="connsiteY1514" fmla="*/ 1552370 h 1610935"/>
                  <a:gd name="connsiteX1515" fmla="*/ 1897485 w 2163422"/>
                  <a:gd name="connsiteY1515" fmla="*/ 1552643 h 1610935"/>
                  <a:gd name="connsiteX1516" fmla="*/ 1898538 w 2163422"/>
                  <a:gd name="connsiteY1516" fmla="*/ 1547556 h 1610935"/>
                  <a:gd name="connsiteX1517" fmla="*/ 1899591 w 2163422"/>
                  <a:gd name="connsiteY1517" fmla="*/ 1518283 h 1610935"/>
                  <a:gd name="connsiteX1518" fmla="*/ 1902756 w 2163422"/>
                  <a:gd name="connsiteY1518" fmla="*/ 1528697 h 1610935"/>
                  <a:gd name="connsiteX1519" fmla="*/ 1903816 w 2163422"/>
                  <a:gd name="connsiteY1519" fmla="*/ 1545744 h 1610935"/>
                  <a:gd name="connsiteX1520" fmla="*/ 1904869 w 2163422"/>
                  <a:gd name="connsiteY1520" fmla="*/ 1547449 h 1610935"/>
                  <a:gd name="connsiteX1521" fmla="*/ 1905921 w 2163422"/>
                  <a:gd name="connsiteY1521" fmla="*/ 1521959 h 1610935"/>
                  <a:gd name="connsiteX1522" fmla="*/ 1906981 w 2163422"/>
                  <a:gd name="connsiteY1522" fmla="*/ 1518183 h 1610935"/>
                  <a:gd name="connsiteX1523" fmla="*/ 1908034 w 2163422"/>
                  <a:gd name="connsiteY1523" fmla="*/ 1565122 h 1610935"/>
                  <a:gd name="connsiteX1524" fmla="*/ 1909094 w 2163422"/>
                  <a:gd name="connsiteY1524" fmla="*/ 1548728 h 1610935"/>
                  <a:gd name="connsiteX1525" fmla="*/ 1910146 w 2163422"/>
                  <a:gd name="connsiteY1525" fmla="*/ 1546370 h 1610935"/>
                  <a:gd name="connsiteX1526" fmla="*/ 1911199 w 2163422"/>
                  <a:gd name="connsiteY1526" fmla="*/ 1553682 h 1610935"/>
                  <a:gd name="connsiteX1527" fmla="*/ 1912259 w 2163422"/>
                  <a:gd name="connsiteY1527" fmla="*/ 1540570 h 1610935"/>
                  <a:gd name="connsiteX1528" fmla="*/ 1913312 w 2163422"/>
                  <a:gd name="connsiteY1528" fmla="*/ 1536741 h 1610935"/>
                  <a:gd name="connsiteX1529" fmla="*/ 1914364 w 2163422"/>
                  <a:gd name="connsiteY1529" fmla="*/ 1505677 h 1610935"/>
                  <a:gd name="connsiteX1530" fmla="*/ 1918589 w 2163422"/>
                  <a:gd name="connsiteY1530" fmla="*/ 1556392 h 1610935"/>
                  <a:gd name="connsiteX1531" fmla="*/ 1921755 w 2163422"/>
                  <a:gd name="connsiteY1531" fmla="*/ 1541962 h 1610935"/>
                  <a:gd name="connsiteX1532" fmla="*/ 1922807 w 2163422"/>
                  <a:gd name="connsiteY1532" fmla="*/ 1538986 h 1610935"/>
                  <a:gd name="connsiteX1533" fmla="*/ 1923867 w 2163422"/>
                  <a:gd name="connsiteY1533" fmla="*/ 1530502 h 1610935"/>
                  <a:gd name="connsiteX1534" fmla="*/ 1924920 w 2163422"/>
                  <a:gd name="connsiteY1534" fmla="*/ 1542888 h 1610935"/>
                  <a:gd name="connsiteX1535" fmla="*/ 1925973 w 2163422"/>
                  <a:gd name="connsiteY1535" fmla="*/ 1537794 h 1610935"/>
                  <a:gd name="connsiteX1536" fmla="*/ 1927032 w 2163422"/>
                  <a:gd name="connsiteY1536" fmla="*/ 1507349 h 1610935"/>
                  <a:gd name="connsiteX1537" fmla="*/ 1928085 w 2163422"/>
                  <a:gd name="connsiteY1537" fmla="*/ 1513548 h 1610935"/>
                  <a:gd name="connsiteX1538" fmla="*/ 1929145 w 2163422"/>
                  <a:gd name="connsiteY1538" fmla="*/ 1538852 h 1610935"/>
                  <a:gd name="connsiteX1539" fmla="*/ 1930198 w 2163422"/>
                  <a:gd name="connsiteY1539" fmla="*/ 1532573 h 1610935"/>
                  <a:gd name="connsiteX1540" fmla="*/ 1931250 w 2163422"/>
                  <a:gd name="connsiteY1540" fmla="*/ 1542874 h 1610935"/>
                  <a:gd name="connsiteX1541" fmla="*/ 1933363 w 2163422"/>
                  <a:gd name="connsiteY1541" fmla="*/ 1525681 h 1610935"/>
                  <a:gd name="connsiteX1542" fmla="*/ 1934416 w 2163422"/>
                  <a:gd name="connsiteY1542" fmla="*/ 1526020 h 1610935"/>
                  <a:gd name="connsiteX1543" fmla="*/ 1935475 w 2163422"/>
                  <a:gd name="connsiteY1543" fmla="*/ 1530016 h 1610935"/>
                  <a:gd name="connsiteX1544" fmla="*/ 1936528 w 2163422"/>
                  <a:gd name="connsiteY1544" fmla="*/ 1538699 h 1610935"/>
                  <a:gd name="connsiteX1545" fmla="*/ 1937581 w 2163422"/>
                  <a:gd name="connsiteY1545" fmla="*/ 1531687 h 1610935"/>
                  <a:gd name="connsiteX1546" fmla="*/ 1938641 w 2163422"/>
                  <a:gd name="connsiteY1546" fmla="*/ 1517510 h 1610935"/>
                  <a:gd name="connsiteX1547" fmla="*/ 1939693 w 2163422"/>
                  <a:gd name="connsiteY1547" fmla="*/ 1527665 h 1610935"/>
                  <a:gd name="connsiteX1548" fmla="*/ 1940753 w 2163422"/>
                  <a:gd name="connsiteY1548" fmla="*/ 1552223 h 1610935"/>
                  <a:gd name="connsiteX1549" fmla="*/ 1941806 w 2163422"/>
                  <a:gd name="connsiteY1549" fmla="*/ 1526067 h 1610935"/>
                  <a:gd name="connsiteX1550" fmla="*/ 1942859 w 2163422"/>
                  <a:gd name="connsiteY1550" fmla="*/ 1537035 h 1610935"/>
                  <a:gd name="connsiteX1551" fmla="*/ 1943918 w 2163422"/>
                  <a:gd name="connsiteY1551" fmla="*/ 1534924 h 1610935"/>
                  <a:gd name="connsiteX1552" fmla="*/ 1944971 w 2163422"/>
                  <a:gd name="connsiteY1552" fmla="*/ 1534537 h 1610935"/>
                  <a:gd name="connsiteX1553" fmla="*/ 1946024 w 2163422"/>
                  <a:gd name="connsiteY1553" fmla="*/ 1537620 h 1610935"/>
                  <a:gd name="connsiteX1554" fmla="*/ 1947084 w 2163422"/>
                  <a:gd name="connsiteY1554" fmla="*/ 1523910 h 1610935"/>
                  <a:gd name="connsiteX1555" fmla="*/ 1948136 w 2163422"/>
                  <a:gd name="connsiteY1555" fmla="*/ 1532546 h 1610935"/>
                  <a:gd name="connsiteX1556" fmla="*/ 1949196 w 2163422"/>
                  <a:gd name="connsiteY1556" fmla="*/ 1528211 h 1610935"/>
                  <a:gd name="connsiteX1557" fmla="*/ 1950249 w 2163422"/>
                  <a:gd name="connsiteY1557" fmla="*/ 1543380 h 1610935"/>
                  <a:gd name="connsiteX1558" fmla="*/ 1951302 w 2163422"/>
                  <a:gd name="connsiteY1558" fmla="*/ 1547449 h 1610935"/>
                  <a:gd name="connsiteX1559" fmla="*/ 1953414 w 2163422"/>
                  <a:gd name="connsiteY1559" fmla="*/ 1502141 h 1610935"/>
                  <a:gd name="connsiteX1560" fmla="*/ 1954467 w 2163422"/>
                  <a:gd name="connsiteY1560" fmla="*/ 1547342 h 1610935"/>
                  <a:gd name="connsiteX1561" fmla="*/ 1955527 w 2163422"/>
                  <a:gd name="connsiteY1561" fmla="*/ 1518549 h 1610935"/>
                  <a:gd name="connsiteX1562" fmla="*/ 1956579 w 2163422"/>
                  <a:gd name="connsiteY1562" fmla="*/ 1539845 h 1610935"/>
                  <a:gd name="connsiteX1563" fmla="*/ 1957632 w 2163422"/>
                  <a:gd name="connsiteY1563" fmla="*/ 1543913 h 1610935"/>
                  <a:gd name="connsiteX1564" fmla="*/ 1958692 w 2163422"/>
                  <a:gd name="connsiteY1564" fmla="*/ 1554954 h 1610935"/>
                  <a:gd name="connsiteX1565" fmla="*/ 1960804 w 2163422"/>
                  <a:gd name="connsiteY1565" fmla="*/ 1534804 h 1610935"/>
                  <a:gd name="connsiteX1566" fmla="*/ 1961857 w 2163422"/>
                  <a:gd name="connsiteY1566" fmla="*/ 1529603 h 1610935"/>
                  <a:gd name="connsiteX1567" fmla="*/ 1962910 w 2163422"/>
                  <a:gd name="connsiteY1567" fmla="*/ 1550139 h 1610935"/>
                  <a:gd name="connsiteX1568" fmla="*/ 1963970 w 2163422"/>
                  <a:gd name="connsiteY1568" fmla="*/ 1528205 h 1610935"/>
                  <a:gd name="connsiteX1569" fmla="*/ 1965022 w 2163422"/>
                  <a:gd name="connsiteY1569" fmla="*/ 1527019 h 1610935"/>
                  <a:gd name="connsiteX1570" fmla="*/ 1966075 w 2163422"/>
                  <a:gd name="connsiteY1570" fmla="*/ 1533339 h 1610935"/>
                  <a:gd name="connsiteX1571" fmla="*/ 1967135 w 2163422"/>
                  <a:gd name="connsiteY1571" fmla="*/ 1501562 h 1610935"/>
                  <a:gd name="connsiteX1572" fmla="*/ 1968188 w 2163422"/>
                  <a:gd name="connsiteY1572" fmla="*/ 1506683 h 1610935"/>
                  <a:gd name="connsiteX1573" fmla="*/ 1969247 w 2163422"/>
                  <a:gd name="connsiteY1573" fmla="*/ 1549493 h 1610935"/>
                  <a:gd name="connsiteX1574" fmla="*/ 1970300 w 2163422"/>
                  <a:gd name="connsiteY1574" fmla="*/ 1551518 h 1610935"/>
                  <a:gd name="connsiteX1575" fmla="*/ 1971353 w 2163422"/>
                  <a:gd name="connsiteY1575" fmla="*/ 1531607 h 1610935"/>
                  <a:gd name="connsiteX1576" fmla="*/ 1972413 w 2163422"/>
                  <a:gd name="connsiteY1576" fmla="*/ 1538766 h 1610935"/>
                  <a:gd name="connsiteX1577" fmla="*/ 1973465 w 2163422"/>
                  <a:gd name="connsiteY1577" fmla="*/ 1523570 h 1610935"/>
                  <a:gd name="connsiteX1578" fmla="*/ 1976631 w 2163422"/>
                  <a:gd name="connsiteY1578" fmla="*/ 1549380 h 1610935"/>
                  <a:gd name="connsiteX1579" fmla="*/ 1977690 w 2163422"/>
                  <a:gd name="connsiteY1579" fmla="*/ 1521919 h 1610935"/>
                  <a:gd name="connsiteX1580" fmla="*/ 1978743 w 2163422"/>
                  <a:gd name="connsiteY1580" fmla="*/ 1538313 h 1610935"/>
                  <a:gd name="connsiteX1581" fmla="*/ 1979796 w 2163422"/>
                  <a:gd name="connsiteY1581" fmla="*/ 1542515 h 1610935"/>
                  <a:gd name="connsiteX1582" fmla="*/ 1981908 w 2163422"/>
                  <a:gd name="connsiteY1582" fmla="*/ 1528325 h 1610935"/>
                  <a:gd name="connsiteX1583" fmla="*/ 1984021 w 2163422"/>
                  <a:gd name="connsiteY1583" fmla="*/ 1557331 h 1610935"/>
                  <a:gd name="connsiteX1584" fmla="*/ 1986127 w 2163422"/>
                  <a:gd name="connsiteY1584" fmla="*/ 1538333 h 1610935"/>
                  <a:gd name="connsiteX1585" fmla="*/ 1987186 w 2163422"/>
                  <a:gd name="connsiteY1585" fmla="*/ 1538293 h 1610935"/>
                  <a:gd name="connsiteX1586" fmla="*/ 1989299 w 2163422"/>
                  <a:gd name="connsiteY1586" fmla="*/ 1551904 h 1610935"/>
                  <a:gd name="connsiteX1587" fmla="*/ 1990352 w 2163422"/>
                  <a:gd name="connsiteY1587" fmla="*/ 1531268 h 1610935"/>
                  <a:gd name="connsiteX1588" fmla="*/ 1991404 w 2163422"/>
                  <a:gd name="connsiteY1588" fmla="*/ 1550019 h 1610935"/>
                  <a:gd name="connsiteX1589" fmla="*/ 1992464 w 2163422"/>
                  <a:gd name="connsiteY1589" fmla="*/ 1548155 h 1610935"/>
                  <a:gd name="connsiteX1590" fmla="*/ 1993517 w 2163422"/>
                  <a:gd name="connsiteY1590" fmla="*/ 1537947 h 1610935"/>
                  <a:gd name="connsiteX1591" fmla="*/ 1994570 w 2163422"/>
                  <a:gd name="connsiteY1591" fmla="*/ 1538120 h 1610935"/>
                  <a:gd name="connsiteX1592" fmla="*/ 1995629 w 2163422"/>
                  <a:gd name="connsiteY1592" fmla="*/ 1526007 h 1610935"/>
                  <a:gd name="connsiteX1593" fmla="*/ 1996682 w 2163422"/>
                  <a:gd name="connsiteY1593" fmla="*/ 1554135 h 1610935"/>
                  <a:gd name="connsiteX1594" fmla="*/ 1998795 w 2163422"/>
                  <a:gd name="connsiteY1594" fmla="*/ 1554288 h 1610935"/>
                  <a:gd name="connsiteX1595" fmla="*/ 1999847 w 2163422"/>
                  <a:gd name="connsiteY1595" fmla="*/ 1549840 h 1610935"/>
                  <a:gd name="connsiteX1596" fmla="*/ 2000907 w 2163422"/>
                  <a:gd name="connsiteY1596" fmla="*/ 1555926 h 1610935"/>
                  <a:gd name="connsiteX1597" fmla="*/ 2001960 w 2163422"/>
                  <a:gd name="connsiteY1597" fmla="*/ 1544579 h 1610935"/>
                  <a:gd name="connsiteX1598" fmla="*/ 2003013 w 2163422"/>
                  <a:gd name="connsiteY1598" fmla="*/ 1487292 h 1610935"/>
                  <a:gd name="connsiteX1599" fmla="*/ 2004072 w 2163422"/>
                  <a:gd name="connsiteY1599" fmla="*/ 1492806 h 1610935"/>
                  <a:gd name="connsiteX1600" fmla="*/ 2005125 w 2163422"/>
                  <a:gd name="connsiteY1600" fmla="*/ 1546191 h 1610935"/>
                  <a:gd name="connsiteX1601" fmla="*/ 2006178 w 2163422"/>
                  <a:gd name="connsiteY1601" fmla="*/ 1548168 h 1610935"/>
                  <a:gd name="connsiteX1602" fmla="*/ 2007238 w 2163422"/>
                  <a:gd name="connsiteY1602" fmla="*/ 1529430 h 1610935"/>
                  <a:gd name="connsiteX1603" fmla="*/ 2008290 w 2163422"/>
                  <a:gd name="connsiteY1603" fmla="*/ 1542788 h 1610935"/>
                  <a:gd name="connsiteX1604" fmla="*/ 2009350 w 2163422"/>
                  <a:gd name="connsiteY1604" fmla="*/ 1529803 h 1610935"/>
                  <a:gd name="connsiteX1605" fmla="*/ 2010403 w 2163422"/>
                  <a:gd name="connsiteY1605" fmla="*/ 1531121 h 1610935"/>
                  <a:gd name="connsiteX1606" fmla="*/ 2012515 w 2163422"/>
                  <a:gd name="connsiteY1606" fmla="*/ 1574697 h 1610935"/>
                  <a:gd name="connsiteX1607" fmla="*/ 2013568 w 2163422"/>
                  <a:gd name="connsiteY1607" fmla="*/ 1537301 h 1610935"/>
                  <a:gd name="connsiteX1608" fmla="*/ 2014621 w 2163422"/>
                  <a:gd name="connsiteY1608" fmla="*/ 1551744 h 1610935"/>
                  <a:gd name="connsiteX1609" fmla="*/ 2015681 w 2163422"/>
                  <a:gd name="connsiteY1609" fmla="*/ 1540937 h 1610935"/>
                  <a:gd name="connsiteX1610" fmla="*/ 2016733 w 2163422"/>
                  <a:gd name="connsiteY1610" fmla="*/ 1539305 h 1610935"/>
                  <a:gd name="connsiteX1611" fmla="*/ 2017786 w 2163422"/>
                  <a:gd name="connsiteY1611" fmla="*/ 1539458 h 1610935"/>
                  <a:gd name="connsiteX1612" fmla="*/ 2018846 w 2163422"/>
                  <a:gd name="connsiteY1612" fmla="*/ 1524962 h 1610935"/>
                  <a:gd name="connsiteX1613" fmla="*/ 2019899 w 2163422"/>
                  <a:gd name="connsiteY1613" fmla="*/ 1529170 h 1610935"/>
                  <a:gd name="connsiteX1614" fmla="*/ 2020958 w 2163422"/>
                  <a:gd name="connsiteY1614" fmla="*/ 1525741 h 1610935"/>
                  <a:gd name="connsiteX1615" fmla="*/ 2022011 w 2163422"/>
                  <a:gd name="connsiteY1615" fmla="*/ 1533379 h 1610935"/>
                  <a:gd name="connsiteX1616" fmla="*/ 2023064 w 2163422"/>
                  <a:gd name="connsiteY1616" fmla="*/ 1523836 h 1610935"/>
                  <a:gd name="connsiteX1617" fmla="*/ 2024124 w 2163422"/>
                  <a:gd name="connsiteY1617" fmla="*/ 1536056 h 1610935"/>
                  <a:gd name="connsiteX1618" fmla="*/ 2025176 w 2163422"/>
                  <a:gd name="connsiteY1618" fmla="*/ 1560507 h 1610935"/>
                  <a:gd name="connsiteX1619" fmla="*/ 2026229 w 2163422"/>
                  <a:gd name="connsiteY1619" fmla="*/ 1565402 h 1610935"/>
                  <a:gd name="connsiteX1620" fmla="*/ 2027289 w 2163422"/>
                  <a:gd name="connsiteY1620" fmla="*/ 1542521 h 1610935"/>
                  <a:gd name="connsiteX1621" fmla="*/ 2028342 w 2163422"/>
                  <a:gd name="connsiteY1621" fmla="*/ 1539165 h 1610935"/>
                  <a:gd name="connsiteX1622" fmla="*/ 2029401 w 2163422"/>
                  <a:gd name="connsiteY1622" fmla="*/ 1532912 h 1610935"/>
                  <a:gd name="connsiteX1623" fmla="*/ 2030454 w 2163422"/>
                  <a:gd name="connsiteY1623" fmla="*/ 1548847 h 1610935"/>
                  <a:gd name="connsiteX1624" fmla="*/ 2031507 w 2163422"/>
                  <a:gd name="connsiteY1624" fmla="*/ 1546783 h 1610935"/>
                  <a:gd name="connsiteX1625" fmla="*/ 2033619 w 2163422"/>
                  <a:gd name="connsiteY1625" fmla="*/ 1525867 h 1610935"/>
                  <a:gd name="connsiteX1626" fmla="*/ 2034672 w 2163422"/>
                  <a:gd name="connsiteY1626" fmla="*/ 1545884 h 1610935"/>
                  <a:gd name="connsiteX1627" fmla="*/ 2035732 w 2163422"/>
                  <a:gd name="connsiteY1627" fmla="*/ 1540464 h 1610935"/>
                  <a:gd name="connsiteX1628" fmla="*/ 2037838 w 2163422"/>
                  <a:gd name="connsiteY1628" fmla="*/ 1566294 h 1610935"/>
                  <a:gd name="connsiteX1629" fmla="*/ 2038897 w 2163422"/>
                  <a:gd name="connsiteY1629" fmla="*/ 1547010 h 1610935"/>
                  <a:gd name="connsiteX1630" fmla="*/ 2039950 w 2163422"/>
                  <a:gd name="connsiteY1630" fmla="*/ 1546270 h 1610935"/>
                  <a:gd name="connsiteX1631" fmla="*/ 2041010 w 2163422"/>
                  <a:gd name="connsiteY1631" fmla="*/ 1555526 h 1610935"/>
                  <a:gd name="connsiteX1632" fmla="*/ 2042062 w 2163422"/>
                  <a:gd name="connsiteY1632" fmla="*/ 1552004 h 1610935"/>
                  <a:gd name="connsiteX1633" fmla="*/ 2043115 w 2163422"/>
                  <a:gd name="connsiteY1633" fmla="*/ 1530995 h 1610935"/>
                  <a:gd name="connsiteX1634" fmla="*/ 2045228 w 2163422"/>
                  <a:gd name="connsiteY1634" fmla="*/ 1547209 h 1610935"/>
                  <a:gd name="connsiteX1635" fmla="*/ 2046280 w 2163422"/>
                  <a:gd name="connsiteY1635" fmla="*/ 1541076 h 1610935"/>
                  <a:gd name="connsiteX1636" fmla="*/ 2049453 w 2163422"/>
                  <a:gd name="connsiteY1636" fmla="*/ 1553276 h 1610935"/>
                  <a:gd name="connsiteX1637" fmla="*/ 2051558 w 2163422"/>
                  <a:gd name="connsiteY1637" fmla="*/ 1545718 h 1610935"/>
                  <a:gd name="connsiteX1638" fmla="*/ 2052618 w 2163422"/>
                  <a:gd name="connsiteY1638" fmla="*/ 1553249 h 1610935"/>
                  <a:gd name="connsiteX1639" fmla="*/ 2053671 w 2163422"/>
                  <a:gd name="connsiteY1639" fmla="*/ 1543174 h 1610935"/>
                  <a:gd name="connsiteX1640" fmla="*/ 2055783 w 2163422"/>
                  <a:gd name="connsiteY1640" fmla="*/ 1552636 h 1610935"/>
                  <a:gd name="connsiteX1641" fmla="*/ 2056836 w 2163422"/>
                  <a:gd name="connsiteY1641" fmla="*/ 1525661 h 1610935"/>
                  <a:gd name="connsiteX1642" fmla="*/ 2057889 w 2163422"/>
                  <a:gd name="connsiteY1642" fmla="*/ 1575736 h 1610935"/>
                  <a:gd name="connsiteX1643" fmla="*/ 2060001 w 2163422"/>
                  <a:gd name="connsiteY1643" fmla="*/ 1533572 h 1610935"/>
                  <a:gd name="connsiteX1644" fmla="*/ 2063166 w 2163422"/>
                  <a:gd name="connsiteY1644" fmla="*/ 1553722 h 1610935"/>
                  <a:gd name="connsiteX1645" fmla="*/ 2064226 w 2163422"/>
                  <a:gd name="connsiteY1645" fmla="*/ 1527892 h 1610935"/>
                  <a:gd name="connsiteX1646" fmla="*/ 2065279 w 2163422"/>
                  <a:gd name="connsiteY1646" fmla="*/ 1534930 h 1610935"/>
                  <a:gd name="connsiteX1647" fmla="*/ 2066332 w 2163422"/>
                  <a:gd name="connsiteY1647" fmla="*/ 1555686 h 1610935"/>
                  <a:gd name="connsiteX1648" fmla="*/ 2067391 w 2163422"/>
                  <a:gd name="connsiteY1648" fmla="*/ 1551751 h 1610935"/>
                  <a:gd name="connsiteX1649" fmla="*/ 2068444 w 2163422"/>
                  <a:gd name="connsiteY1649" fmla="*/ 1556792 h 1610935"/>
                  <a:gd name="connsiteX1650" fmla="*/ 2069504 w 2163422"/>
                  <a:gd name="connsiteY1650" fmla="*/ 1539591 h 1610935"/>
                  <a:gd name="connsiteX1651" fmla="*/ 2070557 w 2163422"/>
                  <a:gd name="connsiteY1651" fmla="*/ 1558849 h 1610935"/>
                  <a:gd name="connsiteX1652" fmla="*/ 2071610 w 2163422"/>
                  <a:gd name="connsiteY1652" fmla="*/ 1552057 h 1610935"/>
                  <a:gd name="connsiteX1653" fmla="*/ 2072669 w 2163422"/>
                  <a:gd name="connsiteY1653" fmla="*/ 1554594 h 1610935"/>
                  <a:gd name="connsiteX1654" fmla="*/ 2074775 w 2163422"/>
                  <a:gd name="connsiteY1654" fmla="*/ 1529050 h 1610935"/>
                  <a:gd name="connsiteX1655" fmla="*/ 2076887 w 2163422"/>
                  <a:gd name="connsiteY1655" fmla="*/ 1554015 h 1610935"/>
                  <a:gd name="connsiteX1656" fmla="*/ 2077940 w 2163422"/>
                  <a:gd name="connsiteY1656" fmla="*/ 1551105 h 1610935"/>
                  <a:gd name="connsiteX1657" fmla="*/ 2079000 w 2163422"/>
                  <a:gd name="connsiteY1657" fmla="*/ 1525674 h 1610935"/>
                  <a:gd name="connsiteX1658" fmla="*/ 2080053 w 2163422"/>
                  <a:gd name="connsiteY1658" fmla="*/ 1533991 h 1610935"/>
                  <a:gd name="connsiteX1659" fmla="*/ 2081112 w 2163422"/>
                  <a:gd name="connsiteY1659" fmla="*/ 1553162 h 1610935"/>
                  <a:gd name="connsiteX1660" fmla="*/ 2082165 w 2163422"/>
                  <a:gd name="connsiteY1660" fmla="*/ 1552576 h 1610935"/>
                  <a:gd name="connsiteX1661" fmla="*/ 2086383 w 2163422"/>
                  <a:gd name="connsiteY1661" fmla="*/ 1534497 h 1610935"/>
                  <a:gd name="connsiteX1662" fmla="*/ 2087443 w 2163422"/>
                  <a:gd name="connsiteY1662" fmla="*/ 1555720 h 1610935"/>
                  <a:gd name="connsiteX1663" fmla="*/ 2088496 w 2163422"/>
                  <a:gd name="connsiteY1663" fmla="*/ 1555147 h 1610935"/>
                  <a:gd name="connsiteX1664" fmla="*/ 2089555 w 2163422"/>
                  <a:gd name="connsiteY1664" fmla="*/ 1528171 h 1610935"/>
                  <a:gd name="connsiteX1665" fmla="*/ 2090608 w 2163422"/>
                  <a:gd name="connsiteY1665" fmla="*/ 1533645 h 1610935"/>
                  <a:gd name="connsiteX1666" fmla="*/ 2091661 w 2163422"/>
                  <a:gd name="connsiteY1666" fmla="*/ 1569264 h 1610935"/>
                  <a:gd name="connsiteX1667" fmla="*/ 2092721 w 2163422"/>
                  <a:gd name="connsiteY1667" fmla="*/ 1556485 h 1610935"/>
                  <a:gd name="connsiteX1668" fmla="*/ 2093773 w 2163422"/>
                  <a:gd name="connsiteY1668" fmla="*/ 1524735 h 1610935"/>
                  <a:gd name="connsiteX1669" fmla="*/ 2094826 w 2163422"/>
                  <a:gd name="connsiteY1669" fmla="*/ 1524436 h 1610935"/>
                  <a:gd name="connsiteX1670" fmla="*/ 2095886 w 2163422"/>
                  <a:gd name="connsiteY1670" fmla="*/ 1548055 h 1610935"/>
                  <a:gd name="connsiteX1671" fmla="*/ 2096939 w 2163422"/>
                  <a:gd name="connsiteY1671" fmla="*/ 1540051 h 1610935"/>
                  <a:gd name="connsiteX1672" fmla="*/ 2099051 w 2163422"/>
                  <a:gd name="connsiteY1672" fmla="*/ 1560287 h 1610935"/>
                  <a:gd name="connsiteX1673" fmla="*/ 2100104 w 2163422"/>
                  <a:gd name="connsiteY1673" fmla="*/ 1537354 h 1610935"/>
                  <a:gd name="connsiteX1674" fmla="*/ 2101164 w 2163422"/>
                  <a:gd name="connsiteY1674" fmla="*/ 1540224 h 1610935"/>
                  <a:gd name="connsiteX1675" fmla="*/ 2102216 w 2163422"/>
                  <a:gd name="connsiteY1675" fmla="*/ 1549254 h 1610935"/>
                  <a:gd name="connsiteX1676" fmla="*/ 2103269 w 2163422"/>
                  <a:gd name="connsiteY1676" fmla="*/ 1548395 h 1610935"/>
                  <a:gd name="connsiteX1677" fmla="*/ 2104329 w 2163422"/>
                  <a:gd name="connsiteY1677" fmla="*/ 1555919 h 1610935"/>
                  <a:gd name="connsiteX1678" fmla="*/ 2105382 w 2163422"/>
                  <a:gd name="connsiteY1678" fmla="*/ 1543640 h 1610935"/>
                  <a:gd name="connsiteX1679" fmla="*/ 2106435 w 2163422"/>
                  <a:gd name="connsiteY1679" fmla="*/ 1541842 h 1610935"/>
                  <a:gd name="connsiteX1680" fmla="*/ 2107494 w 2163422"/>
                  <a:gd name="connsiteY1680" fmla="*/ 1546151 h 1610935"/>
                  <a:gd name="connsiteX1681" fmla="*/ 2108547 w 2163422"/>
                  <a:gd name="connsiteY1681" fmla="*/ 1545285 h 1610935"/>
                  <a:gd name="connsiteX1682" fmla="*/ 2109600 w 2163422"/>
                  <a:gd name="connsiteY1682" fmla="*/ 1540717 h 1610935"/>
                  <a:gd name="connsiteX1683" fmla="*/ 2110659 w 2163422"/>
                  <a:gd name="connsiteY1683" fmla="*/ 1561633 h 1610935"/>
                  <a:gd name="connsiteX1684" fmla="*/ 2111712 w 2163422"/>
                  <a:gd name="connsiteY1684" fmla="*/ 1564070 h 1610935"/>
                  <a:gd name="connsiteX1685" fmla="*/ 2112772 w 2163422"/>
                  <a:gd name="connsiteY1685" fmla="*/ 1554894 h 1610935"/>
                  <a:gd name="connsiteX1686" fmla="*/ 2113825 w 2163422"/>
                  <a:gd name="connsiteY1686" fmla="*/ 1560367 h 1610935"/>
                  <a:gd name="connsiteX1687" fmla="*/ 2114877 w 2163422"/>
                  <a:gd name="connsiteY1687" fmla="*/ 1535669 h 1610935"/>
                  <a:gd name="connsiteX1688" fmla="*/ 2115937 w 2163422"/>
                  <a:gd name="connsiteY1688" fmla="*/ 1539845 h 1610935"/>
                  <a:gd name="connsiteX1689" fmla="*/ 2116990 w 2163422"/>
                  <a:gd name="connsiteY1689" fmla="*/ 1529696 h 1610935"/>
                  <a:gd name="connsiteX1690" fmla="*/ 2118043 w 2163422"/>
                  <a:gd name="connsiteY1690" fmla="*/ 1554428 h 1610935"/>
                  <a:gd name="connsiteX1691" fmla="*/ 2119102 w 2163422"/>
                  <a:gd name="connsiteY1691" fmla="*/ 1539685 h 1610935"/>
                  <a:gd name="connsiteX1692" fmla="*/ 2120155 w 2163422"/>
                  <a:gd name="connsiteY1692" fmla="*/ 1557278 h 1610935"/>
                  <a:gd name="connsiteX1693" fmla="*/ 2121215 w 2163422"/>
                  <a:gd name="connsiteY1693" fmla="*/ 1532546 h 1610935"/>
                  <a:gd name="connsiteX1694" fmla="*/ 2122268 w 2163422"/>
                  <a:gd name="connsiteY1694" fmla="*/ 1528418 h 1610935"/>
                  <a:gd name="connsiteX1695" fmla="*/ 2124380 w 2163422"/>
                  <a:gd name="connsiteY1695" fmla="*/ 1540051 h 1610935"/>
                  <a:gd name="connsiteX1696" fmla="*/ 2125433 w 2163422"/>
                  <a:gd name="connsiteY1696" fmla="*/ 1532233 h 1610935"/>
                  <a:gd name="connsiteX1697" fmla="*/ 2127545 w 2163422"/>
                  <a:gd name="connsiteY1697" fmla="*/ 1552470 h 1610935"/>
                  <a:gd name="connsiteX1698" fmla="*/ 2128598 w 2163422"/>
                  <a:gd name="connsiteY1698" fmla="*/ 1558443 h 1610935"/>
                  <a:gd name="connsiteX1699" fmla="*/ 2129651 w 2163422"/>
                  <a:gd name="connsiteY1699" fmla="*/ 1547176 h 1610935"/>
                  <a:gd name="connsiteX1700" fmla="*/ 2130711 w 2163422"/>
                  <a:gd name="connsiteY1700" fmla="*/ 1570249 h 1610935"/>
                  <a:gd name="connsiteX1701" fmla="*/ 2131763 w 2163422"/>
                  <a:gd name="connsiteY1701" fmla="*/ 1547103 h 1610935"/>
                  <a:gd name="connsiteX1702" fmla="*/ 2132823 w 2163422"/>
                  <a:gd name="connsiteY1702" fmla="*/ 1557757 h 1610935"/>
                  <a:gd name="connsiteX1703" fmla="*/ 2134929 w 2163422"/>
                  <a:gd name="connsiteY1703" fmla="*/ 1530895 h 1610935"/>
                  <a:gd name="connsiteX1704" fmla="*/ 2135988 w 2163422"/>
                  <a:gd name="connsiteY1704" fmla="*/ 1558663 h 1610935"/>
                  <a:gd name="connsiteX1705" fmla="*/ 2137041 w 2163422"/>
                  <a:gd name="connsiteY1705" fmla="*/ 1562238 h 1610935"/>
                  <a:gd name="connsiteX1706" fmla="*/ 2139154 w 2163422"/>
                  <a:gd name="connsiteY1706" fmla="*/ 1548588 h 1610935"/>
                  <a:gd name="connsiteX1707" fmla="*/ 2140206 w 2163422"/>
                  <a:gd name="connsiteY1707" fmla="*/ 1525135 h 1610935"/>
                  <a:gd name="connsiteX1708" fmla="*/ 2142319 w 2163422"/>
                  <a:gd name="connsiteY1708" fmla="*/ 1542228 h 1610935"/>
                  <a:gd name="connsiteX1709" fmla="*/ 2144431 w 2163422"/>
                  <a:gd name="connsiteY1709" fmla="*/ 1549314 h 1610935"/>
                  <a:gd name="connsiteX1710" fmla="*/ 2146537 w 2163422"/>
                  <a:gd name="connsiteY1710" fmla="*/ 1533052 h 1610935"/>
                  <a:gd name="connsiteX1711" fmla="*/ 2147597 w 2163422"/>
                  <a:gd name="connsiteY1711" fmla="*/ 1533991 h 1610935"/>
                  <a:gd name="connsiteX1712" fmla="*/ 2148649 w 2163422"/>
                  <a:gd name="connsiteY1712" fmla="*/ 1554141 h 1610935"/>
                  <a:gd name="connsiteX1713" fmla="*/ 2149702 w 2163422"/>
                  <a:gd name="connsiteY1713" fmla="*/ 1558436 h 1610935"/>
                  <a:gd name="connsiteX1714" fmla="*/ 2150762 w 2163422"/>
                  <a:gd name="connsiteY1714" fmla="*/ 1559222 h 1610935"/>
                  <a:gd name="connsiteX1715" fmla="*/ 2151815 w 2163422"/>
                  <a:gd name="connsiteY1715" fmla="*/ 1561739 h 1610935"/>
                  <a:gd name="connsiteX1716" fmla="*/ 2152874 w 2163422"/>
                  <a:gd name="connsiteY1716" fmla="*/ 1539611 h 1610935"/>
                  <a:gd name="connsiteX1717" fmla="*/ 2153927 w 2163422"/>
                  <a:gd name="connsiteY1717" fmla="*/ 1534651 h 1610935"/>
                  <a:gd name="connsiteX1718" fmla="*/ 2154980 w 2163422"/>
                  <a:gd name="connsiteY1718" fmla="*/ 1550652 h 1610935"/>
                  <a:gd name="connsiteX1719" fmla="*/ 2156040 w 2163422"/>
                  <a:gd name="connsiteY1719" fmla="*/ 1528504 h 1610935"/>
                  <a:gd name="connsiteX1720" fmla="*/ 2157092 w 2163422"/>
                  <a:gd name="connsiteY1720" fmla="*/ 1545485 h 1610935"/>
                  <a:gd name="connsiteX1721" fmla="*/ 2158145 w 2163422"/>
                  <a:gd name="connsiteY1721" fmla="*/ 1531820 h 1610935"/>
                  <a:gd name="connsiteX1722" fmla="*/ 2159205 w 2163422"/>
                  <a:gd name="connsiteY1722" fmla="*/ 1575830 h 1610935"/>
                  <a:gd name="connsiteX1723" fmla="*/ 2161317 w 2163422"/>
                  <a:gd name="connsiteY1723" fmla="*/ 1540411 h 1610935"/>
                  <a:gd name="connsiteX1724" fmla="*/ 2162370 w 2163422"/>
                  <a:gd name="connsiteY1724" fmla="*/ 1551851 h 1610935"/>
                  <a:gd name="connsiteX1725" fmla="*/ 2163423 w 2163422"/>
                  <a:gd name="connsiteY1725" fmla="*/ 1610936 h 1610935"/>
                  <a:gd name="connsiteX1726" fmla="*/ 2163423 w 2163422"/>
                  <a:gd name="connsiteY1726" fmla="*/ 1610936 h 1610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  <a:cxn ang="0">
                    <a:pos x="connsiteX1614" y="connsiteY1614"/>
                  </a:cxn>
                  <a:cxn ang="0">
                    <a:pos x="connsiteX1615" y="connsiteY1615"/>
                  </a:cxn>
                  <a:cxn ang="0">
                    <a:pos x="connsiteX1616" y="connsiteY1616"/>
                  </a:cxn>
                  <a:cxn ang="0">
                    <a:pos x="connsiteX1617" y="connsiteY1617"/>
                  </a:cxn>
                  <a:cxn ang="0">
                    <a:pos x="connsiteX1618" y="connsiteY1618"/>
                  </a:cxn>
                  <a:cxn ang="0">
                    <a:pos x="connsiteX1619" y="connsiteY1619"/>
                  </a:cxn>
                  <a:cxn ang="0">
                    <a:pos x="connsiteX1620" y="connsiteY1620"/>
                  </a:cxn>
                  <a:cxn ang="0">
                    <a:pos x="connsiteX1621" y="connsiteY1621"/>
                  </a:cxn>
                  <a:cxn ang="0">
                    <a:pos x="connsiteX1622" y="connsiteY1622"/>
                  </a:cxn>
                  <a:cxn ang="0">
                    <a:pos x="connsiteX1623" y="connsiteY1623"/>
                  </a:cxn>
                  <a:cxn ang="0">
                    <a:pos x="connsiteX1624" y="connsiteY1624"/>
                  </a:cxn>
                  <a:cxn ang="0">
                    <a:pos x="connsiteX1625" y="connsiteY1625"/>
                  </a:cxn>
                  <a:cxn ang="0">
                    <a:pos x="connsiteX1626" y="connsiteY1626"/>
                  </a:cxn>
                  <a:cxn ang="0">
                    <a:pos x="connsiteX1627" y="connsiteY1627"/>
                  </a:cxn>
                  <a:cxn ang="0">
                    <a:pos x="connsiteX1628" y="connsiteY1628"/>
                  </a:cxn>
                  <a:cxn ang="0">
                    <a:pos x="connsiteX1629" y="connsiteY1629"/>
                  </a:cxn>
                  <a:cxn ang="0">
                    <a:pos x="connsiteX1630" y="connsiteY1630"/>
                  </a:cxn>
                  <a:cxn ang="0">
                    <a:pos x="connsiteX1631" y="connsiteY1631"/>
                  </a:cxn>
                  <a:cxn ang="0">
                    <a:pos x="connsiteX1632" y="connsiteY1632"/>
                  </a:cxn>
                  <a:cxn ang="0">
                    <a:pos x="connsiteX1633" y="connsiteY1633"/>
                  </a:cxn>
                  <a:cxn ang="0">
                    <a:pos x="connsiteX1634" y="connsiteY1634"/>
                  </a:cxn>
                  <a:cxn ang="0">
                    <a:pos x="connsiteX1635" y="connsiteY1635"/>
                  </a:cxn>
                  <a:cxn ang="0">
                    <a:pos x="connsiteX1636" y="connsiteY1636"/>
                  </a:cxn>
                  <a:cxn ang="0">
                    <a:pos x="connsiteX1637" y="connsiteY1637"/>
                  </a:cxn>
                  <a:cxn ang="0">
                    <a:pos x="connsiteX1638" y="connsiteY1638"/>
                  </a:cxn>
                  <a:cxn ang="0">
                    <a:pos x="connsiteX1639" y="connsiteY1639"/>
                  </a:cxn>
                  <a:cxn ang="0">
                    <a:pos x="connsiteX1640" y="connsiteY1640"/>
                  </a:cxn>
                  <a:cxn ang="0">
                    <a:pos x="connsiteX1641" y="connsiteY1641"/>
                  </a:cxn>
                  <a:cxn ang="0">
                    <a:pos x="connsiteX1642" y="connsiteY1642"/>
                  </a:cxn>
                  <a:cxn ang="0">
                    <a:pos x="connsiteX1643" y="connsiteY1643"/>
                  </a:cxn>
                  <a:cxn ang="0">
                    <a:pos x="connsiteX1644" y="connsiteY1644"/>
                  </a:cxn>
                  <a:cxn ang="0">
                    <a:pos x="connsiteX1645" y="connsiteY1645"/>
                  </a:cxn>
                  <a:cxn ang="0">
                    <a:pos x="connsiteX1646" y="connsiteY1646"/>
                  </a:cxn>
                  <a:cxn ang="0">
                    <a:pos x="connsiteX1647" y="connsiteY1647"/>
                  </a:cxn>
                  <a:cxn ang="0">
                    <a:pos x="connsiteX1648" y="connsiteY1648"/>
                  </a:cxn>
                  <a:cxn ang="0">
                    <a:pos x="connsiteX1649" y="connsiteY1649"/>
                  </a:cxn>
                  <a:cxn ang="0">
                    <a:pos x="connsiteX1650" y="connsiteY1650"/>
                  </a:cxn>
                  <a:cxn ang="0">
                    <a:pos x="connsiteX1651" y="connsiteY1651"/>
                  </a:cxn>
                  <a:cxn ang="0">
                    <a:pos x="connsiteX1652" y="connsiteY1652"/>
                  </a:cxn>
                  <a:cxn ang="0">
                    <a:pos x="connsiteX1653" y="connsiteY1653"/>
                  </a:cxn>
                  <a:cxn ang="0">
                    <a:pos x="connsiteX1654" y="connsiteY1654"/>
                  </a:cxn>
                  <a:cxn ang="0">
                    <a:pos x="connsiteX1655" y="connsiteY1655"/>
                  </a:cxn>
                  <a:cxn ang="0">
                    <a:pos x="connsiteX1656" y="connsiteY1656"/>
                  </a:cxn>
                  <a:cxn ang="0">
                    <a:pos x="connsiteX1657" y="connsiteY1657"/>
                  </a:cxn>
                  <a:cxn ang="0">
                    <a:pos x="connsiteX1658" y="connsiteY1658"/>
                  </a:cxn>
                  <a:cxn ang="0">
                    <a:pos x="connsiteX1659" y="connsiteY1659"/>
                  </a:cxn>
                  <a:cxn ang="0">
                    <a:pos x="connsiteX1660" y="connsiteY1660"/>
                  </a:cxn>
                  <a:cxn ang="0">
                    <a:pos x="connsiteX1661" y="connsiteY1661"/>
                  </a:cxn>
                  <a:cxn ang="0">
                    <a:pos x="connsiteX1662" y="connsiteY1662"/>
                  </a:cxn>
                  <a:cxn ang="0">
                    <a:pos x="connsiteX1663" y="connsiteY1663"/>
                  </a:cxn>
                  <a:cxn ang="0">
                    <a:pos x="connsiteX1664" y="connsiteY1664"/>
                  </a:cxn>
                  <a:cxn ang="0">
                    <a:pos x="connsiteX1665" y="connsiteY1665"/>
                  </a:cxn>
                  <a:cxn ang="0">
                    <a:pos x="connsiteX1666" y="connsiteY1666"/>
                  </a:cxn>
                  <a:cxn ang="0">
                    <a:pos x="connsiteX1667" y="connsiteY1667"/>
                  </a:cxn>
                  <a:cxn ang="0">
                    <a:pos x="connsiteX1668" y="connsiteY1668"/>
                  </a:cxn>
                  <a:cxn ang="0">
                    <a:pos x="connsiteX1669" y="connsiteY1669"/>
                  </a:cxn>
                  <a:cxn ang="0">
                    <a:pos x="connsiteX1670" y="connsiteY1670"/>
                  </a:cxn>
                  <a:cxn ang="0">
                    <a:pos x="connsiteX1671" y="connsiteY1671"/>
                  </a:cxn>
                  <a:cxn ang="0">
                    <a:pos x="connsiteX1672" y="connsiteY1672"/>
                  </a:cxn>
                  <a:cxn ang="0">
                    <a:pos x="connsiteX1673" y="connsiteY1673"/>
                  </a:cxn>
                  <a:cxn ang="0">
                    <a:pos x="connsiteX1674" y="connsiteY1674"/>
                  </a:cxn>
                  <a:cxn ang="0">
                    <a:pos x="connsiteX1675" y="connsiteY1675"/>
                  </a:cxn>
                  <a:cxn ang="0">
                    <a:pos x="connsiteX1676" y="connsiteY1676"/>
                  </a:cxn>
                  <a:cxn ang="0">
                    <a:pos x="connsiteX1677" y="connsiteY1677"/>
                  </a:cxn>
                  <a:cxn ang="0">
                    <a:pos x="connsiteX1678" y="connsiteY1678"/>
                  </a:cxn>
                  <a:cxn ang="0">
                    <a:pos x="connsiteX1679" y="connsiteY1679"/>
                  </a:cxn>
                  <a:cxn ang="0">
                    <a:pos x="connsiteX1680" y="connsiteY1680"/>
                  </a:cxn>
                  <a:cxn ang="0">
                    <a:pos x="connsiteX1681" y="connsiteY1681"/>
                  </a:cxn>
                  <a:cxn ang="0">
                    <a:pos x="connsiteX1682" y="connsiteY1682"/>
                  </a:cxn>
                  <a:cxn ang="0">
                    <a:pos x="connsiteX1683" y="connsiteY1683"/>
                  </a:cxn>
                  <a:cxn ang="0">
                    <a:pos x="connsiteX1684" y="connsiteY1684"/>
                  </a:cxn>
                  <a:cxn ang="0">
                    <a:pos x="connsiteX1685" y="connsiteY1685"/>
                  </a:cxn>
                  <a:cxn ang="0">
                    <a:pos x="connsiteX1686" y="connsiteY1686"/>
                  </a:cxn>
                  <a:cxn ang="0">
                    <a:pos x="connsiteX1687" y="connsiteY1687"/>
                  </a:cxn>
                  <a:cxn ang="0">
                    <a:pos x="connsiteX1688" y="connsiteY1688"/>
                  </a:cxn>
                  <a:cxn ang="0">
                    <a:pos x="connsiteX1689" y="connsiteY1689"/>
                  </a:cxn>
                  <a:cxn ang="0">
                    <a:pos x="connsiteX1690" y="connsiteY1690"/>
                  </a:cxn>
                  <a:cxn ang="0">
                    <a:pos x="connsiteX1691" y="connsiteY1691"/>
                  </a:cxn>
                  <a:cxn ang="0">
                    <a:pos x="connsiteX1692" y="connsiteY1692"/>
                  </a:cxn>
                  <a:cxn ang="0">
                    <a:pos x="connsiteX1693" y="connsiteY1693"/>
                  </a:cxn>
                  <a:cxn ang="0">
                    <a:pos x="connsiteX1694" y="connsiteY1694"/>
                  </a:cxn>
                  <a:cxn ang="0">
                    <a:pos x="connsiteX1695" y="connsiteY1695"/>
                  </a:cxn>
                  <a:cxn ang="0">
                    <a:pos x="connsiteX1696" y="connsiteY1696"/>
                  </a:cxn>
                  <a:cxn ang="0">
                    <a:pos x="connsiteX1697" y="connsiteY1697"/>
                  </a:cxn>
                  <a:cxn ang="0">
                    <a:pos x="connsiteX1698" y="connsiteY1698"/>
                  </a:cxn>
                  <a:cxn ang="0">
                    <a:pos x="connsiteX1699" y="connsiteY1699"/>
                  </a:cxn>
                  <a:cxn ang="0">
                    <a:pos x="connsiteX1700" y="connsiteY1700"/>
                  </a:cxn>
                  <a:cxn ang="0">
                    <a:pos x="connsiteX1701" y="connsiteY1701"/>
                  </a:cxn>
                  <a:cxn ang="0">
                    <a:pos x="connsiteX1702" y="connsiteY1702"/>
                  </a:cxn>
                  <a:cxn ang="0">
                    <a:pos x="connsiteX1703" y="connsiteY1703"/>
                  </a:cxn>
                  <a:cxn ang="0">
                    <a:pos x="connsiteX1704" y="connsiteY1704"/>
                  </a:cxn>
                  <a:cxn ang="0">
                    <a:pos x="connsiteX1705" y="connsiteY1705"/>
                  </a:cxn>
                  <a:cxn ang="0">
                    <a:pos x="connsiteX1706" y="connsiteY1706"/>
                  </a:cxn>
                  <a:cxn ang="0">
                    <a:pos x="connsiteX1707" y="connsiteY1707"/>
                  </a:cxn>
                  <a:cxn ang="0">
                    <a:pos x="connsiteX1708" y="connsiteY1708"/>
                  </a:cxn>
                  <a:cxn ang="0">
                    <a:pos x="connsiteX1709" y="connsiteY1709"/>
                  </a:cxn>
                  <a:cxn ang="0">
                    <a:pos x="connsiteX1710" y="connsiteY1710"/>
                  </a:cxn>
                  <a:cxn ang="0">
                    <a:pos x="connsiteX1711" y="connsiteY1711"/>
                  </a:cxn>
                  <a:cxn ang="0">
                    <a:pos x="connsiteX1712" y="connsiteY1712"/>
                  </a:cxn>
                  <a:cxn ang="0">
                    <a:pos x="connsiteX1713" y="connsiteY1713"/>
                  </a:cxn>
                  <a:cxn ang="0">
                    <a:pos x="connsiteX1714" y="connsiteY1714"/>
                  </a:cxn>
                  <a:cxn ang="0">
                    <a:pos x="connsiteX1715" y="connsiteY1715"/>
                  </a:cxn>
                  <a:cxn ang="0">
                    <a:pos x="connsiteX1716" y="connsiteY1716"/>
                  </a:cxn>
                  <a:cxn ang="0">
                    <a:pos x="connsiteX1717" y="connsiteY1717"/>
                  </a:cxn>
                  <a:cxn ang="0">
                    <a:pos x="connsiteX1718" y="connsiteY1718"/>
                  </a:cxn>
                  <a:cxn ang="0">
                    <a:pos x="connsiteX1719" y="connsiteY1719"/>
                  </a:cxn>
                  <a:cxn ang="0">
                    <a:pos x="connsiteX1720" y="connsiteY1720"/>
                  </a:cxn>
                  <a:cxn ang="0">
                    <a:pos x="connsiteX1721" y="connsiteY1721"/>
                  </a:cxn>
                  <a:cxn ang="0">
                    <a:pos x="connsiteX1722" y="connsiteY1722"/>
                  </a:cxn>
                  <a:cxn ang="0">
                    <a:pos x="connsiteX1723" y="connsiteY1723"/>
                  </a:cxn>
                  <a:cxn ang="0">
                    <a:pos x="connsiteX1724" y="connsiteY1724"/>
                  </a:cxn>
                  <a:cxn ang="0">
                    <a:pos x="connsiteX1725" y="connsiteY1725"/>
                  </a:cxn>
                  <a:cxn ang="0">
                    <a:pos x="connsiteX1726" y="connsiteY1726"/>
                  </a:cxn>
                </a:cxnLst>
                <a:rect l="l" t="t" r="r" b="b"/>
                <a:pathLst>
                  <a:path w="2163422" h="1610935">
                    <a:moveTo>
                      <a:pt x="0" y="178691"/>
                    </a:moveTo>
                    <a:lnTo>
                      <a:pt x="1056" y="248080"/>
                    </a:lnTo>
                    <a:lnTo>
                      <a:pt x="2111" y="97586"/>
                    </a:lnTo>
                    <a:lnTo>
                      <a:pt x="3166" y="270107"/>
                    </a:lnTo>
                    <a:lnTo>
                      <a:pt x="4221" y="210683"/>
                    </a:lnTo>
                    <a:lnTo>
                      <a:pt x="5277" y="215507"/>
                    </a:lnTo>
                    <a:lnTo>
                      <a:pt x="7387" y="32431"/>
                    </a:lnTo>
                    <a:lnTo>
                      <a:pt x="8443" y="141718"/>
                    </a:lnTo>
                    <a:lnTo>
                      <a:pt x="9498" y="47852"/>
                    </a:lnTo>
                    <a:lnTo>
                      <a:pt x="11609" y="232874"/>
                    </a:lnTo>
                    <a:lnTo>
                      <a:pt x="12664" y="142721"/>
                    </a:lnTo>
                    <a:lnTo>
                      <a:pt x="13719" y="178876"/>
                    </a:lnTo>
                    <a:lnTo>
                      <a:pt x="14775" y="119112"/>
                    </a:lnTo>
                    <a:lnTo>
                      <a:pt x="15830" y="211360"/>
                    </a:lnTo>
                    <a:lnTo>
                      <a:pt x="16885" y="107386"/>
                    </a:lnTo>
                    <a:lnTo>
                      <a:pt x="17941" y="134143"/>
                    </a:lnTo>
                    <a:lnTo>
                      <a:pt x="18996" y="57967"/>
                    </a:lnTo>
                    <a:lnTo>
                      <a:pt x="20051" y="287080"/>
                    </a:lnTo>
                    <a:lnTo>
                      <a:pt x="21107" y="122345"/>
                    </a:lnTo>
                    <a:lnTo>
                      <a:pt x="23217" y="317819"/>
                    </a:lnTo>
                    <a:lnTo>
                      <a:pt x="24273" y="138125"/>
                    </a:lnTo>
                    <a:lnTo>
                      <a:pt x="25328" y="194805"/>
                    </a:lnTo>
                    <a:lnTo>
                      <a:pt x="27439" y="139377"/>
                    </a:lnTo>
                    <a:lnTo>
                      <a:pt x="28494" y="147642"/>
                    </a:lnTo>
                    <a:lnTo>
                      <a:pt x="29549" y="59323"/>
                    </a:lnTo>
                    <a:lnTo>
                      <a:pt x="30605" y="220172"/>
                    </a:lnTo>
                    <a:lnTo>
                      <a:pt x="32715" y="112014"/>
                    </a:lnTo>
                    <a:lnTo>
                      <a:pt x="33771" y="180908"/>
                    </a:lnTo>
                    <a:lnTo>
                      <a:pt x="34826" y="109700"/>
                    </a:lnTo>
                    <a:lnTo>
                      <a:pt x="35881" y="149097"/>
                    </a:lnTo>
                    <a:lnTo>
                      <a:pt x="36937" y="279716"/>
                    </a:lnTo>
                    <a:lnTo>
                      <a:pt x="37992" y="304279"/>
                    </a:lnTo>
                    <a:lnTo>
                      <a:pt x="41158" y="99319"/>
                    </a:lnTo>
                    <a:lnTo>
                      <a:pt x="42213" y="282134"/>
                    </a:lnTo>
                    <a:lnTo>
                      <a:pt x="43269" y="0"/>
                    </a:lnTo>
                    <a:lnTo>
                      <a:pt x="44324" y="71412"/>
                    </a:lnTo>
                    <a:lnTo>
                      <a:pt x="45380" y="289645"/>
                    </a:lnTo>
                    <a:lnTo>
                      <a:pt x="46435" y="68935"/>
                    </a:lnTo>
                    <a:lnTo>
                      <a:pt x="47490" y="240093"/>
                    </a:lnTo>
                    <a:lnTo>
                      <a:pt x="48546" y="143110"/>
                    </a:lnTo>
                    <a:lnTo>
                      <a:pt x="49600" y="177805"/>
                    </a:lnTo>
                    <a:lnTo>
                      <a:pt x="50656" y="160695"/>
                    </a:lnTo>
                    <a:lnTo>
                      <a:pt x="51712" y="246244"/>
                    </a:lnTo>
                    <a:lnTo>
                      <a:pt x="52766" y="249985"/>
                    </a:lnTo>
                    <a:lnTo>
                      <a:pt x="53822" y="72522"/>
                    </a:lnTo>
                    <a:lnTo>
                      <a:pt x="54878" y="622839"/>
                    </a:lnTo>
                    <a:lnTo>
                      <a:pt x="55932" y="739964"/>
                    </a:lnTo>
                    <a:lnTo>
                      <a:pt x="58043" y="475250"/>
                    </a:lnTo>
                    <a:lnTo>
                      <a:pt x="59098" y="690454"/>
                    </a:lnTo>
                    <a:lnTo>
                      <a:pt x="60154" y="653111"/>
                    </a:lnTo>
                    <a:lnTo>
                      <a:pt x="61209" y="706715"/>
                    </a:lnTo>
                    <a:lnTo>
                      <a:pt x="62264" y="586022"/>
                    </a:lnTo>
                    <a:lnTo>
                      <a:pt x="65431" y="722903"/>
                    </a:lnTo>
                    <a:lnTo>
                      <a:pt x="66486" y="564427"/>
                    </a:lnTo>
                    <a:lnTo>
                      <a:pt x="67541" y="579409"/>
                    </a:lnTo>
                    <a:lnTo>
                      <a:pt x="68597" y="671929"/>
                    </a:lnTo>
                    <a:lnTo>
                      <a:pt x="69652" y="521150"/>
                    </a:lnTo>
                    <a:lnTo>
                      <a:pt x="70707" y="725474"/>
                    </a:lnTo>
                    <a:lnTo>
                      <a:pt x="71763" y="623052"/>
                    </a:lnTo>
                    <a:lnTo>
                      <a:pt x="72818" y="662307"/>
                    </a:lnTo>
                    <a:lnTo>
                      <a:pt x="73873" y="666695"/>
                    </a:lnTo>
                    <a:lnTo>
                      <a:pt x="75984" y="579822"/>
                    </a:lnTo>
                    <a:lnTo>
                      <a:pt x="77039" y="708573"/>
                    </a:lnTo>
                    <a:lnTo>
                      <a:pt x="80205" y="598594"/>
                    </a:lnTo>
                    <a:lnTo>
                      <a:pt x="81261" y="757410"/>
                    </a:lnTo>
                    <a:lnTo>
                      <a:pt x="82316" y="802891"/>
                    </a:lnTo>
                    <a:lnTo>
                      <a:pt x="84427" y="682031"/>
                    </a:lnTo>
                    <a:lnTo>
                      <a:pt x="85482" y="855050"/>
                    </a:lnTo>
                    <a:lnTo>
                      <a:pt x="86537" y="807019"/>
                    </a:lnTo>
                    <a:lnTo>
                      <a:pt x="87593" y="852840"/>
                    </a:lnTo>
                    <a:lnTo>
                      <a:pt x="88647" y="739338"/>
                    </a:lnTo>
                    <a:lnTo>
                      <a:pt x="89703" y="851395"/>
                    </a:lnTo>
                    <a:lnTo>
                      <a:pt x="90759" y="771021"/>
                    </a:lnTo>
                    <a:lnTo>
                      <a:pt x="91813" y="866644"/>
                    </a:lnTo>
                    <a:lnTo>
                      <a:pt x="92869" y="707275"/>
                    </a:lnTo>
                    <a:lnTo>
                      <a:pt x="93925" y="940858"/>
                    </a:lnTo>
                    <a:lnTo>
                      <a:pt x="94980" y="833935"/>
                    </a:lnTo>
                    <a:lnTo>
                      <a:pt x="96035" y="952125"/>
                    </a:lnTo>
                    <a:lnTo>
                      <a:pt x="97091" y="915734"/>
                    </a:lnTo>
                    <a:lnTo>
                      <a:pt x="99201" y="950880"/>
                    </a:lnTo>
                    <a:lnTo>
                      <a:pt x="100256" y="906551"/>
                    </a:lnTo>
                    <a:lnTo>
                      <a:pt x="101312" y="927174"/>
                    </a:lnTo>
                    <a:lnTo>
                      <a:pt x="102367" y="869301"/>
                    </a:lnTo>
                    <a:lnTo>
                      <a:pt x="103422" y="874328"/>
                    </a:lnTo>
                    <a:lnTo>
                      <a:pt x="104478" y="960269"/>
                    </a:lnTo>
                    <a:lnTo>
                      <a:pt x="105533" y="899206"/>
                    </a:lnTo>
                    <a:lnTo>
                      <a:pt x="106588" y="1022030"/>
                    </a:lnTo>
                    <a:lnTo>
                      <a:pt x="109754" y="960428"/>
                    </a:lnTo>
                    <a:lnTo>
                      <a:pt x="110810" y="993570"/>
                    </a:lnTo>
                    <a:lnTo>
                      <a:pt x="111865" y="891795"/>
                    </a:lnTo>
                    <a:lnTo>
                      <a:pt x="112920" y="1044484"/>
                    </a:lnTo>
                    <a:lnTo>
                      <a:pt x="113976" y="965150"/>
                    </a:lnTo>
                    <a:lnTo>
                      <a:pt x="115031" y="1078705"/>
                    </a:lnTo>
                    <a:lnTo>
                      <a:pt x="116086" y="1021198"/>
                    </a:lnTo>
                    <a:lnTo>
                      <a:pt x="117142" y="1074936"/>
                    </a:lnTo>
                    <a:lnTo>
                      <a:pt x="118197" y="996753"/>
                    </a:lnTo>
                    <a:lnTo>
                      <a:pt x="119252" y="1061904"/>
                    </a:lnTo>
                    <a:lnTo>
                      <a:pt x="120308" y="1048220"/>
                    </a:lnTo>
                    <a:lnTo>
                      <a:pt x="121363" y="1021012"/>
                    </a:lnTo>
                    <a:lnTo>
                      <a:pt x="122418" y="1026625"/>
                    </a:lnTo>
                    <a:lnTo>
                      <a:pt x="123474" y="1002506"/>
                    </a:lnTo>
                    <a:lnTo>
                      <a:pt x="124529" y="1068657"/>
                    </a:lnTo>
                    <a:lnTo>
                      <a:pt x="125584" y="1012541"/>
                    </a:lnTo>
                    <a:lnTo>
                      <a:pt x="126640" y="1036760"/>
                    </a:lnTo>
                    <a:lnTo>
                      <a:pt x="127695" y="1040602"/>
                    </a:lnTo>
                    <a:lnTo>
                      <a:pt x="128750" y="1047428"/>
                    </a:lnTo>
                    <a:lnTo>
                      <a:pt x="129806" y="1043605"/>
                    </a:lnTo>
                    <a:lnTo>
                      <a:pt x="130861" y="1109949"/>
                    </a:lnTo>
                    <a:lnTo>
                      <a:pt x="131916" y="996307"/>
                    </a:lnTo>
                    <a:lnTo>
                      <a:pt x="134027" y="1107771"/>
                    </a:lnTo>
                    <a:lnTo>
                      <a:pt x="135082" y="1051470"/>
                    </a:lnTo>
                    <a:lnTo>
                      <a:pt x="136138" y="1084605"/>
                    </a:lnTo>
                    <a:lnTo>
                      <a:pt x="138248" y="1044831"/>
                    </a:lnTo>
                    <a:lnTo>
                      <a:pt x="139304" y="1057776"/>
                    </a:lnTo>
                    <a:lnTo>
                      <a:pt x="140359" y="1048094"/>
                    </a:lnTo>
                    <a:lnTo>
                      <a:pt x="141414" y="1050491"/>
                    </a:lnTo>
                    <a:lnTo>
                      <a:pt x="142470" y="1104135"/>
                    </a:lnTo>
                    <a:lnTo>
                      <a:pt x="144581" y="1065660"/>
                    </a:lnTo>
                    <a:lnTo>
                      <a:pt x="145635" y="1193765"/>
                    </a:lnTo>
                    <a:lnTo>
                      <a:pt x="146691" y="959057"/>
                    </a:lnTo>
                    <a:lnTo>
                      <a:pt x="147747" y="1112679"/>
                    </a:lnTo>
                    <a:lnTo>
                      <a:pt x="149857" y="1085271"/>
                    </a:lnTo>
                    <a:lnTo>
                      <a:pt x="150912" y="1143830"/>
                    </a:lnTo>
                    <a:lnTo>
                      <a:pt x="151967" y="1085863"/>
                    </a:lnTo>
                    <a:lnTo>
                      <a:pt x="153023" y="1150442"/>
                    </a:lnTo>
                    <a:lnTo>
                      <a:pt x="154078" y="1095665"/>
                    </a:lnTo>
                    <a:lnTo>
                      <a:pt x="156189" y="1182791"/>
                    </a:lnTo>
                    <a:lnTo>
                      <a:pt x="157244" y="1094893"/>
                    </a:lnTo>
                    <a:lnTo>
                      <a:pt x="159355" y="1153372"/>
                    </a:lnTo>
                    <a:lnTo>
                      <a:pt x="160410" y="1136498"/>
                    </a:lnTo>
                    <a:lnTo>
                      <a:pt x="162521" y="1170705"/>
                    </a:lnTo>
                    <a:lnTo>
                      <a:pt x="163576" y="1119584"/>
                    </a:lnTo>
                    <a:lnTo>
                      <a:pt x="164631" y="1157654"/>
                    </a:lnTo>
                    <a:lnTo>
                      <a:pt x="165687" y="1125284"/>
                    </a:lnTo>
                    <a:lnTo>
                      <a:pt x="166742" y="1172110"/>
                    </a:lnTo>
                    <a:lnTo>
                      <a:pt x="167798" y="1116827"/>
                    </a:lnTo>
                    <a:lnTo>
                      <a:pt x="168853" y="1165318"/>
                    </a:lnTo>
                    <a:lnTo>
                      <a:pt x="169908" y="1115602"/>
                    </a:lnTo>
                    <a:lnTo>
                      <a:pt x="170964" y="1128700"/>
                    </a:lnTo>
                    <a:lnTo>
                      <a:pt x="172019" y="1187705"/>
                    </a:lnTo>
                    <a:lnTo>
                      <a:pt x="173074" y="1129766"/>
                    </a:lnTo>
                    <a:lnTo>
                      <a:pt x="175186" y="1180088"/>
                    </a:lnTo>
                    <a:lnTo>
                      <a:pt x="176239" y="1141592"/>
                    </a:lnTo>
                    <a:lnTo>
                      <a:pt x="177298" y="1220148"/>
                    </a:lnTo>
                    <a:lnTo>
                      <a:pt x="178351" y="1104502"/>
                    </a:lnTo>
                    <a:lnTo>
                      <a:pt x="179404" y="1198360"/>
                    </a:lnTo>
                    <a:lnTo>
                      <a:pt x="180464" y="1161789"/>
                    </a:lnTo>
                    <a:lnTo>
                      <a:pt x="181517" y="1213542"/>
                    </a:lnTo>
                    <a:lnTo>
                      <a:pt x="182569" y="1125224"/>
                    </a:lnTo>
                    <a:lnTo>
                      <a:pt x="183629" y="1185981"/>
                    </a:lnTo>
                    <a:lnTo>
                      <a:pt x="184682" y="1186713"/>
                    </a:lnTo>
                    <a:lnTo>
                      <a:pt x="185741" y="1208941"/>
                    </a:lnTo>
                    <a:lnTo>
                      <a:pt x="186794" y="1181573"/>
                    </a:lnTo>
                    <a:lnTo>
                      <a:pt x="187847" y="1198500"/>
                    </a:lnTo>
                    <a:lnTo>
                      <a:pt x="188907" y="1152706"/>
                    </a:lnTo>
                    <a:lnTo>
                      <a:pt x="189960" y="1250972"/>
                    </a:lnTo>
                    <a:lnTo>
                      <a:pt x="191012" y="1151068"/>
                    </a:lnTo>
                    <a:lnTo>
                      <a:pt x="192072" y="1241377"/>
                    </a:lnTo>
                    <a:lnTo>
                      <a:pt x="193125" y="1194910"/>
                    </a:lnTo>
                    <a:lnTo>
                      <a:pt x="194178" y="1195183"/>
                    </a:lnTo>
                    <a:lnTo>
                      <a:pt x="195237" y="1198493"/>
                    </a:lnTo>
                    <a:lnTo>
                      <a:pt x="196290" y="1264330"/>
                    </a:lnTo>
                    <a:lnTo>
                      <a:pt x="197350" y="1173329"/>
                    </a:lnTo>
                    <a:lnTo>
                      <a:pt x="198403" y="1231135"/>
                    </a:lnTo>
                    <a:lnTo>
                      <a:pt x="200515" y="1246358"/>
                    </a:lnTo>
                    <a:lnTo>
                      <a:pt x="201568" y="1201156"/>
                    </a:lnTo>
                    <a:lnTo>
                      <a:pt x="202621" y="1234751"/>
                    </a:lnTo>
                    <a:lnTo>
                      <a:pt x="203680" y="1205518"/>
                    </a:lnTo>
                    <a:lnTo>
                      <a:pt x="205793" y="1241963"/>
                    </a:lnTo>
                    <a:lnTo>
                      <a:pt x="206846" y="1211651"/>
                    </a:lnTo>
                    <a:lnTo>
                      <a:pt x="207898" y="1252024"/>
                    </a:lnTo>
                    <a:lnTo>
                      <a:pt x="208958" y="1244919"/>
                    </a:lnTo>
                    <a:lnTo>
                      <a:pt x="210011" y="1228252"/>
                    </a:lnTo>
                    <a:lnTo>
                      <a:pt x="211064" y="1286218"/>
                    </a:lnTo>
                    <a:lnTo>
                      <a:pt x="212123" y="1190855"/>
                    </a:lnTo>
                    <a:lnTo>
                      <a:pt x="213176" y="1196329"/>
                    </a:lnTo>
                    <a:lnTo>
                      <a:pt x="214229" y="1252524"/>
                    </a:lnTo>
                    <a:lnTo>
                      <a:pt x="215289" y="1248022"/>
                    </a:lnTo>
                    <a:lnTo>
                      <a:pt x="216341" y="1263231"/>
                    </a:lnTo>
                    <a:lnTo>
                      <a:pt x="217401" y="1223291"/>
                    </a:lnTo>
                    <a:lnTo>
                      <a:pt x="219507" y="1289361"/>
                    </a:lnTo>
                    <a:lnTo>
                      <a:pt x="220566" y="1195896"/>
                    </a:lnTo>
                    <a:lnTo>
                      <a:pt x="222672" y="1292744"/>
                    </a:lnTo>
                    <a:lnTo>
                      <a:pt x="223732" y="1240178"/>
                    </a:lnTo>
                    <a:lnTo>
                      <a:pt x="224784" y="1311336"/>
                    </a:lnTo>
                    <a:lnTo>
                      <a:pt x="226897" y="1243321"/>
                    </a:lnTo>
                    <a:lnTo>
                      <a:pt x="227950" y="1248721"/>
                    </a:lnTo>
                    <a:lnTo>
                      <a:pt x="229009" y="1315211"/>
                    </a:lnTo>
                    <a:lnTo>
                      <a:pt x="231115" y="1259003"/>
                    </a:lnTo>
                    <a:lnTo>
                      <a:pt x="232175" y="1320125"/>
                    </a:lnTo>
                    <a:lnTo>
                      <a:pt x="233227" y="1236795"/>
                    </a:lnTo>
                    <a:lnTo>
                      <a:pt x="234280" y="1233959"/>
                    </a:lnTo>
                    <a:lnTo>
                      <a:pt x="235340" y="1353400"/>
                    </a:lnTo>
                    <a:lnTo>
                      <a:pt x="236393" y="1292917"/>
                    </a:lnTo>
                    <a:lnTo>
                      <a:pt x="237452" y="1325260"/>
                    </a:lnTo>
                    <a:lnTo>
                      <a:pt x="238505" y="1297059"/>
                    </a:lnTo>
                    <a:lnTo>
                      <a:pt x="239558" y="1354193"/>
                    </a:lnTo>
                    <a:lnTo>
                      <a:pt x="240618" y="1317442"/>
                    </a:lnTo>
                    <a:lnTo>
                      <a:pt x="241670" y="1321297"/>
                    </a:lnTo>
                    <a:lnTo>
                      <a:pt x="242723" y="1308173"/>
                    </a:lnTo>
                    <a:lnTo>
                      <a:pt x="243783" y="1325040"/>
                    </a:lnTo>
                    <a:lnTo>
                      <a:pt x="244836" y="1329102"/>
                    </a:lnTo>
                    <a:lnTo>
                      <a:pt x="245889" y="1280218"/>
                    </a:lnTo>
                    <a:lnTo>
                      <a:pt x="246948" y="1311709"/>
                    </a:lnTo>
                    <a:lnTo>
                      <a:pt x="249061" y="1277102"/>
                    </a:lnTo>
                    <a:lnTo>
                      <a:pt x="250113" y="1346708"/>
                    </a:lnTo>
                    <a:lnTo>
                      <a:pt x="252226" y="1320412"/>
                    </a:lnTo>
                    <a:lnTo>
                      <a:pt x="253279" y="1325779"/>
                    </a:lnTo>
                    <a:lnTo>
                      <a:pt x="254332" y="1311009"/>
                    </a:lnTo>
                    <a:lnTo>
                      <a:pt x="255391" y="1339297"/>
                    </a:lnTo>
                    <a:lnTo>
                      <a:pt x="256444" y="1292391"/>
                    </a:lnTo>
                    <a:lnTo>
                      <a:pt x="257504" y="1369115"/>
                    </a:lnTo>
                    <a:lnTo>
                      <a:pt x="258556" y="1294968"/>
                    </a:lnTo>
                    <a:lnTo>
                      <a:pt x="259609" y="1369029"/>
                    </a:lnTo>
                    <a:lnTo>
                      <a:pt x="260669" y="1310523"/>
                    </a:lnTo>
                    <a:lnTo>
                      <a:pt x="261722" y="1340655"/>
                    </a:lnTo>
                    <a:lnTo>
                      <a:pt x="262775" y="1338478"/>
                    </a:lnTo>
                    <a:lnTo>
                      <a:pt x="263834" y="1327071"/>
                    </a:lnTo>
                    <a:lnTo>
                      <a:pt x="264887" y="1342733"/>
                    </a:lnTo>
                    <a:lnTo>
                      <a:pt x="265940" y="1342586"/>
                    </a:lnTo>
                    <a:lnTo>
                      <a:pt x="266999" y="1337186"/>
                    </a:lnTo>
                    <a:lnTo>
                      <a:pt x="269112" y="1356637"/>
                    </a:lnTo>
                    <a:lnTo>
                      <a:pt x="271218" y="1320618"/>
                    </a:lnTo>
                    <a:lnTo>
                      <a:pt x="272277" y="1350823"/>
                    </a:lnTo>
                    <a:lnTo>
                      <a:pt x="273330" y="1320938"/>
                    </a:lnTo>
                    <a:lnTo>
                      <a:pt x="274383" y="1338944"/>
                    </a:lnTo>
                    <a:lnTo>
                      <a:pt x="275442" y="1339337"/>
                    </a:lnTo>
                    <a:lnTo>
                      <a:pt x="276495" y="1340788"/>
                    </a:lnTo>
                    <a:lnTo>
                      <a:pt x="277555" y="1313753"/>
                    </a:lnTo>
                    <a:lnTo>
                      <a:pt x="278608" y="1337479"/>
                    </a:lnTo>
                    <a:lnTo>
                      <a:pt x="280720" y="1332365"/>
                    </a:lnTo>
                    <a:lnTo>
                      <a:pt x="281773" y="1333910"/>
                    </a:lnTo>
                    <a:lnTo>
                      <a:pt x="282826" y="1323888"/>
                    </a:lnTo>
                    <a:lnTo>
                      <a:pt x="283885" y="1339749"/>
                    </a:lnTo>
                    <a:lnTo>
                      <a:pt x="284938" y="1334589"/>
                    </a:lnTo>
                    <a:lnTo>
                      <a:pt x="285991" y="1345017"/>
                    </a:lnTo>
                    <a:lnTo>
                      <a:pt x="287051" y="1321391"/>
                    </a:lnTo>
                    <a:lnTo>
                      <a:pt x="288104" y="1345489"/>
                    </a:lnTo>
                    <a:lnTo>
                      <a:pt x="290216" y="1348499"/>
                    </a:lnTo>
                    <a:lnTo>
                      <a:pt x="291269" y="1336760"/>
                    </a:lnTo>
                    <a:lnTo>
                      <a:pt x="292328" y="1356543"/>
                    </a:lnTo>
                    <a:lnTo>
                      <a:pt x="293381" y="1323408"/>
                    </a:lnTo>
                    <a:lnTo>
                      <a:pt x="294434" y="1372065"/>
                    </a:lnTo>
                    <a:lnTo>
                      <a:pt x="295494" y="1325992"/>
                    </a:lnTo>
                    <a:lnTo>
                      <a:pt x="296547" y="1339130"/>
                    </a:lnTo>
                    <a:lnTo>
                      <a:pt x="297606" y="1364075"/>
                    </a:lnTo>
                    <a:lnTo>
                      <a:pt x="298659" y="1336793"/>
                    </a:lnTo>
                    <a:lnTo>
                      <a:pt x="299712" y="1341907"/>
                    </a:lnTo>
                    <a:lnTo>
                      <a:pt x="300771" y="1327916"/>
                    </a:lnTo>
                    <a:lnTo>
                      <a:pt x="301824" y="1350211"/>
                    </a:lnTo>
                    <a:lnTo>
                      <a:pt x="302877" y="1356057"/>
                    </a:lnTo>
                    <a:lnTo>
                      <a:pt x="303937" y="1317848"/>
                    </a:lnTo>
                    <a:lnTo>
                      <a:pt x="304990" y="1360972"/>
                    </a:lnTo>
                    <a:lnTo>
                      <a:pt x="307102" y="1339836"/>
                    </a:lnTo>
                    <a:lnTo>
                      <a:pt x="308155" y="1331799"/>
                    </a:lnTo>
                    <a:lnTo>
                      <a:pt x="309214" y="1343798"/>
                    </a:lnTo>
                    <a:lnTo>
                      <a:pt x="310267" y="1371273"/>
                    </a:lnTo>
                    <a:lnTo>
                      <a:pt x="311320" y="1340049"/>
                    </a:lnTo>
                    <a:lnTo>
                      <a:pt x="314486" y="1381814"/>
                    </a:lnTo>
                    <a:lnTo>
                      <a:pt x="315545" y="1339716"/>
                    </a:lnTo>
                    <a:lnTo>
                      <a:pt x="316598" y="1358248"/>
                    </a:lnTo>
                    <a:lnTo>
                      <a:pt x="317657" y="1360878"/>
                    </a:lnTo>
                    <a:lnTo>
                      <a:pt x="318710" y="1377785"/>
                    </a:lnTo>
                    <a:lnTo>
                      <a:pt x="319763" y="1338444"/>
                    </a:lnTo>
                    <a:lnTo>
                      <a:pt x="320823" y="1354346"/>
                    </a:lnTo>
                    <a:lnTo>
                      <a:pt x="321876" y="1343192"/>
                    </a:lnTo>
                    <a:lnTo>
                      <a:pt x="322928" y="1362610"/>
                    </a:lnTo>
                    <a:lnTo>
                      <a:pt x="323988" y="1348433"/>
                    </a:lnTo>
                    <a:lnTo>
                      <a:pt x="325041" y="1369608"/>
                    </a:lnTo>
                    <a:lnTo>
                      <a:pt x="326094" y="1369362"/>
                    </a:lnTo>
                    <a:lnTo>
                      <a:pt x="327153" y="1386249"/>
                    </a:lnTo>
                    <a:lnTo>
                      <a:pt x="329266" y="1346115"/>
                    </a:lnTo>
                    <a:lnTo>
                      <a:pt x="330319" y="1353114"/>
                    </a:lnTo>
                    <a:lnTo>
                      <a:pt x="331371" y="1341887"/>
                    </a:lnTo>
                    <a:lnTo>
                      <a:pt x="332431" y="1377938"/>
                    </a:lnTo>
                    <a:lnTo>
                      <a:pt x="334537" y="1361451"/>
                    </a:lnTo>
                    <a:lnTo>
                      <a:pt x="335596" y="1365300"/>
                    </a:lnTo>
                    <a:lnTo>
                      <a:pt x="336649" y="1357183"/>
                    </a:lnTo>
                    <a:lnTo>
                      <a:pt x="337709" y="1383432"/>
                    </a:lnTo>
                    <a:lnTo>
                      <a:pt x="338762" y="1350131"/>
                    </a:lnTo>
                    <a:lnTo>
                      <a:pt x="339815" y="1370880"/>
                    </a:lnTo>
                    <a:lnTo>
                      <a:pt x="340874" y="1348826"/>
                    </a:lnTo>
                    <a:lnTo>
                      <a:pt x="342980" y="1377666"/>
                    </a:lnTo>
                    <a:lnTo>
                      <a:pt x="345092" y="1369408"/>
                    </a:lnTo>
                    <a:lnTo>
                      <a:pt x="346145" y="1348000"/>
                    </a:lnTo>
                    <a:lnTo>
                      <a:pt x="347205" y="1344750"/>
                    </a:lnTo>
                    <a:lnTo>
                      <a:pt x="348258" y="1364701"/>
                    </a:lnTo>
                    <a:lnTo>
                      <a:pt x="349317" y="1368822"/>
                    </a:lnTo>
                    <a:lnTo>
                      <a:pt x="350370" y="1365786"/>
                    </a:lnTo>
                    <a:lnTo>
                      <a:pt x="351423" y="1381521"/>
                    </a:lnTo>
                    <a:lnTo>
                      <a:pt x="352482" y="1336986"/>
                    </a:lnTo>
                    <a:lnTo>
                      <a:pt x="353535" y="1363648"/>
                    </a:lnTo>
                    <a:lnTo>
                      <a:pt x="354588" y="1369701"/>
                    </a:lnTo>
                    <a:lnTo>
                      <a:pt x="355648" y="1381807"/>
                    </a:lnTo>
                    <a:lnTo>
                      <a:pt x="356701" y="1336540"/>
                    </a:lnTo>
                    <a:lnTo>
                      <a:pt x="357760" y="1360798"/>
                    </a:lnTo>
                    <a:lnTo>
                      <a:pt x="359866" y="1360139"/>
                    </a:lnTo>
                    <a:lnTo>
                      <a:pt x="360925" y="1337272"/>
                    </a:lnTo>
                    <a:lnTo>
                      <a:pt x="361978" y="1351662"/>
                    </a:lnTo>
                    <a:lnTo>
                      <a:pt x="363031" y="1350550"/>
                    </a:lnTo>
                    <a:lnTo>
                      <a:pt x="364091" y="1377899"/>
                    </a:lnTo>
                    <a:lnTo>
                      <a:pt x="365144" y="1374389"/>
                    </a:lnTo>
                    <a:lnTo>
                      <a:pt x="367256" y="1345483"/>
                    </a:lnTo>
                    <a:lnTo>
                      <a:pt x="368309" y="1388533"/>
                    </a:lnTo>
                    <a:lnTo>
                      <a:pt x="369368" y="1368197"/>
                    </a:lnTo>
                    <a:lnTo>
                      <a:pt x="370421" y="1374336"/>
                    </a:lnTo>
                    <a:lnTo>
                      <a:pt x="371474" y="1365813"/>
                    </a:lnTo>
                    <a:lnTo>
                      <a:pt x="372534" y="1342679"/>
                    </a:lnTo>
                    <a:lnTo>
                      <a:pt x="373587" y="1350097"/>
                    </a:lnTo>
                    <a:lnTo>
                      <a:pt x="374639" y="1385390"/>
                    </a:lnTo>
                    <a:lnTo>
                      <a:pt x="375699" y="1387754"/>
                    </a:lnTo>
                    <a:lnTo>
                      <a:pt x="376752" y="1363322"/>
                    </a:lnTo>
                    <a:lnTo>
                      <a:pt x="377811" y="1373963"/>
                    </a:lnTo>
                    <a:lnTo>
                      <a:pt x="379917" y="1367364"/>
                    </a:lnTo>
                    <a:lnTo>
                      <a:pt x="380977" y="1376973"/>
                    </a:lnTo>
                    <a:lnTo>
                      <a:pt x="382030" y="1345183"/>
                    </a:lnTo>
                    <a:lnTo>
                      <a:pt x="384142" y="1400812"/>
                    </a:lnTo>
                    <a:lnTo>
                      <a:pt x="385195" y="1343905"/>
                    </a:lnTo>
                    <a:lnTo>
                      <a:pt x="386248" y="1382313"/>
                    </a:lnTo>
                    <a:lnTo>
                      <a:pt x="387307" y="1379337"/>
                    </a:lnTo>
                    <a:lnTo>
                      <a:pt x="388360" y="1391470"/>
                    </a:lnTo>
                    <a:lnTo>
                      <a:pt x="389420" y="1370927"/>
                    </a:lnTo>
                    <a:lnTo>
                      <a:pt x="390473" y="1386882"/>
                    </a:lnTo>
                    <a:lnTo>
                      <a:pt x="391525" y="1378691"/>
                    </a:lnTo>
                    <a:lnTo>
                      <a:pt x="392585" y="1379470"/>
                    </a:lnTo>
                    <a:lnTo>
                      <a:pt x="393638" y="1366212"/>
                    </a:lnTo>
                    <a:lnTo>
                      <a:pt x="394691" y="1371080"/>
                    </a:lnTo>
                    <a:lnTo>
                      <a:pt x="395750" y="1380063"/>
                    </a:lnTo>
                    <a:lnTo>
                      <a:pt x="396803" y="1378411"/>
                    </a:lnTo>
                    <a:lnTo>
                      <a:pt x="397856" y="1358481"/>
                    </a:lnTo>
                    <a:lnTo>
                      <a:pt x="398916" y="1369741"/>
                    </a:lnTo>
                    <a:lnTo>
                      <a:pt x="399968" y="1403003"/>
                    </a:lnTo>
                    <a:lnTo>
                      <a:pt x="401028" y="1381295"/>
                    </a:lnTo>
                    <a:lnTo>
                      <a:pt x="402081" y="1386003"/>
                    </a:lnTo>
                    <a:lnTo>
                      <a:pt x="403134" y="1382154"/>
                    </a:lnTo>
                    <a:lnTo>
                      <a:pt x="404193" y="1394912"/>
                    </a:lnTo>
                    <a:lnTo>
                      <a:pt x="406299" y="1388733"/>
                    </a:lnTo>
                    <a:lnTo>
                      <a:pt x="407359" y="1374403"/>
                    </a:lnTo>
                    <a:lnTo>
                      <a:pt x="409471" y="1387980"/>
                    </a:lnTo>
                    <a:lnTo>
                      <a:pt x="411577" y="1375488"/>
                    </a:lnTo>
                    <a:lnTo>
                      <a:pt x="412636" y="1392908"/>
                    </a:lnTo>
                    <a:lnTo>
                      <a:pt x="413689" y="1371926"/>
                    </a:lnTo>
                    <a:lnTo>
                      <a:pt x="414742" y="1368236"/>
                    </a:lnTo>
                    <a:lnTo>
                      <a:pt x="415802" y="1399347"/>
                    </a:lnTo>
                    <a:lnTo>
                      <a:pt x="417907" y="1367963"/>
                    </a:lnTo>
                    <a:lnTo>
                      <a:pt x="418967" y="1373897"/>
                    </a:lnTo>
                    <a:lnTo>
                      <a:pt x="420020" y="1368762"/>
                    </a:lnTo>
                    <a:lnTo>
                      <a:pt x="421079" y="1402643"/>
                    </a:lnTo>
                    <a:lnTo>
                      <a:pt x="422132" y="1395132"/>
                    </a:lnTo>
                    <a:lnTo>
                      <a:pt x="423185" y="1381148"/>
                    </a:lnTo>
                    <a:lnTo>
                      <a:pt x="424244" y="1394892"/>
                    </a:lnTo>
                    <a:lnTo>
                      <a:pt x="425297" y="1393534"/>
                    </a:lnTo>
                    <a:lnTo>
                      <a:pt x="426350" y="1393753"/>
                    </a:lnTo>
                    <a:lnTo>
                      <a:pt x="427410" y="1388440"/>
                    </a:lnTo>
                    <a:lnTo>
                      <a:pt x="428463" y="1371712"/>
                    </a:lnTo>
                    <a:lnTo>
                      <a:pt x="429522" y="1384338"/>
                    </a:lnTo>
                    <a:lnTo>
                      <a:pt x="430575" y="1381315"/>
                    </a:lnTo>
                    <a:lnTo>
                      <a:pt x="432688" y="1360106"/>
                    </a:lnTo>
                    <a:lnTo>
                      <a:pt x="433740" y="1379497"/>
                    </a:lnTo>
                    <a:lnTo>
                      <a:pt x="434793" y="1383053"/>
                    </a:lnTo>
                    <a:lnTo>
                      <a:pt x="435853" y="1403322"/>
                    </a:lnTo>
                    <a:lnTo>
                      <a:pt x="436906" y="1387175"/>
                    </a:lnTo>
                    <a:lnTo>
                      <a:pt x="437959" y="1386555"/>
                    </a:lnTo>
                    <a:lnTo>
                      <a:pt x="439018" y="1387141"/>
                    </a:lnTo>
                    <a:lnTo>
                      <a:pt x="440071" y="1384265"/>
                    </a:lnTo>
                    <a:lnTo>
                      <a:pt x="441131" y="1384624"/>
                    </a:lnTo>
                    <a:lnTo>
                      <a:pt x="442183" y="1411952"/>
                    </a:lnTo>
                    <a:lnTo>
                      <a:pt x="443236" y="1399021"/>
                    </a:lnTo>
                    <a:lnTo>
                      <a:pt x="444296" y="1403083"/>
                    </a:lnTo>
                    <a:lnTo>
                      <a:pt x="445349" y="1390224"/>
                    </a:lnTo>
                    <a:lnTo>
                      <a:pt x="446402" y="1405899"/>
                    </a:lnTo>
                    <a:lnTo>
                      <a:pt x="448514" y="1384191"/>
                    </a:lnTo>
                    <a:lnTo>
                      <a:pt x="449574" y="1386555"/>
                    </a:lnTo>
                    <a:lnTo>
                      <a:pt x="451679" y="1400632"/>
                    </a:lnTo>
                    <a:lnTo>
                      <a:pt x="452739" y="1381321"/>
                    </a:lnTo>
                    <a:lnTo>
                      <a:pt x="453792" y="1377839"/>
                    </a:lnTo>
                    <a:lnTo>
                      <a:pt x="454845" y="1387481"/>
                    </a:lnTo>
                    <a:lnTo>
                      <a:pt x="456957" y="1379317"/>
                    </a:lnTo>
                    <a:lnTo>
                      <a:pt x="458010" y="1379484"/>
                    </a:lnTo>
                    <a:lnTo>
                      <a:pt x="460122" y="1405946"/>
                    </a:lnTo>
                    <a:lnTo>
                      <a:pt x="461182" y="1389725"/>
                    </a:lnTo>
                    <a:lnTo>
                      <a:pt x="462235" y="1389618"/>
                    </a:lnTo>
                    <a:lnTo>
                      <a:pt x="463288" y="1390331"/>
                    </a:lnTo>
                    <a:lnTo>
                      <a:pt x="464347" y="1357875"/>
                    </a:lnTo>
                    <a:lnTo>
                      <a:pt x="465400" y="1376327"/>
                    </a:lnTo>
                    <a:lnTo>
                      <a:pt x="468565" y="1383139"/>
                    </a:lnTo>
                    <a:lnTo>
                      <a:pt x="469625" y="1376580"/>
                    </a:lnTo>
                    <a:lnTo>
                      <a:pt x="470678" y="1356304"/>
                    </a:lnTo>
                    <a:lnTo>
                      <a:pt x="471731" y="1371772"/>
                    </a:lnTo>
                    <a:lnTo>
                      <a:pt x="472790" y="1418838"/>
                    </a:lnTo>
                    <a:lnTo>
                      <a:pt x="473843" y="1389951"/>
                    </a:lnTo>
                    <a:lnTo>
                      <a:pt x="475955" y="1399593"/>
                    </a:lnTo>
                    <a:lnTo>
                      <a:pt x="477008" y="1421428"/>
                    </a:lnTo>
                    <a:lnTo>
                      <a:pt x="478061" y="1398248"/>
                    </a:lnTo>
                    <a:lnTo>
                      <a:pt x="479121" y="1411047"/>
                    </a:lnTo>
                    <a:lnTo>
                      <a:pt x="480174" y="1390584"/>
                    </a:lnTo>
                    <a:lnTo>
                      <a:pt x="481233" y="1398854"/>
                    </a:lnTo>
                    <a:lnTo>
                      <a:pt x="482286" y="1399427"/>
                    </a:lnTo>
                    <a:lnTo>
                      <a:pt x="483339" y="1375588"/>
                    </a:lnTo>
                    <a:lnTo>
                      <a:pt x="484398" y="1380089"/>
                    </a:lnTo>
                    <a:lnTo>
                      <a:pt x="485451" y="1408703"/>
                    </a:lnTo>
                    <a:lnTo>
                      <a:pt x="486504" y="1378185"/>
                    </a:lnTo>
                    <a:lnTo>
                      <a:pt x="487564" y="1406239"/>
                    </a:lnTo>
                    <a:lnTo>
                      <a:pt x="488617" y="1374463"/>
                    </a:lnTo>
                    <a:lnTo>
                      <a:pt x="490729" y="1412339"/>
                    </a:lnTo>
                    <a:lnTo>
                      <a:pt x="493894" y="1374502"/>
                    </a:lnTo>
                    <a:lnTo>
                      <a:pt x="494947" y="1387268"/>
                    </a:lnTo>
                    <a:lnTo>
                      <a:pt x="496007" y="1386582"/>
                    </a:lnTo>
                    <a:lnTo>
                      <a:pt x="501284" y="1409122"/>
                    </a:lnTo>
                    <a:lnTo>
                      <a:pt x="502337" y="1401065"/>
                    </a:lnTo>
                    <a:lnTo>
                      <a:pt x="503390" y="1410274"/>
                    </a:lnTo>
                    <a:lnTo>
                      <a:pt x="504450" y="1388300"/>
                    </a:lnTo>
                    <a:lnTo>
                      <a:pt x="505503" y="1406685"/>
                    </a:lnTo>
                    <a:lnTo>
                      <a:pt x="508668" y="1386942"/>
                    </a:lnTo>
                    <a:lnTo>
                      <a:pt x="509727" y="1408963"/>
                    </a:lnTo>
                    <a:lnTo>
                      <a:pt x="510780" y="1405480"/>
                    </a:lnTo>
                    <a:lnTo>
                      <a:pt x="511833" y="1392089"/>
                    </a:lnTo>
                    <a:lnTo>
                      <a:pt x="513946" y="1394992"/>
                    </a:lnTo>
                    <a:lnTo>
                      <a:pt x="514998" y="1420682"/>
                    </a:lnTo>
                    <a:lnTo>
                      <a:pt x="516058" y="1396870"/>
                    </a:lnTo>
                    <a:lnTo>
                      <a:pt x="517111" y="1414763"/>
                    </a:lnTo>
                    <a:lnTo>
                      <a:pt x="518164" y="1406426"/>
                    </a:lnTo>
                    <a:lnTo>
                      <a:pt x="519223" y="1409176"/>
                    </a:lnTo>
                    <a:lnTo>
                      <a:pt x="520276" y="1419371"/>
                    </a:lnTo>
                    <a:lnTo>
                      <a:pt x="522389" y="1405027"/>
                    </a:lnTo>
                    <a:lnTo>
                      <a:pt x="523441" y="1409229"/>
                    </a:lnTo>
                    <a:lnTo>
                      <a:pt x="524501" y="1398288"/>
                    </a:lnTo>
                    <a:lnTo>
                      <a:pt x="525554" y="1399767"/>
                    </a:lnTo>
                    <a:lnTo>
                      <a:pt x="526607" y="1418851"/>
                    </a:lnTo>
                    <a:lnTo>
                      <a:pt x="528719" y="1398708"/>
                    </a:lnTo>
                    <a:lnTo>
                      <a:pt x="529772" y="1418938"/>
                    </a:lnTo>
                    <a:lnTo>
                      <a:pt x="530832" y="1399527"/>
                    </a:lnTo>
                    <a:lnTo>
                      <a:pt x="531884" y="1414909"/>
                    </a:lnTo>
                    <a:lnTo>
                      <a:pt x="533997" y="1394732"/>
                    </a:lnTo>
                    <a:lnTo>
                      <a:pt x="535050" y="1397949"/>
                    </a:lnTo>
                    <a:lnTo>
                      <a:pt x="536109" y="1376820"/>
                    </a:lnTo>
                    <a:lnTo>
                      <a:pt x="537162" y="1402344"/>
                    </a:lnTo>
                    <a:lnTo>
                      <a:pt x="538215" y="1396131"/>
                    </a:lnTo>
                    <a:lnTo>
                      <a:pt x="539275" y="1395252"/>
                    </a:lnTo>
                    <a:lnTo>
                      <a:pt x="540328" y="1409216"/>
                    </a:lnTo>
                    <a:lnTo>
                      <a:pt x="542440" y="1394819"/>
                    </a:lnTo>
                    <a:lnTo>
                      <a:pt x="543493" y="1407225"/>
                    </a:lnTo>
                    <a:lnTo>
                      <a:pt x="544552" y="1385277"/>
                    </a:lnTo>
                    <a:lnTo>
                      <a:pt x="545605" y="1388700"/>
                    </a:lnTo>
                    <a:lnTo>
                      <a:pt x="546658" y="1416967"/>
                    </a:lnTo>
                    <a:lnTo>
                      <a:pt x="547718" y="1416607"/>
                    </a:lnTo>
                    <a:lnTo>
                      <a:pt x="548771" y="1385563"/>
                    </a:lnTo>
                    <a:lnTo>
                      <a:pt x="549823" y="1400166"/>
                    </a:lnTo>
                    <a:lnTo>
                      <a:pt x="550883" y="1390730"/>
                    </a:lnTo>
                    <a:lnTo>
                      <a:pt x="551936" y="1392648"/>
                    </a:lnTo>
                    <a:lnTo>
                      <a:pt x="552995" y="1402297"/>
                    </a:lnTo>
                    <a:lnTo>
                      <a:pt x="554048" y="1429585"/>
                    </a:lnTo>
                    <a:lnTo>
                      <a:pt x="555101" y="1399494"/>
                    </a:lnTo>
                    <a:lnTo>
                      <a:pt x="556161" y="1405973"/>
                    </a:lnTo>
                    <a:lnTo>
                      <a:pt x="557214" y="1383153"/>
                    </a:lnTo>
                    <a:lnTo>
                      <a:pt x="561438" y="1414969"/>
                    </a:lnTo>
                    <a:lnTo>
                      <a:pt x="562491" y="1413917"/>
                    </a:lnTo>
                    <a:lnTo>
                      <a:pt x="564604" y="1424119"/>
                    </a:lnTo>
                    <a:lnTo>
                      <a:pt x="565657" y="1415062"/>
                    </a:lnTo>
                    <a:lnTo>
                      <a:pt x="566709" y="1415888"/>
                    </a:lnTo>
                    <a:lnTo>
                      <a:pt x="567769" y="1406972"/>
                    </a:lnTo>
                    <a:lnTo>
                      <a:pt x="569875" y="1402277"/>
                    </a:lnTo>
                    <a:lnTo>
                      <a:pt x="571987" y="1415488"/>
                    </a:lnTo>
                    <a:lnTo>
                      <a:pt x="574100" y="1393900"/>
                    </a:lnTo>
                    <a:lnTo>
                      <a:pt x="575152" y="1411047"/>
                    </a:lnTo>
                    <a:lnTo>
                      <a:pt x="577265" y="1405054"/>
                    </a:lnTo>
                    <a:lnTo>
                      <a:pt x="578318" y="1387974"/>
                    </a:lnTo>
                    <a:lnTo>
                      <a:pt x="580430" y="1408170"/>
                    </a:lnTo>
                    <a:lnTo>
                      <a:pt x="582543" y="1415522"/>
                    </a:lnTo>
                    <a:lnTo>
                      <a:pt x="583595" y="1408783"/>
                    </a:lnTo>
                    <a:lnTo>
                      <a:pt x="584655" y="1412432"/>
                    </a:lnTo>
                    <a:lnTo>
                      <a:pt x="585708" y="1402577"/>
                    </a:lnTo>
                    <a:lnTo>
                      <a:pt x="586761" y="1425097"/>
                    </a:lnTo>
                    <a:lnTo>
                      <a:pt x="587820" y="1391749"/>
                    </a:lnTo>
                    <a:lnTo>
                      <a:pt x="588873" y="1405986"/>
                    </a:lnTo>
                    <a:lnTo>
                      <a:pt x="589926" y="1392508"/>
                    </a:lnTo>
                    <a:lnTo>
                      <a:pt x="590985" y="1416181"/>
                    </a:lnTo>
                    <a:lnTo>
                      <a:pt x="592038" y="1402284"/>
                    </a:lnTo>
                    <a:lnTo>
                      <a:pt x="593098" y="1406379"/>
                    </a:lnTo>
                    <a:lnTo>
                      <a:pt x="594151" y="1440426"/>
                    </a:lnTo>
                    <a:lnTo>
                      <a:pt x="596263" y="1382946"/>
                    </a:lnTo>
                    <a:lnTo>
                      <a:pt x="598369" y="1411287"/>
                    </a:lnTo>
                    <a:lnTo>
                      <a:pt x="599428" y="1416754"/>
                    </a:lnTo>
                    <a:lnTo>
                      <a:pt x="600481" y="1390970"/>
                    </a:lnTo>
                    <a:lnTo>
                      <a:pt x="601541" y="1428853"/>
                    </a:lnTo>
                    <a:lnTo>
                      <a:pt x="602594" y="1400566"/>
                    </a:lnTo>
                    <a:lnTo>
                      <a:pt x="603647" y="1407751"/>
                    </a:lnTo>
                    <a:lnTo>
                      <a:pt x="604706" y="1408790"/>
                    </a:lnTo>
                    <a:lnTo>
                      <a:pt x="605759" y="1431630"/>
                    </a:lnTo>
                    <a:lnTo>
                      <a:pt x="606812" y="1393947"/>
                    </a:lnTo>
                    <a:lnTo>
                      <a:pt x="607871" y="1407378"/>
                    </a:lnTo>
                    <a:lnTo>
                      <a:pt x="608924" y="1434833"/>
                    </a:lnTo>
                    <a:lnTo>
                      <a:pt x="609977" y="1425710"/>
                    </a:lnTo>
                    <a:lnTo>
                      <a:pt x="611037" y="1407791"/>
                    </a:lnTo>
                    <a:lnTo>
                      <a:pt x="612090" y="1407258"/>
                    </a:lnTo>
                    <a:lnTo>
                      <a:pt x="613149" y="1409649"/>
                    </a:lnTo>
                    <a:lnTo>
                      <a:pt x="614202" y="1405939"/>
                    </a:lnTo>
                    <a:lnTo>
                      <a:pt x="615255" y="1406739"/>
                    </a:lnTo>
                    <a:lnTo>
                      <a:pt x="616315" y="1413704"/>
                    </a:lnTo>
                    <a:lnTo>
                      <a:pt x="617367" y="1394106"/>
                    </a:lnTo>
                    <a:lnTo>
                      <a:pt x="618420" y="1429612"/>
                    </a:lnTo>
                    <a:lnTo>
                      <a:pt x="619480" y="1428074"/>
                    </a:lnTo>
                    <a:lnTo>
                      <a:pt x="620533" y="1435971"/>
                    </a:lnTo>
                    <a:lnTo>
                      <a:pt x="621592" y="1410394"/>
                    </a:lnTo>
                    <a:lnTo>
                      <a:pt x="623698" y="1429119"/>
                    </a:lnTo>
                    <a:lnTo>
                      <a:pt x="625810" y="1419011"/>
                    </a:lnTo>
                    <a:lnTo>
                      <a:pt x="626863" y="1440253"/>
                    </a:lnTo>
                    <a:lnTo>
                      <a:pt x="627923" y="1406812"/>
                    </a:lnTo>
                    <a:lnTo>
                      <a:pt x="628976" y="1423499"/>
                    </a:lnTo>
                    <a:lnTo>
                      <a:pt x="630029" y="1424784"/>
                    </a:lnTo>
                    <a:lnTo>
                      <a:pt x="631088" y="1408523"/>
                    </a:lnTo>
                    <a:lnTo>
                      <a:pt x="632141" y="1433454"/>
                    </a:lnTo>
                    <a:lnTo>
                      <a:pt x="634253" y="1403542"/>
                    </a:lnTo>
                    <a:lnTo>
                      <a:pt x="635306" y="1425304"/>
                    </a:lnTo>
                    <a:lnTo>
                      <a:pt x="636366" y="1425077"/>
                    </a:lnTo>
                    <a:lnTo>
                      <a:pt x="638472" y="1402790"/>
                    </a:lnTo>
                    <a:lnTo>
                      <a:pt x="639531" y="1418079"/>
                    </a:lnTo>
                    <a:lnTo>
                      <a:pt x="640584" y="1409162"/>
                    </a:lnTo>
                    <a:lnTo>
                      <a:pt x="643749" y="1422773"/>
                    </a:lnTo>
                    <a:lnTo>
                      <a:pt x="644809" y="1400825"/>
                    </a:lnTo>
                    <a:lnTo>
                      <a:pt x="645862" y="1446106"/>
                    </a:lnTo>
                    <a:lnTo>
                      <a:pt x="646915" y="1418279"/>
                    </a:lnTo>
                    <a:lnTo>
                      <a:pt x="647974" y="1414256"/>
                    </a:lnTo>
                    <a:lnTo>
                      <a:pt x="649027" y="1388007"/>
                    </a:lnTo>
                    <a:lnTo>
                      <a:pt x="650080" y="1418185"/>
                    </a:lnTo>
                    <a:lnTo>
                      <a:pt x="651139" y="1419504"/>
                    </a:lnTo>
                    <a:lnTo>
                      <a:pt x="652192" y="1419484"/>
                    </a:lnTo>
                    <a:lnTo>
                      <a:pt x="653252" y="1421781"/>
                    </a:lnTo>
                    <a:lnTo>
                      <a:pt x="654305" y="1426809"/>
                    </a:lnTo>
                    <a:lnTo>
                      <a:pt x="655358" y="1427355"/>
                    </a:lnTo>
                    <a:lnTo>
                      <a:pt x="656417" y="1409735"/>
                    </a:lnTo>
                    <a:lnTo>
                      <a:pt x="657470" y="1417193"/>
                    </a:lnTo>
                    <a:lnTo>
                      <a:pt x="658523" y="1418179"/>
                    </a:lnTo>
                    <a:lnTo>
                      <a:pt x="659582" y="1441132"/>
                    </a:lnTo>
                    <a:lnTo>
                      <a:pt x="660635" y="1420503"/>
                    </a:lnTo>
                    <a:lnTo>
                      <a:pt x="661695" y="1450721"/>
                    </a:lnTo>
                    <a:lnTo>
                      <a:pt x="662748" y="1424858"/>
                    </a:lnTo>
                    <a:lnTo>
                      <a:pt x="663801" y="1430631"/>
                    </a:lnTo>
                    <a:lnTo>
                      <a:pt x="664860" y="1421408"/>
                    </a:lnTo>
                    <a:lnTo>
                      <a:pt x="665913" y="1435146"/>
                    </a:lnTo>
                    <a:lnTo>
                      <a:pt x="666966" y="1423273"/>
                    </a:lnTo>
                    <a:lnTo>
                      <a:pt x="668025" y="1435578"/>
                    </a:lnTo>
                    <a:lnTo>
                      <a:pt x="670131" y="1419484"/>
                    </a:lnTo>
                    <a:lnTo>
                      <a:pt x="671191" y="1425903"/>
                    </a:lnTo>
                    <a:lnTo>
                      <a:pt x="673303" y="1410854"/>
                    </a:lnTo>
                    <a:lnTo>
                      <a:pt x="674356" y="1411227"/>
                    </a:lnTo>
                    <a:lnTo>
                      <a:pt x="676468" y="1409349"/>
                    </a:lnTo>
                    <a:lnTo>
                      <a:pt x="677521" y="1419744"/>
                    </a:lnTo>
                    <a:lnTo>
                      <a:pt x="678574" y="1414137"/>
                    </a:lnTo>
                    <a:lnTo>
                      <a:pt x="679634" y="1434447"/>
                    </a:lnTo>
                    <a:lnTo>
                      <a:pt x="680687" y="1423805"/>
                    </a:lnTo>
                    <a:lnTo>
                      <a:pt x="681746" y="1434673"/>
                    </a:lnTo>
                    <a:lnTo>
                      <a:pt x="683852" y="1415948"/>
                    </a:lnTo>
                    <a:lnTo>
                      <a:pt x="684911" y="1423646"/>
                    </a:lnTo>
                    <a:lnTo>
                      <a:pt x="685964" y="1443543"/>
                    </a:lnTo>
                    <a:lnTo>
                      <a:pt x="687017" y="1415462"/>
                    </a:lnTo>
                    <a:lnTo>
                      <a:pt x="688077" y="1421095"/>
                    </a:lnTo>
                    <a:lnTo>
                      <a:pt x="689130" y="1396164"/>
                    </a:lnTo>
                    <a:lnTo>
                      <a:pt x="690182" y="1441785"/>
                    </a:lnTo>
                    <a:lnTo>
                      <a:pt x="691242" y="1421149"/>
                    </a:lnTo>
                    <a:lnTo>
                      <a:pt x="692295" y="1454284"/>
                    </a:lnTo>
                    <a:lnTo>
                      <a:pt x="693354" y="1430411"/>
                    </a:lnTo>
                    <a:lnTo>
                      <a:pt x="696520" y="1414550"/>
                    </a:lnTo>
                    <a:lnTo>
                      <a:pt x="697573" y="1427834"/>
                    </a:lnTo>
                    <a:lnTo>
                      <a:pt x="698625" y="1421155"/>
                    </a:lnTo>
                    <a:lnTo>
                      <a:pt x="699685" y="1424558"/>
                    </a:lnTo>
                    <a:lnTo>
                      <a:pt x="700738" y="1437377"/>
                    </a:lnTo>
                    <a:lnTo>
                      <a:pt x="702850" y="1410241"/>
                    </a:lnTo>
                    <a:lnTo>
                      <a:pt x="704963" y="1433548"/>
                    </a:lnTo>
                    <a:lnTo>
                      <a:pt x="706016" y="1430038"/>
                    </a:lnTo>
                    <a:lnTo>
                      <a:pt x="707068" y="1443609"/>
                    </a:lnTo>
                    <a:lnTo>
                      <a:pt x="708128" y="1414803"/>
                    </a:lnTo>
                    <a:lnTo>
                      <a:pt x="709181" y="1423759"/>
                    </a:lnTo>
                    <a:lnTo>
                      <a:pt x="711293" y="1414696"/>
                    </a:lnTo>
                    <a:lnTo>
                      <a:pt x="712346" y="1422587"/>
                    </a:lnTo>
                    <a:lnTo>
                      <a:pt x="713406" y="1413790"/>
                    </a:lnTo>
                    <a:lnTo>
                      <a:pt x="714459" y="1413204"/>
                    </a:lnTo>
                    <a:lnTo>
                      <a:pt x="715511" y="1437630"/>
                    </a:lnTo>
                    <a:lnTo>
                      <a:pt x="716571" y="1425137"/>
                    </a:lnTo>
                    <a:lnTo>
                      <a:pt x="717624" y="1441065"/>
                    </a:lnTo>
                    <a:lnTo>
                      <a:pt x="718677" y="1443183"/>
                    </a:lnTo>
                    <a:lnTo>
                      <a:pt x="720789" y="1396537"/>
                    </a:lnTo>
                    <a:lnTo>
                      <a:pt x="722902" y="1455289"/>
                    </a:lnTo>
                    <a:lnTo>
                      <a:pt x="723955" y="1429952"/>
                    </a:lnTo>
                    <a:lnTo>
                      <a:pt x="726067" y="1441039"/>
                    </a:lnTo>
                    <a:lnTo>
                      <a:pt x="727120" y="1441738"/>
                    </a:lnTo>
                    <a:lnTo>
                      <a:pt x="728179" y="1420529"/>
                    </a:lnTo>
                    <a:lnTo>
                      <a:pt x="729232" y="1420203"/>
                    </a:lnTo>
                    <a:lnTo>
                      <a:pt x="730285" y="1440946"/>
                    </a:lnTo>
                    <a:lnTo>
                      <a:pt x="731345" y="1428407"/>
                    </a:lnTo>
                    <a:lnTo>
                      <a:pt x="733457" y="1436031"/>
                    </a:lnTo>
                    <a:lnTo>
                      <a:pt x="734510" y="1437556"/>
                    </a:lnTo>
                    <a:lnTo>
                      <a:pt x="735563" y="1440906"/>
                    </a:lnTo>
                    <a:lnTo>
                      <a:pt x="736622" y="1406639"/>
                    </a:lnTo>
                    <a:lnTo>
                      <a:pt x="737675" y="1430744"/>
                    </a:lnTo>
                    <a:lnTo>
                      <a:pt x="738728" y="1417799"/>
                    </a:lnTo>
                    <a:lnTo>
                      <a:pt x="739788" y="1430804"/>
                    </a:lnTo>
                    <a:lnTo>
                      <a:pt x="740840" y="1453551"/>
                    </a:lnTo>
                    <a:lnTo>
                      <a:pt x="744006" y="1418152"/>
                    </a:lnTo>
                    <a:lnTo>
                      <a:pt x="745065" y="1436977"/>
                    </a:lnTo>
                    <a:lnTo>
                      <a:pt x="746118" y="1435239"/>
                    </a:lnTo>
                    <a:lnTo>
                      <a:pt x="747171" y="1424618"/>
                    </a:lnTo>
                    <a:lnTo>
                      <a:pt x="748231" y="1401671"/>
                    </a:lnTo>
                    <a:lnTo>
                      <a:pt x="749283" y="1423559"/>
                    </a:lnTo>
                    <a:lnTo>
                      <a:pt x="751396" y="1427987"/>
                    </a:lnTo>
                    <a:lnTo>
                      <a:pt x="752449" y="1422733"/>
                    </a:lnTo>
                    <a:lnTo>
                      <a:pt x="753508" y="1448523"/>
                    </a:lnTo>
                    <a:lnTo>
                      <a:pt x="754561" y="1435971"/>
                    </a:lnTo>
                    <a:lnTo>
                      <a:pt x="755614" y="1465764"/>
                    </a:lnTo>
                    <a:lnTo>
                      <a:pt x="756674" y="1432249"/>
                    </a:lnTo>
                    <a:lnTo>
                      <a:pt x="757726" y="1427807"/>
                    </a:lnTo>
                    <a:lnTo>
                      <a:pt x="758779" y="1450108"/>
                    </a:lnTo>
                    <a:lnTo>
                      <a:pt x="759839" y="1422747"/>
                    </a:lnTo>
                    <a:lnTo>
                      <a:pt x="760892" y="1448830"/>
                    </a:lnTo>
                    <a:lnTo>
                      <a:pt x="761945" y="1443030"/>
                    </a:lnTo>
                    <a:lnTo>
                      <a:pt x="763004" y="1432602"/>
                    </a:lnTo>
                    <a:lnTo>
                      <a:pt x="764057" y="1435519"/>
                    </a:lnTo>
                    <a:lnTo>
                      <a:pt x="765117" y="1416840"/>
                    </a:lnTo>
                    <a:lnTo>
                      <a:pt x="766169" y="1452812"/>
                    </a:lnTo>
                    <a:lnTo>
                      <a:pt x="767222" y="1418971"/>
                    </a:lnTo>
                    <a:lnTo>
                      <a:pt x="768282" y="1411340"/>
                    </a:lnTo>
                    <a:lnTo>
                      <a:pt x="769335" y="1416967"/>
                    </a:lnTo>
                    <a:lnTo>
                      <a:pt x="770388" y="1444082"/>
                    </a:lnTo>
                    <a:lnTo>
                      <a:pt x="771447" y="1436631"/>
                    </a:lnTo>
                    <a:lnTo>
                      <a:pt x="773560" y="1444861"/>
                    </a:lnTo>
                    <a:lnTo>
                      <a:pt x="774612" y="1432522"/>
                    </a:lnTo>
                    <a:lnTo>
                      <a:pt x="775665" y="1451527"/>
                    </a:lnTo>
                    <a:lnTo>
                      <a:pt x="776725" y="1432808"/>
                    </a:lnTo>
                    <a:lnTo>
                      <a:pt x="777778" y="1439081"/>
                    </a:lnTo>
                    <a:lnTo>
                      <a:pt x="778831" y="1440213"/>
                    </a:lnTo>
                    <a:lnTo>
                      <a:pt x="779890" y="1435812"/>
                    </a:lnTo>
                    <a:lnTo>
                      <a:pt x="780943" y="1434680"/>
                    </a:lnTo>
                    <a:lnTo>
                      <a:pt x="781996" y="1436804"/>
                    </a:lnTo>
                    <a:lnTo>
                      <a:pt x="783055" y="1431170"/>
                    </a:lnTo>
                    <a:lnTo>
                      <a:pt x="786221" y="1444468"/>
                    </a:lnTo>
                    <a:lnTo>
                      <a:pt x="788333" y="1417579"/>
                    </a:lnTo>
                    <a:lnTo>
                      <a:pt x="789386" y="1449869"/>
                    </a:lnTo>
                    <a:lnTo>
                      <a:pt x="790439" y="1435612"/>
                    </a:lnTo>
                    <a:lnTo>
                      <a:pt x="791498" y="1454783"/>
                    </a:lnTo>
                    <a:lnTo>
                      <a:pt x="793611" y="1416720"/>
                    </a:lnTo>
                    <a:lnTo>
                      <a:pt x="795717" y="1439168"/>
                    </a:lnTo>
                    <a:lnTo>
                      <a:pt x="796776" y="1461968"/>
                    </a:lnTo>
                    <a:lnTo>
                      <a:pt x="797829" y="1448677"/>
                    </a:lnTo>
                    <a:lnTo>
                      <a:pt x="798882" y="1455322"/>
                    </a:lnTo>
                    <a:lnTo>
                      <a:pt x="799942" y="1441165"/>
                    </a:lnTo>
                    <a:lnTo>
                      <a:pt x="800994" y="1445853"/>
                    </a:lnTo>
                    <a:lnTo>
                      <a:pt x="802047" y="1408936"/>
                    </a:lnTo>
                    <a:lnTo>
                      <a:pt x="803107" y="1448983"/>
                    </a:lnTo>
                    <a:lnTo>
                      <a:pt x="805219" y="1428853"/>
                    </a:lnTo>
                    <a:lnTo>
                      <a:pt x="806272" y="1447578"/>
                    </a:lnTo>
                    <a:lnTo>
                      <a:pt x="807325" y="1436897"/>
                    </a:lnTo>
                    <a:lnTo>
                      <a:pt x="808385" y="1469992"/>
                    </a:lnTo>
                    <a:lnTo>
                      <a:pt x="809437" y="1434966"/>
                    </a:lnTo>
                    <a:lnTo>
                      <a:pt x="810490" y="1443836"/>
                    </a:lnTo>
                    <a:lnTo>
                      <a:pt x="811550" y="1444395"/>
                    </a:lnTo>
                    <a:lnTo>
                      <a:pt x="812603" y="1430637"/>
                    </a:lnTo>
                    <a:lnTo>
                      <a:pt x="813662" y="1433295"/>
                    </a:lnTo>
                    <a:lnTo>
                      <a:pt x="814715" y="1470039"/>
                    </a:lnTo>
                    <a:lnTo>
                      <a:pt x="815768" y="1435079"/>
                    </a:lnTo>
                    <a:lnTo>
                      <a:pt x="817880" y="1457080"/>
                    </a:lnTo>
                    <a:lnTo>
                      <a:pt x="818933" y="1402237"/>
                    </a:lnTo>
                    <a:lnTo>
                      <a:pt x="819993" y="1414882"/>
                    </a:lnTo>
                    <a:lnTo>
                      <a:pt x="821046" y="1466589"/>
                    </a:lnTo>
                    <a:lnTo>
                      <a:pt x="822099" y="1449982"/>
                    </a:lnTo>
                    <a:lnTo>
                      <a:pt x="823158" y="1455462"/>
                    </a:lnTo>
                    <a:lnTo>
                      <a:pt x="825271" y="1446905"/>
                    </a:lnTo>
                    <a:lnTo>
                      <a:pt x="827376" y="1440766"/>
                    </a:lnTo>
                    <a:lnTo>
                      <a:pt x="828436" y="1442637"/>
                    </a:lnTo>
                    <a:lnTo>
                      <a:pt x="829489" y="1427328"/>
                    </a:lnTo>
                    <a:lnTo>
                      <a:pt x="830542" y="1431989"/>
                    </a:lnTo>
                    <a:lnTo>
                      <a:pt x="831601" y="1448896"/>
                    </a:lnTo>
                    <a:lnTo>
                      <a:pt x="833707" y="1432629"/>
                    </a:lnTo>
                    <a:lnTo>
                      <a:pt x="834766" y="1458272"/>
                    </a:lnTo>
                    <a:lnTo>
                      <a:pt x="835819" y="1422640"/>
                    </a:lnTo>
                    <a:lnTo>
                      <a:pt x="836879" y="1429659"/>
                    </a:lnTo>
                    <a:lnTo>
                      <a:pt x="838985" y="1469000"/>
                    </a:lnTo>
                    <a:lnTo>
                      <a:pt x="840044" y="1446712"/>
                    </a:lnTo>
                    <a:lnTo>
                      <a:pt x="841097" y="1449030"/>
                    </a:lnTo>
                    <a:lnTo>
                      <a:pt x="842150" y="1426309"/>
                    </a:lnTo>
                    <a:lnTo>
                      <a:pt x="843209" y="1436304"/>
                    </a:lnTo>
                    <a:lnTo>
                      <a:pt x="844262" y="1434180"/>
                    </a:lnTo>
                    <a:lnTo>
                      <a:pt x="845322" y="1426549"/>
                    </a:lnTo>
                    <a:lnTo>
                      <a:pt x="846375" y="1436711"/>
                    </a:lnTo>
                    <a:lnTo>
                      <a:pt x="847428" y="1435951"/>
                    </a:lnTo>
                    <a:lnTo>
                      <a:pt x="849540" y="1446046"/>
                    </a:lnTo>
                    <a:lnTo>
                      <a:pt x="850593" y="1447858"/>
                    </a:lnTo>
                    <a:lnTo>
                      <a:pt x="851652" y="1451687"/>
                    </a:lnTo>
                    <a:lnTo>
                      <a:pt x="852705" y="1439607"/>
                    </a:lnTo>
                    <a:lnTo>
                      <a:pt x="853758" y="1445780"/>
                    </a:lnTo>
                    <a:lnTo>
                      <a:pt x="854818" y="1444022"/>
                    </a:lnTo>
                    <a:lnTo>
                      <a:pt x="855871" y="1455975"/>
                    </a:lnTo>
                    <a:lnTo>
                      <a:pt x="857983" y="1426343"/>
                    </a:lnTo>
                    <a:lnTo>
                      <a:pt x="860095" y="1439840"/>
                    </a:lnTo>
                    <a:lnTo>
                      <a:pt x="861148" y="1432722"/>
                    </a:lnTo>
                    <a:lnTo>
                      <a:pt x="862201" y="1419044"/>
                    </a:lnTo>
                    <a:lnTo>
                      <a:pt x="863261" y="1439021"/>
                    </a:lnTo>
                    <a:lnTo>
                      <a:pt x="864314" y="1423379"/>
                    </a:lnTo>
                    <a:lnTo>
                      <a:pt x="865373" y="1426755"/>
                    </a:lnTo>
                    <a:lnTo>
                      <a:pt x="866426" y="1425437"/>
                    </a:lnTo>
                    <a:lnTo>
                      <a:pt x="868538" y="1456847"/>
                    </a:lnTo>
                    <a:lnTo>
                      <a:pt x="869591" y="1444508"/>
                    </a:lnTo>
                    <a:lnTo>
                      <a:pt x="870644" y="1445960"/>
                    </a:lnTo>
                    <a:lnTo>
                      <a:pt x="871704" y="1454403"/>
                    </a:lnTo>
                    <a:lnTo>
                      <a:pt x="872757" y="1446459"/>
                    </a:lnTo>
                    <a:lnTo>
                      <a:pt x="873809" y="1472829"/>
                    </a:lnTo>
                    <a:lnTo>
                      <a:pt x="876981" y="1430032"/>
                    </a:lnTo>
                    <a:lnTo>
                      <a:pt x="879087" y="1468307"/>
                    </a:lnTo>
                    <a:lnTo>
                      <a:pt x="880147" y="1431810"/>
                    </a:lnTo>
                    <a:lnTo>
                      <a:pt x="881200" y="1433654"/>
                    </a:lnTo>
                    <a:lnTo>
                      <a:pt x="882252" y="1430305"/>
                    </a:lnTo>
                    <a:lnTo>
                      <a:pt x="883312" y="1417486"/>
                    </a:lnTo>
                    <a:lnTo>
                      <a:pt x="884365" y="1452938"/>
                    </a:lnTo>
                    <a:lnTo>
                      <a:pt x="885424" y="1434227"/>
                    </a:lnTo>
                    <a:lnTo>
                      <a:pt x="887530" y="1444195"/>
                    </a:lnTo>
                    <a:lnTo>
                      <a:pt x="888590" y="1471510"/>
                    </a:lnTo>
                    <a:lnTo>
                      <a:pt x="889643" y="1453751"/>
                    </a:lnTo>
                    <a:lnTo>
                      <a:pt x="890695" y="1449549"/>
                    </a:lnTo>
                    <a:lnTo>
                      <a:pt x="891755" y="1454357"/>
                    </a:lnTo>
                    <a:lnTo>
                      <a:pt x="892808" y="1463260"/>
                    </a:lnTo>
                    <a:lnTo>
                      <a:pt x="893861" y="1452852"/>
                    </a:lnTo>
                    <a:lnTo>
                      <a:pt x="894920" y="1451447"/>
                    </a:lnTo>
                    <a:lnTo>
                      <a:pt x="895973" y="1462494"/>
                    </a:lnTo>
                    <a:lnTo>
                      <a:pt x="897033" y="1458319"/>
                    </a:lnTo>
                    <a:lnTo>
                      <a:pt x="899138" y="1423040"/>
                    </a:lnTo>
                    <a:lnTo>
                      <a:pt x="901251" y="1432589"/>
                    </a:lnTo>
                    <a:lnTo>
                      <a:pt x="902304" y="1456394"/>
                    </a:lnTo>
                    <a:lnTo>
                      <a:pt x="903363" y="1425357"/>
                    </a:lnTo>
                    <a:lnTo>
                      <a:pt x="904416" y="1429446"/>
                    </a:lnTo>
                    <a:lnTo>
                      <a:pt x="905476" y="1441418"/>
                    </a:lnTo>
                    <a:lnTo>
                      <a:pt x="906529" y="1439121"/>
                    </a:lnTo>
                    <a:lnTo>
                      <a:pt x="907581" y="1442031"/>
                    </a:lnTo>
                    <a:lnTo>
                      <a:pt x="909694" y="1438495"/>
                    </a:lnTo>
                    <a:lnTo>
                      <a:pt x="910747" y="1427435"/>
                    </a:lnTo>
                    <a:lnTo>
                      <a:pt x="912859" y="1464885"/>
                    </a:lnTo>
                    <a:lnTo>
                      <a:pt x="913912" y="1445707"/>
                    </a:lnTo>
                    <a:lnTo>
                      <a:pt x="914972" y="1446459"/>
                    </a:lnTo>
                    <a:lnTo>
                      <a:pt x="916024" y="1442664"/>
                    </a:lnTo>
                    <a:lnTo>
                      <a:pt x="917084" y="1427095"/>
                    </a:lnTo>
                    <a:lnTo>
                      <a:pt x="918137" y="1448810"/>
                    </a:lnTo>
                    <a:lnTo>
                      <a:pt x="919190" y="1421075"/>
                    </a:lnTo>
                    <a:lnTo>
                      <a:pt x="920249" y="1462301"/>
                    </a:lnTo>
                    <a:lnTo>
                      <a:pt x="921302" y="1469173"/>
                    </a:lnTo>
                    <a:lnTo>
                      <a:pt x="922355" y="1445514"/>
                    </a:lnTo>
                    <a:lnTo>
                      <a:pt x="923415" y="1450022"/>
                    </a:lnTo>
                    <a:lnTo>
                      <a:pt x="924467" y="1464432"/>
                    </a:lnTo>
                    <a:lnTo>
                      <a:pt x="925527" y="1440852"/>
                    </a:lnTo>
                    <a:lnTo>
                      <a:pt x="926580" y="1449576"/>
                    </a:lnTo>
                    <a:lnTo>
                      <a:pt x="927633" y="1465757"/>
                    </a:lnTo>
                    <a:lnTo>
                      <a:pt x="929745" y="1440433"/>
                    </a:lnTo>
                    <a:lnTo>
                      <a:pt x="930798" y="1451540"/>
                    </a:lnTo>
                    <a:lnTo>
                      <a:pt x="931858" y="1473661"/>
                    </a:lnTo>
                    <a:lnTo>
                      <a:pt x="935023" y="1431623"/>
                    </a:lnTo>
                    <a:lnTo>
                      <a:pt x="936076" y="1438369"/>
                    </a:lnTo>
                    <a:lnTo>
                      <a:pt x="937135" y="1453891"/>
                    </a:lnTo>
                    <a:lnTo>
                      <a:pt x="938188" y="1452605"/>
                    </a:lnTo>
                    <a:lnTo>
                      <a:pt x="939241" y="1443030"/>
                    </a:lnTo>
                    <a:lnTo>
                      <a:pt x="940301" y="1448477"/>
                    </a:lnTo>
                    <a:lnTo>
                      <a:pt x="941353" y="1470105"/>
                    </a:lnTo>
                    <a:lnTo>
                      <a:pt x="942406" y="1460922"/>
                    </a:lnTo>
                    <a:lnTo>
                      <a:pt x="943466" y="1486393"/>
                    </a:lnTo>
                    <a:lnTo>
                      <a:pt x="945578" y="1438488"/>
                    </a:lnTo>
                    <a:lnTo>
                      <a:pt x="946631" y="1440500"/>
                    </a:lnTo>
                    <a:lnTo>
                      <a:pt x="947684" y="1453831"/>
                    </a:lnTo>
                    <a:lnTo>
                      <a:pt x="948744" y="1426542"/>
                    </a:lnTo>
                    <a:lnTo>
                      <a:pt x="950849" y="1478489"/>
                    </a:lnTo>
                    <a:lnTo>
                      <a:pt x="951909" y="1471370"/>
                    </a:lnTo>
                    <a:lnTo>
                      <a:pt x="952962" y="1440593"/>
                    </a:lnTo>
                    <a:lnTo>
                      <a:pt x="954015" y="1451340"/>
                    </a:lnTo>
                    <a:lnTo>
                      <a:pt x="955074" y="1447551"/>
                    </a:lnTo>
                    <a:lnTo>
                      <a:pt x="956127" y="1430697"/>
                    </a:lnTo>
                    <a:lnTo>
                      <a:pt x="958239" y="1461515"/>
                    </a:lnTo>
                    <a:lnTo>
                      <a:pt x="959292" y="1449263"/>
                    </a:lnTo>
                    <a:lnTo>
                      <a:pt x="961405" y="1467495"/>
                    </a:lnTo>
                    <a:lnTo>
                      <a:pt x="962458" y="1443483"/>
                    </a:lnTo>
                    <a:lnTo>
                      <a:pt x="963517" y="1445334"/>
                    </a:lnTo>
                    <a:lnTo>
                      <a:pt x="964570" y="1458425"/>
                    </a:lnTo>
                    <a:lnTo>
                      <a:pt x="965630" y="1455948"/>
                    </a:lnTo>
                    <a:lnTo>
                      <a:pt x="966682" y="1456255"/>
                    </a:lnTo>
                    <a:lnTo>
                      <a:pt x="967735" y="1455482"/>
                    </a:lnTo>
                    <a:lnTo>
                      <a:pt x="968795" y="1467735"/>
                    </a:lnTo>
                    <a:lnTo>
                      <a:pt x="969848" y="1447411"/>
                    </a:lnTo>
                    <a:lnTo>
                      <a:pt x="970901" y="1447724"/>
                    </a:lnTo>
                    <a:lnTo>
                      <a:pt x="973013" y="1455689"/>
                    </a:lnTo>
                    <a:lnTo>
                      <a:pt x="974066" y="1444781"/>
                    </a:lnTo>
                    <a:lnTo>
                      <a:pt x="976178" y="1469532"/>
                    </a:lnTo>
                    <a:lnTo>
                      <a:pt x="978291" y="1433574"/>
                    </a:lnTo>
                    <a:lnTo>
                      <a:pt x="980403" y="1468341"/>
                    </a:lnTo>
                    <a:lnTo>
                      <a:pt x="981456" y="1448797"/>
                    </a:lnTo>
                    <a:lnTo>
                      <a:pt x="982509" y="1473628"/>
                    </a:lnTo>
                    <a:lnTo>
                      <a:pt x="983568" y="1446479"/>
                    </a:lnTo>
                    <a:lnTo>
                      <a:pt x="984621" y="1454490"/>
                    </a:lnTo>
                    <a:lnTo>
                      <a:pt x="985681" y="1482151"/>
                    </a:lnTo>
                    <a:lnTo>
                      <a:pt x="986734" y="1438235"/>
                    </a:lnTo>
                    <a:lnTo>
                      <a:pt x="987787" y="1460123"/>
                    </a:lnTo>
                    <a:lnTo>
                      <a:pt x="988846" y="1455888"/>
                    </a:lnTo>
                    <a:lnTo>
                      <a:pt x="989899" y="1465730"/>
                    </a:lnTo>
                    <a:lnTo>
                      <a:pt x="990952" y="1456674"/>
                    </a:lnTo>
                    <a:lnTo>
                      <a:pt x="992011" y="1473455"/>
                    </a:lnTo>
                    <a:lnTo>
                      <a:pt x="993064" y="1463646"/>
                    </a:lnTo>
                    <a:lnTo>
                      <a:pt x="994117" y="1464545"/>
                    </a:lnTo>
                    <a:lnTo>
                      <a:pt x="995177" y="1459478"/>
                    </a:lnTo>
                    <a:lnTo>
                      <a:pt x="996230" y="1471783"/>
                    </a:lnTo>
                    <a:lnTo>
                      <a:pt x="997289" y="1463480"/>
                    </a:lnTo>
                    <a:lnTo>
                      <a:pt x="998342" y="1461389"/>
                    </a:lnTo>
                    <a:lnTo>
                      <a:pt x="999395" y="1475193"/>
                    </a:lnTo>
                    <a:lnTo>
                      <a:pt x="1001507" y="1453711"/>
                    </a:lnTo>
                    <a:lnTo>
                      <a:pt x="1003620" y="1482131"/>
                    </a:lnTo>
                    <a:lnTo>
                      <a:pt x="1005726" y="1465444"/>
                    </a:lnTo>
                    <a:lnTo>
                      <a:pt x="1006785" y="1461975"/>
                    </a:lnTo>
                    <a:lnTo>
                      <a:pt x="1007838" y="1469799"/>
                    </a:lnTo>
                    <a:lnTo>
                      <a:pt x="1008897" y="1470312"/>
                    </a:lnTo>
                    <a:lnTo>
                      <a:pt x="1011003" y="1456647"/>
                    </a:lnTo>
                    <a:lnTo>
                      <a:pt x="1012063" y="1481499"/>
                    </a:lnTo>
                    <a:lnTo>
                      <a:pt x="1013116" y="1460370"/>
                    </a:lnTo>
                    <a:lnTo>
                      <a:pt x="1014169" y="1460563"/>
                    </a:lnTo>
                    <a:lnTo>
                      <a:pt x="1015228" y="1452219"/>
                    </a:lnTo>
                    <a:lnTo>
                      <a:pt x="1016281" y="1458465"/>
                    </a:lnTo>
                    <a:lnTo>
                      <a:pt x="1017340" y="1445321"/>
                    </a:lnTo>
                    <a:lnTo>
                      <a:pt x="1019446" y="1463846"/>
                    </a:lnTo>
                    <a:lnTo>
                      <a:pt x="1020506" y="1450142"/>
                    </a:lnTo>
                    <a:lnTo>
                      <a:pt x="1021559" y="1457859"/>
                    </a:lnTo>
                    <a:lnTo>
                      <a:pt x="1022612" y="1459777"/>
                    </a:lnTo>
                    <a:lnTo>
                      <a:pt x="1024724" y="1445740"/>
                    </a:lnTo>
                    <a:lnTo>
                      <a:pt x="1025777" y="1459551"/>
                    </a:lnTo>
                    <a:lnTo>
                      <a:pt x="1026836" y="1454943"/>
                    </a:lnTo>
                    <a:lnTo>
                      <a:pt x="1027889" y="1479354"/>
                    </a:lnTo>
                    <a:lnTo>
                      <a:pt x="1028949" y="1453318"/>
                    </a:lnTo>
                    <a:lnTo>
                      <a:pt x="1031054" y="1449090"/>
                    </a:lnTo>
                    <a:lnTo>
                      <a:pt x="1032114" y="1441711"/>
                    </a:lnTo>
                    <a:lnTo>
                      <a:pt x="1033167" y="1464658"/>
                    </a:lnTo>
                    <a:lnTo>
                      <a:pt x="1034220" y="1439894"/>
                    </a:lnTo>
                    <a:lnTo>
                      <a:pt x="1036332" y="1472562"/>
                    </a:lnTo>
                    <a:lnTo>
                      <a:pt x="1037392" y="1468054"/>
                    </a:lnTo>
                    <a:lnTo>
                      <a:pt x="1038445" y="1442617"/>
                    </a:lnTo>
                    <a:lnTo>
                      <a:pt x="1039497" y="1482797"/>
                    </a:lnTo>
                    <a:lnTo>
                      <a:pt x="1040557" y="1455076"/>
                    </a:lnTo>
                    <a:lnTo>
                      <a:pt x="1041610" y="1467621"/>
                    </a:lnTo>
                    <a:lnTo>
                      <a:pt x="1042663" y="1463333"/>
                    </a:lnTo>
                    <a:lnTo>
                      <a:pt x="1043722" y="1452512"/>
                    </a:lnTo>
                    <a:lnTo>
                      <a:pt x="1044775" y="1458405"/>
                    </a:lnTo>
                    <a:lnTo>
                      <a:pt x="1045828" y="1469333"/>
                    </a:lnTo>
                    <a:lnTo>
                      <a:pt x="1046888" y="1449090"/>
                    </a:lnTo>
                    <a:lnTo>
                      <a:pt x="1049000" y="1479341"/>
                    </a:lnTo>
                    <a:lnTo>
                      <a:pt x="1050053" y="1453504"/>
                    </a:lnTo>
                    <a:lnTo>
                      <a:pt x="1051106" y="1464498"/>
                    </a:lnTo>
                    <a:lnTo>
                      <a:pt x="1052165" y="1498299"/>
                    </a:lnTo>
                    <a:lnTo>
                      <a:pt x="1053218" y="1447744"/>
                    </a:lnTo>
                    <a:lnTo>
                      <a:pt x="1054271" y="1472835"/>
                    </a:lnTo>
                    <a:lnTo>
                      <a:pt x="1055331" y="1438788"/>
                    </a:lnTo>
                    <a:lnTo>
                      <a:pt x="1056384" y="1429486"/>
                    </a:lnTo>
                    <a:lnTo>
                      <a:pt x="1057443" y="1469433"/>
                    </a:lnTo>
                    <a:lnTo>
                      <a:pt x="1058496" y="1466390"/>
                    </a:lnTo>
                    <a:lnTo>
                      <a:pt x="1059549" y="1454996"/>
                    </a:lnTo>
                    <a:lnTo>
                      <a:pt x="1061661" y="1493132"/>
                    </a:lnTo>
                    <a:lnTo>
                      <a:pt x="1063774" y="1455322"/>
                    </a:lnTo>
                    <a:lnTo>
                      <a:pt x="1064827" y="1470125"/>
                    </a:lnTo>
                    <a:lnTo>
                      <a:pt x="1065879" y="1465431"/>
                    </a:lnTo>
                    <a:lnTo>
                      <a:pt x="1067992" y="1479994"/>
                    </a:lnTo>
                    <a:lnTo>
                      <a:pt x="1069051" y="1467868"/>
                    </a:lnTo>
                    <a:lnTo>
                      <a:pt x="1070104" y="1494457"/>
                    </a:lnTo>
                    <a:lnTo>
                      <a:pt x="1071157" y="1472003"/>
                    </a:lnTo>
                    <a:lnTo>
                      <a:pt x="1072217" y="1465903"/>
                    </a:lnTo>
                    <a:lnTo>
                      <a:pt x="1073270" y="1470578"/>
                    </a:lnTo>
                    <a:lnTo>
                      <a:pt x="1074322" y="1457859"/>
                    </a:lnTo>
                    <a:lnTo>
                      <a:pt x="1075382" y="1487998"/>
                    </a:lnTo>
                    <a:lnTo>
                      <a:pt x="1076435" y="1479128"/>
                    </a:lnTo>
                    <a:lnTo>
                      <a:pt x="1077494" y="1458465"/>
                    </a:lnTo>
                    <a:lnTo>
                      <a:pt x="1078547" y="1455742"/>
                    </a:lnTo>
                    <a:lnTo>
                      <a:pt x="1079600" y="1456508"/>
                    </a:lnTo>
                    <a:lnTo>
                      <a:pt x="1080660" y="1443183"/>
                    </a:lnTo>
                    <a:lnTo>
                      <a:pt x="1081713" y="1469093"/>
                    </a:lnTo>
                    <a:lnTo>
                      <a:pt x="1082765" y="1442917"/>
                    </a:lnTo>
                    <a:lnTo>
                      <a:pt x="1084878" y="1488258"/>
                    </a:lnTo>
                    <a:lnTo>
                      <a:pt x="1085931" y="1496108"/>
                    </a:lnTo>
                    <a:lnTo>
                      <a:pt x="1086990" y="1455156"/>
                    </a:lnTo>
                    <a:lnTo>
                      <a:pt x="1088043" y="1463586"/>
                    </a:lnTo>
                    <a:lnTo>
                      <a:pt x="1089103" y="1481346"/>
                    </a:lnTo>
                    <a:lnTo>
                      <a:pt x="1090156" y="1462654"/>
                    </a:lnTo>
                    <a:lnTo>
                      <a:pt x="1092268" y="1498126"/>
                    </a:lnTo>
                    <a:lnTo>
                      <a:pt x="1095433" y="1452033"/>
                    </a:lnTo>
                    <a:lnTo>
                      <a:pt x="1096486" y="1457893"/>
                    </a:lnTo>
                    <a:lnTo>
                      <a:pt x="1097546" y="1493112"/>
                    </a:lnTo>
                    <a:lnTo>
                      <a:pt x="1098599" y="1470551"/>
                    </a:lnTo>
                    <a:lnTo>
                      <a:pt x="1099651" y="1500956"/>
                    </a:lnTo>
                    <a:lnTo>
                      <a:pt x="1100711" y="1452019"/>
                    </a:lnTo>
                    <a:lnTo>
                      <a:pt x="1101764" y="1480233"/>
                    </a:lnTo>
                    <a:lnTo>
                      <a:pt x="1102817" y="1486939"/>
                    </a:lnTo>
                    <a:lnTo>
                      <a:pt x="1104929" y="1457879"/>
                    </a:lnTo>
                    <a:lnTo>
                      <a:pt x="1105982" y="1474074"/>
                    </a:lnTo>
                    <a:lnTo>
                      <a:pt x="1107042" y="1458485"/>
                    </a:lnTo>
                    <a:lnTo>
                      <a:pt x="1108094" y="1488111"/>
                    </a:lnTo>
                    <a:lnTo>
                      <a:pt x="1109154" y="1477130"/>
                    </a:lnTo>
                    <a:lnTo>
                      <a:pt x="1110207" y="1484648"/>
                    </a:lnTo>
                    <a:lnTo>
                      <a:pt x="1111260" y="1463233"/>
                    </a:lnTo>
                    <a:lnTo>
                      <a:pt x="1112319" y="1482850"/>
                    </a:lnTo>
                    <a:lnTo>
                      <a:pt x="1113372" y="1456101"/>
                    </a:lnTo>
                    <a:lnTo>
                      <a:pt x="1115485" y="1482977"/>
                    </a:lnTo>
                    <a:lnTo>
                      <a:pt x="1116537" y="1456854"/>
                    </a:lnTo>
                    <a:lnTo>
                      <a:pt x="1118650" y="1467555"/>
                    </a:lnTo>
                    <a:lnTo>
                      <a:pt x="1119703" y="1484675"/>
                    </a:lnTo>
                    <a:lnTo>
                      <a:pt x="1120762" y="1489310"/>
                    </a:lnTo>
                    <a:lnTo>
                      <a:pt x="1121815" y="1481479"/>
                    </a:lnTo>
                    <a:lnTo>
                      <a:pt x="1122868" y="1452299"/>
                    </a:lnTo>
                    <a:lnTo>
                      <a:pt x="1124980" y="1477743"/>
                    </a:lnTo>
                    <a:lnTo>
                      <a:pt x="1126033" y="1478176"/>
                    </a:lnTo>
                    <a:lnTo>
                      <a:pt x="1127093" y="1469686"/>
                    </a:lnTo>
                    <a:lnTo>
                      <a:pt x="1129205" y="1485088"/>
                    </a:lnTo>
                    <a:lnTo>
                      <a:pt x="1130258" y="1472050"/>
                    </a:lnTo>
                    <a:lnTo>
                      <a:pt x="1131311" y="1487285"/>
                    </a:lnTo>
                    <a:lnTo>
                      <a:pt x="1132371" y="1489563"/>
                    </a:lnTo>
                    <a:lnTo>
                      <a:pt x="1133423" y="1475000"/>
                    </a:lnTo>
                    <a:lnTo>
                      <a:pt x="1134476" y="1481532"/>
                    </a:lnTo>
                    <a:lnTo>
                      <a:pt x="1136589" y="1439248"/>
                    </a:lnTo>
                    <a:lnTo>
                      <a:pt x="1138701" y="1485081"/>
                    </a:lnTo>
                    <a:lnTo>
                      <a:pt x="1140814" y="1462374"/>
                    </a:lnTo>
                    <a:lnTo>
                      <a:pt x="1141866" y="1457400"/>
                    </a:lnTo>
                    <a:lnTo>
                      <a:pt x="1142919" y="1458565"/>
                    </a:lnTo>
                    <a:lnTo>
                      <a:pt x="1143979" y="1475652"/>
                    </a:lnTo>
                    <a:lnTo>
                      <a:pt x="1145032" y="1467395"/>
                    </a:lnTo>
                    <a:lnTo>
                      <a:pt x="1146085" y="1483570"/>
                    </a:lnTo>
                    <a:lnTo>
                      <a:pt x="1147144" y="1475639"/>
                    </a:lnTo>
                    <a:lnTo>
                      <a:pt x="1148197" y="1459964"/>
                    </a:lnTo>
                    <a:lnTo>
                      <a:pt x="1149257" y="1471484"/>
                    </a:lnTo>
                    <a:lnTo>
                      <a:pt x="1150309" y="1463027"/>
                    </a:lnTo>
                    <a:lnTo>
                      <a:pt x="1151362" y="1473714"/>
                    </a:lnTo>
                    <a:lnTo>
                      <a:pt x="1152422" y="1457020"/>
                    </a:lnTo>
                    <a:lnTo>
                      <a:pt x="1153475" y="1474367"/>
                    </a:lnTo>
                    <a:lnTo>
                      <a:pt x="1154528" y="1473568"/>
                    </a:lnTo>
                    <a:lnTo>
                      <a:pt x="1156640" y="1492426"/>
                    </a:lnTo>
                    <a:lnTo>
                      <a:pt x="1157693" y="1488144"/>
                    </a:lnTo>
                    <a:lnTo>
                      <a:pt x="1158752" y="1479468"/>
                    </a:lnTo>
                    <a:lnTo>
                      <a:pt x="1159805" y="1482025"/>
                    </a:lnTo>
                    <a:lnTo>
                      <a:pt x="1160865" y="1496634"/>
                    </a:lnTo>
                    <a:lnTo>
                      <a:pt x="1162971" y="1471430"/>
                    </a:lnTo>
                    <a:lnTo>
                      <a:pt x="1164030" y="1470898"/>
                    </a:lnTo>
                    <a:lnTo>
                      <a:pt x="1165083" y="1489596"/>
                    </a:lnTo>
                    <a:lnTo>
                      <a:pt x="1167195" y="1470651"/>
                    </a:lnTo>
                    <a:lnTo>
                      <a:pt x="1168248" y="1493412"/>
                    </a:lnTo>
                    <a:lnTo>
                      <a:pt x="1169308" y="1499791"/>
                    </a:lnTo>
                    <a:lnTo>
                      <a:pt x="1171414" y="1462454"/>
                    </a:lnTo>
                    <a:lnTo>
                      <a:pt x="1172473" y="1478682"/>
                    </a:lnTo>
                    <a:lnTo>
                      <a:pt x="1173526" y="1455981"/>
                    </a:lnTo>
                    <a:lnTo>
                      <a:pt x="1174579" y="1453318"/>
                    </a:lnTo>
                    <a:lnTo>
                      <a:pt x="1175638" y="1441998"/>
                    </a:lnTo>
                    <a:lnTo>
                      <a:pt x="1177744" y="1474653"/>
                    </a:lnTo>
                    <a:lnTo>
                      <a:pt x="1178804" y="1457746"/>
                    </a:lnTo>
                    <a:lnTo>
                      <a:pt x="1179857" y="1485434"/>
                    </a:lnTo>
                    <a:lnTo>
                      <a:pt x="1180916" y="1472296"/>
                    </a:lnTo>
                    <a:lnTo>
                      <a:pt x="1181969" y="1479048"/>
                    </a:lnTo>
                    <a:lnTo>
                      <a:pt x="1183022" y="1478329"/>
                    </a:lnTo>
                    <a:lnTo>
                      <a:pt x="1184081" y="1482957"/>
                    </a:lnTo>
                    <a:lnTo>
                      <a:pt x="1185134" y="1500317"/>
                    </a:lnTo>
                    <a:lnTo>
                      <a:pt x="1186187" y="1467215"/>
                    </a:lnTo>
                    <a:lnTo>
                      <a:pt x="1188300" y="1489190"/>
                    </a:lnTo>
                    <a:lnTo>
                      <a:pt x="1189359" y="1467588"/>
                    </a:lnTo>
                    <a:lnTo>
                      <a:pt x="1190412" y="1462461"/>
                    </a:lnTo>
                    <a:lnTo>
                      <a:pt x="1192524" y="1487232"/>
                    </a:lnTo>
                    <a:lnTo>
                      <a:pt x="1193577" y="1486007"/>
                    </a:lnTo>
                    <a:lnTo>
                      <a:pt x="1197796" y="1456241"/>
                    </a:lnTo>
                    <a:lnTo>
                      <a:pt x="1199908" y="1494197"/>
                    </a:lnTo>
                    <a:lnTo>
                      <a:pt x="1200967" y="1469166"/>
                    </a:lnTo>
                    <a:lnTo>
                      <a:pt x="1202020" y="1483317"/>
                    </a:lnTo>
                    <a:lnTo>
                      <a:pt x="1203073" y="1481379"/>
                    </a:lnTo>
                    <a:lnTo>
                      <a:pt x="1204133" y="1481352"/>
                    </a:lnTo>
                    <a:lnTo>
                      <a:pt x="1206239" y="1468514"/>
                    </a:lnTo>
                    <a:lnTo>
                      <a:pt x="1207298" y="1469559"/>
                    </a:lnTo>
                    <a:lnTo>
                      <a:pt x="1208351" y="1477244"/>
                    </a:lnTo>
                    <a:lnTo>
                      <a:pt x="1209410" y="1459857"/>
                    </a:lnTo>
                    <a:lnTo>
                      <a:pt x="1210463" y="1479714"/>
                    </a:lnTo>
                    <a:lnTo>
                      <a:pt x="1211516" y="1477983"/>
                    </a:lnTo>
                    <a:lnTo>
                      <a:pt x="1212576" y="1481998"/>
                    </a:lnTo>
                    <a:lnTo>
                      <a:pt x="1213629" y="1470951"/>
                    </a:lnTo>
                    <a:lnTo>
                      <a:pt x="1214682" y="1474220"/>
                    </a:lnTo>
                    <a:lnTo>
                      <a:pt x="1215741" y="1492047"/>
                    </a:lnTo>
                    <a:lnTo>
                      <a:pt x="1216794" y="1482664"/>
                    </a:lnTo>
                    <a:lnTo>
                      <a:pt x="1217847" y="1488497"/>
                    </a:lnTo>
                    <a:lnTo>
                      <a:pt x="1218906" y="1482031"/>
                    </a:lnTo>
                    <a:lnTo>
                      <a:pt x="1219959" y="1489163"/>
                    </a:lnTo>
                    <a:lnTo>
                      <a:pt x="1221019" y="1481352"/>
                    </a:lnTo>
                    <a:lnTo>
                      <a:pt x="1222072" y="1459498"/>
                    </a:lnTo>
                    <a:lnTo>
                      <a:pt x="1223125" y="1470265"/>
                    </a:lnTo>
                    <a:lnTo>
                      <a:pt x="1224184" y="1459351"/>
                    </a:lnTo>
                    <a:lnTo>
                      <a:pt x="1225237" y="1464725"/>
                    </a:lnTo>
                    <a:lnTo>
                      <a:pt x="1226290" y="1509386"/>
                    </a:lnTo>
                    <a:lnTo>
                      <a:pt x="1227349" y="1453724"/>
                    </a:lnTo>
                    <a:lnTo>
                      <a:pt x="1228402" y="1454177"/>
                    </a:lnTo>
                    <a:lnTo>
                      <a:pt x="1229462" y="1452905"/>
                    </a:lnTo>
                    <a:lnTo>
                      <a:pt x="1230515" y="1499218"/>
                    </a:lnTo>
                    <a:lnTo>
                      <a:pt x="1231568" y="1480793"/>
                    </a:lnTo>
                    <a:lnTo>
                      <a:pt x="1232627" y="1505185"/>
                    </a:lnTo>
                    <a:lnTo>
                      <a:pt x="1235792" y="1483836"/>
                    </a:lnTo>
                    <a:lnTo>
                      <a:pt x="1236845" y="1493012"/>
                    </a:lnTo>
                    <a:lnTo>
                      <a:pt x="1237898" y="1484662"/>
                    </a:lnTo>
                    <a:lnTo>
                      <a:pt x="1238958" y="1484475"/>
                    </a:lnTo>
                    <a:lnTo>
                      <a:pt x="1241070" y="1489589"/>
                    </a:lnTo>
                    <a:lnTo>
                      <a:pt x="1242123" y="1478482"/>
                    </a:lnTo>
                    <a:lnTo>
                      <a:pt x="1243176" y="1485154"/>
                    </a:lnTo>
                    <a:lnTo>
                      <a:pt x="1244235" y="1475073"/>
                    </a:lnTo>
                    <a:lnTo>
                      <a:pt x="1245288" y="1487545"/>
                    </a:lnTo>
                    <a:lnTo>
                      <a:pt x="1246341" y="1479421"/>
                    </a:lnTo>
                    <a:lnTo>
                      <a:pt x="1247401" y="1479894"/>
                    </a:lnTo>
                    <a:lnTo>
                      <a:pt x="1248454" y="1494264"/>
                    </a:lnTo>
                    <a:lnTo>
                      <a:pt x="1249513" y="1494344"/>
                    </a:lnTo>
                    <a:lnTo>
                      <a:pt x="1250566" y="1484888"/>
                    </a:lnTo>
                    <a:lnTo>
                      <a:pt x="1251619" y="1487252"/>
                    </a:lnTo>
                    <a:lnTo>
                      <a:pt x="1252678" y="1482351"/>
                    </a:lnTo>
                    <a:lnTo>
                      <a:pt x="1253731" y="1483550"/>
                    </a:lnTo>
                    <a:lnTo>
                      <a:pt x="1254784" y="1503154"/>
                    </a:lnTo>
                    <a:lnTo>
                      <a:pt x="1256897" y="1483550"/>
                    </a:lnTo>
                    <a:lnTo>
                      <a:pt x="1257949" y="1477403"/>
                    </a:lnTo>
                    <a:lnTo>
                      <a:pt x="1259009" y="1485914"/>
                    </a:lnTo>
                    <a:lnTo>
                      <a:pt x="1260062" y="1474387"/>
                    </a:lnTo>
                    <a:lnTo>
                      <a:pt x="1262174" y="1488484"/>
                    </a:lnTo>
                    <a:lnTo>
                      <a:pt x="1263227" y="1504332"/>
                    </a:lnTo>
                    <a:lnTo>
                      <a:pt x="1264287" y="1508454"/>
                    </a:lnTo>
                    <a:lnTo>
                      <a:pt x="1265340" y="1488717"/>
                    </a:lnTo>
                    <a:lnTo>
                      <a:pt x="1268505" y="1507808"/>
                    </a:lnTo>
                    <a:lnTo>
                      <a:pt x="1269564" y="1485288"/>
                    </a:lnTo>
                    <a:lnTo>
                      <a:pt x="1270617" y="1503453"/>
                    </a:lnTo>
                    <a:lnTo>
                      <a:pt x="1271670" y="1502428"/>
                    </a:lnTo>
                    <a:lnTo>
                      <a:pt x="1272730" y="1506836"/>
                    </a:lnTo>
                    <a:lnTo>
                      <a:pt x="1274835" y="1499012"/>
                    </a:lnTo>
                    <a:lnTo>
                      <a:pt x="1275895" y="1508381"/>
                    </a:lnTo>
                    <a:lnTo>
                      <a:pt x="1278001" y="1496555"/>
                    </a:lnTo>
                    <a:lnTo>
                      <a:pt x="1280113" y="1445227"/>
                    </a:lnTo>
                    <a:lnTo>
                      <a:pt x="1281173" y="1496941"/>
                    </a:lnTo>
                    <a:lnTo>
                      <a:pt x="1282226" y="1492786"/>
                    </a:lnTo>
                    <a:lnTo>
                      <a:pt x="1283278" y="1494643"/>
                    </a:lnTo>
                    <a:lnTo>
                      <a:pt x="1285391" y="1463959"/>
                    </a:lnTo>
                    <a:lnTo>
                      <a:pt x="1286444" y="1464099"/>
                    </a:lnTo>
                    <a:lnTo>
                      <a:pt x="1287503" y="1503546"/>
                    </a:lnTo>
                    <a:lnTo>
                      <a:pt x="1289616" y="1477830"/>
                    </a:lnTo>
                    <a:lnTo>
                      <a:pt x="1290669" y="1498772"/>
                    </a:lnTo>
                    <a:lnTo>
                      <a:pt x="1291721" y="1479761"/>
                    </a:lnTo>
                    <a:lnTo>
                      <a:pt x="1292781" y="1477943"/>
                    </a:lnTo>
                    <a:lnTo>
                      <a:pt x="1294887" y="1447085"/>
                    </a:lnTo>
                    <a:lnTo>
                      <a:pt x="1296999" y="1501209"/>
                    </a:lnTo>
                    <a:lnTo>
                      <a:pt x="1299112" y="1473202"/>
                    </a:lnTo>
                    <a:lnTo>
                      <a:pt x="1300164" y="1504639"/>
                    </a:lnTo>
                    <a:lnTo>
                      <a:pt x="1303330" y="1470079"/>
                    </a:lnTo>
                    <a:lnTo>
                      <a:pt x="1304389" y="1486733"/>
                    </a:lnTo>
                    <a:lnTo>
                      <a:pt x="1305442" y="1478855"/>
                    </a:lnTo>
                    <a:lnTo>
                      <a:pt x="1306495" y="1488810"/>
                    </a:lnTo>
                    <a:lnTo>
                      <a:pt x="1307554" y="1486320"/>
                    </a:lnTo>
                    <a:lnTo>
                      <a:pt x="1309660" y="1468926"/>
                    </a:lnTo>
                    <a:lnTo>
                      <a:pt x="1310720" y="1522871"/>
                    </a:lnTo>
                    <a:lnTo>
                      <a:pt x="1311773" y="1498725"/>
                    </a:lnTo>
                    <a:lnTo>
                      <a:pt x="1312832" y="1498226"/>
                    </a:lnTo>
                    <a:lnTo>
                      <a:pt x="1313885" y="1500929"/>
                    </a:lnTo>
                    <a:lnTo>
                      <a:pt x="1314938" y="1477304"/>
                    </a:lnTo>
                    <a:lnTo>
                      <a:pt x="1315997" y="1492619"/>
                    </a:lnTo>
                    <a:lnTo>
                      <a:pt x="1317050" y="1482318"/>
                    </a:lnTo>
                    <a:lnTo>
                      <a:pt x="1318103" y="1501016"/>
                    </a:lnTo>
                    <a:lnTo>
                      <a:pt x="1319163" y="1471104"/>
                    </a:lnTo>
                    <a:lnTo>
                      <a:pt x="1320216" y="1474287"/>
                    </a:lnTo>
                    <a:lnTo>
                      <a:pt x="1321275" y="1504625"/>
                    </a:lnTo>
                    <a:lnTo>
                      <a:pt x="1322328" y="1512683"/>
                    </a:lnTo>
                    <a:lnTo>
                      <a:pt x="1324440" y="1483856"/>
                    </a:lnTo>
                    <a:lnTo>
                      <a:pt x="1325493" y="1515779"/>
                    </a:lnTo>
                    <a:lnTo>
                      <a:pt x="1328659" y="1460370"/>
                    </a:lnTo>
                    <a:lnTo>
                      <a:pt x="1329712" y="1502295"/>
                    </a:lnTo>
                    <a:lnTo>
                      <a:pt x="1330771" y="1508161"/>
                    </a:lnTo>
                    <a:lnTo>
                      <a:pt x="1332883" y="1486486"/>
                    </a:lnTo>
                    <a:lnTo>
                      <a:pt x="1333936" y="1479101"/>
                    </a:lnTo>
                    <a:lnTo>
                      <a:pt x="1334989" y="1487685"/>
                    </a:lnTo>
                    <a:lnTo>
                      <a:pt x="1336049" y="1506104"/>
                    </a:lnTo>
                    <a:lnTo>
                      <a:pt x="1337102" y="1506457"/>
                    </a:lnTo>
                    <a:lnTo>
                      <a:pt x="1338155" y="1479048"/>
                    </a:lnTo>
                    <a:lnTo>
                      <a:pt x="1339214" y="1498918"/>
                    </a:lnTo>
                    <a:lnTo>
                      <a:pt x="1340267" y="1479381"/>
                    </a:lnTo>
                    <a:lnTo>
                      <a:pt x="1342379" y="1487865"/>
                    </a:lnTo>
                    <a:lnTo>
                      <a:pt x="1343432" y="1475559"/>
                    </a:lnTo>
                    <a:lnTo>
                      <a:pt x="1344492" y="1499931"/>
                    </a:lnTo>
                    <a:lnTo>
                      <a:pt x="1346598" y="1484322"/>
                    </a:lnTo>
                    <a:lnTo>
                      <a:pt x="1347657" y="1513695"/>
                    </a:lnTo>
                    <a:lnTo>
                      <a:pt x="1348710" y="1488504"/>
                    </a:lnTo>
                    <a:lnTo>
                      <a:pt x="1350822" y="1511151"/>
                    </a:lnTo>
                    <a:lnTo>
                      <a:pt x="1351875" y="1501602"/>
                    </a:lnTo>
                    <a:lnTo>
                      <a:pt x="1352935" y="1507182"/>
                    </a:lnTo>
                    <a:lnTo>
                      <a:pt x="1353988" y="1503686"/>
                    </a:lnTo>
                    <a:lnTo>
                      <a:pt x="1356100" y="1486466"/>
                    </a:lnTo>
                    <a:lnTo>
                      <a:pt x="1357153" y="1505251"/>
                    </a:lnTo>
                    <a:lnTo>
                      <a:pt x="1358206" y="1478269"/>
                    </a:lnTo>
                    <a:lnTo>
                      <a:pt x="1359265" y="1510638"/>
                    </a:lnTo>
                    <a:lnTo>
                      <a:pt x="1360318" y="1499005"/>
                    </a:lnTo>
                    <a:lnTo>
                      <a:pt x="1361378" y="1468181"/>
                    </a:lnTo>
                    <a:lnTo>
                      <a:pt x="1362431" y="1468873"/>
                    </a:lnTo>
                    <a:lnTo>
                      <a:pt x="1363484" y="1473541"/>
                    </a:lnTo>
                    <a:lnTo>
                      <a:pt x="1365596" y="1510518"/>
                    </a:lnTo>
                    <a:lnTo>
                      <a:pt x="1366649" y="1488018"/>
                    </a:lnTo>
                    <a:lnTo>
                      <a:pt x="1367708" y="1484522"/>
                    </a:lnTo>
                    <a:lnTo>
                      <a:pt x="1368761" y="1504912"/>
                    </a:lnTo>
                    <a:lnTo>
                      <a:pt x="1369814" y="1510292"/>
                    </a:lnTo>
                    <a:lnTo>
                      <a:pt x="1370874" y="1497973"/>
                    </a:lnTo>
                    <a:lnTo>
                      <a:pt x="1372986" y="1520720"/>
                    </a:lnTo>
                    <a:lnTo>
                      <a:pt x="1374039" y="1511750"/>
                    </a:lnTo>
                    <a:lnTo>
                      <a:pt x="1375092" y="1480433"/>
                    </a:lnTo>
                    <a:lnTo>
                      <a:pt x="1376151" y="1493112"/>
                    </a:lnTo>
                    <a:lnTo>
                      <a:pt x="1377204" y="1482304"/>
                    </a:lnTo>
                    <a:lnTo>
                      <a:pt x="1378257" y="1500557"/>
                    </a:lnTo>
                    <a:lnTo>
                      <a:pt x="1379317" y="1478922"/>
                    </a:lnTo>
                    <a:lnTo>
                      <a:pt x="1381429" y="1519695"/>
                    </a:lnTo>
                    <a:lnTo>
                      <a:pt x="1382482" y="1513375"/>
                    </a:lnTo>
                    <a:lnTo>
                      <a:pt x="1383535" y="1499258"/>
                    </a:lnTo>
                    <a:lnTo>
                      <a:pt x="1384594" y="1509107"/>
                    </a:lnTo>
                    <a:lnTo>
                      <a:pt x="1385647" y="1495509"/>
                    </a:lnTo>
                    <a:lnTo>
                      <a:pt x="1386700" y="1517364"/>
                    </a:lnTo>
                    <a:lnTo>
                      <a:pt x="1387760" y="1497827"/>
                    </a:lnTo>
                    <a:lnTo>
                      <a:pt x="1388813" y="1502248"/>
                    </a:lnTo>
                    <a:lnTo>
                      <a:pt x="1389866" y="1522718"/>
                    </a:lnTo>
                    <a:lnTo>
                      <a:pt x="1390925" y="1495529"/>
                    </a:lnTo>
                    <a:lnTo>
                      <a:pt x="1391978" y="1516718"/>
                    </a:lnTo>
                    <a:lnTo>
                      <a:pt x="1393037" y="1515426"/>
                    </a:lnTo>
                    <a:lnTo>
                      <a:pt x="1394090" y="1501149"/>
                    </a:lnTo>
                    <a:lnTo>
                      <a:pt x="1395143" y="1501129"/>
                    </a:lnTo>
                    <a:lnTo>
                      <a:pt x="1396203" y="1546217"/>
                    </a:lnTo>
                    <a:lnTo>
                      <a:pt x="1397256" y="1498406"/>
                    </a:lnTo>
                    <a:lnTo>
                      <a:pt x="1398309" y="1491760"/>
                    </a:lnTo>
                    <a:lnTo>
                      <a:pt x="1399368" y="1494117"/>
                    </a:lnTo>
                    <a:lnTo>
                      <a:pt x="1400421" y="1487718"/>
                    </a:lnTo>
                    <a:lnTo>
                      <a:pt x="1401480" y="1494617"/>
                    </a:lnTo>
                    <a:lnTo>
                      <a:pt x="1402533" y="1513209"/>
                    </a:lnTo>
                    <a:lnTo>
                      <a:pt x="1403586" y="1502141"/>
                    </a:lnTo>
                    <a:lnTo>
                      <a:pt x="1404646" y="1511384"/>
                    </a:lnTo>
                    <a:lnTo>
                      <a:pt x="1405699" y="1480833"/>
                    </a:lnTo>
                    <a:lnTo>
                      <a:pt x="1406752" y="1506903"/>
                    </a:lnTo>
                    <a:lnTo>
                      <a:pt x="1407811" y="1501635"/>
                    </a:lnTo>
                    <a:lnTo>
                      <a:pt x="1408864" y="1515739"/>
                    </a:lnTo>
                    <a:lnTo>
                      <a:pt x="1409917" y="1470158"/>
                    </a:lnTo>
                    <a:lnTo>
                      <a:pt x="1410976" y="1477703"/>
                    </a:lnTo>
                    <a:lnTo>
                      <a:pt x="1412029" y="1519222"/>
                    </a:lnTo>
                    <a:lnTo>
                      <a:pt x="1414142" y="1485834"/>
                    </a:lnTo>
                    <a:lnTo>
                      <a:pt x="1416254" y="1510285"/>
                    </a:lnTo>
                    <a:lnTo>
                      <a:pt x="1417307" y="1504499"/>
                    </a:lnTo>
                    <a:lnTo>
                      <a:pt x="1418360" y="1526566"/>
                    </a:lnTo>
                    <a:lnTo>
                      <a:pt x="1420472" y="1510359"/>
                    </a:lnTo>
                    <a:lnTo>
                      <a:pt x="1421532" y="1505684"/>
                    </a:lnTo>
                    <a:lnTo>
                      <a:pt x="1422585" y="1515180"/>
                    </a:lnTo>
                    <a:lnTo>
                      <a:pt x="1423638" y="1511164"/>
                    </a:lnTo>
                    <a:lnTo>
                      <a:pt x="1424697" y="1494917"/>
                    </a:lnTo>
                    <a:lnTo>
                      <a:pt x="1425750" y="1516105"/>
                    </a:lnTo>
                    <a:lnTo>
                      <a:pt x="1426803" y="1478549"/>
                    </a:lnTo>
                    <a:lnTo>
                      <a:pt x="1427862" y="1474720"/>
                    </a:lnTo>
                    <a:lnTo>
                      <a:pt x="1429968" y="1496355"/>
                    </a:lnTo>
                    <a:lnTo>
                      <a:pt x="1432081" y="1490022"/>
                    </a:lnTo>
                    <a:lnTo>
                      <a:pt x="1433140" y="1503673"/>
                    </a:lnTo>
                    <a:lnTo>
                      <a:pt x="1435246" y="1494976"/>
                    </a:lnTo>
                    <a:lnTo>
                      <a:pt x="1436305" y="1510598"/>
                    </a:lnTo>
                    <a:lnTo>
                      <a:pt x="1437358" y="1513142"/>
                    </a:lnTo>
                    <a:lnTo>
                      <a:pt x="1438411" y="1508907"/>
                    </a:lnTo>
                    <a:lnTo>
                      <a:pt x="1439471" y="1492073"/>
                    </a:lnTo>
                    <a:lnTo>
                      <a:pt x="1441583" y="1517124"/>
                    </a:lnTo>
                    <a:lnTo>
                      <a:pt x="1442636" y="1498719"/>
                    </a:lnTo>
                    <a:lnTo>
                      <a:pt x="1443689" y="1510099"/>
                    </a:lnTo>
                    <a:lnTo>
                      <a:pt x="1444748" y="1506110"/>
                    </a:lnTo>
                    <a:lnTo>
                      <a:pt x="1445801" y="1498213"/>
                    </a:lnTo>
                    <a:lnTo>
                      <a:pt x="1446854" y="1498499"/>
                    </a:lnTo>
                    <a:lnTo>
                      <a:pt x="1448967" y="1514487"/>
                    </a:lnTo>
                    <a:lnTo>
                      <a:pt x="1450019" y="1501895"/>
                    </a:lnTo>
                    <a:lnTo>
                      <a:pt x="1451079" y="1522365"/>
                    </a:lnTo>
                    <a:lnTo>
                      <a:pt x="1452132" y="1522498"/>
                    </a:lnTo>
                    <a:lnTo>
                      <a:pt x="1453191" y="1498419"/>
                    </a:lnTo>
                    <a:lnTo>
                      <a:pt x="1454244" y="1519215"/>
                    </a:lnTo>
                    <a:lnTo>
                      <a:pt x="1455297" y="1520787"/>
                    </a:lnTo>
                    <a:lnTo>
                      <a:pt x="1456357" y="1496848"/>
                    </a:lnTo>
                    <a:lnTo>
                      <a:pt x="1457409" y="1500697"/>
                    </a:lnTo>
                    <a:lnTo>
                      <a:pt x="1458462" y="1511650"/>
                    </a:lnTo>
                    <a:lnTo>
                      <a:pt x="1459522" y="1493805"/>
                    </a:lnTo>
                    <a:lnTo>
                      <a:pt x="1460575" y="1511617"/>
                    </a:lnTo>
                    <a:lnTo>
                      <a:pt x="1461634" y="1511584"/>
                    </a:lnTo>
                    <a:lnTo>
                      <a:pt x="1463740" y="1527572"/>
                    </a:lnTo>
                    <a:lnTo>
                      <a:pt x="1465852" y="1466203"/>
                    </a:lnTo>
                    <a:lnTo>
                      <a:pt x="1466905" y="1515393"/>
                    </a:lnTo>
                    <a:lnTo>
                      <a:pt x="1467965" y="1515106"/>
                    </a:lnTo>
                    <a:lnTo>
                      <a:pt x="1469018" y="1488897"/>
                    </a:lnTo>
                    <a:lnTo>
                      <a:pt x="1470071" y="1488491"/>
                    </a:lnTo>
                    <a:lnTo>
                      <a:pt x="1471130" y="1497467"/>
                    </a:lnTo>
                    <a:lnTo>
                      <a:pt x="1472183" y="1499598"/>
                    </a:lnTo>
                    <a:lnTo>
                      <a:pt x="1474295" y="1507582"/>
                    </a:lnTo>
                    <a:lnTo>
                      <a:pt x="1475348" y="1478176"/>
                    </a:lnTo>
                    <a:lnTo>
                      <a:pt x="1476408" y="1518776"/>
                    </a:lnTo>
                    <a:lnTo>
                      <a:pt x="1477461" y="1499631"/>
                    </a:lnTo>
                    <a:lnTo>
                      <a:pt x="1479573" y="1512123"/>
                    </a:lnTo>
                    <a:lnTo>
                      <a:pt x="1480626" y="1493318"/>
                    </a:lnTo>
                    <a:lnTo>
                      <a:pt x="1481679" y="1490308"/>
                    </a:lnTo>
                    <a:lnTo>
                      <a:pt x="1482738" y="1516918"/>
                    </a:lnTo>
                    <a:lnTo>
                      <a:pt x="1483791" y="1521679"/>
                    </a:lnTo>
                    <a:lnTo>
                      <a:pt x="1484851" y="1516785"/>
                    </a:lnTo>
                    <a:lnTo>
                      <a:pt x="1485904" y="1492919"/>
                    </a:lnTo>
                    <a:lnTo>
                      <a:pt x="1486957" y="1493671"/>
                    </a:lnTo>
                    <a:lnTo>
                      <a:pt x="1488016" y="1501535"/>
                    </a:lnTo>
                    <a:lnTo>
                      <a:pt x="1489069" y="1500850"/>
                    </a:lnTo>
                    <a:lnTo>
                      <a:pt x="1490122" y="1518955"/>
                    </a:lnTo>
                    <a:lnTo>
                      <a:pt x="1491181" y="1521479"/>
                    </a:lnTo>
                    <a:lnTo>
                      <a:pt x="1493294" y="1514381"/>
                    </a:lnTo>
                    <a:lnTo>
                      <a:pt x="1494347" y="1498219"/>
                    </a:lnTo>
                    <a:lnTo>
                      <a:pt x="1495400" y="1509726"/>
                    </a:lnTo>
                    <a:lnTo>
                      <a:pt x="1496459" y="1512323"/>
                    </a:lnTo>
                    <a:lnTo>
                      <a:pt x="1497512" y="1526853"/>
                    </a:lnTo>
                    <a:lnTo>
                      <a:pt x="1498565" y="1520187"/>
                    </a:lnTo>
                    <a:lnTo>
                      <a:pt x="1499624" y="1534371"/>
                    </a:lnTo>
                    <a:lnTo>
                      <a:pt x="1500677" y="1499211"/>
                    </a:lnTo>
                    <a:lnTo>
                      <a:pt x="1501730" y="1514674"/>
                    </a:lnTo>
                    <a:lnTo>
                      <a:pt x="1502790" y="1498459"/>
                    </a:lnTo>
                    <a:lnTo>
                      <a:pt x="1504902" y="1506596"/>
                    </a:lnTo>
                    <a:lnTo>
                      <a:pt x="1505955" y="1505524"/>
                    </a:lnTo>
                    <a:lnTo>
                      <a:pt x="1507008" y="1483942"/>
                    </a:lnTo>
                    <a:lnTo>
                      <a:pt x="1508067" y="1487731"/>
                    </a:lnTo>
                    <a:lnTo>
                      <a:pt x="1509120" y="1499671"/>
                    </a:lnTo>
                    <a:lnTo>
                      <a:pt x="1510173" y="1502481"/>
                    </a:lnTo>
                    <a:lnTo>
                      <a:pt x="1512286" y="1524795"/>
                    </a:lnTo>
                    <a:lnTo>
                      <a:pt x="1513345" y="1524356"/>
                    </a:lnTo>
                    <a:lnTo>
                      <a:pt x="1514398" y="1514188"/>
                    </a:lnTo>
                    <a:lnTo>
                      <a:pt x="1515451" y="1532513"/>
                    </a:lnTo>
                    <a:lnTo>
                      <a:pt x="1516510" y="1513289"/>
                    </a:lnTo>
                    <a:lnTo>
                      <a:pt x="1517563" y="1516152"/>
                    </a:lnTo>
                    <a:lnTo>
                      <a:pt x="1518616" y="1516232"/>
                    </a:lnTo>
                    <a:lnTo>
                      <a:pt x="1519676" y="1533712"/>
                    </a:lnTo>
                    <a:lnTo>
                      <a:pt x="1520729" y="1522351"/>
                    </a:lnTo>
                    <a:lnTo>
                      <a:pt x="1521782" y="1526373"/>
                    </a:lnTo>
                    <a:lnTo>
                      <a:pt x="1522841" y="1513801"/>
                    </a:lnTo>
                    <a:lnTo>
                      <a:pt x="1523894" y="1535802"/>
                    </a:lnTo>
                    <a:lnTo>
                      <a:pt x="1524953" y="1512503"/>
                    </a:lnTo>
                    <a:lnTo>
                      <a:pt x="1528119" y="1496481"/>
                    </a:lnTo>
                    <a:lnTo>
                      <a:pt x="1529172" y="1500137"/>
                    </a:lnTo>
                    <a:lnTo>
                      <a:pt x="1531284" y="1533732"/>
                    </a:lnTo>
                    <a:lnTo>
                      <a:pt x="1533396" y="1507016"/>
                    </a:lnTo>
                    <a:lnTo>
                      <a:pt x="1534449" y="1511930"/>
                    </a:lnTo>
                    <a:lnTo>
                      <a:pt x="1535502" y="1524862"/>
                    </a:lnTo>
                    <a:lnTo>
                      <a:pt x="1536562" y="1506909"/>
                    </a:lnTo>
                    <a:lnTo>
                      <a:pt x="1538668" y="1509560"/>
                    </a:lnTo>
                    <a:lnTo>
                      <a:pt x="1539727" y="1499811"/>
                    </a:lnTo>
                    <a:lnTo>
                      <a:pt x="1540780" y="1506610"/>
                    </a:lnTo>
                    <a:lnTo>
                      <a:pt x="1542892" y="1527685"/>
                    </a:lnTo>
                    <a:lnTo>
                      <a:pt x="1543945" y="1517097"/>
                    </a:lnTo>
                    <a:lnTo>
                      <a:pt x="1545005" y="1530981"/>
                    </a:lnTo>
                    <a:lnTo>
                      <a:pt x="1546058" y="1517371"/>
                    </a:lnTo>
                    <a:lnTo>
                      <a:pt x="1547111" y="1521732"/>
                    </a:lnTo>
                    <a:lnTo>
                      <a:pt x="1548170" y="1522584"/>
                    </a:lnTo>
                    <a:lnTo>
                      <a:pt x="1549223" y="1505677"/>
                    </a:lnTo>
                    <a:lnTo>
                      <a:pt x="1550276" y="1516778"/>
                    </a:lnTo>
                    <a:lnTo>
                      <a:pt x="1552388" y="1499385"/>
                    </a:lnTo>
                    <a:lnTo>
                      <a:pt x="1553448" y="1521106"/>
                    </a:lnTo>
                    <a:lnTo>
                      <a:pt x="1554501" y="1520181"/>
                    </a:lnTo>
                    <a:lnTo>
                      <a:pt x="1555554" y="1518203"/>
                    </a:lnTo>
                    <a:lnTo>
                      <a:pt x="1556613" y="1530209"/>
                    </a:lnTo>
                    <a:lnTo>
                      <a:pt x="1558719" y="1523384"/>
                    </a:lnTo>
                    <a:lnTo>
                      <a:pt x="1559778" y="1504685"/>
                    </a:lnTo>
                    <a:lnTo>
                      <a:pt x="1560831" y="1505298"/>
                    </a:lnTo>
                    <a:lnTo>
                      <a:pt x="1561884" y="1529317"/>
                    </a:lnTo>
                    <a:lnTo>
                      <a:pt x="1562944" y="1528365"/>
                    </a:lnTo>
                    <a:lnTo>
                      <a:pt x="1563997" y="1544080"/>
                    </a:lnTo>
                    <a:lnTo>
                      <a:pt x="1565056" y="1517284"/>
                    </a:lnTo>
                    <a:lnTo>
                      <a:pt x="1567162" y="1530908"/>
                    </a:lnTo>
                    <a:lnTo>
                      <a:pt x="1568221" y="1510212"/>
                    </a:lnTo>
                    <a:lnTo>
                      <a:pt x="1569274" y="1534671"/>
                    </a:lnTo>
                    <a:lnTo>
                      <a:pt x="1570327" y="1517956"/>
                    </a:lnTo>
                    <a:lnTo>
                      <a:pt x="1572440" y="1507222"/>
                    </a:lnTo>
                    <a:lnTo>
                      <a:pt x="1573499" y="1519055"/>
                    </a:lnTo>
                    <a:lnTo>
                      <a:pt x="1574552" y="1505631"/>
                    </a:lnTo>
                    <a:lnTo>
                      <a:pt x="1575605" y="1538653"/>
                    </a:lnTo>
                    <a:lnTo>
                      <a:pt x="1577717" y="1491460"/>
                    </a:lnTo>
                    <a:lnTo>
                      <a:pt x="1578770" y="1535736"/>
                    </a:lnTo>
                    <a:lnTo>
                      <a:pt x="1580883" y="1500197"/>
                    </a:lnTo>
                    <a:lnTo>
                      <a:pt x="1581936" y="1504845"/>
                    </a:lnTo>
                    <a:lnTo>
                      <a:pt x="1582995" y="1529377"/>
                    </a:lnTo>
                    <a:lnTo>
                      <a:pt x="1584048" y="1519595"/>
                    </a:lnTo>
                    <a:lnTo>
                      <a:pt x="1585107" y="1524436"/>
                    </a:lnTo>
                    <a:lnTo>
                      <a:pt x="1586160" y="1515186"/>
                    </a:lnTo>
                    <a:lnTo>
                      <a:pt x="1587213" y="1520986"/>
                    </a:lnTo>
                    <a:lnTo>
                      <a:pt x="1588273" y="1538479"/>
                    </a:lnTo>
                    <a:lnTo>
                      <a:pt x="1589326" y="1502035"/>
                    </a:lnTo>
                    <a:lnTo>
                      <a:pt x="1591438" y="1522837"/>
                    </a:lnTo>
                    <a:lnTo>
                      <a:pt x="1592491" y="1512749"/>
                    </a:lnTo>
                    <a:lnTo>
                      <a:pt x="1593550" y="1514101"/>
                    </a:lnTo>
                    <a:lnTo>
                      <a:pt x="1594603" y="1488324"/>
                    </a:lnTo>
                    <a:lnTo>
                      <a:pt x="1596716" y="1521000"/>
                    </a:lnTo>
                    <a:lnTo>
                      <a:pt x="1597769" y="1505278"/>
                    </a:lnTo>
                    <a:lnTo>
                      <a:pt x="1598822" y="1501609"/>
                    </a:lnTo>
                    <a:lnTo>
                      <a:pt x="1600934" y="1512782"/>
                    </a:lnTo>
                    <a:lnTo>
                      <a:pt x="1601987" y="1543767"/>
                    </a:lnTo>
                    <a:lnTo>
                      <a:pt x="1603046" y="1526467"/>
                    </a:lnTo>
                    <a:lnTo>
                      <a:pt x="1605159" y="1513222"/>
                    </a:lnTo>
                    <a:lnTo>
                      <a:pt x="1607265" y="1520787"/>
                    </a:lnTo>
                    <a:lnTo>
                      <a:pt x="1608324" y="1490135"/>
                    </a:lnTo>
                    <a:lnTo>
                      <a:pt x="1609377" y="1496808"/>
                    </a:lnTo>
                    <a:lnTo>
                      <a:pt x="1610430" y="1509353"/>
                    </a:lnTo>
                    <a:lnTo>
                      <a:pt x="1611489" y="1505198"/>
                    </a:lnTo>
                    <a:lnTo>
                      <a:pt x="1613602" y="1535736"/>
                    </a:lnTo>
                    <a:lnTo>
                      <a:pt x="1614654" y="1523910"/>
                    </a:lnTo>
                    <a:lnTo>
                      <a:pt x="1615707" y="1527153"/>
                    </a:lnTo>
                    <a:lnTo>
                      <a:pt x="1616767" y="1508128"/>
                    </a:lnTo>
                    <a:lnTo>
                      <a:pt x="1617820" y="1532659"/>
                    </a:lnTo>
                    <a:lnTo>
                      <a:pt x="1618873" y="1536841"/>
                    </a:lnTo>
                    <a:lnTo>
                      <a:pt x="1622038" y="1513681"/>
                    </a:lnTo>
                    <a:lnTo>
                      <a:pt x="1623098" y="1533958"/>
                    </a:lnTo>
                    <a:lnTo>
                      <a:pt x="1624150" y="1529889"/>
                    </a:lnTo>
                    <a:lnTo>
                      <a:pt x="1625210" y="1540204"/>
                    </a:lnTo>
                    <a:lnTo>
                      <a:pt x="1626263" y="1519948"/>
                    </a:lnTo>
                    <a:lnTo>
                      <a:pt x="1628375" y="1530708"/>
                    </a:lnTo>
                    <a:lnTo>
                      <a:pt x="1629428" y="1540437"/>
                    </a:lnTo>
                    <a:lnTo>
                      <a:pt x="1631541" y="1524942"/>
                    </a:lnTo>
                    <a:lnTo>
                      <a:pt x="1632593" y="1532719"/>
                    </a:lnTo>
                    <a:lnTo>
                      <a:pt x="1633653" y="1508607"/>
                    </a:lnTo>
                    <a:lnTo>
                      <a:pt x="1634706" y="1518183"/>
                    </a:lnTo>
                    <a:lnTo>
                      <a:pt x="1636818" y="1493158"/>
                    </a:lnTo>
                    <a:lnTo>
                      <a:pt x="1637871" y="1538859"/>
                    </a:lnTo>
                    <a:lnTo>
                      <a:pt x="1638924" y="1512649"/>
                    </a:lnTo>
                    <a:lnTo>
                      <a:pt x="1639984" y="1506816"/>
                    </a:lnTo>
                    <a:lnTo>
                      <a:pt x="1641036" y="1513368"/>
                    </a:lnTo>
                    <a:lnTo>
                      <a:pt x="1643149" y="1541822"/>
                    </a:lnTo>
                    <a:lnTo>
                      <a:pt x="1644202" y="1529883"/>
                    </a:lnTo>
                    <a:lnTo>
                      <a:pt x="1645261" y="1498053"/>
                    </a:lnTo>
                    <a:lnTo>
                      <a:pt x="1646314" y="1516338"/>
                    </a:lnTo>
                    <a:lnTo>
                      <a:pt x="1648427" y="1506623"/>
                    </a:lnTo>
                    <a:lnTo>
                      <a:pt x="1649479" y="1513002"/>
                    </a:lnTo>
                    <a:lnTo>
                      <a:pt x="1650532" y="1545758"/>
                    </a:lnTo>
                    <a:lnTo>
                      <a:pt x="1652645" y="1515253"/>
                    </a:lnTo>
                    <a:lnTo>
                      <a:pt x="1653698" y="1534351"/>
                    </a:lnTo>
                    <a:lnTo>
                      <a:pt x="1654757" y="1523031"/>
                    </a:lnTo>
                    <a:lnTo>
                      <a:pt x="1655810" y="1542721"/>
                    </a:lnTo>
                    <a:lnTo>
                      <a:pt x="1657922" y="1507282"/>
                    </a:lnTo>
                    <a:lnTo>
                      <a:pt x="1658975" y="1517603"/>
                    </a:lnTo>
                    <a:lnTo>
                      <a:pt x="1660035" y="1501263"/>
                    </a:lnTo>
                    <a:lnTo>
                      <a:pt x="1661088" y="1517424"/>
                    </a:lnTo>
                    <a:lnTo>
                      <a:pt x="1662141" y="1519781"/>
                    </a:lnTo>
                    <a:lnTo>
                      <a:pt x="1663200" y="1525421"/>
                    </a:lnTo>
                    <a:lnTo>
                      <a:pt x="1664253" y="1522371"/>
                    </a:lnTo>
                    <a:lnTo>
                      <a:pt x="1665313" y="1524868"/>
                    </a:lnTo>
                    <a:lnTo>
                      <a:pt x="1666365" y="1517277"/>
                    </a:lnTo>
                    <a:lnTo>
                      <a:pt x="1667418" y="1500770"/>
                    </a:lnTo>
                    <a:lnTo>
                      <a:pt x="1668478" y="1506530"/>
                    </a:lnTo>
                    <a:lnTo>
                      <a:pt x="1669531" y="1478835"/>
                    </a:lnTo>
                    <a:lnTo>
                      <a:pt x="1670584" y="1485181"/>
                    </a:lnTo>
                    <a:lnTo>
                      <a:pt x="1672696" y="1561120"/>
                    </a:lnTo>
                    <a:lnTo>
                      <a:pt x="1673749" y="1535336"/>
                    </a:lnTo>
                    <a:lnTo>
                      <a:pt x="1674808" y="1533612"/>
                    </a:lnTo>
                    <a:lnTo>
                      <a:pt x="1675861" y="1511963"/>
                    </a:lnTo>
                    <a:lnTo>
                      <a:pt x="1677974" y="1540018"/>
                    </a:lnTo>
                    <a:lnTo>
                      <a:pt x="1679027" y="1544852"/>
                    </a:lnTo>
                    <a:lnTo>
                      <a:pt x="1681139" y="1518556"/>
                    </a:lnTo>
                    <a:lnTo>
                      <a:pt x="1682192" y="1540257"/>
                    </a:lnTo>
                    <a:lnTo>
                      <a:pt x="1683251" y="1528890"/>
                    </a:lnTo>
                    <a:lnTo>
                      <a:pt x="1684304" y="1544812"/>
                    </a:lnTo>
                    <a:lnTo>
                      <a:pt x="1685364" y="1543440"/>
                    </a:lnTo>
                    <a:lnTo>
                      <a:pt x="1686417" y="1492300"/>
                    </a:lnTo>
                    <a:lnTo>
                      <a:pt x="1690635" y="1561320"/>
                    </a:lnTo>
                    <a:lnTo>
                      <a:pt x="1691694" y="1524842"/>
                    </a:lnTo>
                    <a:lnTo>
                      <a:pt x="1693800" y="1504386"/>
                    </a:lnTo>
                    <a:lnTo>
                      <a:pt x="1694860" y="1545877"/>
                    </a:lnTo>
                    <a:lnTo>
                      <a:pt x="1696972" y="1505464"/>
                    </a:lnTo>
                    <a:lnTo>
                      <a:pt x="1699078" y="1503333"/>
                    </a:lnTo>
                    <a:lnTo>
                      <a:pt x="1700137" y="1504725"/>
                    </a:lnTo>
                    <a:lnTo>
                      <a:pt x="1702243" y="1520627"/>
                    </a:lnTo>
                    <a:lnTo>
                      <a:pt x="1703303" y="1513149"/>
                    </a:lnTo>
                    <a:lnTo>
                      <a:pt x="1704356" y="1518130"/>
                    </a:lnTo>
                    <a:lnTo>
                      <a:pt x="1705415" y="1517117"/>
                    </a:lnTo>
                    <a:lnTo>
                      <a:pt x="1706468" y="1518516"/>
                    </a:lnTo>
                    <a:lnTo>
                      <a:pt x="1707521" y="1529976"/>
                    </a:lnTo>
                    <a:lnTo>
                      <a:pt x="1708580" y="1513435"/>
                    </a:lnTo>
                    <a:lnTo>
                      <a:pt x="1709633" y="1511091"/>
                    </a:lnTo>
                    <a:lnTo>
                      <a:pt x="1710686" y="1519262"/>
                    </a:lnTo>
                    <a:lnTo>
                      <a:pt x="1711746" y="1514241"/>
                    </a:lnTo>
                    <a:lnTo>
                      <a:pt x="1712799" y="1516332"/>
                    </a:lnTo>
                    <a:lnTo>
                      <a:pt x="1713852" y="1522118"/>
                    </a:lnTo>
                    <a:lnTo>
                      <a:pt x="1714911" y="1516871"/>
                    </a:lnTo>
                    <a:lnTo>
                      <a:pt x="1715964" y="1542981"/>
                    </a:lnTo>
                    <a:lnTo>
                      <a:pt x="1717023" y="1528451"/>
                    </a:lnTo>
                    <a:lnTo>
                      <a:pt x="1718076" y="1529463"/>
                    </a:lnTo>
                    <a:lnTo>
                      <a:pt x="1719129" y="1534258"/>
                    </a:lnTo>
                    <a:lnTo>
                      <a:pt x="1721242" y="1525288"/>
                    </a:lnTo>
                    <a:lnTo>
                      <a:pt x="1722295" y="1524402"/>
                    </a:lnTo>
                    <a:lnTo>
                      <a:pt x="1723354" y="1525561"/>
                    </a:lnTo>
                    <a:lnTo>
                      <a:pt x="1724407" y="1502681"/>
                    </a:lnTo>
                    <a:lnTo>
                      <a:pt x="1725467" y="1534144"/>
                    </a:lnTo>
                    <a:lnTo>
                      <a:pt x="1726519" y="1534644"/>
                    </a:lnTo>
                    <a:lnTo>
                      <a:pt x="1727572" y="1509520"/>
                    </a:lnTo>
                    <a:lnTo>
                      <a:pt x="1728632" y="1512043"/>
                    </a:lnTo>
                    <a:lnTo>
                      <a:pt x="1729685" y="1511950"/>
                    </a:lnTo>
                    <a:lnTo>
                      <a:pt x="1730738" y="1519308"/>
                    </a:lnTo>
                    <a:lnTo>
                      <a:pt x="1731797" y="1519541"/>
                    </a:lnTo>
                    <a:lnTo>
                      <a:pt x="1733903" y="1528025"/>
                    </a:lnTo>
                    <a:lnTo>
                      <a:pt x="1734962" y="1518729"/>
                    </a:lnTo>
                    <a:lnTo>
                      <a:pt x="1736015" y="1539545"/>
                    </a:lnTo>
                    <a:lnTo>
                      <a:pt x="1737075" y="1507076"/>
                    </a:lnTo>
                    <a:lnTo>
                      <a:pt x="1739181" y="1537714"/>
                    </a:lnTo>
                    <a:lnTo>
                      <a:pt x="1741293" y="1524702"/>
                    </a:lnTo>
                    <a:lnTo>
                      <a:pt x="1742346" y="1544532"/>
                    </a:lnTo>
                    <a:lnTo>
                      <a:pt x="1743405" y="1537620"/>
                    </a:lnTo>
                    <a:lnTo>
                      <a:pt x="1744458" y="1540897"/>
                    </a:lnTo>
                    <a:lnTo>
                      <a:pt x="1745518" y="1522058"/>
                    </a:lnTo>
                    <a:lnTo>
                      <a:pt x="1746571" y="1520727"/>
                    </a:lnTo>
                    <a:lnTo>
                      <a:pt x="1747624" y="1542029"/>
                    </a:lnTo>
                    <a:lnTo>
                      <a:pt x="1748683" y="1541063"/>
                    </a:lnTo>
                    <a:lnTo>
                      <a:pt x="1749736" y="1551924"/>
                    </a:lnTo>
                    <a:lnTo>
                      <a:pt x="1750789" y="1536309"/>
                    </a:lnTo>
                    <a:lnTo>
                      <a:pt x="1751848" y="1508208"/>
                    </a:lnTo>
                    <a:lnTo>
                      <a:pt x="1752901" y="1512336"/>
                    </a:lnTo>
                    <a:lnTo>
                      <a:pt x="1755014" y="1542521"/>
                    </a:lnTo>
                    <a:lnTo>
                      <a:pt x="1756066" y="1538786"/>
                    </a:lnTo>
                    <a:lnTo>
                      <a:pt x="1757126" y="1541376"/>
                    </a:lnTo>
                    <a:lnTo>
                      <a:pt x="1759232" y="1522425"/>
                    </a:lnTo>
                    <a:lnTo>
                      <a:pt x="1760291" y="1535236"/>
                    </a:lnTo>
                    <a:lnTo>
                      <a:pt x="1761344" y="1528384"/>
                    </a:lnTo>
                    <a:lnTo>
                      <a:pt x="1762397" y="1544412"/>
                    </a:lnTo>
                    <a:lnTo>
                      <a:pt x="1764509" y="1529903"/>
                    </a:lnTo>
                    <a:lnTo>
                      <a:pt x="1765569" y="1543813"/>
                    </a:lnTo>
                    <a:lnTo>
                      <a:pt x="1767675" y="1516172"/>
                    </a:lnTo>
                    <a:lnTo>
                      <a:pt x="1769787" y="1532560"/>
                    </a:lnTo>
                    <a:lnTo>
                      <a:pt x="1770840" y="1537054"/>
                    </a:lnTo>
                    <a:lnTo>
                      <a:pt x="1771900" y="1548528"/>
                    </a:lnTo>
                    <a:lnTo>
                      <a:pt x="1772952" y="1540437"/>
                    </a:lnTo>
                    <a:lnTo>
                      <a:pt x="1774005" y="1555653"/>
                    </a:lnTo>
                    <a:lnTo>
                      <a:pt x="1775065" y="1535716"/>
                    </a:lnTo>
                    <a:lnTo>
                      <a:pt x="1776118" y="1537001"/>
                    </a:lnTo>
                    <a:lnTo>
                      <a:pt x="1777177" y="1557551"/>
                    </a:lnTo>
                    <a:lnTo>
                      <a:pt x="1778230" y="1538746"/>
                    </a:lnTo>
                    <a:lnTo>
                      <a:pt x="1779283" y="1541716"/>
                    </a:lnTo>
                    <a:lnTo>
                      <a:pt x="1780343" y="1553482"/>
                    </a:lnTo>
                    <a:lnTo>
                      <a:pt x="1781395" y="1537441"/>
                    </a:lnTo>
                    <a:lnTo>
                      <a:pt x="1782448" y="1549793"/>
                    </a:lnTo>
                    <a:lnTo>
                      <a:pt x="1783508" y="1536875"/>
                    </a:lnTo>
                    <a:lnTo>
                      <a:pt x="1784561" y="1558057"/>
                    </a:lnTo>
                    <a:lnTo>
                      <a:pt x="1785620" y="1543334"/>
                    </a:lnTo>
                    <a:lnTo>
                      <a:pt x="1786673" y="1541310"/>
                    </a:lnTo>
                    <a:lnTo>
                      <a:pt x="1787726" y="1504092"/>
                    </a:lnTo>
                    <a:lnTo>
                      <a:pt x="1788786" y="1496381"/>
                    </a:lnTo>
                    <a:lnTo>
                      <a:pt x="1789838" y="1535503"/>
                    </a:lnTo>
                    <a:lnTo>
                      <a:pt x="1790891" y="1521233"/>
                    </a:lnTo>
                    <a:lnTo>
                      <a:pt x="1791951" y="1496022"/>
                    </a:lnTo>
                    <a:lnTo>
                      <a:pt x="1793004" y="1513342"/>
                    </a:lnTo>
                    <a:lnTo>
                      <a:pt x="1794057" y="1513881"/>
                    </a:lnTo>
                    <a:lnTo>
                      <a:pt x="1796169" y="1553429"/>
                    </a:lnTo>
                    <a:lnTo>
                      <a:pt x="1797229" y="1543427"/>
                    </a:lnTo>
                    <a:lnTo>
                      <a:pt x="1798281" y="1524336"/>
                    </a:lnTo>
                    <a:lnTo>
                      <a:pt x="1801447" y="1548568"/>
                    </a:lnTo>
                    <a:lnTo>
                      <a:pt x="1802500" y="1507009"/>
                    </a:lnTo>
                    <a:lnTo>
                      <a:pt x="1803559" y="1512336"/>
                    </a:lnTo>
                    <a:lnTo>
                      <a:pt x="1804612" y="1538759"/>
                    </a:lnTo>
                    <a:lnTo>
                      <a:pt x="1805672" y="1545325"/>
                    </a:lnTo>
                    <a:lnTo>
                      <a:pt x="1806725" y="1534331"/>
                    </a:lnTo>
                    <a:lnTo>
                      <a:pt x="1807777" y="1536129"/>
                    </a:lnTo>
                    <a:lnTo>
                      <a:pt x="1808837" y="1525668"/>
                    </a:lnTo>
                    <a:lnTo>
                      <a:pt x="1809890" y="1539938"/>
                    </a:lnTo>
                    <a:lnTo>
                      <a:pt x="1810943" y="1565255"/>
                    </a:lnTo>
                    <a:lnTo>
                      <a:pt x="1812002" y="1545318"/>
                    </a:lnTo>
                    <a:lnTo>
                      <a:pt x="1813055" y="1544046"/>
                    </a:lnTo>
                    <a:lnTo>
                      <a:pt x="1814108" y="1533485"/>
                    </a:lnTo>
                    <a:lnTo>
                      <a:pt x="1815168" y="1542588"/>
                    </a:lnTo>
                    <a:lnTo>
                      <a:pt x="1816220" y="1541542"/>
                    </a:lnTo>
                    <a:lnTo>
                      <a:pt x="1817280" y="1535137"/>
                    </a:lnTo>
                    <a:lnTo>
                      <a:pt x="1818333" y="1543400"/>
                    </a:lnTo>
                    <a:lnTo>
                      <a:pt x="1819386" y="1542328"/>
                    </a:lnTo>
                    <a:lnTo>
                      <a:pt x="1820445" y="1568405"/>
                    </a:lnTo>
                    <a:lnTo>
                      <a:pt x="1821498" y="1530355"/>
                    </a:lnTo>
                    <a:lnTo>
                      <a:pt x="1822551" y="1535323"/>
                    </a:lnTo>
                    <a:lnTo>
                      <a:pt x="1823611" y="1524835"/>
                    </a:lnTo>
                    <a:lnTo>
                      <a:pt x="1825716" y="1548694"/>
                    </a:lnTo>
                    <a:lnTo>
                      <a:pt x="1826776" y="1548055"/>
                    </a:lnTo>
                    <a:lnTo>
                      <a:pt x="1827829" y="1561686"/>
                    </a:lnTo>
                    <a:lnTo>
                      <a:pt x="1828888" y="1552403"/>
                    </a:lnTo>
                    <a:lnTo>
                      <a:pt x="1829941" y="1527425"/>
                    </a:lnTo>
                    <a:lnTo>
                      <a:pt x="1830994" y="1531587"/>
                    </a:lnTo>
                    <a:lnTo>
                      <a:pt x="1832054" y="1517004"/>
                    </a:lnTo>
                    <a:lnTo>
                      <a:pt x="1833106" y="1534058"/>
                    </a:lnTo>
                    <a:lnTo>
                      <a:pt x="1834159" y="1536608"/>
                    </a:lnTo>
                    <a:lnTo>
                      <a:pt x="1835219" y="1533152"/>
                    </a:lnTo>
                    <a:lnTo>
                      <a:pt x="1836272" y="1551338"/>
                    </a:lnTo>
                    <a:lnTo>
                      <a:pt x="1837331" y="1545125"/>
                    </a:lnTo>
                    <a:lnTo>
                      <a:pt x="1838384" y="1549001"/>
                    </a:lnTo>
                    <a:lnTo>
                      <a:pt x="1839437" y="1563923"/>
                    </a:lnTo>
                    <a:lnTo>
                      <a:pt x="1840497" y="1527958"/>
                    </a:lnTo>
                    <a:lnTo>
                      <a:pt x="1841549" y="1538293"/>
                    </a:lnTo>
                    <a:lnTo>
                      <a:pt x="1842602" y="1525861"/>
                    </a:lnTo>
                    <a:lnTo>
                      <a:pt x="1843662" y="1536262"/>
                    </a:lnTo>
                    <a:lnTo>
                      <a:pt x="1844715" y="1535137"/>
                    </a:lnTo>
                    <a:lnTo>
                      <a:pt x="1845768" y="1538932"/>
                    </a:lnTo>
                    <a:lnTo>
                      <a:pt x="1846827" y="1537907"/>
                    </a:lnTo>
                    <a:lnTo>
                      <a:pt x="1847880" y="1525075"/>
                    </a:lnTo>
                    <a:lnTo>
                      <a:pt x="1848940" y="1535809"/>
                    </a:lnTo>
                    <a:lnTo>
                      <a:pt x="1849992" y="1524396"/>
                    </a:lnTo>
                    <a:lnTo>
                      <a:pt x="1851045" y="1566986"/>
                    </a:lnTo>
                    <a:lnTo>
                      <a:pt x="1852105" y="1544752"/>
                    </a:lnTo>
                    <a:lnTo>
                      <a:pt x="1853158" y="1546717"/>
                    </a:lnTo>
                    <a:lnTo>
                      <a:pt x="1854211" y="1552090"/>
                    </a:lnTo>
                    <a:lnTo>
                      <a:pt x="1855270" y="1528917"/>
                    </a:lnTo>
                    <a:lnTo>
                      <a:pt x="1856323" y="1539625"/>
                    </a:lnTo>
                    <a:lnTo>
                      <a:pt x="1857383" y="1562565"/>
                    </a:lnTo>
                    <a:lnTo>
                      <a:pt x="1858435" y="1553395"/>
                    </a:lnTo>
                    <a:lnTo>
                      <a:pt x="1859488" y="1553602"/>
                    </a:lnTo>
                    <a:lnTo>
                      <a:pt x="1860548" y="1556072"/>
                    </a:lnTo>
                    <a:lnTo>
                      <a:pt x="1861601" y="1533152"/>
                    </a:lnTo>
                    <a:lnTo>
                      <a:pt x="1863713" y="1550079"/>
                    </a:lnTo>
                    <a:lnTo>
                      <a:pt x="1864766" y="1536808"/>
                    </a:lnTo>
                    <a:lnTo>
                      <a:pt x="1865819" y="1557471"/>
                    </a:lnTo>
                    <a:lnTo>
                      <a:pt x="1866878" y="1557970"/>
                    </a:lnTo>
                    <a:lnTo>
                      <a:pt x="1868991" y="1525375"/>
                    </a:lnTo>
                    <a:lnTo>
                      <a:pt x="1870044" y="1517244"/>
                    </a:lnTo>
                    <a:lnTo>
                      <a:pt x="1871097" y="1527585"/>
                    </a:lnTo>
                    <a:lnTo>
                      <a:pt x="1872156" y="1523190"/>
                    </a:lnTo>
                    <a:lnTo>
                      <a:pt x="1875321" y="1539778"/>
                    </a:lnTo>
                    <a:lnTo>
                      <a:pt x="1876374" y="1518875"/>
                    </a:lnTo>
                    <a:lnTo>
                      <a:pt x="1877434" y="1518123"/>
                    </a:lnTo>
                    <a:lnTo>
                      <a:pt x="1878487" y="1553495"/>
                    </a:lnTo>
                    <a:lnTo>
                      <a:pt x="1880599" y="1529536"/>
                    </a:lnTo>
                    <a:lnTo>
                      <a:pt x="1883764" y="1543514"/>
                    </a:lnTo>
                    <a:lnTo>
                      <a:pt x="1884817" y="1521992"/>
                    </a:lnTo>
                    <a:lnTo>
                      <a:pt x="1885870" y="1533638"/>
                    </a:lnTo>
                    <a:lnTo>
                      <a:pt x="1886930" y="1533099"/>
                    </a:lnTo>
                    <a:lnTo>
                      <a:pt x="1889042" y="1549959"/>
                    </a:lnTo>
                    <a:lnTo>
                      <a:pt x="1891148" y="1534644"/>
                    </a:lnTo>
                    <a:lnTo>
                      <a:pt x="1892207" y="1523071"/>
                    </a:lnTo>
                    <a:lnTo>
                      <a:pt x="1893260" y="1534311"/>
                    </a:lnTo>
                    <a:lnTo>
                      <a:pt x="1894313" y="1532200"/>
                    </a:lnTo>
                    <a:lnTo>
                      <a:pt x="1896426" y="1552370"/>
                    </a:lnTo>
                    <a:lnTo>
                      <a:pt x="1897485" y="1552643"/>
                    </a:lnTo>
                    <a:lnTo>
                      <a:pt x="1898538" y="1547556"/>
                    </a:lnTo>
                    <a:lnTo>
                      <a:pt x="1899591" y="1518283"/>
                    </a:lnTo>
                    <a:lnTo>
                      <a:pt x="1902756" y="1528697"/>
                    </a:lnTo>
                    <a:lnTo>
                      <a:pt x="1903816" y="1545744"/>
                    </a:lnTo>
                    <a:lnTo>
                      <a:pt x="1904869" y="1547449"/>
                    </a:lnTo>
                    <a:lnTo>
                      <a:pt x="1905921" y="1521959"/>
                    </a:lnTo>
                    <a:lnTo>
                      <a:pt x="1906981" y="1518183"/>
                    </a:lnTo>
                    <a:lnTo>
                      <a:pt x="1908034" y="1565122"/>
                    </a:lnTo>
                    <a:lnTo>
                      <a:pt x="1909094" y="1548728"/>
                    </a:lnTo>
                    <a:lnTo>
                      <a:pt x="1910146" y="1546370"/>
                    </a:lnTo>
                    <a:lnTo>
                      <a:pt x="1911199" y="1553682"/>
                    </a:lnTo>
                    <a:lnTo>
                      <a:pt x="1912259" y="1540570"/>
                    </a:lnTo>
                    <a:lnTo>
                      <a:pt x="1913312" y="1536741"/>
                    </a:lnTo>
                    <a:lnTo>
                      <a:pt x="1914364" y="1505677"/>
                    </a:lnTo>
                    <a:lnTo>
                      <a:pt x="1918589" y="1556392"/>
                    </a:lnTo>
                    <a:lnTo>
                      <a:pt x="1921755" y="1541962"/>
                    </a:lnTo>
                    <a:lnTo>
                      <a:pt x="1922807" y="1538986"/>
                    </a:lnTo>
                    <a:lnTo>
                      <a:pt x="1923867" y="1530502"/>
                    </a:lnTo>
                    <a:lnTo>
                      <a:pt x="1924920" y="1542888"/>
                    </a:lnTo>
                    <a:lnTo>
                      <a:pt x="1925973" y="1537794"/>
                    </a:lnTo>
                    <a:lnTo>
                      <a:pt x="1927032" y="1507349"/>
                    </a:lnTo>
                    <a:lnTo>
                      <a:pt x="1928085" y="1513548"/>
                    </a:lnTo>
                    <a:lnTo>
                      <a:pt x="1929145" y="1538852"/>
                    </a:lnTo>
                    <a:lnTo>
                      <a:pt x="1930198" y="1532573"/>
                    </a:lnTo>
                    <a:lnTo>
                      <a:pt x="1931250" y="1542874"/>
                    </a:lnTo>
                    <a:lnTo>
                      <a:pt x="1933363" y="1525681"/>
                    </a:lnTo>
                    <a:lnTo>
                      <a:pt x="1934416" y="1526020"/>
                    </a:lnTo>
                    <a:lnTo>
                      <a:pt x="1935475" y="1530016"/>
                    </a:lnTo>
                    <a:lnTo>
                      <a:pt x="1936528" y="1538699"/>
                    </a:lnTo>
                    <a:lnTo>
                      <a:pt x="1937581" y="1531687"/>
                    </a:lnTo>
                    <a:lnTo>
                      <a:pt x="1938641" y="1517510"/>
                    </a:lnTo>
                    <a:lnTo>
                      <a:pt x="1939693" y="1527665"/>
                    </a:lnTo>
                    <a:lnTo>
                      <a:pt x="1940753" y="1552223"/>
                    </a:lnTo>
                    <a:lnTo>
                      <a:pt x="1941806" y="1526067"/>
                    </a:lnTo>
                    <a:lnTo>
                      <a:pt x="1942859" y="1537035"/>
                    </a:lnTo>
                    <a:lnTo>
                      <a:pt x="1943918" y="1534924"/>
                    </a:lnTo>
                    <a:lnTo>
                      <a:pt x="1944971" y="1534537"/>
                    </a:lnTo>
                    <a:lnTo>
                      <a:pt x="1946024" y="1537620"/>
                    </a:lnTo>
                    <a:lnTo>
                      <a:pt x="1947084" y="1523910"/>
                    </a:lnTo>
                    <a:lnTo>
                      <a:pt x="1948136" y="1532546"/>
                    </a:lnTo>
                    <a:lnTo>
                      <a:pt x="1949196" y="1528211"/>
                    </a:lnTo>
                    <a:lnTo>
                      <a:pt x="1950249" y="1543380"/>
                    </a:lnTo>
                    <a:lnTo>
                      <a:pt x="1951302" y="1547449"/>
                    </a:lnTo>
                    <a:lnTo>
                      <a:pt x="1953414" y="1502141"/>
                    </a:lnTo>
                    <a:lnTo>
                      <a:pt x="1954467" y="1547342"/>
                    </a:lnTo>
                    <a:lnTo>
                      <a:pt x="1955527" y="1518549"/>
                    </a:lnTo>
                    <a:lnTo>
                      <a:pt x="1956579" y="1539845"/>
                    </a:lnTo>
                    <a:lnTo>
                      <a:pt x="1957632" y="1543913"/>
                    </a:lnTo>
                    <a:lnTo>
                      <a:pt x="1958692" y="1554954"/>
                    </a:lnTo>
                    <a:lnTo>
                      <a:pt x="1960804" y="1534804"/>
                    </a:lnTo>
                    <a:lnTo>
                      <a:pt x="1961857" y="1529603"/>
                    </a:lnTo>
                    <a:lnTo>
                      <a:pt x="1962910" y="1550139"/>
                    </a:lnTo>
                    <a:lnTo>
                      <a:pt x="1963970" y="1528205"/>
                    </a:lnTo>
                    <a:lnTo>
                      <a:pt x="1965022" y="1527019"/>
                    </a:lnTo>
                    <a:lnTo>
                      <a:pt x="1966075" y="1533339"/>
                    </a:lnTo>
                    <a:lnTo>
                      <a:pt x="1967135" y="1501562"/>
                    </a:lnTo>
                    <a:lnTo>
                      <a:pt x="1968188" y="1506683"/>
                    </a:lnTo>
                    <a:lnTo>
                      <a:pt x="1969247" y="1549493"/>
                    </a:lnTo>
                    <a:lnTo>
                      <a:pt x="1970300" y="1551518"/>
                    </a:lnTo>
                    <a:lnTo>
                      <a:pt x="1971353" y="1531607"/>
                    </a:lnTo>
                    <a:lnTo>
                      <a:pt x="1972413" y="1538766"/>
                    </a:lnTo>
                    <a:lnTo>
                      <a:pt x="1973465" y="1523570"/>
                    </a:lnTo>
                    <a:lnTo>
                      <a:pt x="1976631" y="1549380"/>
                    </a:lnTo>
                    <a:lnTo>
                      <a:pt x="1977690" y="1521919"/>
                    </a:lnTo>
                    <a:lnTo>
                      <a:pt x="1978743" y="1538313"/>
                    </a:lnTo>
                    <a:lnTo>
                      <a:pt x="1979796" y="1542515"/>
                    </a:lnTo>
                    <a:lnTo>
                      <a:pt x="1981908" y="1528325"/>
                    </a:lnTo>
                    <a:lnTo>
                      <a:pt x="1984021" y="1557331"/>
                    </a:lnTo>
                    <a:lnTo>
                      <a:pt x="1986127" y="1538333"/>
                    </a:lnTo>
                    <a:lnTo>
                      <a:pt x="1987186" y="1538293"/>
                    </a:lnTo>
                    <a:lnTo>
                      <a:pt x="1989299" y="1551904"/>
                    </a:lnTo>
                    <a:lnTo>
                      <a:pt x="1990352" y="1531268"/>
                    </a:lnTo>
                    <a:lnTo>
                      <a:pt x="1991404" y="1550019"/>
                    </a:lnTo>
                    <a:lnTo>
                      <a:pt x="1992464" y="1548155"/>
                    </a:lnTo>
                    <a:lnTo>
                      <a:pt x="1993517" y="1537947"/>
                    </a:lnTo>
                    <a:lnTo>
                      <a:pt x="1994570" y="1538120"/>
                    </a:lnTo>
                    <a:lnTo>
                      <a:pt x="1995629" y="1526007"/>
                    </a:lnTo>
                    <a:lnTo>
                      <a:pt x="1996682" y="1554135"/>
                    </a:lnTo>
                    <a:lnTo>
                      <a:pt x="1998795" y="1554288"/>
                    </a:lnTo>
                    <a:lnTo>
                      <a:pt x="1999847" y="1549840"/>
                    </a:lnTo>
                    <a:lnTo>
                      <a:pt x="2000907" y="1555926"/>
                    </a:lnTo>
                    <a:lnTo>
                      <a:pt x="2001960" y="1544579"/>
                    </a:lnTo>
                    <a:lnTo>
                      <a:pt x="2003013" y="1487292"/>
                    </a:lnTo>
                    <a:lnTo>
                      <a:pt x="2004072" y="1492806"/>
                    </a:lnTo>
                    <a:lnTo>
                      <a:pt x="2005125" y="1546191"/>
                    </a:lnTo>
                    <a:lnTo>
                      <a:pt x="2006178" y="1548168"/>
                    </a:lnTo>
                    <a:lnTo>
                      <a:pt x="2007238" y="1529430"/>
                    </a:lnTo>
                    <a:lnTo>
                      <a:pt x="2008290" y="1542788"/>
                    </a:lnTo>
                    <a:lnTo>
                      <a:pt x="2009350" y="1529803"/>
                    </a:lnTo>
                    <a:lnTo>
                      <a:pt x="2010403" y="1531121"/>
                    </a:lnTo>
                    <a:lnTo>
                      <a:pt x="2012515" y="1574697"/>
                    </a:lnTo>
                    <a:lnTo>
                      <a:pt x="2013568" y="1537301"/>
                    </a:lnTo>
                    <a:lnTo>
                      <a:pt x="2014621" y="1551744"/>
                    </a:lnTo>
                    <a:lnTo>
                      <a:pt x="2015681" y="1540937"/>
                    </a:lnTo>
                    <a:lnTo>
                      <a:pt x="2016733" y="1539305"/>
                    </a:lnTo>
                    <a:lnTo>
                      <a:pt x="2017786" y="1539458"/>
                    </a:lnTo>
                    <a:lnTo>
                      <a:pt x="2018846" y="1524962"/>
                    </a:lnTo>
                    <a:lnTo>
                      <a:pt x="2019899" y="1529170"/>
                    </a:lnTo>
                    <a:lnTo>
                      <a:pt x="2020958" y="1525741"/>
                    </a:lnTo>
                    <a:lnTo>
                      <a:pt x="2022011" y="1533379"/>
                    </a:lnTo>
                    <a:lnTo>
                      <a:pt x="2023064" y="1523836"/>
                    </a:lnTo>
                    <a:lnTo>
                      <a:pt x="2024124" y="1536056"/>
                    </a:lnTo>
                    <a:lnTo>
                      <a:pt x="2025176" y="1560507"/>
                    </a:lnTo>
                    <a:lnTo>
                      <a:pt x="2026229" y="1565402"/>
                    </a:lnTo>
                    <a:lnTo>
                      <a:pt x="2027289" y="1542521"/>
                    </a:lnTo>
                    <a:lnTo>
                      <a:pt x="2028342" y="1539165"/>
                    </a:lnTo>
                    <a:lnTo>
                      <a:pt x="2029401" y="1532912"/>
                    </a:lnTo>
                    <a:lnTo>
                      <a:pt x="2030454" y="1548847"/>
                    </a:lnTo>
                    <a:lnTo>
                      <a:pt x="2031507" y="1546783"/>
                    </a:lnTo>
                    <a:lnTo>
                      <a:pt x="2033619" y="1525867"/>
                    </a:lnTo>
                    <a:lnTo>
                      <a:pt x="2034672" y="1545884"/>
                    </a:lnTo>
                    <a:lnTo>
                      <a:pt x="2035732" y="1540464"/>
                    </a:lnTo>
                    <a:lnTo>
                      <a:pt x="2037838" y="1566294"/>
                    </a:lnTo>
                    <a:lnTo>
                      <a:pt x="2038897" y="1547010"/>
                    </a:lnTo>
                    <a:lnTo>
                      <a:pt x="2039950" y="1546270"/>
                    </a:lnTo>
                    <a:lnTo>
                      <a:pt x="2041010" y="1555526"/>
                    </a:lnTo>
                    <a:lnTo>
                      <a:pt x="2042062" y="1552004"/>
                    </a:lnTo>
                    <a:lnTo>
                      <a:pt x="2043115" y="1530995"/>
                    </a:lnTo>
                    <a:lnTo>
                      <a:pt x="2045228" y="1547209"/>
                    </a:lnTo>
                    <a:lnTo>
                      <a:pt x="2046280" y="1541076"/>
                    </a:lnTo>
                    <a:lnTo>
                      <a:pt x="2049453" y="1553276"/>
                    </a:lnTo>
                    <a:lnTo>
                      <a:pt x="2051558" y="1545718"/>
                    </a:lnTo>
                    <a:lnTo>
                      <a:pt x="2052618" y="1553249"/>
                    </a:lnTo>
                    <a:lnTo>
                      <a:pt x="2053671" y="1543174"/>
                    </a:lnTo>
                    <a:lnTo>
                      <a:pt x="2055783" y="1552636"/>
                    </a:lnTo>
                    <a:lnTo>
                      <a:pt x="2056836" y="1525661"/>
                    </a:lnTo>
                    <a:lnTo>
                      <a:pt x="2057889" y="1575736"/>
                    </a:lnTo>
                    <a:lnTo>
                      <a:pt x="2060001" y="1533572"/>
                    </a:lnTo>
                    <a:lnTo>
                      <a:pt x="2063166" y="1553722"/>
                    </a:lnTo>
                    <a:lnTo>
                      <a:pt x="2064226" y="1527892"/>
                    </a:lnTo>
                    <a:lnTo>
                      <a:pt x="2065279" y="1534930"/>
                    </a:lnTo>
                    <a:lnTo>
                      <a:pt x="2066332" y="1555686"/>
                    </a:lnTo>
                    <a:lnTo>
                      <a:pt x="2067391" y="1551751"/>
                    </a:lnTo>
                    <a:lnTo>
                      <a:pt x="2068444" y="1556792"/>
                    </a:lnTo>
                    <a:lnTo>
                      <a:pt x="2069504" y="1539591"/>
                    </a:lnTo>
                    <a:lnTo>
                      <a:pt x="2070557" y="1558849"/>
                    </a:lnTo>
                    <a:lnTo>
                      <a:pt x="2071610" y="1552057"/>
                    </a:lnTo>
                    <a:lnTo>
                      <a:pt x="2072669" y="1554594"/>
                    </a:lnTo>
                    <a:lnTo>
                      <a:pt x="2074775" y="1529050"/>
                    </a:lnTo>
                    <a:lnTo>
                      <a:pt x="2076887" y="1554015"/>
                    </a:lnTo>
                    <a:lnTo>
                      <a:pt x="2077940" y="1551105"/>
                    </a:lnTo>
                    <a:lnTo>
                      <a:pt x="2079000" y="1525674"/>
                    </a:lnTo>
                    <a:lnTo>
                      <a:pt x="2080053" y="1533991"/>
                    </a:lnTo>
                    <a:lnTo>
                      <a:pt x="2081112" y="1553162"/>
                    </a:lnTo>
                    <a:lnTo>
                      <a:pt x="2082165" y="1552576"/>
                    </a:lnTo>
                    <a:lnTo>
                      <a:pt x="2086383" y="1534497"/>
                    </a:lnTo>
                    <a:lnTo>
                      <a:pt x="2087443" y="1555720"/>
                    </a:lnTo>
                    <a:lnTo>
                      <a:pt x="2088496" y="1555147"/>
                    </a:lnTo>
                    <a:lnTo>
                      <a:pt x="2089555" y="1528171"/>
                    </a:lnTo>
                    <a:lnTo>
                      <a:pt x="2090608" y="1533645"/>
                    </a:lnTo>
                    <a:lnTo>
                      <a:pt x="2091661" y="1569264"/>
                    </a:lnTo>
                    <a:lnTo>
                      <a:pt x="2092721" y="1556485"/>
                    </a:lnTo>
                    <a:lnTo>
                      <a:pt x="2093773" y="1524735"/>
                    </a:lnTo>
                    <a:lnTo>
                      <a:pt x="2094826" y="1524436"/>
                    </a:lnTo>
                    <a:lnTo>
                      <a:pt x="2095886" y="1548055"/>
                    </a:lnTo>
                    <a:lnTo>
                      <a:pt x="2096939" y="1540051"/>
                    </a:lnTo>
                    <a:lnTo>
                      <a:pt x="2099051" y="1560287"/>
                    </a:lnTo>
                    <a:lnTo>
                      <a:pt x="2100104" y="1537354"/>
                    </a:lnTo>
                    <a:lnTo>
                      <a:pt x="2101164" y="1540224"/>
                    </a:lnTo>
                    <a:lnTo>
                      <a:pt x="2102216" y="1549254"/>
                    </a:lnTo>
                    <a:lnTo>
                      <a:pt x="2103269" y="1548395"/>
                    </a:lnTo>
                    <a:lnTo>
                      <a:pt x="2104329" y="1555919"/>
                    </a:lnTo>
                    <a:lnTo>
                      <a:pt x="2105382" y="1543640"/>
                    </a:lnTo>
                    <a:lnTo>
                      <a:pt x="2106435" y="1541842"/>
                    </a:lnTo>
                    <a:lnTo>
                      <a:pt x="2107494" y="1546151"/>
                    </a:lnTo>
                    <a:lnTo>
                      <a:pt x="2108547" y="1545285"/>
                    </a:lnTo>
                    <a:lnTo>
                      <a:pt x="2109600" y="1540717"/>
                    </a:lnTo>
                    <a:lnTo>
                      <a:pt x="2110659" y="1561633"/>
                    </a:lnTo>
                    <a:lnTo>
                      <a:pt x="2111712" y="1564070"/>
                    </a:lnTo>
                    <a:lnTo>
                      <a:pt x="2112772" y="1554894"/>
                    </a:lnTo>
                    <a:lnTo>
                      <a:pt x="2113825" y="1560367"/>
                    </a:lnTo>
                    <a:lnTo>
                      <a:pt x="2114877" y="1535669"/>
                    </a:lnTo>
                    <a:lnTo>
                      <a:pt x="2115937" y="1539845"/>
                    </a:lnTo>
                    <a:lnTo>
                      <a:pt x="2116990" y="1529696"/>
                    </a:lnTo>
                    <a:lnTo>
                      <a:pt x="2118043" y="1554428"/>
                    </a:lnTo>
                    <a:lnTo>
                      <a:pt x="2119102" y="1539685"/>
                    </a:lnTo>
                    <a:lnTo>
                      <a:pt x="2120155" y="1557278"/>
                    </a:lnTo>
                    <a:lnTo>
                      <a:pt x="2121215" y="1532546"/>
                    </a:lnTo>
                    <a:lnTo>
                      <a:pt x="2122268" y="1528418"/>
                    </a:lnTo>
                    <a:lnTo>
                      <a:pt x="2124380" y="1540051"/>
                    </a:lnTo>
                    <a:lnTo>
                      <a:pt x="2125433" y="1532233"/>
                    </a:lnTo>
                    <a:lnTo>
                      <a:pt x="2127545" y="1552470"/>
                    </a:lnTo>
                    <a:lnTo>
                      <a:pt x="2128598" y="1558443"/>
                    </a:lnTo>
                    <a:lnTo>
                      <a:pt x="2129651" y="1547176"/>
                    </a:lnTo>
                    <a:lnTo>
                      <a:pt x="2130711" y="1570249"/>
                    </a:lnTo>
                    <a:lnTo>
                      <a:pt x="2131763" y="1547103"/>
                    </a:lnTo>
                    <a:lnTo>
                      <a:pt x="2132823" y="1557757"/>
                    </a:lnTo>
                    <a:lnTo>
                      <a:pt x="2134929" y="1530895"/>
                    </a:lnTo>
                    <a:lnTo>
                      <a:pt x="2135988" y="1558663"/>
                    </a:lnTo>
                    <a:lnTo>
                      <a:pt x="2137041" y="1562238"/>
                    </a:lnTo>
                    <a:lnTo>
                      <a:pt x="2139154" y="1548588"/>
                    </a:lnTo>
                    <a:lnTo>
                      <a:pt x="2140206" y="1525135"/>
                    </a:lnTo>
                    <a:lnTo>
                      <a:pt x="2142319" y="1542228"/>
                    </a:lnTo>
                    <a:lnTo>
                      <a:pt x="2144431" y="1549314"/>
                    </a:lnTo>
                    <a:lnTo>
                      <a:pt x="2146537" y="1533052"/>
                    </a:lnTo>
                    <a:lnTo>
                      <a:pt x="2147597" y="1533991"/>
                    </a:lnTo>
                    <a:lnTo>
                      <a:pt x="2148649" y="1554141"/>
                    </a:lnTo>
                    <a:lnTo>
                      <a:pt x="2149702" y="1558436"/>
                    </a:lnTo>
                    <a:lnTo>
                      <a:pt x="2150762" y="1559222"/>
                    </a:lnTo>
                    <a:lnTo>
                      <a:pt x="2151815" y="1561739"/>
                    </a:lnTo>
                    <a:lnTo>
                      <a:pt x="2152874" y="1539611"/>
                    </a:lnTo>
                    <a:lnTo>
                      <a:pt x="2153927" y="1534651"/>
                    </a:lnTo>
                    <a:lnTo>
                      <a:pt x="2154980" y="1550652"/>
                    </a:lnTo>
                    <a:lnTo>
                      <a:pt x="2156040" y="1528504"/>
                    </a:lnTo>
                    <a:lnTo>
                      <a:pt x="2157092" y="1545485"/>
                    </a:lnTo>
                    <a:lnTo>
                      <a:pt x="2158145" y="1531820"/>
                    </a:lnTo>
                    <a:lnTo>
                      <a:pt x="2159205" y="1575830"/>
                    </a:lnTo>
                    <a:lnTo>
                      <a:pt x="2161317" y="1540411"/>
                    </a:lnTo>
                    <a:lnTo>
                      <a:pt x="2162370" y="1551851"/>
                    </a:lnTo>
                    <a:lnTo>
                      <a:pt x="2163423" y="1610936"/>
                    </a:lnTo>
                    <a:lnTo>
                      <a:pt x="2163423" y="1610936"/>
                    </a:lnTo>
                  </a:path>
                </a:pathLst>
              </a:custGeom>
              <a:noFill/>
              <a:ln w="9980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43" name="자유형 1742">
                <a:extLst>
                  <a:ext uri="{FF2B5EF4-FFF2-40B4-BE49-F238E27FC236}">
                    <a16:creationId xmlns:a16="http://schemas.microsoft.com/office/drawing/2014/main" id="{E604294F-E343-15E4-6C36-74EA283ADA4D}"/>
                  </a:ext>
                </a:extLst>
              </p:cNvPr>
              <p:cNvSpPr/>
              <p:nvPr/>
            </p:nvSpPr>
            <p:spPr>
              <a:xfrm>
                <a:off x="22775613" y="17167083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6653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44" name="자유형 1743">
                <a:extLst>
                  <a:ext uri="{FF2B5EF4-FFF2-40B4-BE49-F238E27FC236}">
                    <a16:creationId xmlns:a16="http://schemas.microsoft.com/office/drawing/2014/main" id="{6DA58ACA-0294-ABF3-3D59-5AEE0D0147B0}"/>
                  </a:ext>
                </a:extLst>
              </p:cNvPr>
              <p:cNvSpPr/>
              <p:nvPr/>
            </p:nvSpPr>
            <p:spPr>
              <a:xfrm>
                <a:off x="22775613" y="15398264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45" name="자유형 1744">
                <a:extLst>
                  <a:ext uri="{FF2B5EF4-FFF2-40B4-BE49-F238E27FC236}">
                    <a16:creationId xmlns:a16="http://schemas.microsoft.com/office/drawing/2014/main" id="{7A6F339B-7198-3F46-0074-1E9111E88D45}"/>
                  </a:ext>
                </a:extLst>
              </p:cNvPr>
              <p:cNvSpPr/>
              <p:nvPr/>
            </p:nvSpPr>
            <p:spPr>
              <a:xfrm>
                <a:off x="25155380" y="15398264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46" name="자유형 1745">
                <a:extLst>
                  <a:ext uri="{FF2B5EF4-FFF2-40B4-BE49-F238E27FC236}">
                    <a16:creationId xmlns:a16="http://schemas.microsoft.com/office/drawing/2014/main" id="{F41F31D5-00FC-3B5C-0E3A-889AAAF70F9D}"/>
                  </a:ext>
                </a:extLst>
              </p:cNvPr>
              <p:cNvSpPr/>
              <p:nvPr/>
            </p:nvSpPr>
            <p:spPr>
              <a:xfrm>
                <a:off x="22775613" y="17170293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47" name="자유형 1746">
                <a:extLst>
                  <a:ext uri="{FF2B5EF4-FFF2-40B4-BE49-F238E27FC236}">
                    <a16:creationId xmlns:a16="http://schemas.microsoft.com/office/drawing/2014/main" id="{E530E323-8746-DD93-5A7E-D154947EC4A9}"/>
                  </a:ext>
                </a:extLst>
              </p:cNvPr>
              <p:cNvSpPr/>
              <p:nvPr/>
            </p:nvSpPr>
            <p:spPr>
              <a:xfrm>
                <a:off x="22775613" y="15398264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748" name="그래픽 356">
                <a:extLst>
                  <a:ext uri="{FF2B5EF4-FFF2-40B4-BE49-F238E27FC236}">
                    <a16:creationId xmlns:a16="http://schemas.microsoft.com/office/drawing/2014/main" id="{47826358-43FC-D7F3-B3CB-351471C7DE3A}"/>
                  </a:ext>
                </a:extLst>
              </p:cNvPr>
              <p:cNvGrpSpPr/>
              <p:nvPr/>
            </p:nvGrpSpPr>
            <p:grpSpPr>
              <a:xfrm>
                <a:off x="23668721" y="15297593"/>
                <a:ext cx="592655" cy="70006"/>
                <a:chOff x="23668721" y="15297593"/>
                <a:chExt cx="592655" cy="70006"/>
              </a:xfrm>
              <a:solidFill>
                <a:srgbClr val="000000"/>
              </a:solidFill>
            </p:grpSpPr>
            <p:sp>
              <p:nvSpPr>
                <p:cNvPr id="1749" name="자유형 1748">
                  <a:extLst>
                    <a:ext uri="{FF2B5EF4-FFF2-40B4-BE49-F238E27FC236}">
                      <a16:creationId xmlns:a16="http://schemas.microsoft.com/office/drawing/2014/main" id="{10A37668-27C2-EDA9-EC42-30DE7B870F7C}"/>
                    </a:ext>
                  </a:extLst>
                </p:cNvPr>
                <p:cNvSpPr/>
                <p:nvPr/>
              </p:nvSpPr>
              <p:spPr>
                <a:xfrm flipV="1">
                  <a:off x="23668721" y="15300053"/>
                  <a:ext cx="49316" cy="58257"/>
                </a:xfrm>
                <a:custGeom>
                  <a:avLst/>
                  <a:gdLst>
                    <a:gd name="connsiteX0" fmla="*/ -1759 w 49316"/>
                    <a:gd name="connsiteY0" fmla="*/ 55956 h 58257"/>
                    <a:gd name="connsiteX1" fmla="*/ 47557 w 49316"/>
                    <a:gd name="connsiteY1" fmla="*/ 55956 h 58257"/>
                    <a:gd name="connsiteX2" fmla="*/ 47557 w 49316"/>
                    <a:gd name="connsiteY2" fmla="*/ 49313 h 58257"/>
                    <a:gd name="connsiteX3" fmla="*/ 26866 w 49316"/>
                    <a:gd name="connsiteY3" fmla="*/ 49313 h 58257"/>
                    <a:gd name="connsiteX4" fmla="*/ 26866 w 49316"/>
                    <a:gd name="connsiteY4" fmla="*/ -2302 h 58257"/>
                    <a:gd name="connsiteX5" fmla="*/ 18944 w 49316"/>
                    <a:gd name="connsiteY5" fmla="*/ -2302 h 58257"/>
                    <a:gd name="connsiteX6" fmla="*/ 18944 w 49316"/>
                    <a:gd name="connsiteY6" fmla="*/ 49313 h 58257"/>
                    <a:gd name="connsiteX7" fmla="*/ -1759 w 49316"/>
                    <a:gd name="connsiteY7" fmla="*/ 49313 h 58257"/>
                    <a:gd name="connsiteX8" fmla="*/ -1759 w 49316"/>
                    <a:gd name="connsiteY8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316" h="58257">
                      <a:moveTo>
                        <a:pt x="-1759" y="55956"/>
                      </a:moveTo>
                      <a:lnTo>
                        <a:pt x="47557" y="55956"/>
                      </a:lnTo>
                      <a:lnTo>
                        <a:pt x="47557" y="49313"/>
                      </a:lnTo>
                      <a:lnTo>
                        <a:pt x="26866" y="49313"/>
                      </a:lnTo>
                      <a:lnTo>
                        <a:pt x="26866" y="-2302"/>
                      </a:lnTo>
                      <a:lnTo>
                        <a:pt x="18944" y="-2302"/>
                      </a:lnTo>
                      <a:lnTo>
                        <a:pt x="18944" y="49313"/>
                      </a:lnTo>
                      <a:lnTo>
                        <a:pt x="-1759" y="49313"/>
                      </a:lnTo>
                      <a:lnTo>
                        <a:pt x="-1759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0" name="자유형 1749">
                  <a:extLst>
                    <a:ext uri="{FF2B5EF4-FFF2-40B4-BE49-F238E27FC236}">
                      <a16:creationId xmlns:a16="http://schemas.microsoft.com/office/drawing/2014/main" id="{FC86C05D-60E6-C7C5-501E-9D3F1189C7F1}"/>
                    </a:ext>
                  </a:extLst>
                </p:cNvPr>
                <p:cNvSpPr/>
                <p:nvPr/>
              </p:nvSpPr>
              <p:spPr>
                <a:xfrm flipV="1">
                  <a:off x="23707971" y="15314611"/>
                  <a:ext cx="58687" cy="43699"/>
                </a:xfrm>
                <a:custGeom>
                  <a:avLst/>
                  <a:gdLst>
                    <a:gd name="connsiteX0" fmla="*/ -2416 w 58687"/>
                    <a:gd name="connsiteY0" fmla="*/ 41982 h 43699"/>
                    <a:gd name="connsiteX1" fmla="*/ 4769 w 58687"/>
                    <a:gd name="connsiteY1" fmla="*/ 41982 h 43699"/>
                    <a:gd name="connsiteX2" fmla="*/ 13752 w 58687"/>
                    <a:gd name="connsiteY2" fmla="*/ 7884 h 43699"/>
                    <a:gd name="connsiteX3" fmla="*/ 22686 w 58687"/>
                    <a:gd name="connsiteY3" fmla="*/ 41982 h 43699"/>
                    <a:gd name="connsiteX4" fmla="*/ 31157 w 58687"/>
                    <a:gd name="connsiteY4" fmla="*/ 41982 h 43699"/>
                    <a:gd name="connsiteX5" fmla="*/ 40141 w 58687"/>
                    <a:gd name="connsiteY5" fmla="*/ 7884 h 43699"/>
                    <a:gd name="connsiteX6" fmla="*/ 49087 w 58687"/>
                    <a:gd name="connsiteY6" fmla="*/ 41982 h 43699"/>
                    <a:gd name="connsiteX7" fmla="*/ 56271 w 58687"/>
                    <a:gd name="connsiteY7" fmla="*/ 41982 h 43699"/>
                    <a:gd name="connsiteX8" fmla="*/ 44826 w 58687"/>
                    <a:gd name="connsiteY8" fmla="*/ -1718 h 43699"/>
                    <a:gd name="connsiteX9" fmla="*/ 36355 w 58687"/>
                    <a:gd name="connsiteY9" fmla="*/ -1718 h 43699"/>
                    <a:gd name="connsiteX10" fmla="*/ 26947 w 58687"/>
                    <a:gd name="connsiteY10" fmla="*/ 34103 h 43699"/>
                    <a:gd name="connsiteX11" fmla="*/ 17501 w 58687"/>
                    <a:gd name="connsiteY11" fmla="*/ -1718 h 43699"/>
                    <a:gd name="connsiteX12" fmla="*/ 9017 w 58687"/>
                    <a:gd name="connsiteY12" fmla="*/ -1718 h 43699"/>
                    <a:gd name="connsiteX13" fmla="*/ -2416 w 58687"/>
                    <a:gd name="connsiteY13" fmla="*/ 41982 h 43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687" h="43699">
                      <a:moveTo>
                        <a:pt x="-2416" y="41982"/>
                      </a:moveTo>
                      <a:lnTo>
                        <a:pt x="4769" y="41982"/>
                      </a:lnTo>
                      <a:lnTo>
                        <a:pt x="13752" y="7884"/>
                      </a:lnTo>
                      <a:lnTo>
                        <a:pt x="22686" y="41982"/>
                      </a:lnTo>
                      <a:lnTo>
                        <a:pt x="31157" y="41982"/>
                      </a:lnTo>
                      <a:lnTo>
                        <a:pt x="40141" y="7884"/>
                      </a:lnTo>
                      <a:lnTo>
                        <a:pt x="49087" y="41982"/>
                      </a:lnTo>
                      <a:lnTo>
                        <a:pt x="56271" y="41982"/>
                      </a:lnTo>
                      <a:lnTo>
                        <a:pt x="44826" y="-1718"/>
                      </a:lnTo>
                      <a:lnTo>
                        <a:pt x="36355" y="-1718"/>
                      </a:lnTo>
                      <a:lnTo>
                        <a:pt x="26947" y="34103"/>
                      </a:lnTo>
                      <a:lnTo>
                        <a:pt x="17501" y="-1718"/>
                      </a:lnTo>
                      <a:lnTo>
                        <a:pt x="9017" y="-1718"/>
                      </a:lnTo>
                      <a:lnTo>
                        <a:pt x="-2416" y="41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1" name="자유형 1750">
                  <a:extLst>
                    <a:ext uri="{FF2B5EF4-FFF2-40B4-BE49-F238E27FC236}">
                      <a16:creationId xmlns:a16="http://schemas.microsoft.com/office/drawing/2014/main" id="{09533FC7-9325-30A6-B24B-DFF4E1777D03}"/>
                    </a:ext>
                  </a:extLst>
                </p:cNvPr>
                <p:cNvSpPr/>
                <p:nvPr/>
              </p:nvSpPr>
              <p:spPr>
                <a:xfrm flipV="1">
                  <a:off x="23774422" y="15313562"/>
                  <a:ext cx="40145" cy="45884"/>
                </a:xfrm>
                <a:custGeom>
                  <a:avLst/>
                  <a:gdLst>
                    <a:gd name="connsiteX0" fmla="*/ 18317 w 40145"/>
                    <a:gd name="connsiteY0" fmla="*/ 38090 h 45884"/>
                    <a:gd name="connsiteX1" fmla="*/ 9184 w 40145"/>
                    <a:gd name="connsiteY1" fmla="*/ 33582 h 45884"/>
                    <a:gd name="connsiteX2" fmla="*/ 5823 w 40145"/>
                    <a:gd name="connsiteY2" fmla="*/ 21234 h 45884"/>
                    <a:gd name="connsiteX3" fmla="*/ 9159 w 40145"/>
                    <a:gd name="connsiteY3" fmla="*/ 8886 h 45884"/>
                    <a:gd name="connsiteX4" fmla="*/ 18317 w 40145"/>
                    <a:gd name="connsiteY4" fmla="*/ 4379 h 45884"/>
                    <a:gd name="connsiteX5" fmla="*/ 27413 w 40145"/>
                    <a:gd name="connsiteY5" fmla="*/ 8898 h 45884"/>
                    <a:gd name="connsiteX6" fmla="*/ 30774 w 40145"/>
                    <a:gd name="connsiteY6" fmla="*/ 21234 h 45884"/>
                    <a:gd name="connsiteX7" fmla="*/ 27413 w 40145"/>
                    <a:gd name="connsiteY7" fmla="*/ 33545 h 45884"/>
                    <a:gd name="connsiteX8" fmla="*/ 18317 w 40145"/>
                    <a:gd name="connsiteY8" fmla="*/ 38090 h 45884"/>
                    <a:gd name="connsiteX9" fmla="*/ 18317 w 40145"/>
                    <a:gd name="connsiteY9" fmla="*/ 44170 h 45884"/>
                    <a:gd name="connsiteX10" fmla="*/ 33036 w 40145"/>
                    <a:gd name="connsiteY10" fmla="*/ 38077 h 45884"/>
                    <a:gd name="connsiteX11" fmla="*/ 38396 w 40145"/>
                    <a:gd name="connsiteY11" fmla="*/ 21234 h 45884"/>
                    <a:gd name="connsiteX12" fmla="*/ 33036 w 40145"/>
                    <a:gd name="connsiteY12" fmla="*/ 4391 h 45884"/>
                    <a:gd name="connsiteX13" fmla="*/ 18317 w 40145"/>
                    <a:gd name="connsiteY13" fmla="*/ -1714 h 45884"/>
                    <a:gd name="connsiteX14" fmla="*/ 3574 w 40145"/>
                    <a:gd name="connsiteY14" fmla="*/ 4391 h 45884"/>
                    <a:gd name="connsiteX15" fmla="*/ -1749 w 40145"/>
                    <a:gd name="connsiteY15" fmla="*/ 21234 h 45884"/>
                    <a:gd name="connsiteX16" fmla="*/ 3574 w 40145"/>
                    <a:gd name="connsiteY16" fmla="*/ 38077 h 45884"/>
                    <a:gd name="connsiteX17" fmla="*/ 18317 w 40145"/>
                    <a:gd name="connsiteY17" fmla="*/ 44170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145" h="45884">
                      <a:moveTo>
                        <a:pt x="18317" y="38090"/>
                      </a:moveTo>
                      <a:cubicBezTo>
                        <a:pt x="14469" y="38090"/>
                        <a:pt x="11424" y="36587"/>
                        <a:pt x="9184" y="33582"/>
                      </a:cubicBezTo>
                      <a:cubicBezTo>
                        <a:pt x="6943" y="30577"/>
                        <a:pt x="5823" y="26461"/>
                        <a:pt x="5823" y="21234"/>
                      </a:cubicBezTo>
                      <a:cubicBezTo>
                        <a:pt x="5823" y="16007"/>
                        <a:pt x="6935" y="11891"/>
                        <a:pt x="9159" y="8886"/>
                      </a:cubicBezTo>
                      <a:cubicBezTo>
                        <a:pt x="11391" y="5881"/>
                        <a:pt x="14444" y="4379"/>
                        <a:pt x="18317" y="4379"/>
                      </a:cubicBezTo>
                      <a:cubicBezTo>
                        <a:pt x="22149" y="4379"/>
                        <a:pt x="25181" y="5885"/>
                        <a:pt x="27413" y="8898"/>
                      </a:cubicBezTo>
                      <a:cubicBezTo>
                        <a:pt x="29654" y="11920"/>
                        <a:pt x="30774" y="16032"/>
                        <a:pt x="30774" y="21234"/>
                      </a:cubicBezTo>
                      <a:cubicBezTo>
                        <a:pt x="30774" y="26412"/>
                        <a:pt x="29654" y="30515"/>
                        <a:pt x="27413" y="33545"/>
                      </a:cubicBezTo>
                      <a:cubicBezTo>
                        <a:pt x="25181" y="36575"/>
                        <a:pt x="22149" y="38090"/>
                        <a:pt x="18317" y="38090"/>
                      </a:cubicBezTo>
                      <a:close/>
                      <a:moveTo>
                        <a:pt x="18317" y="44170"/>
                      </a:moveTo>
                      <a:cubicBezTo>
                        <a:pt x="24565" y="44170"/>
                        <a:pt x="29471" y="42139"/>
                        <a:pt x="33036" y="38077"/>
                      </a:cubicBezTo>
                      <a:cubicBezTo>
                        <a:pt x="36609" y="34023"/>
                        <a:pt x="38396" y="28409"/>
                        <a:pt x="38396" y="21234"/>
                      </a:cubicBezTo>
                      <a:cubicBezTo>
                        <a:pt x="38396" y="14084"/>
                        <a:pt x="36609" y="8470"/>
                        <a:pt x="33036" y="4391"/>
                      </a:cubicBezTo>
                      <a:cubicBezTo>
                        <a:pt x="29471" y="321"/>
                        <a:pt x="24565" y="-1714"/>
                        <a:pt x="18317" y="-1714"/>
                      </a:cubicBezTo>
                      <a:cubicBezTo>
                        <a:pt x="12045" y="-1714"/>
                        <a:pt x="7131" y="321"/>
                        <a:pt x="3574" y="4391"/>
                      </a:cubicBezTo>
                      <a:cubicBezTo>
                        <a:pt x="25" y="8470"/>
                        <a:pt x="-1749" y="14084"/>
                        <a:pt x="-1749" y="21234"/>
                      </a:cubicBezTo>
                      <a:cubicBezTo>
                        <a:pt x="-1749" y="28409"/>
                        <a:pt x="25" y="34023"/>
                        <a:pt x="3574" y="38077"/>
                      </a:cubicBezTo>
                      <a:cubicBezTo>
                        <a:pt x="7131" y="42139"/>
                        <a:pt x="12045" y="44170"/>
                        <a:pt x="18317" y="44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2" name="자유형 1751">
                  <a:extLst>
                    <a:ext uri="{FF2B5EF4-FFF2-40B4-BE49-F238E27FC236}">
                      <a16:creationId xmlns:a16="http://schemas.microsoft.com/office/drawing/2014/main" id="{38BE18A4-5C15-A0AD-7040-CEF8F9251C95}"/>
                    </a:ext>
                  </a:extLst>
                </p:cNvPr>
                <p:cNvSpPr/>
                <p:nvPr/>
              </p:nvSpPr>
              <p:spPr>
                <a:xfrm flipV="1">
                  <a:off x="23818936" y="15358310"/>
                  <a:ext cx="6663" cy="6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6658"/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3" name="자유형 1752">
                  <a:extLst>
                    <a:ext uri="{FF2B5EF4-FFF2-40B4-BE49-F238E27FC236}">
                      <a16:creationId xmlns:a16="http://schemas.microsoft.com/office/drawing/2014/main" id="{C462335E-2164-9AA7-AFF3-12A002EA9AA0}"/>
                    </a:ext>
                  </a:extLst>
                </p:cNvPr>
                <p:cNvSpPr/>
                <p:nvPr/>
              </p:nvSpPr>
              <p:spPr>
                <a:xfrm flipV="1">
                  <a:off x="23851889" y="15297593"/>
                  <a:ext cx="7184" cy="60717"/>
                </a:xfrm>
                <a:custGeom>
                  <a:avLst/>
                  <a:gdLst>
                    <a:gd name="connsiteX0" fmla="*/ -671 w 7184"/>
                    <a:gd name="connsiteY0" fmla="*/ 58317 h 60717"/>
                    <a:gd name="connsiteX1" fmla="*/ 6514 w 7184"/>
                    <a:gd name="connsiteY1" fmla="*/ 58317 h 60717"/>
                    <a:gd name="connsiteX2" fmla="*/ 6514 w 7184"/>
                    <a:gd name="connsiteY2" fmla="*/ -2401 h 60717"/>
                    <a:gd name="connsiteX3" fmla="*/ -671 w 7184"/>
                    <a:gd name="connsiteY3" fmla="*/ -2401 h 60717"/>
                    <a:gd name="connsiteX4" fmla="*/ -671 w 7184"/>
                    <a:gd name="connsiteY4" fmla="*/ 58317 h 6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4" h="60717">
                      <a:moveTo>
                        <a:pt x="-671" y="58317"/>
                      </a:moveTo>
                      <a:lnTo>
                        <a:pt x="6514" y="58317"/>
                      </a:lnTo>
                      <a:lnTo>
                        <a:pt x="6514" y="-2401"/>
                      </a:lnTo>
                      <a:lnTo>
                        <a:pt x="-671" y="-2401"/>
                      </a:lnTo>
                      <a:lnTo>
                        <a:pt x="-671" y="58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4" name="자유형 1753">
                  <a:extLst>
                    <a:ext uri="{FF2B5EF4-FFF2-40B4-BE49-F238E27FC236}">
                      <a16:creationId xmlns:a16="http://schemas.microsoft.com/office/drawing/2014/main" id="{514BAE2F-FCD4-8107-B777-E6D0FAE3B0E0}"/>
                    </a:ext>
                  </a:extLst>
                </p:cNvPr>
                <p:cNvSpPr/>
                <p:nvPr/>
              </p:nvSpPr>
              <p:spPr>
                <a:xfrm flipV="1">
                  <a:off x="23870982" y="15313562"/>
                  <a:ext cx="40145" cy="45884"/>
                </a:xfrm>
                <a:custGeom>
                  <a:avLst/>
                  <a:gdLst>
                    <a:gd name="connsiteX0" fmla="*/ 18332 w 40145"/>
                    <a:gd name="connsiteY0" fmla="*/ 38090 h 45884"/>
                    <a:gd name="connsiteX1" fmla="*/ 9198 w 40145"/>
                    <a:gd name="connsiteY1" fmla="*/ 33582 h 45884"/>
                    <a:gd name="connsiteX2" fmla="*/ 5837 w 40145"/>
                    <a:gd name="connsiteY2" fmla="*/ 21234 h 45884"/>
                    <a:gd name="connsiteX3" fmla="*/ 9173 w 40145"/>
                    <a:gd name="connsiteY3" fmla="*/ 8886 h 45884"/>
                    <a:gd name="connsiteX4" fmla="*/ 18332 w 40145"/>
                    <a:gd name="connsiteY4" fmla="*/ 4379 h 45884"/>
                    <a:gd name="connsiteX5" fmla="*/ 27428 w 40145"/>
                    <a:gd name="connsiteY5" fmla="*/ 8898 h 45884"/>
                    <a:gd name="connsiteX6" fmla="*/ 30789 w 40145"/>
                    <a:gd name="connsiteY6" fmla="*/ 21234 h 45884"/>
                    <a:gd name="connsiteX7" fmla="*/ 27428 w 40145"/>
                    <a:gd name="connsiteY7" fmla="*/ 33545 h 45884"/>
                    <a:gd name="connsiteX8" fmla="*/ 18332 w 40145"/>
                    <a:gd name="connsiteY8" fmla="*/ 38090 h 45884"/>
                    <a:gd name="connsiteX9" fmla="*/ 18332 w 40145"/>
                    <a:gd name="connsiteY9" fmla="*/ 44170 h 45884"/>
                    <a:gd name="connsiteX10" fmla="*/ 33050 w 40145"/>
                    <a:gd name="connsiteY10" fmla="*/ 38077 h 45884"/>
                    <a:gd name="connsiteX11" fmla="*/ 38411 w 40145"/>
                    <a:gd name="connsiteY11" fmla="*/ 21234 h 45884"/>
                    <a:gd name="connsiteX12" fmla="*/ 33050 w 40145"/>
                    <a:gd name="connsiteY12" fmla="*/ 4391 h 45884"/>
                    <a:gd name="connsiteX13" fmla="*/ 18332 w 40145"/>
                    <a:gd name="connsiteY13" fmla="*/ -1714 h 45884"/>
                    <a:gd name="connsiteX14" fmla="*/ 3588 w 40145"/>
                    <a:gd name="connsiteY14" fmla="*/ 4391 h 45884"/>
                    <a:gd name="connsiteX15" fmla="*/ -1735 w 40145"/>
                    <a:gd name="connsiteY15" fmla="*/ 21234 h 45884"/>
                    <a:gd name="connsiteX16" fmla="*/ 3588 w 40145"/>
                    <a:gd name="connsiteY16" fmla="*/ 38077 h 45884"/>
                    <a:gd name="connsiteX17" fmla="*/ 18332 w 40145"/>
                    <a:gd name="connsiteY17" fmla="*/ 44170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145" h="45884">
                      <a:moveTo>
                        <a:pt x="18332" y="38090"/>
                      </a:moveTo>
                      <a:cubicBezTo>
                        <a:pt x="14483" y="38090"/>
                        <a:pt x="11439" y="36587"/>
                        <a:pt x="9198" y="33582"/>
                      </a:cubicBezTo>
                      <a:cubicBezTo>
                        <a:pt x="6958" y="30577"/>
                        <a:pt x="5837" y="26461"/>
                        <a:pt x="5837" y="21234"/>
                      </a:cubicBezTo>
                      <a:cubicBezTo>
                        <a:pt x="5837" y="16007"/>
                        <a:pt x="6949" y="11891"/>
                        <a:pt x="9173" y="8886"/>
                      </a:cubicBezTo>
                      <a:cubicBezTo>
                        <a:pt x="11406" y="5881"/>
                        <a:pt x="14458" y="4379"/>
                        <a:pt x="18332" y="4379"/>
                      </a:cubicBezTo>
                      <a:cubicBezTo>
                        <a:pt x="22163" y="4379"/>
                        <a:pt x="25195" y="5885"/>
                        <a:pt x="27428" y="8898"/>
                      </a:cubicBezTo>
                      <a:cubicBezTo>
                        <a:pt x="29668" y="11920"/>
                        <a:pt x="30789" y="16032"/>
                        <a:pt x="30789" y="21234"/>
                      </a:cubicBezTo>
                      <a:cubicBezTo>
                        <a:pt x="30789" y="26412"/>
                        <a:pt x="29668" y="30515"/>
                        <a:pt x="27428" y="33545"/>
                      </a:cubicBezTo>
                      <a:cubicBezTo>
                        <a:pt x="25195" y="36575"/>
                        <a:pt x="22163" y="38090"/>
                        <a:pt x="18332" y="38090"/>
                      </a:cubicBezTo>
                      <a:close/>
                      <a:moveTo>
                        <a:pt x="18332" y="44170"/>
                      </a:moveTo>
                      <a:cubicBezTo>
                        <a:pt x="24579" y="44170"/>
                        <a:pt x="29485" y="42139"/>
                        <a:pt x="33050" y="38077"/>
                      </a:cubicBezTo>
                      <a:cubicBezTo>
                        <a:pt x="36624" y="34023"/>
                        <a:pt x="38411" y="28409"/>
                        <a:pt x="38411" y="21234"/>
                      </a:cubicBezTo>
                      <a:cubicBezTo>
                        <a:pt x="38411" y="14084"/>
                        <a:pt x="36624" y="8470"/>
                        <a:pt x="33050" y="4391"/>
                      </a:cubicBezTo>
                      <a:cubicBezTo>
                        <a:pt x="29485" y="321"/>
                        <a:pt x="24579" y="-1714"/>
                        <a:pt x="18332" y="-1714"/>
                      </a:cubicBezTo>
                      <a:cubicBezTo>
                        <a:pt x="12060" y="-1714"/>
                        <a:pt x="7145" y="321"/>
                        <a:pt x="3588" y="4391"/>
                      </a:cubicBezTo>
                      <a:cubicBezTo>
                        <a:pt x="40" y="8470"/>
                        <a:pt x="-1735" y="14084"/>
                        <a:pt x="-1735" y="21234"/>
                      </a:cubicBezTo>
                      <a:cubicBezTo>
                        <a:pt x="-1735" y="28409"/>
                        <a:pt x="40" y="34023"/>
                        <a:pt x="3588" y="38077"/>
                      </a:cubicBezTo>
                      <a:cubicBezTo>
                        <a:pt x="7145" y="42139"/>
                        <a:pt x="12060" y="44170"/>
                        <a:pt x="18332" y="44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5" name="자유형 1754">
                  <a:extLst>
                    <a:ext uri="{FF2B5EF4-FFF2-40B4-BE49-F238E27FC236}">
                      <a16:creationId xmlns:a16="http://schemas.microsoft.com/office/drawing/2014/main" id="{68D3493E-F447-B602-DCC6-9ECA166FCB68}"/>
                    </a:ext>
                  </a:extLst>
                </p:cNvPr>
                <p:cNvSpPr/>
                <p:nvPr/>
              </p:nvSpPr>
              <p:spPr>
                <a:xfrm flipV="1">
                  <a:off x="23919906" y="15313562"/>
                  <a:ext cx="34597" cy="45884"/>
                </a:xfrm>
                <a:custGeom>
                  <a:avLst/>
                  <a:gdLst>
                    <a:gd name="connsiteX0" fmla="*/ 33092 w 34597"/>
                    <a:gd name="connsiteY0" fmla="*/ 41448 h 45884"/>
                    <a:gd name="connsiteX1" fmla="*/ 33092 w 34597"/>
                    <a:gd name="connsiteY1" fmla="*/ 34731 h 45884"/>
                    <a:gd name="connsiteX2" fmla="*/ 26982 w 34597"/>
                    <a:gd name="connsiteY2" fmla="*/ 37253 h 45884"/>
                    <a:gd name="connsiteX3" fmla="*/ 20797 w 34597"/>
                    <a:gd name="connsiteY3" fmla="*/ 38090 h 45884"/>
                    <a:gd name="connsiteX4" fmla="*/ 9927 w 34597"/>
                    <a:gd name="connsiteY4" fmla="*/ 33657 h 45884"/>
                    <a:gd name="connsiteX5" fmla="*/ 6066 w 34597"/>
                    <a:gd name="connsiteY5" fmla="*/ 21234 h 45884"/>
                    <a:gd name="connsiteX6" fmla="*/ 9927 w 34597"/>
                    <a:gd name="connsiteY6" fmla="*/ 8799 h 45884"/>
                    <a:gd name="connsiteX7" fmla="*/ 20797 w 34597"/>
                    <a:gd name="connsiteY7" fmla="*/ 4379 h 45884"/>
                    <a:gd name="connsiteX8" fmla="*/ 26982 w 34597"/>
                    <a:gd name="connsiteY8" fmla="*/ 5215 h 45884"/>
                    <a:gd name="connsiteX9" fmla="*/ 33092 w 34597"/>
                    <a:gd name="connsiteY9" fmla="*/ 7737 h 45884"/>
                    <a:gd name="connsiteX10" fmla="*/ 33092 w 34597"/>
                    <a:gd name="connsiteY10" fmla="*/ 1095 h 45884"/>
                    <a:gd name="connsiteX11" fmla="*/ 26857 w 34597"/>
                    <a:gd name="connsiteY11" fmla="*/ -1003 h 45884"/>
                    <a:gd name="connsiteX12" fmla="*/ 20010 w 34597"/>
                    <a:gd name="connsiteY12" fmla="*/ -1714 h 45884"/>
                    <a:gd name="connsiteX13" fmla="*/ 4304 w 34597"/>
                    <a:gd name="connsiteY13" fmla="*/ 4491 h 45884"/>
                    <a:gd name="connsiteX14" fmla="*/ -1506 w 34597"/>
                    <a:gd name="connsiteY14" fmla="*/ 21234 h 45884"/>
                    <a:gd name="connsiteX15" fmla="*/ 4367 w 34597"/>
                    <a:gd name="connsiteY15" fmla="*/ 38040 h 45884"/>
                    <a:gd name="connsiteX16" fmla="*/ 20485 w 34597"/>
                    <a:gd name="connsiteY16" fmla="*/ 44170 h 45884"/>
                    <a:gd name="connsiteX17" fmla="*/ 26957 w 34597"/>
                    <a:gd name="connsiteY17" fmla="*/ 43483 h 45884"/>
                    <a:gd name="connsiteX18" fmla="*/ 33092 w 34597"/>
                    <a:gd name="connsiteY18" fmla="*/ 41448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597" h="45884">
                      <a:moveTo>
                        <a:pt x="33092" y="41448"/>
                      </a:moveTo>
                      <a:lnTo>
                        <a:pt x="33092" y="34731"/>
                      </a:lnTo>
                      <a:cubicBezTo>
                        <a:pt x="31059" y="35855"/>
                        <a:pt x="29023" y="36695"/>
                        <a:pt x="26982" y="37253"/>
                      </a:cubicBezTo>
                      <a:cubicBezTo>
                        <a:pt x="24941" y="37811"/>
                        <a:pt x="22880" y="38090"/>
                        <a:pt x="20797" y="38090"/>
                      </a:cubicBezTo>
                      <a:cubicBezTo>
                        <a:pt x="16133" y="38090"/>
                        <a:pt x="12509" y="36612"/>
                        <a:pt x="9927" y="33657"/>
                      </a:cubicBezTo>
                      <a:cubicBezTo>
                        <a:pt x="7353" y="30711"/>
                        <a:pt x="6066" y="26570"/>
                        <a:pt x="6066" y="21234"/>
                      </a:cubicBezTo>
                      <a:cubicBezTo>
                        <a:pt x="6066" y="15899"/>
                        <a:pt x="7353" y="11753"/>
                        <a:pt x="9927" y="8799"/>
                      </a:cubicBezTo>
                      <a:cubicBezTo>
                        <a:pt x="12509" y="5852"/>
                        <a:pt x="16133" y="4379"/>
                        <a:pt x="20797" y="4379"/>
                      </a:cubicBezTo>
                      <a:cubicBezTo>
                        <a:pt x="22880" y="4379"/>
                        <a:pt x="24941" y="4657"/>
                        <a:pt x="26982" y="5215"/>
                      </a:cubicBezTo>
                      <a:cubicBezTo>
                        <a:pt x="29023" y="5773"/>
                        <a:pt x="31059" y="6614"/>
                        <a:pt x="33092" y="7737"/>
                      </a:cubicBezTo>
                      <a:lnTo>
                        <a:pt x="33092" y="1095"/>
                      </a:lnTo>
                      <a:cubicBezTo>
                        <a:pt x="31084" y="163"/>
                        <a:pt x="29006" y="-536"/>
                        <a:pt x="26857" y="-1003"/>
                      </a:cubicBezTo>
                      <a:cubicBezTo>
                        <a:pt x="24716" y="-1477"/>
                        <a:pt x="22434" y="-1714"/>
                        <a:pt x="20010" y="-1714"/>
                      </a:cubicBezTo>
                      <a:cubicBezTo>
                        <a:pt x="13421" y="-1714"/>
                        <a:pt x="8186" y="354"/>
                        <a:pt x="4304" y="4491"/>
                      </a:cubicBezTo>
                      <a:cubicBezTo>
                        <a:pt x="431" y="8628"/>
                        <a:pt x="-1506" y="14209"/>
                        <a:pt x="-1506" y="21234"/>
                      </a:cubicBezTo>
                      <a:cubicBezTo>
                        <a:pt x="-1506" y="28359"/>
                        <a:pt x="452" y="33961"/>
                        <a:pt x="4367" y="38040"/>
                      </a:cubicBezTo>
                      <a:cubicBezTo>
                        <a:pt x="8290" y="42127"/>
                        <a:pt x="13663" y="44170"/>
                        <a:pt x="20485" y="44170"/>
                      </a:cubicBezTo>
                      <a:cubicBezTo>
                        <a:pt x="22692" y="44170"/>
                        <a:pt x="24850" y="43941"/>
                        <a:pt x="26957" y="43483"/>
                      </a:cubicBezTo>
                      <a:cubicBezTo>
                        <a:pt x="29065" y="43034"/>
                        <a:pt x="31109" y="42356"/>
                        <a:pt x="33092" y="41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6" name="자유형 1755">
                  <a:extLst>
                    <a:ext uri="{FF2B5EF4-FFF2-40B4-BE49-F238E27FC236}">
                      <a16:creationId xmlns:a16="http://schemas.microsoft.com/office/drawing/2014/main" id="{C4BF2A9D-B418-802D-5212-C5B75B283E62}"/>
                    </a:ext>
                  </a:extLst>
                </p:cNvPr>
                <p:cNvSpPr/>
                <p:nvPr/>
              </p:nvSpPr>
              <p:spPr>
                <a:xfrm flipV="1">
                  <a:off x="23964258" y="15313562"/>
                  <a:ext cx="36946" cy="45884"/>
                </a:xfrm>
                <a:custGeom>
                  <a:avLst/>
                  <a:gdLst>
                    <a:gd name="connsiteX0" fmla="*/ 20991 w 36946"/>
                    <a:gd name="connsiteY0" fmla="*/ 21384 h 45884"/>
                    <a:gd name="connsiteX1" fmla="*/ 8922 w 36946"/>
                    <a:gd name="connsiteY1" fmla="*/ 19399 h 45884"/>
                    <a:gd name="connsiteX2" fmla="*/ 5561 w 36946"/>
                    <a:gd name="connsiteY2" fmla="*/ 12607 h 45884"/>
                    <a:gd name="connsiteX3" fmla="*/ 8085 w 36946"/>
                    <a:gd name="connsiteY3" fmla="*/ 6539 h 45884"/>
                    <a:gd name="connsiteX4" fmla="*/ 14932 w 36946"/>
                    <a:gd name="connsiteY4" fmla="*/ 4304 h 45884"/>
                    <a:gd name="connsiteX5" fmla="*/ 24527 w 36946"/>
                    <a:gd name="connsiteY5" fmla="*/ 8536 h 45884"/>
                    <a:gd name="connsiteX6" fmla="*/ 28138 w 36946"/>
                    <a:gd name="connsiteY6" fmla="*/ 19786 h 45884"/>
                    <a:gd name="connsiteX7" fmla="*/ 28138 w 36946"/>
                    <a:gd name="connsiteY7" fmla="*/ 21384 h 45884"/>
                    <a:gd name="connsiteX8" fmla="*/ 20991 w 36946"/>
                    <a:gd name="connsiteY8" fmla="*/ 21384 h 45884"/>
                    <a:gd name="connsiteX9" fmla="*/ 35323 w 36946"/>
                    <a:gd name="connsiteY9" fmla="*/ 24356 h 45884"/>
                    <a:gd name="connsiteX10" fmla="*/ 35323 w 36946"/>
                    <a:gd name="connsiteY10" fmla="*/ -578 h 45884"/>
                    <a:gd name="connsiteX11" fmla="*/ 28138 w 36946"/>
                    <a:gd name="connsiteY11" fmla="*/ -578 h 45884"/>
                    <a:gd name="connsiteX12" fmla="*/ 28138 w 36946"/>
                    <a:gd name="connsiteY12" fmla="*/ 6052 h 45884"/>
                    <a:gd name="connsiteX13" fmla="*/ 22003 w 36946"/>
                    <a:gd name="connsiteY13" fmla="*/ 184 h 45884"/>
                    <a:gd name="connsiteX14" fmla="*/ 13020 w 36946"/>
                    <a:gd name="connsiteY14" fmla="*/ -1714 h 45884"/>
                    <a:gd name="connsiteX15" fmla="*/ 2337 w 36946"/>
                    <a:gd name="connsiteY15" fmla="*/ 2056 h 45884"/>
                    <a:gd name="connsiteX16" fmla="*/ -1624 w 36946"/>
                    <a:gd name="connsiteY16" fmla="*/ 12145 h 45884"/>
                    <a:gd name="connsiteX17" fmla="*/ 3312 w 36946"/>
                    <a:gd name="connsiteY17" fmla="*/ 23257 h 45884"/>
                    <a:gd name="connsiteX18" fmla="*/ 18055 w 36946"/>
                    <a:gd name="connsiteY18" fmla="*/ 27002 h 45884"/>
                    <a:gd name="connsiteX19" fmla="*/ 28138 w 36946"/>
                    <a:gd name="connsiteY19" fmla="*/ 27002 h 45884"/>
                    <a:gd name="connsiteX20" fmla="*/ 28138 w 36946"/>
                    <a:gd name="connsiteY20" fmla="*/ 27714 h 45884"/>
                    <a:gd name="connsiteX21" fmla="*/ 24877 w 36946"/>
                    <a:gd name="connsiteY21" fmla="*/ 35380 h 45884"/>
                    <a:gd name="connsiteX22" fmla="*/ 15719 w 36946"/>
                    <a:gd name="connsiteY22" fmla="*/ 38090 h 45884"/>
                    <a:gd name="connsiteX23" fmla="*/ 8409 w 36946"/>
                    <a:gd name="connsiteY23" fmla="*/ 37191 h 45884"/>
                    <a:gd name="connsiteX24" fmla="*/ 1587 w 36946"/>
                    <a:gd name="connsiteY24" fmla="*/ 34494 h 45884"/>
                    <a:gd name="connsiteX25" fmla="*/ 1587 w 36946"/>
                    <a:gd name="connsiteY25" fmla="*/ 41136 h 45884"/>
                    <a:gd name="connsiteX26" fmla="*/ 9234 w 36946"/>
                    <a:gd name="connsiteY26" fmla="*/ 43408 h 45884"/>
                    <a:gd name="connsiteX27" fmla="*/ 16456 w 36946"/>
                    <a:gd name="connsiteY27" fmla="*/ 44170 h 45884"/>
                    <a:gd name="connsiteX28" fmla="*/ 30637 w 36946"/>
                    <a:gd name="connsiteY28" fmla="*/ 39251 h 45884"/>
                    <a:gd name="connsiteX29" fmla="*/ 35323 w 36946"/>
                    <a:gd name="connsiteY29" fmla="*/ 24356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6946" h="45884">
                      <a:moveTo>
                        <a:pt x="20991" y="21384"/>
                      </a:moveTo>
                      <a:cubicBezTo>
                        <a:pt x="15186" y="21384"/>
                        <a:pt x="11162" y="20722"/>
                        <a:pt x="8922" y="19399"/>
                      </a:cubicBezTo>
                      <a:cubicBezTo>
                        <a:pt x="6681" y="18075"/>
                        <a:pt x="5561" y="15811"/>
                        <a:pt x="5561" y="12607"/>
                      </a:cubicBezTo>
                      <a:cubicBezTo>
                        <a:pt x="5561" y="10060"/>
                        <a:pt x="6402" y="8037"/>
                        <a:pt x="8085" y="6539"/>
                      </a:cubicBezTo>
                      <a:cubicBezTo>
                        <a:pt x="9767" y="5049"/>
                        <a:pt x="12049" y="4304"/>
                        <a:pt x="14932" y="4304"/>
                      </a:cubicBezTo>
                      <a:cubicBezTo>
                        <a:pt x="18921" y="4304"/>
                        <a:pt x="22120" y="5715"/>
                        <a:pt x="24527" y="8536"/>
                      </a:cubicBezTo>
                      <a:cubicBezTo>
                        <a:pt x="26935" y="11358"/>
                        <a:pt x="28138" y="15108"/>
                        <a:pt x="28138" y="19786"/>
                      </a:cubicBezTo>
                      <a:lnTo>
                        <a:pt x="28138" y="21384"/>
                      </a:lnTo>
                      <a:lnTo>
                        <a:pt x="20991" y="21384"/>
                      </a:lnTo>
                      <a:close/>
                      <a:moveTo>
                        <a:pt x="35323" y="24356"/>
                      </a:moveTo>
                      <a:lnTo>
                        <a:pt x="35323" y="-578"/>
                      </a:lnTo>
                      <a:lnTo>
                        <a:pt x="28138" y="-578"/>
                      </a:lnTo>
                      <a:lnTo>
                        <a:pt x="28138" y="6052"/>
                      </a:lnTo>
                      <a:cubicBezTo>
                        <a:pt x="26497" y="3405"/>
                        <a:pt x="24452" y="1449"/>
                        <a:pt x="22003" y="184"/>
                      </a:cubicBezTo>
                      <a:cubicBezTo>
                        <a:pt x="19555" y="-1082"/>
                        <a:pt x="16560" y="-1714"/>
                        <a:pt x="13020" y="-1714"/>
                      </a:cubicBezTo>
                      <a:cubicBezTo>
                        <a:pt x="8547" y="-1714"/>
                        <a:pt x="4986" y="-457"/>
                        <a:pt x="2337" y="2056"/>
                      </a:cubicBezTo>
                      <a:cubicBezTo>
                        <a:pt x="-303" y="4570"/>
                        <a:pt x="-1624" y="7933"/>
                        <a:pt x="-1624" y="12145"/>
                      </a:cubicBezTo>
                      <a:cubicBezTo>
                        <a:pt x="-1624" y="17056"/>
                        <a:pt x="21" y="20760"/>
                        <a:pt x="3312" y="23257"/>
                      </a:cubicBezTo>
                      <a:cubicBezTo>
                        <a:pt x="6610" y="25754"/>
                        <a:pt x="11525" y="27002"/>
                        <a:pt x="18055" y="27002"/>
                      </a:cubicBezTo>
                      <a:lnTo>
                        <a:pt x="28138" y="27002"/>
                      </a:lnTo>
                      <a:lnTo>
                        <a:pt x="28138" y="27714"/>
                      </a:lnTo>
                      <a:cubicBezTo>
                        <a:pt x="28138" y="31019"/>
                        <a:pt x="27051" y="33574"/>
                        <a:pt x="24877" y="35380"/>
                      </a:cubicBezTo>
                      <a:cubicBezTo>
                        <a:pt x="22703" y="37187"/>
                        <a:pt x="19650" y="38090"/>
                        <a:pt x="15719" y="38090"/>
                      </a:cubicBezTo>
                      <a:cubicBezTo>
                        <a:pt x="13220" y="38090"/>
                        <a:pt x="10783" y="37790"/>
                        <a:pt x="8409" y="37191"/>
                      </a:cubicBezTo>
                      <a:cubicBezTo>
                        <a:pt x="6044" y="36591"/>
                        <a:pt x="3770" y="35692"/>
                        <a:pt x="1587" y="34494"/>
                      </a:cubicBezTo>
                      <a:lnTo>
                        <a:pt x="1587" y="41136"/>
                      </a:lnTo>
                      <a:cubicBezTo>
                        <a:pt x="4211" y="42152"/>
                        <a:pt x="6760" y="42909"/>
                        <a:pt x="9234" y="43408"/>
                      </a:cubicBezTo>
                      <a:cubicBezTo>
                        <a:pt x="11708" y="43916"/>
                        <a:pt x="14115" y="44170"/>
                        <a:pt x="16456" y="44170"/>
                      </a:cubicBezTo>
                      <a:cubicBezTo>
                        <a:pt x="22787" y="44170"/>
                        <a:pt x="27514" y="42530"/>
                        <a:pt x="30637" y="39251"/>
                      </a:cubicBezTo>
                      <a:cubicBezTo>
                        <a:pt x="33761" y="35980"/>
                        <a:pt x="35323" y="31014"/>
                        <a:pt x="35323" y="243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7" name="자유형 1756">
                  <a:extLst>
                    <a:ext uri="{FF2B5EF4-FFF2-40B4-BE49-F238E27FC236}">
                      <a16:creationId xmlns:a16="http://schemas.microsoft.com/office/drawing/2014/main" id="{F2A336D4-EF00-83C3-3FC5-978F37BA916A}"/>
                    </a:ext>
                  </a:extLst>
                </p:cNvPr>
                <p:cNvSpPr/>
                <p:nvPr/>
              </p:nvSpPr>
              <p:spPr>
                <a:xfrm flipV="1">
                  <a:off x="24015997" y="15297593"/>
                  <a:ext cx="7184" cy="60717"/>
                </a:xfrm>
                <a:custGeom>
                  <a:avLst/>
                  <a:gdLst>
                    <a:gd name="connsiteX0" fmla="*/ -646 w 7184"/>
                    <a:gd name="connsiteY0" fmla="*/ 58317 h 60717"/>
                    <a:gd name="connsiteX1" fmla="*/ 6538 w 7184"/>
                    <a:gd name="connsiteY1" fmla="*/ 58317 h 60717"/>
                    <a:gd name="connsiteX2" fmla="*/ 6538 w 7184"/>
                    <a:gd name="connsiteY2" fmla="*/ -2401 h 60717"/>
                    <a:gd name="connsiteX3" fmla="*/ -646 w 7184"/>
                    <a:gd name="connsiteY3" fmla="*/ -2401 h 60717"/>
                    <a:gd name="connsiteX4" fmla="*/ -646 w 7184"/>
                    <a:gd name="connsiteY4" fmla="*/ 58317 h 6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4" h="60717">
                      <a:moveTo>
                        <a:pt x="-646" y="58317"/>
                      </a:moveTo>
                      <a:lnTo>
                        <a:pt x="6538" y="58317"/>
                      </a:lnTo>
                      <a:lnTo>
                        <a:pt x="6538" y="-2401"/>
                      </a:lnTo>
                      <a:lnTo>
                        <a:pt x="-646" y="-2401"/>
                      </a:lnTo>
                      <a:lnTo>
                        <a:pt x="-646" y="58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8" name="자유형 1757">
                  <a:extLst>
                    <a:ext uri="{FF2B5EF4-FFF2-40B4-BE49-F238E27FC236}">
                      <a16:creationId xmlns:a16="http://schemas.microsoft.com/office/drawing/2014/main" id="{A8909A34-6371-B09B-C857-DCA5408E1ACA}"/>
                    </a:ext>
                  </a:extLst>
                </p:cNvPr>
                <p:cNvSpPr/>
                <p:nvPr/>
              </p:nvSpPr>
              <p:spPr>
                <a:xfrm flipV="1">
                  <a:off x="24036852" y="15348397"/>
                  <a:ext cx="11432" cy="19202"/>
                </a:xfrm>
                <a:custGeom>
                  <a:avLst/>
                  <a:gdLst>
                    <a:gd name="connsiteX0" fmla="*/ 2495 w 11432"/>
                    <a:gd name="connsiteY0" fmla="*/ 19213 h 19202"/>
                    <a:gd name="connsiteX1" fmla="*/ 10729 w 11432"/>
                    <a:gd name="connsiteY1" fmla="*/ 19213 h 19202"/>
                    <a:gd name="connsiteX2" fmla="*/ 10729 w 11432"/>
                    <a:gd name="connsiteY2" fmla="*/ 12496 h 19202"/>
                    <a:gd name="connsiteX3" fmla="*/ 4332 w 11432"/>
                    <a:gd name="connsiteY3" fmla="*/ 10 h 19202"/>
                    <a:gd name="connsiteX4" fmla="*/ -704 w 11432"/>
                    <a:gd name="connsiteY4" fmla="*/ 10 h 19202"/>
                    <a:gd name="connsiteX5" fmla="*/ 2495 w 11432"/>
                    <a:gd name="connsiteY5" fmla="*/ 12496 h 19202"/>
                    <a:gd name="connsiteX6" fmla="*/ 2495 w 11432"/>
                    <a:gd name="connsiteY6" fmla="*/ 19213 h 1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2" h="19202">
                      <a:moveTo>
                        <a:pt x="2495" y="19213"/>
                      </a:moveTo>
                      <a:lnTo>
                        <a:pt x="10729" y="19213"/>
                      </a:lnTo>
                      <a:lnTo>
                        <a:pt x="10729" y="12496"/>
                      </a:lnTo>
                      <a:lnTo>
                        <a:pt x="4332" y="10"/>
                      </a:lnTo>
                      <a:lnTo>
                        <a:pt x="-704" y="10"/>
                      </a:lnTo>
                      <a:lnTo>
                        <a:pt x="2495" y="12496"/>
                      </a:lnTo>
                      <a:lnTo>
                        <a:pt x="2495" y="19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9" name="자유형 1758">
                  <a:extLst>
                    <a:ext uri="{FF2B5EF4-FFF2-40B4-BE49-F238E27FC236}">
                      <a16:creationId xmlns:a16="http://schemas.microsoft.com/office/drawing/2014/main" id="{C3669E81-C1DB-A163-59BB-DDDED23A3892}"/>
                    </a:ext>
                  </a:extLst>
                </p:cNvPr>
                <p:cNvSpPr/>
                <p:nvPr/>
              </p:nvSpPr>
              <p:spPr>
                <a:xfrm flipV="1">
                  <a:off x="24061371" y="15299004"/>
                  <a:ext cx="41032" cy="60442"/>
                </a:xfrm>
                <a:custGeom>
                  <a:avLst/>
                  <a:gdLst>
                    <a:gd name="connsiteX0" fmla="*/ 35711 w 41032"/>
                    <a:gd name="connsiteY0" fmla="*/ 55185 h 60442"/>
                    <a:gd name="connsiteX1" fmla="*/ 35711 w 41032"/>
                    <a:gd name="connsiteY1" fmla="*/ 47494 h 60442"/>
                    <a:gd name="connsiteX2" fmla="*/ 27240 w 41032"/>
                    <a:gd name="connsiteY2" fmla="*/ 50690 h 60442"/>
                    <a:gd name="connsiteX3" fmla="*/ 19543 w 41032"/>
                    <a:gd name="connsiteY3" fmla="*/ 51752 h 60442"/>
                    <a:gd name="connsiteX4" fmla="*/ 9610 w 41032"/>
                    <a:gd name="connsiteY4" fmla="*/ 49254 h 60442"/>
                    <a:gd name="connsiteX5" fmla="*/ 6111 w 41032"/>
                    <a:gd name="connsiteY5" fmla="*/ 42150 h 60442"/>
                    <a:gd name="connsiteX6" fmla="*/ 8435 w 41032"/>
                    <a:gd name="connsiteY6" fmla="*/ 36307 h 60442"/>
                    <a:gd name="connsiteX7" fmla="*/ 17244 w 41032"/>
                    <a:gd name="connsiteY7" fmla="*/ 33136 h 60442"/>
                    <a:gd name="connsiteX8" fmla="*/ 22004 w 41032"/>
                    <a:gd name="connsiteY8" fmla="*/ 32162 h 60442"/>
                    <a:gd name="connsiteX9" fmla="*/ 35024 w 41032"/>
                    <a:gd name="connsiteY9" fmla="*/ 26244 h 60442"/>
                    <a:gd name="connsiteX10" fmla="*/ 39222 w 41032"/>
                    <a:gd name="connsiteY10" fmla="*/ 14919 h 60442"/>
                    <a:gd name="connsiteX11" fmla="*/ 33537 w 41032"/>
                    <a:gd name="connsiteY11" fmla="*/ 2072 h 60442"/>
                    <a:gd name="connsiteX12" fmla="*/ 16894 w 41032"/>
                    <a:gd name="connsiteY12" fmla="*/ -2298 h 60442"/>
                    <a:gd name="connsiteX13" fmla="*/ 8085 w 41032"/>
                    <a:gd name="connsiteY13" fmla="*/ -1362 h 60442"/>
                    <a:gd name="connsiteX14" fmla="*/ -1573 w 41032"/>
                    <a:gd name="connsiteY14" fmla="*/ 1410 h 60442"/>
                    <a:gd name="connsiteX15" fmla="*/ -1573 w 41032"/>
                    <a:gd name="connsiteY15" fmla="*/ 9525 h 60442"/>
                    <a:gd name="connsiteX16" fmla="*/ 7835 w 41032"/>
                    <a:gd name="connsiteY16" fmla="*/ 5468 h 60442"/>
                    <a:gd name="connsiteX17" fmla="*/ 16894 w 41032"/>
                    <a:gd name="connsiteY17" fmla="*/ 4107 h 60442"/>
                    <a:gd name="connsiteX18" fmla="*/ 27314 w 41032"/>
                    <a:gd name="connsiteY18" fmla="*/ 6754 h 60442"/>
                    <a:gd name="connsiteX19" fmla="*/ 30988 w 41032"/>
                    <a:gd name="connsiteY19" fmla="*/ 14332 h 60442"/>
                    <a:gd name="connsiteX20" fmla="*/ 28352 w 41032"/>
                    <a:gd name="connsiteY20" fmla="*/ 21037 h 60442"/>
                    <a:gd name="connsiteX21" fmla="*/ 19705 w 41032"/>
                    <a:gd name="connsiteY21" fmla="*/ 24670 h 60442"/>
                    <a:gd name="connsiteX22" fmla="*/ 14895 w 41032"/>
                    <a:gd name="connsiteY22" fmla="*/ 25607 h 60442"/>
                    <a:gd name="connsiteX23" fmla="*/ 2125 w 41032"/>
                    <a:gd name="connsiteY23" fmla="*/ 31100 h 60442"/>
                    <a:gd name="connsiteX24" fmla="*/ -1810 w 41032"/>
                    <a:gd name="connsiteY24" fmla="*/ 41526 h 60442"/>
                    <a:gd name="connsiteX25" fmla="*/ 3637 w 41032"/>
                    <a:gd name="connsiteY25" fmla="*/ 53699 h 60442"/>
                    <a:gd name="connsiteX26" fmla="*/ 18643 w 41032"/>
                    <a:gd name="connsiteY26" fmla="*/ 58144 h 60442"/>
                    <a:gd name="connsiteX27" fmla="*/ 27002 w 41032"/>
                    <a:gd name="connsiteY27" fmla="*/ 57395 h 60442"/>
                    <a:gd name="connsiteX28" fmla="*/ 35711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711" y="55185"/>
                      </a:moveTo>
                      <a:lnTo>
                        <a:pt x="35711" y="47494"/>
                      </a:lnTo>
                      <a:cubicBezTo>
                        <a:pt x="32721" y="48926"/>
                        <a:pt x="29897" y="49991"/>
                        <a:pt x="27240" y="50690"/>
                      </a:cubicBezTo>
                      <a:cubicBezTo>
                        <a:pt x="24582" y="51398"/>
                        <a:pt x="22017" y="51752"/>
                        <a:pt x="19543" y="51752"/>
                      </a:cubicBezTo>
                      <a:cubicBezTo>
                        <a:pt x="15253" y="51752"/>
                        <a:pt x="11942" y="50919"/>
                        <a:pt x="9610" y="49254"/>
                      </a:cubicBezTo>
                      <a:cubicBezTo>
                        <a:pt x="7277" y="47590"/>
                        <a:pt x="6111" y="45222"/>
                        <a:pt x="6111" y="42150"/>
                      </a:cubicBezTo>
                      <a:cubicBezTo>
                        <a:pt x="6111" y="39570"/>
                        <a:pt x="6886" y="37622"/>
                        <a:pt x="8435" y="36307"/>
                      </a:cubicBezTo>
                      <a:cubicBezTo>
                        <a:pt x="9985" y="35000"/>
                        <a:pt x="12921" y="33943"/>
                        <a:pt x="17244" y="33136"/>
                      </a:cubicBezTo>
                      <a:lnTo>
                        <a:pt x="22004" y="32162"/>
                      </a:lnTo>
                      <a:cubicBezTo>
                        <a:pt x="27885" y="31038"/>
                        <a:pt x="32225" y="29065"/>
                        <a:pt x="35024" y="26244"/>
                      </a:cubicBezTo>
                      <a:cubicBezTo>
                        <a:pt x="37822" y="23422"/>
                        <a:pt x="39222" y="19647"/>
                        <a:pt x="39222" y="14919"/>
                      </a:cubicBezTo>
                      <a:cubicBezTo>
                        <a:pt x="39222" y="9267"/>
                        <a:pt x="37327" y="4985"/>
                        <a:pt x="33537" y="2072"/>
                      </a:cubicBezTo>
                      <a:cubicBezTo>
                        <a:pt x="29755" y="-842"/>
                        <a:pt x="24207" y="-2298"/>
                        <a:pt x="16894" y="-2298"/>
                      </a:cubicBezTo>
                      <a:cubicBezTo>
                        <a:pt x="14137" y="-2298"/>
                        <a:pt x="11201" y="-1986"/>
                        <a:pt x="8085" y="-1362"/>
                      </a:cubicBezTo>
                      <a:cubicBezTo>
                        <a:pt x="4978" y="-738"/>
                        <a:pt x="1759" y="186"/>
                        <a:pt x="-1573" y="1410"/>
                      </a:cubicBezTo>
                      <a:lnTo>
                        <a:pt x="-1573" y="9525"/>
                      </a:lnTo>
                      <a:cubicBezTo>
                        <a:pt x="1626" y="7736"/>
                        <a:pt x="4762" y="6383"/>
                        <a:pt x="7835" y="5468"/>
                      </a:cubicBezTo>
                      <a:cubicBezTo>
                        <a:pt x="10909" y="4560"/>
                        <a:pt x="13929" y="4107"/>
                        <a:pt x="16894" y="4107"/>
                      </a:cubicBezTo>
                      <a:cubicBezTo>
                        <a:pt x="21392" y="4107"/>
                        <a:pt x="24866" y="4989"/>
                        <a:pt x="27314" y="6754"/>
                      </a:cubicBezTo>
                      <a:cubicBezTo>
                        <a:pt x="29763" y="8527"/>
                        <a:pt x="30988" y="11053"/>
                        <a:pt x="30988" y="14332"/>
                      </a:cubicBezTo>
                      <a:cubicBezTo>
                        <a:pt x="30988" y="17187"/>
                        <a:pt x="30109" y="19422"/>
                        <a:pt x="28352" y="21037"/>
                      </a:cubicBezTo>
                      <a:cubicBezTo>
                        <a:pt x="26594" y="22652"/>
                        <a:pt x="23712" y="23863"/>
                        <a:pt x="19705" y="24670"/>
                      </a:cubicBezTo>
                      <a:lnTo>
                        <a:pt x="14895" y="25607"/>
                      </a:lnTo>
                      <a:cubicBezTo>
                        <a:pt x="9014" y="26772"/>
                        <a:pt x="4758" y="28603"/>
                        <a:pt x="2125" y="31100"/>
                      </a:cubicBezTo>
                      <a:cubicBezTo>
                        <a:pt x="-498" y="33598"/>
                        <a:pt x="-1810" y="37073"/>
                        <a:pt x="-1810" y="41526"/>
                      </a:cubicBezTo>
                      <a:cubicBezTo>
                        <a:pt x="-1810" y="46678"/>
                        <a:pt x="6" y="50736"/>
                        <a:pt x="3637" y="53699"/>
                      </a:cubicBezTo>
                      <a:cubicBezTo>
                        <a:pt x="7269" y="56662"/>
                        <a:pt x="12271" y="58144"/>
                        <a:pt x="18643" y="58144"/>
                      </a:cubicBezTo>
                      <a:cubicBezTo>
                        <a:pt x="21384" y="58144"/>
                        <a:pt x="24170" y="57894"/>
                        <a:pt x="27002" y="57395"/>
                      </a:cubicBezTo>
                      <a:cubicBezTo>
                        <a:pt x="29843" y="56904"/>
                        <a:pt x="32746" y="56167"/>
                        <a:pt x="35711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0" name="자유형 1759">
                  <a:extLst>
                    <a:ext uri="{FF2B5EF4-FFF2-40B4-BE49-F238E27FC236}">
                      <a16:creationId xmlns:a16="http://schemas.microsoft.com/office/drawing/2014/main" id="{061F6073-E2EA-2BC4-72B8-0EFA32147E53}"/>
                    </a:ext>
                  </a:extLst>
                </p:cNvPr>
                <p:cNvSpPr/>
                <p:nvPr/>
              </p:nvSpPr>
              <p:spPr>
                <a:xfrm flipV="1">
                  <a:off x="24114704" y="15300053"/>
                  <a:ext cx="37646" cy="58257"/>
                </a:xfrm>
                <a:custGeom>
                  <a:avLst/>
                  <a:gdLst>
                    <a:gd name="connsiteX0" fmla="*/ 6011 w 37646"/>
                    <a:gd name="connsiteY0" fmla="*/ 49476 h 58257"/>
                    <a:gd name="connsiteX1" fmla="*/ 6011 w 37646"/>
                    <a:gd name="connsiteY1" fmla="*/ 27589 h 58257"/>
                    <a:gd name="connsiteX2" fmla="*/ 15932 w 37646"/>
                    <a:gd name="connsiteY2" fmla="*/ 27589 h 58257"/>
                    <a:gd name="connsiteX3" fmla="*/ 24440 w 37646"/>
                    <a:gd name="connsiteY3" fmla="*/ 30435 h 58257"/>
                    <a:gd name="connsiteX4" fmla="*/ 27452 w 37646"/>
                    <a:gd name="connsiteY4" fmla="*/ 38551 h 58257"/>
                    <a:gd name="connsiteX5" fmla="*/ 24440 w 37646"/>
                    <a:gd name="connsiteY5" fmla="*/ 46629 h 58257"/>
                    <a:gd name="connsiteX6" fmla="*/ 15932 w 37646"/>
                    <a:gd name="connsiteY6" fmla="*/ 49476 h 58257"/>
                    <a:gd name="connsiteX7" fmla="*/ 6011 w 37646"/>
                    <a:gd name="connsiteY7" fmla="*/ 49476 h 58257"/>
                    <a:gd name="connsiteX8" fmla="*/ -1873 w 37646"/>
                    <a:gd name="connsiteY8" fmla="*/ 55956 h 58257"/>
                    <a:gd name="connsiteX9" fmla="*/ 15932 w 37646"/>
                    <a:gd name="connsiteY9" fmla="*/ 55956 h 58257"/>
                    <a:gd name="connsiteX10" fmla="*/ 30750 w 37646"/>
                    <a:gd name="connsiteY10" fmla="*/ 51523 h 58257"/>
                    <a:gd name="connsiteX11" fmla="*/ 35773 w 37646"/>
                    <a:gd name="connsiteY11" fmla="*/ 38551 h 58257"/>
                    <a:gd name="connsiteX12" fmla="*/ 30750 w 37646"/>
                    <a:gd name="connsiteY12" fmla="*/ 25516 h 58257"/>
                    <a:gd name="connsiteX13" fmla="*/ 15932 w 37646"/>
                    <a:gd name="connsiteY13" fmla="*/ 21109 h 58257"/>
                    <a:gd name="connsiteX14" fmla="*/ 6011 w 37646"/>
                    <a:gd name="connsiteY14" fmla="*/ 21109 h 58257"/>
                    <a:gd name="connsiteX15" fmla="*/ 6011 w 37646"/>
                    <a:gd name="connsiteY15" fmla="*/ -2302 h 58257"/>
                    <a:gd name="connsiteX16" fmla="*/ -1873 w 37646"/>
                    <a:gd name="connsiteY16" fmla="*/ -2302 h 58257"/>
                    <a:gd name="connsiteX17" fmla="*/ -1873 w 37646"/>
                    <a:gd name="connsiteY1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7646" h="58257">
                      <a:moveTo>
                        <a:pt x="6011" y="49476"/>
                      </a:moveTo>
                      <a:lnTo>
                        <a:pt x="6011" y="27589"/>
                      </a:lnTo>
                      <a:lnTo>
                        <a:pt x="15932" y="27589"/>
                      </a:lnTo>
                      <a:cubicBezTo>
                        <a:pt x="19605" y="27589"/>
                        <a:pt x="22441" y="28537"/>
                        <a:pt x="24440" y="30435"/>
                      </a:cubicBezTo>
                      <a:cubicBezTo>
                        <a:pt x="26448" y="32333"/>
                        <a:pt x="27452" y="35038"/>
                        <a:pt x="27452" y="38551"/>
                      </a:cubicBezTo>
                      <a:cubicBezTo>
                        <a:pt x="27452" y="42038"/>
                        <a:pt x="26448" y="44731"/>
                        <a:pt x="24440" y="46629"/>
                      </a:cubicBezTo>
                      <a:cubicBezTo>
                        <a:pt x="22441" y="48527"/>
                        <a:pt x="19605" y="49476"/>
                        <a:pt x="15932" y="49476"/>
                      </a:cubicBezTo>
                      <a:lnTo>
                        <a:pt x="6011" y="49476"/>
                      </a:lnTo>
                      <a:close/>
                      <a:moveTo>
                        <a:pt x="-1873" y="55956"/>
                      </a:moveTo>
                      <a:lnTo>
                        <a:pt x="15932" y="55956"/>
                      </a:lnTo>
                      <a:cubicBezTo>
                        <a:pt x="22470" y="55956"/>
                        <a:pt x="27410" y="54478"/>
                        <a:pt x="30750" y="51523"/>
                      </a:cubicBezTo>
                      <a:cubicBezTo>
                        <a:pt x="34099" y="48568"/>
                        <a:pt x="35773" y="44244"/>
                        <a:pt x="35773" y="38551"/>
                      </a:cubicBezTo>
                      <a:cubicBezTo>
                        <a:pt x="35773" y="32799"/>
                        <a:pt x="34099" y="28454"/>
                        <a:pt x="30750" y="25516"/>
                      </a:cubicBezTo>
                      <a:cubicBezTo>
                        <a:pt x="27410" y="22578"/>
                        <a:pt x="22470" y="21109"/>
                        <a:pt x="15932" y="21109"/>
                      </a:cubicBezTo>
                      <a:lnTo>
                        <a:pt x="6011" y="21109"/>
                      </a:lnTo>
                      <a:lnTo>
                        <a:pt x="6011" y="-2302"/>
                      </a:lnTo>
                      <a:lnTo>
                        <a:pt x="-1873" y="-2302"/>
                      </a:lnTo>
                      <a:lnTo>
                        <a:pt x="-1873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1" name="자유형 1760">
                  <a:extLst>
                    <a:ext uri="{FF2B5EF4-FFF2-40B4-BE49-F238E27FC236}">
                      <a16:creationId xmlns:a16="http://schemas.microsoft.com/office/drawing/2014/main" id="{C38A54E0-2D44-F8EA-07EE-22262E5B74D7}"/>
                    </a:ext>
                  </a:extLst>
                </p:cNvPr>
                <p:cNvSpPr/>
                <p:nvPr/>
              </p:nvSpPr>
              <p:spPr>
                <a:xfrm flipV="1">
                  <a:off x="24160351" y="15299004"/>
                  <a:ext cx="41032" cy="60442"/>
                </a:xfrm>
                <a:custGeom>
                  <a:avLst/>
                  <a:gdLst>
                    <a:gd name="connsiteX0" fmla="*/ 35726 w 41032"/>
                    <a:gd name="connsiteY0" fmla="*/ 55185 h 60442"/>
                    <a:gd name="connsiteX1" fmla="*/ 35726 w 41032"/>
                    <a:gd name="connsiteY1" fmla="*/ 47494 h 60442"/>
                    <a:gd name="connsiteX2" fmla="*/ 27254 w 41032"/>
                    <a:gd name="connsiteY2" fmla="*/ 50690 h 60442"/>
                    <a:gd name="connsiteX3" fmla="*/ 19558 w 41032"/>
                    <a:gd name="connsiteY3" fmla="*/ 51752 h 60442"/>
                    <a:gd name="connsiteX4" fmla="*/ 9625 w 41032"/>
                    <a:gd name="connsiteY4" fmla="*/ 49254 h 60442"/>
                    <a:gd name="connsiteX5" fmla="*/ 6126 w 41032"/>
                    <a:gd name="connsiteY5" fmla="*/ 42150 h 60442"/>
                    <a:gd name="connsiteX6" fmla="*/ 8450 w 41032"/>
                    <a:gd name="connsiteY6" fmla="*/ 36307 h 60442"/>
                    <a:gd name="connsiteX7" fmla="*/ 17259 w 41032"/>
                    <a:gd name="connsiteY7" fmla="*/ 33136 h 60442"/>
                    <a:gd name="connsiteX8" fmla="*/ 22019 w 41032"/>
                    <a:gd name="connsiteY8" fmla="*/ 32162 h 60442"/>
                    <a:gd name="connsiteX9" fmla="*/ 35038 w 41032"/>
                    <a:gd name="connsiteY9" fmla="*/ 26244 h 60442"/>
                    <a:gd name="connsiteX10" fmla="*/ 39237 w 41032"/>
                    <a:gd name="connsiteY10" fmla="*/ 14919 h 60442"/>
                    <a:gd name="connsiteX11" fmla="*/ 33552 w 41032"/>
                    <a:gd name="connsiteY11" fmla="*/ 2072 h 60442"/>
                    <a:gd name="connsiteX12" fmla="*/ 16909 w 41032"/>
                    <a:gd name="connsiteY12" fmla="*/ -2298 h 60442"/>
                    <a:gd name="connsiteX13" fmla="*/ 8100 w 41032"/>
                    <a:gd name="connsiteY13" fmla="*/ -1362 h 60442"/>
                    <a:gd name="connsiteX14" fmla="*/ -1558 w 41032"/>
                    <a:gd name="connsiteY14" fmla="*/ 1410 h 60442"/>
                    <a:gd name="connsiteX15" fmla="*/ -1558 w 41032"/>
                    <a:gd name="connsiteY15" fmla="*/ 9525 h 60442"/>
                    <a:gd name="connsiteX16" fmla="*/ 7850 w 41032"/>
                    <a:gd name="connsiteY16" fmla="*/ 5468 h 60442"/>
                    <a:gd name="connsiteX17" fmla="*/ 16909 w 41032"/>
                    <a:gd name="connsiteY17" fmla="*/ 4107 h 60442"/>
                    <a:gd name="connsiteX18" fmla="*/ 27329 w 41032"/>
                    <a:gd name="connsiteY18" fmla="*/ 6754 h 60442"/>
                    <a:gd name="connsiteX19" fmla="*/ 31003 w 41032"/>
                    <a:gd name="connsiteY19" fmla="*/ 14332 h 60442"/>
                    <a:gd name="connsiteX20" fmla="*/ 28366 w 41032"/>
                    <a:gd name="connsiteY20" fmla="*/ 21037 h 60442"/>
                    <a:gd name="connsiteX21" fmla="*/ 19720 w 41032"/>
                    <a:gd name="connsiteY21" fmla="*/ 24670 h 60442"/>
                    <a:gd name="connsiteX22" fmla="*/ 14910 w 41032"/>
                    <a:gd name="connsiteY22" fmla="*/ 25607 h 60442"/>
                    <a:gd name="connsiteX23" fmla="*/ 2140 w 41032"/>
                    <a:gd name="connsiteY23" fmla="*/ 31100 h 60442"/>
                    <a:gd name="connsiteX24" fmla="*/ -1796 w 41032"/>
                    <a:gd name="connsiteY24" fmla="*/ 41526 h 60442"/>
                    <a:gd name="connsiteX25" fmla="*/ 3652 w 41032"/>
                    <a:gd name="connsiteY25" fmla="*/ 53699 h 60442"/>
                    <a:gd name="connsiteX26" fmla="*/ 18658 w 41032"/>
                    <a:gd name="connsiteY26" fmla="*/ 58144 h 60442"/>
                    <a:gd name="connsiteX27" fmla="*/ 27017 w 41032"/>
                    <a:gd name="connsiteY27" fmla="*/ 57395 h 60442"/>
                    <a:gd name="connsiteX28" fmla="*/ 35726 w 41032"/>
                    <a:gd name="connsiteY28" fmla="*/ 55185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032" h="60442">
                      <a:moveTo>
                        <a:pt x="35726" y="55185"/>
                      </a:moveTo>
                      <a:lnTo>
                        <a:pt x="35726" y="47494"/>
                      </a:lnTo>
                      <a:cubicBezTo>
                        <a:pt x="32735" y="48926"/>
                        <a:pt x="29912" y="49991"/>
                        <a:pt x="27254" y="50690"/>
                      </a:cubicBezTo>
                      <a:cubicBezTo>
                        <a:pt x="24597" y="51398"/>
                        <a:pt x="22032" y="51752"/>
                        <a:pt x="19558" y="51752"/>
                      </a:cubicBezTo>
                      <a:cubicBezTo>
                        <a:pt x="15268" y="51752"/>
                        <a:pt x="11957" y="50919"/>
                        <a:pt x="9625" y="49254"/>
                      </a:cubicBezTo>
                      <a:cubicBezTo>
                        <a:pt x="7292" y="47590"/>
                        <a:pt x="6126" y="45222"/>
                        <a:pt x="6126" y="42150"/>
                      </a:cubicBezTo>
                      <a:cubicBezTo>
                        <a:pt x="6126" y="39570"/>
                        <a:pt x="6901" y="37622"/>
                        <a:pt x="8450" y="36307"/>
                      </a:cubicBezTo>
                      <a:cubicBezTo>
                        <a:pt x="9999" y="35000"/>
                        <a:pt x="12936" y="33943"/>
                        <a:pt x="17259" y="33136"/>
                      </a:cubicBezTo>
                      <a:lnTo>
                        <a:pt x="22019" y="32162"/>
                      </a:lnTo>
                      <a:cubicBezTo>
                        <a:pt x="27900" y="31038"/>
                        <a:pt x="32240" y="29065"/>
                        <a:pt x="35038" y="26244"/>
                      </a:cubicBezTo>
                      <a:cubicBezTo>
                        <a:pt x="37837" y="23422"/>
                        <a:pt x="39237" y="19647"/>
                        <a:pt x="39237" y="14919"/>
                      </a:cubicBezTo>
                      <a:cubicBezTo>
                        <a:pt x="39237" y="9267"/>
                        <a:pt x="37342" y="4985"/>
                        <a:pt x="33552" y="2072"/>
                      </a:cubicBezTo>
                      <a:cubicBezTo>
                        <a:pt x="29770" y="-842"/>
                        <a:pt x="24222" y="-2298"/>
                        <a:pt x="16909" y="-2298"/>
                      </a:cubicBezTo>
                      <a:cubicBezTo>
                        <a:pt x="14152" y="-2298"/>
                        <a:pt x="11215" y="-1986"/>
                        <a:pt x="8100" y="-1362"/>
                      </a:cubicBezTo>
                      <a:cubicBezTo>
                        <a:pt x="4993" y="-738"/>
                        <a:pt x="1774" y="186"/>
                        <a:pt x="-1558" y="1410"/>
                      </a:cubicBezTo>
                      <a:lnTo>
                        <a:pt x="-1558" y="9525"/>
                      </a:lnTo>
                      <a:cubicBezTo>
                        <a:pt x="1640" y="7736"/>
                        <a:pt x="4777" y="6383"/>
                        <a:pt x="7850" y="5468"/>
                      </a:cubicBezTo>
                      <a:cubicBezTo>
                        <a:pt x="10924" y="4560"/>
                        <a:pt x="13944" y="4107"/>
                        <a:pt x="16909" y="4107"/>
                      </a:cubicBezTo>
                      <a:cubicBezTo>
                        <a:pt x="21407" y="4107"/>
                        <a:pt x="24880" y="4989"/>
                        <a:pt x="27329" y="6754"/>
                      </a:cubicBezTo>
                      <a:cubicBezTo>
                        <a:pt x="29778" y="8527"/>
                        <a:pt x="31003" y="11053"/>
                        <a:pt x="31003" y="14332"/>
                      </a:cubicBezTo>
                      <a:cubicBezTo>
                        <a:pt x="31003" y="17187"/>
                        <a:pt x="30124" y="19422"/>
                        <a:pt x="28366" y="21037"/>
                      </a:cubicBezTo>
                      <a:cubicBezTo>
                        <a:pt x="26609" y="22652"/>
                        <a:pt x="23727" y="23863"/>
                        <a:pt x="19720" y="24670"/>
                      </a:cubicBezTo>
                      <a:lnTo>
                        <a:pt x="14910" y="25607"/>
                      </a:lnTo>
                      <a:cubicBezTo>
                        <a:pt x="9029" y="26772"/>
                        <a:pt x="4772" y="28603"/>
                        <a:pt x="2140" y="31100"/>
                      </a:cubicBezTo>
                      <a:cubicBezTo>
                        <a:pt x="-484" y="33598"/>
                        <a:pt x="-1796" y="37073"/>
                        <a:pt x="-1796" y="41526"/>
                      </a:cubicBezTo>
                      <a:cubicBezTo>
                        <a:pt x="-1796" y="46678"/>
                        <a:pt x="20" y="50736"/>
                        <a:pt x="3652" y="53699"/>
                      </a:cubicBezTo>
                      <a:cubicBezTo>
                        <a:pt x="7284" y="56662"/>
                        <a:pt x="12286" y="58144"/>
                        <a:pt x="18658" y="58144"/>
                      </a:cubicBezTo>
                      <a:cubicBezTo>
                        <a:pt x="21399" y="58144"/>
                        <a:pt x="24185" y="57894"/>
                        <a:pt x="27017" y="57395"/>
                      </a:cubicBezTo>
                      <a:cubicBezTo>
                        <a:pt x="29857" y="56904"/>
                        <a:pt x="32760" y="56167"/>
                        <a:pt x="35726" y="551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2" name="자유형 1761">
                  <a:extLst>
                    <a:ext uri="{FF2B5EF4-FFF2-40B4-BE49-F238E27FC236}">
                      <a16:creationId xmlns:a16="http://schemas.microsoft.com/office/drawing/2014/main" id="{3960D1C1-0CB9-CFD3-6327-4E6C7FA5D4CC}"/>
                    </a:ext>
                  </a:extLst>
                </p:cNvPr>
                <p:cNvSpPr/>
                <p:nvPr/>
              </p:nvSpPr>
              <p:spPr>
                <a:xfrm flipV="1">
                  <a:off x="24207962" y="15300053"/>
                  <a:ext cx="53414" cy="58257"/>
                </a:xfrm>
                <a:custGeom>
                  <a:avLst/>
                  <a:gdLst>
                    <a:gd name="connsiteX0" fmla="*/ 24802 w 53414"/>
                    <a:gd name="connsiteY0" fmla="*/ 48190 h 58257"/>
                    <a:gd name="connsiteX1" fmla="*/ 14095 w 53414"/>
                    <a:gd name="connsiteY1" fmla="*/ 19198 h 58257"/>
                    <a:gd name="connsiteX2" fmla="*/ 35535 w 53414"/>
                    <a:gd name="connsiteY2" fmla="*/ 19198 h 58257"/>
                    <a:gd name="connsiteX3" fmla="*/ 24802 w 53414"/>
                    <a:gd name="connsiteY3" fmla="*/ 48190 h 58257"/>
                    <a:gd name="connsiteX4" fmla="*/ 20342 w 53414"/>
                    <a:gd name="connsiteY4" fmla="*/ 55956 h 58257"/>
                    <a:gd name="connsiteX5" fmla="*/ 29288 w 53414"/>
                    <a:gd name="connsiteY5" fmla="*/ 55956 h 58257"/>
                    <a:gd name="connsiteX6" fmla="*/ 51503 w 53414"/>
                    <a:gd name="connsiteY6" fmla="*/ -2302 h 58257"/>
                    <a:gd name="connsiteX7" fmla="*/ 43307 w 53414"/>
                    <a:gd name="connsiteY7" fmla="*/ -2302 h 58257"/>
                    <a:gd name="connsiteX8" fmla="*/ 37997 w 53414"/>
                    <a:gd name="connsiteY8" fmla="*/ 12643 h 58257"/>
                    <a:gd name="connsiteX9" fmla="*/ 11721 w 53414"/>
                    <a:gd name="connsiteY9" fmla="*/ 12643 h 58257"/>
                    <a:gd name="connsiteX10" fmla="*/ 6410 w 53414"/>
                    <a:gd name="connsiteY10" fmla="*/ -2302 h 58257"/>
                    <a:gd name="connsiteX11" fmla="*/ -1911 w 53414"/>
                    <a:gd name="connsiteY11" fmla="*/ -2302 h 58257"/>
                    <a:gd name="connsiteX12" fmla="*/ 20342 w 53414"/>
                    <a:gd name="connsiteY12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14" h="58257">
                      <a:moveTo>
                        <a:pt x="24802" y="48190"/>
                      </a:moveTo>
                      <a:lnTo>
                        <a:pt x="14095" y="19198"/>
                      </a:lnTo>
                      <a:lnTo>
                        <a:pt x="35535" y="19198"/>
                      </a:lnTo>
                      <a:lnTo>
                        <a:pt x="24802" y="48190"/>
                      </a:lnTo>
                      <a:close/>
                      <a:moveTo>
                        <a:pt x="20342" y="55956"/>
                      </a:moveTo>
                      <a:lnTo>
                        <a:pt x="29288" y="55956"/>
                      </a:lnTo>
                      <a:lnTo>
                        <a:pt x="51503" y="-2302"/>
                      </a:lnTo>
                      <a:lnTo>
                        <a:pt x="43307" y="-2302"/>
                      </a:lnTo>
                      <a:lnTo>
                        <a:pt x="37997" y="12643"/>
                      </a:lnTo>
                      <a:lnTo>
                        <a:pt x="11721" y="12643"/>
                      </a:lnTo>
                      <a:lnTo>
                        <a:pt x="6410" y="-2302"/>
                      </a:lnTo>
                      <a:lnTo>
                        <a:pt x="-1911" y="-2302"/>
                      </a:lnTo>
                      <a:lnTo>
                        <a:pt x="20342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63" name="그래픽 356">
                <a:extLst>
                  <a:ext uri="{FF2B5EF4-FFF2-40B4-BE49-F238E27FC236}">
                    <a16:creationId xmlns:a16="http://schemas.microsoft.com/office/drawing/2014/main" id="{D4E0192D-925C-524B-21DB-AE719E1F6846}"/>
                  </a:ext>
                </a:extLst>
              </p:cNvPr>
              <p:cNvGrpSpPr/>
              <p:nvPr/>
            </p:nvGrpSpPr>
            <p:grpSpPr>
              <a:xfrm>
                <a:off x="23979757" y="15431559"/>
                <a:ext cx="1142304" cy="117717"/>
                <a:chOff x="23979757" y="15431559"/>
                <a:chExt cx="1142304" cy="117717"/>
              </a:xfrm>
            </p:grpSpPr>
            <p:sp>
              <p:nvSpPr>
                <p:cNvPr id="1764" name="자유형 1763">
                  <a:extLst>
                    <a:ext uri="{FF2B5EF4-FFF2-40B4-BE49-F238E27FC236}">
                      <a16:creationId xmlns:a16="http://schemas.microsoft.com/office/drawing/2014/main" id="{F1791B40-DBB3-5DF6-AB1C-DDC4BE38493E}"/>
                    </a:ext>
                  </a:extLst>
                </p:cNvPr>
                <p:cNvSpPr/>
                <p:nvPr/>
              </p:nvSpPr>
              <p:spPr>
                <a:xfrm>
                  <a:off x="23979757" y="15431559"/>
                  <a:ext cx="1142304" cy="117717"/>
                </a:xfrm>
                <a:custGeom>
                  <a:avLst/>
                  <a:gdLst>
                    <a:gd name="connsiteX0" fmla="*/ 13328 w 1142304"/>
                    <a:gd name="connsiteY0" fmla="*/ 117718 h 117717"/>
                    <a:gd name="connsiteX1" fmla="*/ 1128977 w 1142304"/>
                    <a:gd name="connsiteY1" fmla="*/ 117718 h 117717"/>
                    <a:gd name="connsiteX2" fmla="*/ 1142304 w 1142304"/>
                    <a:gd name="connsiteY2" fmla="*/ 104400 h 117717"/>
                    <a:gd name="connsiteX3" fmla="*/ 1142304 w 1142304"/>
                    <a:gd name="connsiteY3" fmla="*/ 13318 h 117717"/>
                    <a:gd name="connsiteX4" fmla="*/ 1128977 w 1142304"/>
                    <a:gd name="connsiteY4" fmla="*/ 0 h 117717"/>
                    <a:gd name="connsiteX5" fmla="*/ 13328 w 1142304"/>
                    <a:gd name="connsiteY5" fmla="*/ 0 h 117717"/>
                    <a:gd name="connsiteX6" fmla="*/ 0 w 1142304"/>
                    <a:gd name="connsiteY6" fmla="*/ 13318 h 117717"/>
                    <a:gd name="connsiteX7" fmla="*/ 0 w 1142304"/>
                    <a:gd name="connsiteY7" fmla="*/ 104400 h 117717"/>
                    <a:gd name="connsiteX8" fmla="*/ 13328 w 1142304"/>
                    <a:gd name="connsiteY8" fmla="*/ 117718 h 11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304" h="117717">
                      <a:moveTo>
                        <a:pt x="13328" y="117718"/>
                      </a:moveTo>
                      <a:lnTo>
                        <a:pt x="1128977" y="117718"/>
                      </a:lnTo>
                      <a:cubicBezTo>
                        <a:pt x="1137860" y="117718"/>
                        <a:pt x="1142304" y="113279"/>
                        <a:pt x="1142304" y="104400"/>
                      </a:cubicBezTo>
                      <a:lnTo>
                        <a:pt x="1142304" y="13318"/>
                      </a:lnTo>
                      <a:cubicBezTo>
                        <a:pt x="1142304" y="4440"/>
                        <a:pt x="1137860" y="0"/>
                        <a:pt x="1128977" y="0"/>
                      </a:cubicBezTo>
                      <a:lnTo>
                        <a:pt x="13328" y="0"/>
                      </a:lnTo>
                      <a:cubicBezTo>
                        <a:pt x="4438" y="0"/>
                        <a:pt x="0" y="4440"/>
                        <a:pt x="0" y="13318"/>
                      </a:cubicBezTo>
                      <a:lnTo>
                        <a:pt x="0" y="104400"/>
                      </a:lnTo>
                      <a:cubicBezTo>
                        <a:pt x="0" y="113279"/>
                        <a:pt x="4438" y="117718"/>
                        <a:pt x="13328" y="11771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653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5" name="자유형 1764">
                  <a:extLst>
                    <a:ext uri="{FF2B5EF4-FFF2-40B4-BE49-F238E27FC236}">
                      <a16:creationId xmlns:a16="http://schemas.microsoft.com/office/drawing/2014/main" id="{D22C125A-78ED-1898-E5A2-DC1DD895C492}"/>
                    </a:ext>
                  </a:extLst>
                </p:cNvPr>
                <p:cNvSpPr/>
                <p:nvPr/>
              </p:nvSpPr>
              <p:spPr>
                <a:xfrm>
                  <a:off x="24006412" y="15485486"/>
                  <a:ext cx="133275" cy="6658"/>
                </a:xfrm>
                <a:custGeom>
                  <a:avLst/>
                  <a:gdLst>
                    <a:gd name="connsiteX0" fmla="*/ 0 w 133275"/>
                    <a:gd name="connsiteY0" fmla="*/ 0 h 6658"/>
                    <a:gd name="connsiteX1" fmla="*/ 66638 w 133275"/>
                    <a:gd name="connsiteY1" fmla="*/ 0 h 6658"/>
                    <a:gd name="connsiteX2" fmla="*/ 133275 w 133275"/>
                    <a:gd name="connsiteY2" fmla="*/ 0 h 6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275" h="6658">
                      <a:moveTo>
                        <a:pt x="0" y="0"/>
                      </a:moveTo>
                      <a:lnTo>
                        <a:pt x="66638" y="0"/>
                      </a:lnTo>
                      <a:lnTo>
                        <a:pt x="133275" y="0"/>
                      </a:lnTo>
                    </a:path>
                  </a:pathLst>
                </a:custGeom>
                <a:noFill/>
                <a:ln w="6653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766" name="그래픽 356">
                  <a:extLst>
                    <a:ext uri="{FF2B5EF4-FFF2-40B4-BE49-F238E27FC236}">
                      <a16:creationId xmlns:a16="http://schemas.microsoft.com/office/drawing/2014/main" id="{001A0399-4C63-511D-8A62-32CC3F13AF24}"/>
                    </a:ext>
                  </a:extLst>
                </p:cNvPr>
                <p:cNvGrpSpPr/>
                <p:nvPr/>
              </p:nvGrpSpPr>
              <p:grpSpPr>
                <a:xfrm>
                  <a:off x="24199537" y="15458194"/>
                  <a:ext cx="893859" cy="64446"/>
                  <a:chOff x="24199537" y="15458194"/>
                  <a:chExt cx="893859" cy="64446"/>
                </a:xfrm>
                <a:solidFill>
                  <a:srgbClr val="000000"/>
                </a:solidFill>
              </p:grpSpPr>
              <p:sp>
                <p:nvSpPr>
                  <p:cNvPr id="1767" name="자유형 1766">
                    <a:extLst>
                      <a:ext uri="{FF2B5EF4-FFF2-40B4-BE49-F238E27FC236}">
                        <a16:creationId xmlns:a16="http://schemas.microsoft.com/office/drawing/2014/main" id="{7C0BACAF-8B75-53A4-EE7C-DE0EB9318190}"/>
                      </a:ext>
                    </a:extLst>
                  </p:cNvPr>
                  <p:cNvSpPr/>
                  <p:nvPr/>
                </p:nvSpPr>
                <p:spPr>
                  <a:xfrm flipV="1">
                    <a:off x="24199537" y="15460244"/>
                    <a:ext cx="36765" cy="48547"/>
                  </a:xfrm>
                  <a:custGeom>
                    <a:avLst/>
                    <a:gdLst>
                      <a:gd name="connsiteX0" fmla="*/ -2119 w 36765"/>
                      <a:gd name="connsiteY0" fmla="*/ 46269 h 48547"/>
                      <a:gd name="connsiteX1" fmla="*/ 6731 w 36765"/>
                      <a:gd name="connsiteY1" fmla="*/ 46269 h 48547"/>
                      <a:gd name="connsiteX2" fmla="*/ 28274 w 36765"/>
                      <a:gd name="connsiteY2" fmla="*/ 5660 h 48547"/>
                      <a:gd name="connsiteX3" fmla="*/ 28274 w 36765"/>
                      <a:gd name="connsiteY3" fmla="*/ 46269 h 48547"/>
                      <a:gd name="connsiteX4" fmla="*/ 34646 w 36765"/>
                      <a:gd name="connsiteY4" fmla="*/ 46269 h 48547"/>
                      <a:gd name="connsiteX5" fmla="*/ 34646 w 36765"/>
                      <a:gd name="connsiteY5" fmla="*/ -2279 h 48547"/>
                      <a:gd name="connsiteX6" fmla="*/ 25796 w 36765"/>
                      <a:gd name="connsiteY6" fmla="*/ -2279 h 48547"/>
                      <a:gd name="connsiteX7" fmla="*/ 4263 w 36765"/>
                      <a:gd name="connsiteY7" fmla="*/ 38331 h 48547"/>
                      <a:gd name="connsiteX8" fmla="*/ 4263 w 36765"/>
                      <a:gd name="connsiteY8" fmla="*/ -2279 h 48547"/>
                      <a:gd name="connsiteX9" fmla="*/ -2119 w 36765"/>
                      <a:gd name="connsiteY9" fmla="*/ -2279 h 48547"/>
                      <a:gd name="connsiteX10" fmla="*/ -2119 w 36765"/>
                      <a:gd name="connsiteY10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765" h="48547">
                        <a:moveTo>
                          <a:pt x="-2119" y="46269"/>
                        </a:moveTo>
                        <a:lnTo>
                          <a:pt x="6731" y="46269"/>
                        </a:lnTo>
                        <a:lnTo>
                          <a:pt x="28274" y="5660"/>
                        </a:lnTo>
                        <a:lnTo>
                          <a:pt x="28274" y="46269"/>
                        </a:lnTo>
                        <a:lnTo>
                          <a:pt x="34646" y="46269"/>
                        </a:lnTo>
                        <a:lnTo>
                          <a:pt x="34646" y="-2279"/>
                        </a:lnTo>
                        <a:lnTo>
                          <a:pt x="25796" y="-2279"/>
                        </a:lnTo>
                        <a:lnTo>
                          <a:pt x="4263" y="38331"/>
                        </a:lnTo>
                        <a:lnTo>
                          <a:pt x="4263" y="-2279"/>
                        </a:lnTo>
                        <a:lnTo>
                          <a:pt x="-2119" y="-2279"/>
                        </a:lnTo>
                        <a:lnTo>
                          <a:pt x="-2119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8" name="자유형 1767">
                    <a:extLst>
                      <a:ext uri="{FF2B5EF4-FFF2-40B4-BE49-F238E27FC236}">
                        <a16:creationId xmlns:a16="http://schemas.microsoft.com/office/drawing/2014/main" id="{85DE79E6-7B99-A6D6-7319-E0587CA363CE}"/>
                      </a:ext>
                    </a:extLst>
                  </p:cNvPr>
                  <p:cNvSpPr/>
                  <p:nvPr/>
                </p:nvSpPr>
                <p:spPr>
                  <a:xfrm flipV="1">
                    <a:off x="24248510" y="15471502"/>
                    <a:ext cx="30518" cy="38236"/>
                  </a:xfrm>
                  <a:custGeom>
                    <a:avLst/>
                    <a:gdLst>
                      <a:gd name="connsiteX0" fmla="*/ -1729 w 30518"/>
                      <a:gd name="connsiteY0" fmla="*/ 13624 h 38236"/>
                      <a:gd name="connsiteX1" fmla="*/ -1729 w 30518"/>
                      <a:gd name="connsiteY1" fmla="*/ 35672 h 38236"/>
                      <a:gd name="connsiteX2" fmla="*/ 4258 w 30518"/>
                      <a:gd name="connsiteY2" fmla="*/ 35672 h 38236"/>
                      <a:gd name="connsiteX3" fmla="*/ 4258 w 30518"/>
                      <a:gd name="connsiteY3" fmla="*/ 13853 h 38236"/>
                      <a:gd name="connsiteX4" fmla="*/ 6268 w 30518"/>
                      <a:gd name="connsiteY4" fmla="*/ 6092 h 38236"/>
                      <a:gd name="connsiteX5" fmla="*/ 12328 w 30518"/>
                      <a:gd name="connsiteY5" fmla="*/ 3511 h 38236"/>
                      <a:gd name="connsiteX6" fmla="*/ 19981 w 30518"/>
                      <a:gd name="connsiteY6" fmla="*/ 6601 h 38236"/>
                      <a:gd name="connsiteX7" fmla="*/ 22802 w 30518"/>
                      <a:gd name="connsiteY7" fmla="*/ 15029 h 38236"/>
                      <a:gd name="connsiteX8" fmla="*/ 22802 w 30518"/>
                      <a:gd name="connsiteY8" fmla="*/ 35672 h 38236"/>
                      <a:gd name="connsiteX9" fmla="*/ 28789 w 30518"/>
                      <a:gd name="connsiteY9" fmla="*/ 35672 h 38236"/>
                      <a:gd name="connsiteX10" fmla="*/ 28789 w 30518"/>
                      <a:gd name="connsiteY10" fmla="*/ -744 h 38236"/>
                      <a:gd name="connsiteX11" fmla="*/ 22802 w 30518"/>
                      <a:gd name="connsiteY11" fmla="*/ -744 h 38236"/>
                      <a:gd name="connsiteX12" fmla="*/ 22802 w 30518"/>
                      <a:gd name="connsiteY12" fmla="*/ 4853 h 38236"/>
                      <a:gd name="connsiteX13" fmla="*/ 17742 w 30518"/>
                      <a:gd name="connsiteY13" fmla="*/ -78 h 38236"/>
                      <a:gd name="connsiteX14" fmla="*/ 11058 w 30518"/>
                      <a:gd name="connsiteY14" fmla="*/ -1691 h 38236"/>
                      <a:gd name="connsiteX15" fmla="*/ 1520 w 30518"/>
                      <a:gd name="connsiteY15" fmla="*/ 2211 h 38236"/>
                      <a:gd name="connsiteX16" fmla="*/ -1729 w 30518"/>
                      <a:gd name="connsiteY16" fmla="*/ 13624 h 38236"/>
                      <a:gd name="connsiteX17" fmla="*/ 13338 w 30518"/>
                      <a:gd name="connsiteY17" fmla="*/ 36546 h 38236"/>
                      <a:gd name="connsiteX18" fmla="*/ 13338 w 30518"/>
                      <a:gd name="connsiteY18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518" h="38236">
                        <a:moveTo>
                          <a:pt x="-1729" y="13624"/>
                        </a:moveTo>
                        <a:lnTo>
                          <a:pt x="-1729" y="35672"/>
                        </a:lnTo>
                        <a:lnTo>
                          <a:pt x="4258" y="35672"/>
                        </a:lnTo>
                        <a:lnTo>
                          <a:pt x="4258" y="13853"/>
                        </a:lnTo>
                        <a:cubicBezTo>
                          <a:pt x="4258" y="10406"/>
                          <a:pt x="4928" y="7819"/>
                          <a:pt x="6268" y="6092"/>
                        </a:cubicBezTo>
                        <a:cubicBezTo>
                          <a:pt x="7615" y="4371"/>
                          <a:pt x="9635" y="3511"/>
                          <a:pt x="12328" y="3511"/>
                        </a:cubicBezTo>
                        <a:cubicBezTo>
                          <a:pt x="15556" y="3511"/>
                          <a:pt x="18107" y="4541"/>
                          <a:pt x="19981" y="6601"/>
                        </a:cubicBezTo>
                        <a:cubicBezTo>
                          <a:pt x="21862" y="8661"/>
                          <a:pt x="22802" y="11471"/>
                          <a:pt x="22802" y="15029"/>
                        </a:cubicBezTo>
                        <a:lnTo>
                          <a:pt x="22802" y="35672"/>
                        </a:lnTo>
                        <a:lnTo>
                          <a:pt x="28789" y="35672"/>
                        </a:lnTo>
                        <a:lnTo>
                          <a:pt x="28789" y="-744"/>
                        </a:lnTo>
                        <a:lnTo>
                          <a:pt x="22802" y="-744"/>
                        </a:lnTo>
                        <a:lnTo>
                          <a:pt x="22802" y="4853"/>
                        </a:lnTo>
                        <a:cubicBezTo>
                          <a:pt x="21352" y="2641"/>
                          <a:pt x="19665" y="997"/>
                          <a:pt x="17742" y="-78"/>
                        </a:cubicBezTo>
                        <a:cubicBezTo>
                          <a:pt x="15826" y="-1154"/>
                          <a:pt x="13598" y="-1691"/>
                          <a:pt x="11058" y="-1691"/>
                        </a:cubicBezTo>
                        <a:cubicBezTo>
                          <a:pt x="6872" y="-1691"/>
                          <a:pt x="3693" y="-391"/>
                          <a:pt x="1520" y="2211"/>
                        </a:cubicBezTo>
                        <a:cubicBezTo>
                          <a:pt x="-646" y="4812"/>
                          <a:pt x="-1729" y="8616"/>
                          <a:pt x="-1729" y="13624"/>
                        </a:cubicBezTo>
                        <a:close/>
                        <a:moveTo>
                          <a:pt x="13338" y="36546"/>
                        </a:moveTo>
                        <a:lnTo>
                          <a:pt x="13338" y="365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9" name="자유형 1768">
                    <a:extLst>
                      <a:ext uri="{FF2B5EF4-FFF2-40B4-BE49-F238E27FC236}">
                        <a16:creationId xmlns:a16="http://schemas.microsoft.com/office/drawing/2014/main" id="{BC044F91-9FDE-09BD-F2B6-E62E6767F427}"/>
                      </a:ext>
                    </a:extLst>
                  </p:cNvPr>
                  <p:cNvSpPr/>
                  <p:nvPr/>
                </p:nvSpPr>
                <p:spPr>
                  <a:xfrm flipV="1">
                    <a:off x="24291130" y="15471502"/>
                    <a:ext cx="53206" cy="37290"/>
                  </a:xfrm>
                  <a:custGeom>
                    <a:avLst/>
                    <a:gdLst>
                      <a:gd name="connsiteX0" fmla="*/ 25755 w 53206"/>
                      <a:gd name="connsiteY0" fmla="*/ 27688 h 37290"/>
                      <a:gd name="connsiteX1" fmla="*/ 31128 w 53206"/>
                      <a:gd name="connsiteY1" fmla="*/ 33639 h 37290"/>
                      <a:gd name="connsiteX2" fmla="*/ 38479 w 53206"/>
                      <a:gd name="connsiteY2" fmla="*/ 35553 h 37290"/>
                      <a:gd name="connsiteX3" fmla="*/ 47267 w 53206"/>
                      <a:gd name="connsiteY3" fmla="*/ 31568 h 37290"/>
                      <a:gd name="connsiteX4" fmla="*/ 50359 w 53206"/>
                      <a:gd name="connsiteY4" fmla="*/ 20248 h 37290"/>
                      <a:gd name="connsiteX5" fmla="*/ 50359 w 53206"/>
                      <a:gd name="connsiteY5" fmla="*/ -1737 h 37290"/>
                      <a:gd name="connsiteX6" fmla="*/ 44341 w 53206"/>
                      <a:gd name="connsiteY6" fmla="*/ -1737 h 37290"/>
                      <a:gd name="connsiteX7" fmla="*/ 44341 w 53206"/>
                      <a:gd name="connsiteY7" fmla="*/ 20051 h 37290"/>
                      <a:gd name="connsiteX8" fmla="*/ 42477 w 53206"/>
                      <a:gd name="connsiteY8" fmla="*/ 27812 h 37290"/>
                      <a:gd name="connsiteX9" fmla="*/ 36823 w 53206"/>
                      <a:gd name="connsiteY9" fmla="*/ 30351 h 37290"/>
                      <a:gd name="connsiteX10" fmla="*/ 29462 w 53206"/>
                      <a:gd name="connsiteY10" fmla="*/ 27261 h 37290"/>
                      <a:gd name="connsiteX11" fmla="*/ 26765 w 53206"/>
                      <a:gd name="connsiteY11" fmla="*/ 18844 h 37290"/>
                      <a:gd name="connsiteX12" fmla="*/ 26765 w 53206"/>
                      <a:gd name="connsiteY12" fmla="*/ -1737 h 37290"/>
                      <a:gd name="connsiteX13" fmla="*/ 20747 w 53206"/>
                      <a:gd name="connsiteY13" fmla="*/ -1737 h 37290"/>
                      <a:gd name="connsiteX14" fmla="*/ 20747 w 53206"/>
                      <a:gd name="connsiteY14" fmla="*/ 20051 h 37290"/>
                      <a:gd name="connsiteX15" fmla="*/ 18894 w 53206"/>
                      <a:gd name="connsiteY15" fmla="*/ 27833 h 37290"/>
                      <a:gd name="connsiteX16" fmla="*/ 13167 w 53206"/>
                      <a:gd name="connsiteY16" fmla="*/ 30351 h 37290"/>
                      <a:gd name="connsiteX17" fmla="*/ 5868 w 53206"/>
                      <a:gd name="connsiteY17" fmla="*/ 27251 h 37290"/>
                      <a:gd name="connsiteX18" fmla="*/ 3171 w 53206"/>
                      <a:gd name="connsiteY18" fmla="*/ 18844 h 37290"/>
                      <a:gd name="connsiteX19" fmla="*/ 3171 w 53206"/>
                      <a:gd name="connsiteY19" fmla="*/ -1737 h 37290"/>
                      <a:gd name="connsiteX20" fmla="*/ -2847 w 53206"/>
                      <a:gd name="connsiteY20" fmla="*/ -1737 h 37290"/>
                      <a:gd name="connsiteX21" fmla="*/ -2847 w 53206"/>
                      <a:gd name="connsiteY21" fmla="*/ 34679 h 37290"/>
                      <a:gd name="connsiteX22" fmla="*/ 3171 w 53206"/>
                      <a:gd name="connsiteY22" fmla="*/ 34679 h 37290"/>
                      <a:gd name="connsiteX23" fmla="*/ 3171 w 53206"/>
                      <a:gd name="connsiteY23" fmla="*/ 29019 h 37290"/>
                      <a:gd name="connsiteX24" fmla="*/ 8086 w 53206"/>
                      <a:gd name="connsiteY24" fmla="*/ 33962 h 37290"/>
                      <a:gd name="connsiteX25" fmla="*/ 14885 w 53206"/>
                      <a:gd name="connsiteY25" fmla="*/ 35553 h 37290"/>
                      <a:gd name="connsiteX26" fmla="*/ 21642 w 53206"/>
                      <a:gd name="connsiteY26" fmla="*/ 33535 h 37290"/>
                      <a:gd name="connsiteX27" fmla="*/ 25755 w 53206"/>
                      <a:gd name="connsiteY27" fmla="*/ 2768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3206" h="37290">
                        <a:moveTo>
                          <a:pt x="25755" y="27688"/>
                        </a:moveTo>
                        <a:cubicBezTo>
                          <a:pt x="27255" y="30379"/>
                          <a:pt x="29045" y="32363"/>
                          <a:pt x="31128" y="33639"/>
                        </a:cubicBezTo>
                        <a:cubicBezTo>
                          <a:pt x="33210" y="34915"/>
                          <a:pt x="35661" y="35553"/>
                          <a:pt x="38479" y="35553"/>
                        </a:cubicBezTo>
                        <a:cubicBezTo>
                          <a:pt x="42276" y="35553"/>
                          <a:pt x="45205" y="34225"/>
                          <a:pt x="47267" y="31568"/>
                        </a:cubicBezTo>
                        <a:cubicBezTo>
                          <a:pt x="49328" y="28919"/>
                          <a:pt x="50359" y="25145"/>
                          <a:pt x="50359" y="20248"/>
                        </a:cubicBezTo>
                        <a:lnTo>
                          <a:pt x="50359" y="-1737"/>
                        </a:lnTo>
                        <a:lnTo>
                          <a:pt x="44341" y="-1737"/>
                        </a:lnTo>
                        <a:lnTo>
                          <a:pt x="44341" y="20051"/>
                        </a:lnTo>
                        <a:cubicBezTo>
                          <a:pt x="44341" y="23540"/>
                          <a:pt x="43720" y="26127"/>
                          <a:pt x="42477" y="27812"/>
                        </a:cubicBezTo>
                        <a:cubicBezTo>
                          <a:pt x="41241" y="29505"/>
                          <a:pt x="39357" y="30351"/>
                          <a:pt x="36823" y="30351"/>
                        </a:cubicBezTo>
                        <a:cubicBezTo>
                          <a:pt x="33720" y="30351"/>
                          <a:pt x="31267" y="29321"/>
                          <a:pt x="29462" y="27261"/>
                        </a:cubicBezTo>
                        <a:cubicBezTo>
                          <a:pt x="27664" y="25208"/>
                          <a:pt x="26765" y="22402"/>
                          <a:pt x="26765" y="18844"/>
                        </a:cubicBezTo>
                        <a:lnTo>
                          <a:pt x="26765" y="-1737"/>
                        </a:lnTo>
                        <a:lnTo>
                          <a:pt x="20747" y="-1737"/>
                        </a:lnTo>
                        <a:lnTo>
                          <a:pt x="20747" y="20051"/>
                        </a:lnTo>
                        <a:cubicBezTo>
                          <a:pt x="20747" y="23560"/>
                          <a:pt x="20129" y="26155"/>
                          <a:pt x="18894" y="27833"/>
                        </a:cubicBezTo>
                        <a:cubicBezTo>
                          <a:pt x="17658" y="29512"/>
                          <a:pt x="15749" y="30351"/>
                          <a:pt x="13167" y="30351"/>
                        </a:cubicBezTo>
                        <a:cubicBezTo>
                          <a:pt x="10106" y="30351"/>
                          <a:pt x="7673" y="29318"/>
                          <a:pt x="5868" y="27251"/>
                        </a:cubicBezTo>
                        <a:cubicBezTo>
                          <a:pt x="4070" y="25183"/>
                          <a:pt x="3171" y="22381"/>
                          <a:pt x="3171" y="18844"/>
                        </a:cubicBezTo>
                        <a:lnTo>
                          <a:pt x="3171" y="-1737"/>
                        </a:lnTo>
                        <a:lnTo>
                          <a:pt x="-2847" y="-1737"/>
                        </a:lnTo>
                        <a:lnTo>
                          <a:pt x="-2847" y="34679"/>
                        </a:lnTo>
                        <a:lnTo>
                          <a:pt x="3171" y="34679"/>
                        </a:lnTo>
                        <a:lnTo>
                          <a:pt x="3171" y="29019"/>
                        </a:lnTo>
                        <a:cubicBezTo>
                          <a:pt x="4539" y="31253"/>
                          <a:pt x="6177" y="32900"/>
                          <a:pt x="8086" y="33962"/>
                        </a:cubicBezTo>
                        <a:cubicBezTo>
                          <a:pt x="9995" y="35023"/>
                          <a:pt x="12261" y="35553"/>
                          <a:pt x="14885" y="35553"/>
                        </a:cubicBezTo>
                        <a:cubicBezTo>
                          <a:pt x="17537" y="35553"/>
                          <a:pt x="19789" y="34881"/>
                          <a:pt x="21642" y="33535"/>
                        </a:cubicBezTo>
                        <a:cubicBezTo>
                          <a:pt x="23496" y="32196"/>
                          <a:pt x="24867" y="30247"/>
                          <a:pt x="25755" y="276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0" name="자유형 1769">
                    <a:extLst>
                      <a:ext uri="{FF2B5EF4-FFF2-40B4-BE49-F238E27FC236}">
                        <a16:creationId xmlns:a16="http://schemas.microsoft.com/office/drawing/2014/main" id="{F4690A8C-A0E0-033B-7BED-0B1107D4308C}"/>
                      </a:ext>
                    </a:extLst>
                  </p:cNvPr>
                  <p:cNvSpPr/>
                  <p:nvPr/>
                </p:nvSpPr>
                <p:spPr>
                  <a:xfrm flipV="1">
                    <a:off x="24356043" y="15471502"/>
                    <a:ext cx="32610" cy="51138"/>
                  </a:xfrm>
                  <a:custGeom>
                    <a:avLst/>
                    <a:gdLst>
                      <a:gd name="connsiteX0" fmla="*/ 4168 w 32610"/>
                      <a:gd name="connsiteY0" fmla="*/ 18241 h 51138"/>
                      <a:gd name="connsiteX1" fmla="*/ 4168 w 32610"/>
                      <a:gd name="connsiteY1" fmla="*/ -1070 h 51138"/>
                      <a:gd name="connsiteX2" fmla="*/ -1850 w 32610"/>
                      <a:gd name="connsiteY2" fmla="*/ -1070 h 51138"/>
                      <a:gd name="connsiteX3" fmla="*/ -1850 w 32610"/>
                      <a:gd name="connsiteY3" fmla="*/ 49195 h 51138"/>
                      <a:gd name="connsiteX4" fmla="*/ 4168 w 32610"/>
                      <a:gd name="connsiteY4" fmla="*/ 49195 h 51138"/>
                      <a:gd name="connsiteX5" fmla="*/ 4168 w 32610"/>
                      <a:gd name="connsiteY5" fmla="*/ 43670 h 51138"/>
                      <a:gd name="connsiteX6" fmla="*/ 8937 w 32610"/>
                      <a:gd name="connsiteY6" fmla="*/ 48487 h 51138"/>
                      <a:gd name="connsiteX7" fmla="*/ 15820 w 32610"/>
                      <a:gd name="connsiteY7" fmla="*/ 50069 h 51138"/>
                      <a:gd name="connsiteX8" fmla="*/ 26607 w 32610"/>
                      <a:gd name="connsiteY8" fmla="*/ 44804 h 51138"/>
                      <a:gd name="connsiteX9" fmla="*/ 30761 w 32610"/>
                      <a:gd name="connsiteY9" fmla="*/ 30955 h 51138"/>
                      <a:gd name="connsiteX10" fmla="*/ 26607 w 32610"/>
                      <a:gd name="connsiteY10" fmla="*/ 17096 h 51138"/>
                      <a:gd name="connsiteX11" fmla="*/ 15820 w 32610"/>
                      <a:gd name="connsiteY11" fmla="*/ 11832 h 51138"/>
                      <a:gd name="connsiteX12" fmla="*/ 8937 w 32610"/>
                      <a:gd name="connsiteY12" fmla="*/ 13413 h 51138"/>
                      <a:gd name="connsiteX13" fmla="*/ 4168 w 32610"/>
                      <a:gd name="connsiteY13" fmla="*/ 18241 h 51138"/>
                      <a:gd name="connsiteX14" fmla="*/ 24545 w 32610"/>
                      <a:gd name="connsiteY14" fmla="*/ 30955 h 51138"/>
                      <a:gd name="connsiteX15" fmla="*/ 21827 w 32610"/>
                      <a:gd name="connsiteY15" fmla="*/ 41308 h 51138"/>
                      <a:gd name="connsiteX16" fmla="*/ 14362 w 32610"/>
                      <a:gd name="connsiteY16" fmla="*/ 45064 h 51138"/>
                      <a:gd name="connsiteX17" fmla="*/ 6886 w 32610"/>
                      <a:gd name="connsiteY17" fmla="*/ 41308 h 51138"/>
                      <a:gd name="connsiteX18" fmla="*/ 4168 w 32610"/>
                      <a:gd name="connsiteY18" fmla="*/ 30955 h 51138"/>
                      <a:gd name="connsiteX19" fmla="*/ 6886 w 32610"/>
                      <a:gd name="connsiteY19" fmla="*/ 20603 h 51138"/>
                      <a:gd name="connsiteX20" fmla="*/ 14362 w 32610"/>
                      <a:gd name="connsiteY20" fmla="*/ 16847 h 51138"/>
                      <a:gd name="connsiteX21" fmla="*/ 21827 w 32610"/>
                      <a:gd name="connsiteY21" fmla="*/ 20603 h 51138"/>
                      <a:gd name="connsiteX22" fmla="*/ 24545 w 32610"/>
                      <a:gd name="connsiteY22" fmla="*/ 30955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610" h="51138">
                        <a:moveTo>
                          <a:pt x="4168" y="18241"/>
                        </a:moveTo>
                        <a:lnTo>
                          <a:pt x="4168" y="-1070"/>
                        </a:lnTo>
                        <a:lnTo>
                          <a:pt x="-1850" y="-1070"/>
                        </a:lnTo>
                        <a:lnTo>
                          <a:pt x="-1850" y="49195"/>
                        </a:lnTo>
                        <a:lnTo>
                          <a:pt x="4168" y="49195"/>
                        </a:lnTo>
                        <a:lnTo>
                          <a:pt x="4168" y="43670"/>
                        </a:lnTo>
                        <a:cubicBezTo>
                          <a:pt x="5432" y="45834"/>
                          <a:pt x="7021" y="47440"/>
                          <a:pt x="8937" y="48487"/>
                        </a:cubicBezTo>
                        <a:cubicBezTo>
                          <a:pt x="10860" y="49541"/>
                          <a:pt x="13154" y="50069"/>
                          <a:pt x="15820" y="50069"/>
                        </a:cubicBezTo>
                        <a:cubicBezTo>
                          <a:pt x="20248" y="50069"/>
                          <a:pt x="23844" y="48314"/>
                          <a:pt x="26607" y="44804"/>
                        </a:cubicBezTo>
                        <a:cubicBezTo>
                          <a:pt x="29376" y="41294"/>
                          <a:pt x="30761" y="36678"/>
                          <a:pt x="30761" y="30955"/>
                        </a:cubicBezTo>
                        <a:cubicBezTo>
                          <a:pt x="30761" y="25233"/>
                          <a:pt x="29376" y="20613"/>
                          <a:pt x="26607" y="17096"/>
                        </a:cubicBezTo>
                        <a:cubicBezTo>
                          <a:pt x="23844" y="13586"/>
                          <a:pt x="20248" y="11832"/>
                          <a:pt x="15820" y="11832"/>
                        </a:cubicBezTo>
                        <a:cubicBezTo>
                          <a:pt x="13154" y="11832"/>
                          <a:pt x="10860" y="12359"/>
                          <a:pt x="8937" y="13413"/>
                        </a:cubicBezTo>
                        <a:cubicBezTo>
                          <a:pt x="7021" y="14467"/>
                          <a:pt x="5432" y="16077"/>
                          <a:pt x="4168" y="18241"/>
                        </a:cubicBezTo>
                        <a:close/>
                        <a:moveTo>
                          <a:pt x="24545" y="30955"/>
                        </a:moveTo>
                        <a:cubicBezTo>
                          <a:pt x="24545" y="35353"/>
                          <a:pt x="23639" y="38804"/>
                          <a:pt x="21827" y="41308"/>
                        </a:cubicBezTo>
                        <a:cubicBezTo>
                          <a:pt x="20016" y="43812"/>
                          <a:pt x="17527" y="45064"/>
                          <a:pt x="14362" y="45064"/>
                        </a:cubicBezTo>
                        <a:cubicBezTo>
                          <a:pt x="11190" y="45064"/>
                          <a:pt x="8698" y="43812"/>
                          <a:pt x="6886" y="41308"/>
                        </a:cubicBezTo>
                        <a:cubicBezTo>
                          <a:pt x="5074" y="38804"/>
                          <a:pt x="4168" y="35353"/>
                          <a:pt x="4168" y="30955"/>
                        </a:cubicBezTo>
                        <a:cubicBezTo>
                          <a:pt x="4168" y="26558"/>
                          <a:pt x="5074" y="23107"/>
                          <a:pt x="6886" y="20603"/>
                        </a:cubicBezTo>
                        <a:cubicBezTo>
                          <a:pt x="8698" y="18099"/>
                          <a:pt x="11190" y="16847"/>
                          <a:pt x="14362" y="16847"/>
                        </a:cubicBezTo>
                        <a:cubicBezTo>
                          <a:pt x="17527" y="16847"/>
                          <a:pt x="20016" y="18099"/>
                          <a:pt x="21827" y="20603"/>
                        </a:cubicBezTo>
                        <a:cubicBezTo>
                          <a:pt x="23639" y="23107"/>
                          <a:pt x="24545" y="26558"/>
                          <a:pt x="24545" y="309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1" name="자유형 1770">
                    <a:extLst>
                      <a:ext uri="{FF2B5EF4-FFF2-40B4-BE49-F238E27FC236}">
                        <a16:creationId xmlns:a16="http://schemas.microsoft.com/office/drawing/2014/main" id="{AA5BDC89-2587-3D86-9C3E-CE22BE6A2637}"/>
                      </a:ext>
                    </a:extLst>
                  </p:cNvPr>
                  <p:cNvSpPr/>
                  <p:nvPr/>
                </p:nvSpPr>
                <p:spPr>
                  <a:xfrm flipV="1">
                    <a:off x="24394281" y="15472376"/>
                    <a:ext cx="35463" cy="50264"/>
                  </a:xfrm>
                  <a:custGeom>
                    <a:avLst/>
                    <a:gdLst>
                      <a:gd name="connsiteX0" fmla="*/ 17859 w 35463"/>
                      <a:gd name="connsiteY0" fmla="*/ 9439 h 50264"/>
                      <a:gd name="connsiteX1" fmla="*/ 12913 w 35463"/>
                      <a:gd name="connsiteY1" fmla="*/ 959 h 50264"/>
                      <a:gd name="connsiteX2" fmla="*/ 6479 w 35463"/>
                      <a:gd name="connsiteY2" fmla="*/ -1028 h 50264"/>
                      <a:gd name="connsiteX3" fmla="*/ 1689 w 35463"/>
                      <a:gd name="connsiteY3" fmla="*/ -1028 h 50264"/>
                      <a:gd name="connsiteX4" fmla="*/ 1689 w 35463"/>
                      <a:gd name="connsiteY4" fmla="*/ 3977 h 50264"/>
                      <a:gd name="connsiteX5" fmla="*/ 5208 w 35463"/>
                      <a:gd name="connsiteY5" fmla="*/ 3977 h 50264"/>
                      <a:gd name="connsiteX6" fmla="*/ 9040 w 35463"/>
                      <a:gd name="connsiteY6" fmla="*/ 5152 h 50264"/>
                      <a:gd name="connsiteX7" fmla="*/ 12070 w 35463"/>
                      <a:gd name="connsiteY7" fmla="*/ 10677 h 50264"/>
                      <a:gd name="connsiteX8" fmla="*/ 13142 w 35463"/>
                      <a:gd name="connsiteY8" fmla="*/ 13403 h 50264"/>
                      <a:gd name="connsiteX9" fmla="*/ -1591 w 35463"/>
                      <a:gd name="connsiteY9" fmla="*/ 49237 h 50264"/>
                      <a:gd name="connsiteX10" fmla="*/ 4750 w 35463"/>
                      <a:gd name="connsiteY10" fmla="*/ 49237 h 50264"/>
                      <a:gd name="connsiteX11" fmla="*/ 16141 w 35463"/>
                      <a:gd name="connsiteY11" fmla="*/ 20759 h 50264"/>
                      <a:gd name="connsiteX12" fmla="*/ 27532 w 35463"/>
                      <a:gd name="connsiteY12" fmla="*/ 49237 h 50264"/>
                      <a:gd name="connsiteX13" fmla="*/ 33873 w 35463"/>
                      <a:gd name="connsiteY13" fmla="*/ 49237 h 50264"/>
                      <a:gd name="connsiteX14" fmla="*/ 178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859" y="9439"/>
                        </a:moveTo>
                        <a:cubicBezTo>
                          <a:pt x="16172" y="5104"/>
                          <a:pt x="14524" y="2277"/>
                          <a:pt x="12913" y="959"/>
                        </a:cubicBezTo>
                        <a:cubicBezTo>
                          <a:pt x="11310" y="-366"/>
                          <a:pt x="9165" y="-1028"/>
                          <a:pt x="6479" y="-1028"/>
                        </a:cubicBezTo>
                        <a:lnTo>
                          <a:pt x="1689" y="-1028"/>
                        </a:lnTo>
                        <a:lnTo>
                          <a:pt x="1689" y="3977"/>
                        </a:lnTo>
                        <a:lnTo>
                          <a:pt x="5208" y="3977"/>
                        </a:lnTo>
                        <a:cubicBezTo>
                          <a:pt x="6853" y="3977"/>
                          <a:pt x="8131" y="4368"/>
                          <a:pt x="9040" y="5152"/>
                        </a:cubicBezTo>
                        <a:cubicBezTo>
                          <a:pt x="9956" y="5929"/>
                          <a:pt x="10966" y="7771"/>
                          <a:pt x="12070" y="10677"/>
                        </a:cubicBezTo>
                        <a:lnTo>
                          <a:pt x="13142" y="13403"/>
                        </a:lnTo>
                        <a:lnTo>
                          <a:pt x="-1591" y="49237"/>
                        </a:lnTo>
                        <a:lnTo>
                          <a:pt x="4750" y="49237"/>
                        </a:lnTo>
                        <a:lnTo>
                          <a:pt x="16141" y="20759"/>
                        </a:lnTo>
                        <a:lnTo>
                          <a:pt x="27532" y="49237"/>
                        </a:lnTo>
                        <a:lnTo>
                          <a:pt x="33873" y="49237"/>
                        </a:lnTo>
                        <a:lnTo>
                          <a:pt x="178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2" name="자유형 1771">
                    <a:extLst>
                      <a:ext uri="{FF2B5EF4-FFF2-40B4-BE49-F238E27FC236}">
                        <a16:creationId xmlns:a16="http://schemas.microsoft.com/office/drawing/2014/main" id="{67FDA2A0-18AA-2158-ED92-E2E5090EEC14}"/>
                      </a:ext>
                    </a:extLst>
                  </p:cNvPr>
                  <p:cNvSpPr/>
                  <p:nvPr/>
                </p:nvSpPr>
                <p:spPr>
                  <a:xfrm flipV="1">
                    <a:off x="24431729" y="15508792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3" name="자유형 1772">
                    <a:extLst>
                      <a:ext uri="{FF2B5EF4-FFF2-40B4-BE49-F238E27FC236}">
                        <a16:creationId xmlns:a16="http://schemas.microsoft.com/office/drawing/2014/main" id="{CC501A3F-7787-391F-A9C0-1CC50326BFA3}"/>
                      </a:ext>
                    </a:extLst>
                  </p:cNvPr>
                  <p:cNvSpPr/>
                  <p:nvPr/>
                </p:nvSpPr>
                <p:spPr>
                  <a:xfrm flipV="1">
                    <a:off x="24459450" y="15460244"/>
                    <a:ext cx="31298" cy="48547"/>
                  </a:xfrm>
                  <a:custGeom>
                    <a:avLst/>
                    <a:gdLst>
                      <a:gd name="connsiteX0" fmla="*/ -1818 w 31298"/>
                      <a:gd name="connsiteY0" fmla="*/ 46269 h 48547"/>
                      <a:gd name="connsiteX1" fmla="*/ 28897 w 31298"/>
                      <a:gd name="connsiteY1" fmla="*/ 46269 h 48547"/>
                      <a:gd name="connsiteX2" fmla="*/ 28897 w 31298"/>
                      <a:gd name="connsiteY2" fmla="*/ 40734 h 48547"/>
                      <a:gd name="connsiteX3" fmla="*/ 4752 w 31298"/>
                      <a:gd name="connsiteY3" fmla="*/ 40734 h 48547"/>
                      <a:gd name="connsiteX4" fmla="*/ 4752 w 31298"/>
                      <a:gd name="connsiteY4" fmla="*/ 26365 h 48547"/>
                      <a:gd name="connsiteX5" fmla="*/ 27887 w 31298"/>
                      <a:gd name="connsiteY5" fmla="*/ 26365 h 48547"/>
                      <a:gd name="connsiteX6" fmla="*/ 27887 w 31298"/>
                      <a:gd name="connsiteY6" fmla="*/ 20841 h 48547"/>
                      <a:gd name="connsiteX7" fmla="*/ 4752 w 31298"/>
                      <a:gd name="connsiteY7" fmla="*/ 20841 h 48547"/>
                      <a:gd name="connsiteX8" fmla="*/ 4752 w 31298"/>
                      <a:gd name="connsiteY8" fmla="*/ 3246 h 48547"/>
                      <a:gd name="connsiteX9" fmla="*/ 29481 w 31298"/>
                      <a:gd name="connsiteY9" fmla="*/ 3246 h 48547"/>
                      <a:gd name="connsiteX10" fmla="*/ 29481 w 31298"/>
                      <a:gd name="connsiteY10" fmla="*/ -2279 h 48547"/>
                      <a:gd name="connsiteX11" fmla="*/ -1818 w 31298"/>
                      <a:gd name="connsiteY11" fmla="*/ -2279 h 48547"/>
                      <a:gd name="connsiteX12" fmla="*/ -1818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818" y="46269"/>
                        </a:moveTo>
                        <a:lnTo>
                          <a:pt x="28897" y="46269"/>
                        </a:lnTo>
                        <a:lnTo>
                          <a:pt x="28897" y="40734"/>
                        </a:lnTo>
                        <a:lnTo>
                          <a:pt x="4752" y="40734"/>
                        </a:lnTo>
                        <a:lnTo>
                          <a:pt x="4752" y="26365"/>
                        </a:lnTo>
                        <a:lnTo>
                          <a:pt x="27887" y="26365"/>
                        </a:lnTo>
                        <a:lnTo>
                          <a:pt x="27887" y="20841"/>
                        </a:lnTo>
                        <a:lnTo>
                          <a:pt x="4752" y="20841"/>
                        </a:lnTo>
                        <a:lnTo>
                          <a:pt x="4752" y="3246"/>
                        </a:lnTo>
                        <a:lnTo>
                          <a:pt x="29481" y="3246"/>
                        </a:lnTo>
                        <a:lnTo>
                          <a:pt x="29481" y="-2279"/>
                        </a:lnTo>
                        <a:lnTo>
                          <a:pt x="-1818" y="-2279"/>
                        </a:lnTo>
                        <a:lnTo>
                          <a:pt x="-1818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4" name="자유형 1773">
                    <a:extLst>
                      <a:ext uri="{FF2B5EF4-FFF2-40B4-BE49-F238E27FC236}">
                        <a16:creationId xmlns:a16="http://schemas.microsoft.com/office/drawing/2014/main" id="{46404B54-99A6-2E08-19A6-EAE80F87A2D5}"/>
                      </a:ext>
                    </a:extLst>
                  </p:cNvPr>
                  <p:cNvSpPr/>
                  <p:nvPr/>
                </p:nvSpPr>
                <p:spPr>
                  <a:xfrm flipV="1">
                    <a:off x="24501294" y="15458194"/>
                    <a:ext cx="5986" cy="50597"/>
                  </a:xfrm>
                  <a:custGeom>
                    <a:avLst/>
                    <a:gdLst>
                      <a:gd name="connsiteX0" fmla="*/ -573 w 5986"/>
                      <a:gd name="connsiteY0" fmla="*/ 34039 h 50597"/>
                      <a:gd name="connsiteX1" fmla="*/ 5413 w 5986"/>
                      <a:gd name="connsiteY1" fmla="*/ 34039 h 50597"/>
                      <a:gd name="connsiteX2" fmla="*/ 5413 w 5986"/>
                      <a:gd name="connsiteY2" fmla="*/ -2377 h 50597"/>
                      <a:gd name="connsiteX3" fmla="*/ -573 w 5986"/>
                      <a:gd name="connsiteY3" fmla="*/ -2377 h 50597"/>
                      <a:gd name="connsiteX4" fmla="*/ -573 w 5986"/>
                      <a:gd name="connsiteY4" fmla="*/ 34039 h 50597"/>
                      <a:gd name="connsiteX5" fmla="*/ -573 w 5986"/>
                      <a:gd name="connsiteY5" fmla="*/ 48220 h 50597"/>
                      <a:gd name="connsiteX6" fmla="*/ 5413 w 5986"/>
                      <a:gd name="connsiteY6" fmla="*/ 48220 h 50597"/>
                      <a:gd name="connsiteX7" fmla="*/ 5413 w 5986"/>
                      <a:gd name="connsiteY7" fmla="*/ 40635 h 50597"/>
                      <a:gd name="connsiteX8" fmla="*/ -573 w 5986"/>
                      <a:gd name="connsiteY8" fmla="*/ 40635 h 50597"/>
                      <a:gd name="connsiteX9" fmla="*/ -573 w 5986"/>
                      <a:gd name="connsiteY9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573" y="34039"/>
                        </a:moveTo>
                        <a:lnTo>
                          <a:pt x="5413" y="34039"/>
                        </a:lnTo>
                        <a:lnTo>
                          <a:pt x="5413" y="-2377"/>
                        </a:lnTo>
                        <a:lnTo>
                          <a:pt x="-573" y="-2377"/>
                        </a:lnTo>
                        <a:lnTo>
                          <a:pt x="-573" y="34039"/>
                        </a:lnTo>
                        <a:close/>
                        <a:moveTo>
                          <a:pt x="-573" y="48220"/>
                        </a:moveTo>
                        <a:lnTo>
                          <a:pt x="5413" y="48220"/>
                        </a:lnTo>
                        <a:lnTo>
                          <a:pt x="5413" y="40635"/>
                        </a:lnTo>
                        <a:lnTo>
                          <a:pt x="-573" y="40635"/>
                        </a:lnTo>
                        <a:lnTo>
                          <a:pt x="-573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5" name="자유형 1774">
                    <a:extLst>
                      <a:ext uri="{FF2B5EF4-FFF2-40B4-BE49-F238E27FC236}">
                        <a16:creationId xmlns:a16="http://schemas.microsoft.com/office/drawing/2014/main" id="{8A5410CF-9D40-3E1F-D103-B8543010EB53}"/>
                      </a:ext>
                    </a:extLst>
                  </p:cNvPr>
                  <p:cNvSpPr/>
                  <p:nvPr/>
                </p:nvSpPr>
                <p:spPr>
                  <a:xfrm flipV="1">
                    <a:off x="24517205" y="15471502"/>
                    <a:ext cx="32569" cy="51138"/>
                  </a:xfrm>
                  <a:custGeom>
                    <a:avLst/>
                    <a:gdLst>
                      <a:gd name="connsiteX0" fmla="*/ 24987 w 32569"/>
                      <a:gd name="connsiteY0" fmla="*/ 31413 h 51138"/>
                      <a:gd name="connsiteX1" fmla="*/ 22300 w 32569"/>
                      <a:gd name="connsiteY1" fmla="*/ 41485 h 51138"/>
                      <a:gd name="connsiteX2" fmla="*/ 14772 w 32569"/>
                      <a:gd name="connsiteY2" fmla="*/ 45064 h 51138"/>
                      <a:gd name="connsiteX3" fmla="*/ 7276 w 32569"/>
                      <a:gd name="connsiteY3" fmla="*/ 41485 h 51138"/>
                      <a:gd name="connsiteX4" fmla="*/ 4589 w 32569"/>
                      <a:gd name="connsiteY4" fmla="*/ 31413 h 51138"/>
                      <a:gd name="connsiteX5" fmla="*/ 7276 w 32569"/>
                      <a:gd name="connsiteY5" fmla="*/ 21362 h 51138"/>
                      <a:gd name="connsiteX6" fmla="*/ 14772 w 32569"/>
                      <a:gd name="connsiteY6" fmla="*/ 17783 h 51138"/>
                      <a:gd name="connsiteX7" fmla="*/ 22300 w 32569"/>
                      <a:gd name="connsiteY7" fmla="*/ 21362 h 51138"/>
                      <a:gd name="connsiteX8" fmla="*/ 24987 w 32569"/>
                      <a:gd name="connsiteY8" fmla="*/ 31413 h 51138"/>
                      <a:gd name="connsiteX9" fmla="*/ 30974 w 32569"/>
                      <a:gd name="connsiteY9" fmla="*/ 17294 h 51138"/>
                      <a:gd name="connsiteX10" fmla="*/ 26840 w 32569"/>
                      <a:gd name="connsiteY10" fmla="*/ 3466 h 51138"/>
                      <a:gd name="connsiteX11" fmla="*/ 14189 w 32569"/>
                      <a:gd name="connsiteY11" fmla="*/ -1070 h 51138"/>
                      <a:gd name="connsiteX12" fmla="*/ 8233 w 32569"/>
                      <a:gd name="connsiteY12" fmla="*/ -602 h 51138"/>
                      <a:gd name="connsiteX13" fmla="*/ 2798 w 32569"/>
                      <a:gd name="connsiteY13" fmla="*/ 844 h 51138"/>
                      <a:gd name="connsiteX14" fmla="*/ 2798 w 32569"/>
                      <a:gd name="connsiteY14" fmla="*/ 6660 h 51138"/>
                      <a:gd name="connsiteX15" fmla="*/ 8004 w 32569"/>
                      <a:gd name="connsiteY15" fmla="*/ 4559 h 51138"/>
                      <a:gd name="connsiteX16" fmla="*/ 13242 w 32569"/>
                      <a:gd name="connsiteY16" fmla="*/ 3872 h 51138"/>
                      <a:gd name="connsiteX17" fmla="*/ 22061 w 32569"/>
                      <a:gd name="connsiteY17" fmla="*/ 6941 h 51138"/>
                      <a:gd name="connsiteX18" fmla="*/ 24987 w 32569"/>
                      <a:gd name="connsiteY18" fmla="*/ 16222 h 51138"/>
                      <a:gd name="connsiteX19" fmla="*/ 24987 w 32569"/>
                      <a:gd name="connsiteY19" fmla="*/ 19188 h 51138"/>
                      <a:gd name="connsiteX20" fmla="*/ 20239 w 32569"/>
                      <a:gd name="connsiteY20" fmla="*/ 14370 h 51138"/>
                      <a:gd name="connsiteX21" fmla="*/ 13304 w 32569"/>
                      <a:gd name="connsiteY21" fmla="*/ 12778 h 51138"/>
                      <a:gd name="connsiteX22" fmla="*/ 2507 w 32569"/>
                      <a:gd name="connsiteY22" fmla="*/ 17877 h 51138"/>
                      <a:gd name="connsiteX23" fmla="*/ -1596 w 32569"/>
                      <a:gd name="connsiteY23" fmla="*/ 31413 h 51138"/>
                      <a:gd name="connsiteX24" fmla="*/ 2507 w 32569"/>
                      <a:gd name="connsiteY24" fmla="*/ 44960 h 51138"/>
                      <a:gd name="connsiteX25" fmla="*/ 13304 w 32569"/>
                      <a:gd name="connsiteY25" fmla="*/ 50069 h 51138"/>
                      <a:gd name="connsiteX26" fmla="*/ 20239 w 32569"/>
                      <a:gd name="connsiteY26" fmla="*/ 48477 h 51138"/>
                      <a:gd name="connsiteX27" fmla="*/ 24987 w 32569"/>
                      <a:gd name="connsiteY27" fmla="*/ 43670 h 51138"/>
                      <a:gd name="connsiteX28" fmla="*/ 24987 w 32569"/>
                      <a:gd name="connsiteY28" fmla="*/ 49195 h 51138"/>
                      <a:gd name="connsiteX29" fmla="*/ 30974 w 32569"/>
                      <a:gd name="connsiteY29" fmla="*/ 49195 h 51138"/>
                      <a:gd name="connsiteX30" fmla="*/ 30974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987" y="31413"/>
                        </a:moveTo>
                        <a:cubicBezTo>
                          <a:pt x="24987" y="35748"/>
                          <a:pt x="24091" y="39106"/>
                          <a:pt x="22300" y="41485"/>
                        </a:cubicBezTo>
                        <a:cubicBezTo>
                          <a:pt x="20516" y="43871"/>
                          <a:pt x="18007" y="45064"/>
                          <a:pt x="14772" y="45064"/>
                        </a:cubicBezTo>
                        <a:cubicBezTo>
                          <a:pt x="11565" y="45064"/>
                          <a:pt x="9066" y="43871"/>
                          <a:pt x="7276" y="41485"/>
                        </a:cubicBezTo>
                        <a:cubicBezTo>
                          <a:pt x="5485" y="39106"/>
                          <a:pt x="4589" y="35748"/>
                          <a:pt x="4589" y="31413"/>
                        </a:cubicBezTo>
                        <a:cubicBezTo>
                          <a:pt x="4589" y="27099"/>
                          <a:pt x="5485" y="23748"/>
                          <a:pt x="7276" y="21362"/>
                        </a:cubicBezTo>
                        <a:cubicBezTo>
                          <a:pt x="9066" y="18976"/>
                          <a:pt x="11565" y="17783"/>
                          <a:pt x="14772" y="17783"/>
                        </a:cubicBezTo>
                        <a:cubicBezTo>
                          <a:pt x="18007" y="17783"/>
                          <a:pt x="20516" y="18976"/>
                          <a:pt x="22300" y="21362"/>
                        </a:cubicBezTo>
                        <a:cubicBezTo>
                          <a:pt x="24091" y="23748"/>
                          <a:pt x="24987" y="27099"/>
                          <a:pt x="24987" y="31413"/>
                        </a:cubicBezTo>
                        <a:close/>
                        <a:moveTo>
                          <a:pt x="30974" y="17294"/>
                        </a:moveTo>
                        <a:cubicBezTo>
                          <a:pt x="30974" y="11100"/>
                          <a:pt x="29596" y="6491"/>
                          <a:pt x="26840" y="3466"/>
                        </a:cubicBezTo>
                        <a:cubicBezTo>
                          <a:pt x="24091" y="442"/>
                          <a:pt x="19874" y="-1070"/>
                          <a:pt x="14189" y="-1070"/>
                        </a:cubicBezTo>
                        <a:cubicBezTo>
                          <a:pt x="12086" y="-1070"/>
                          <a:pt x="10101" y="-914"/>
                          <a:pt x="8233" y="-602"/>
                        </a:cubicBezTo>
                        <a:cubicBezTo>
                          <a:pt x="6366" y="-290"/>
                          <a:pt x="4555" y="192"/>
                          <a:pt x="2798" y="844"/>
                        </a:cubicBezTo>
                        <a:lnTo>
                          <a:pt x="2798" y="6660"/>
                        </a:lnTo>
                        <a:cubicBezTo>
                          <a:pt x="4555" y="5710"/>
                          <a:pt x="6290" y="5010"/>
                          <a:pt x="8004" y="4559"/>
                        </a:cubicBezTo>
                        <a:cubicBezTo>
                          <a:pt x="9719" y="4101"/>
                          <a:pt x="11465" y="3872"/>
                          <a:pt x="13242" y="3872"/>
                        </a:cubicBezTo>
                        <a:cubicBezTo>
                          <a:pt x="17171" y="3872"/>
                          <a:pt x="20110" y="4895"/>
                          <a:pt x="22061" y="6941"/>
                        </a:cubicBezTo>
                        <a:cubicBezTo>
                          <a:pt x="24011" y="8988"/>
                          <a:pt x="24987" y="12081"/>
                          <a:pt x="24987" y="16222"/>
                        </a:cubicBezTo>
                        <a:lnTo>
                          <a:pt x="24987" y="19188"/>
                        </a:lnTo>
                        <a:cubicBezTo>
                          <a:pt x="23751" y="17037"/>
                          <a:pt x="22168" y="15432"/>
                          <a:pt x="20239" y="14370"/>
                        </a:cubicBezTo>
                        <a:cubicBezTo>
                          <a:pt x="18309" y="13309"/>
                          <a:pt x="15997" y="12778"/>
                          <a:pt x="13304" y="12778"/>
                        </a:cubicBezTo>
                        <a:cubicBezTo>
                          <a:pt x="8841" y="12778"/>
                          <a:pt x="5242" y="14478"/>
                          <a:pt x="2507" y="17877"/>
                        </a:cubicBezTo>
                        <a:cubicBezTo>
                          <a:pt x="-228" y="21282"/>
                          <a:pt x="-1596" y="25795"/>
                          <a:pt x="-1596" y="31413"/>
                        </a:cubicBezTo>
                        <a:cubicBezTo>
                          <a:pt x="-1596" y="37045"/>
                          <a:pt x="-228" y="41561"/>
                          <a:pt x="2507" y="44960"/>
                        </a:cubicBezTo>
                        <a:cubicBezTo>
                          <a:pt x="5242" y="48366"/>
                          <a:pt x="8841" y="50069"/>
                          <a:pt x="13304" y="50069"/>
                        </a:cubicBezTo>
                        <a:cubicBezTo>
                          <a:pt x="15997" y="50069"/>
                          <a:pt x="18309" y="49538"/>
                          <a:pt x="20239" y="48477"/>
                        </a:cubicBezTo>
                        <a:cubicBezTo>
                          <a:pt x="22168" y="47415"/>
                          <a:pt x="23751" y="45813"/>
                          <a:pt x="24987" y="43670"/>
                        </a:cubicBezTo>
                        <a:lnTo>
                          <a:pt x="24987" y="49195"/>
                        </a:lnTo>
                        <a:lnTo>
                          <a:pt x="30974" y="49195"/>
                        </a:lnTo>
                        <a:lnTo>
                          <a:pt x="30974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6" name="자유형 1775">
                    <a:extLst>
                      <a:ext uri="{FF2B5EF4-FFF2-40B4-BE49-F238E27FC236}">
                        <a16:creationId xmlns:a16="http://schemas.microsoft.com/office/drawing/2014/main" id="{632ED4CA-C9AF-6DD1-057F-4D9F622A18DB}"/>
                      </a:ext>
                    </a:extLst>
                  </p:cNvPr>
                  <p:cNvSpPr/>
                  <p:nvPr/>
                </p:nvSpPr>
                <p:spPr>
                  <a:xfrm flipV="1">
                    <a:off x="24559504" y="15471502"/>
                    <a:ext cx="33777" cy="38236"/>
                  </a:xfrm>
                  <a:custGeom>
                    <a:avLst/>
                    <a:gdLst>
                      <a:gd name="connsiteX0" fmla="*/ 32130 w 33777"/>
                      <a:gd name="connsiteY0" fmla="*/ 18962 h 38236"/>
                      <a:gd name="connsiteX1" fmla="*/ 32130 w 33777"/>
                      <a:gd name="connsiteY1" fmla="*/ 16038 h 38236"/>
                      <a:gd name="connsiteX2" fmla="*/ 4600 w 33777"/>
                      <a:gd name="connsiteY2" fmla="*/ 16038 h 38236"/>
                      <a:gd name="connsiteX3" fmla="*/ 8328 w 33777"/>
                      <a:gd name="connsiteY3" fmla="*/ 6622 h 38236"/>
                      <a:gd name="connsiteX4" fmla="*/ 17615 w 33777"/>
                      <a:gd name="connsiteY4" fmla="*/ 3386 h 38236"/>
                      <a:gd name="connsiteX5" fmla="*/ 24300 w 33777"/>
                      <a:gd name="connsiteY5" fmla="*/ 4229 h 38236"/>
                      <a:gd name="connsiteX6" fmla="*/ 30735 w 33777"/>
                      <a:gd name="connsiteY6" fmla="*/ 6768 h 38236"/>
                      <a:gd name="connsiteX7" fmla="*/ 30735 w 33777"/>
                      <a:gd name="connsiteY7" fmla="*/ 1108 h 38236"/>
                      <a:gd name="connsiteX8" fmla="*/ 24123 w 33777"/>
                      <a:gd name="connsiteY8" fmla="*/ -973 h 38236"/>
                      <a:gd name="connsiteX9" fmla="*/ 17261 w 33777"/>
                      <a:gd name="connsiteY9" fmla="*/ -1691 h 38236"/>
                      <a:gd name="connsiteX10" fmla="*/ 3444 w 33777"/>
                      <a:gd name="connsiteY10" fmla="*/ 3376 h 38236"/>
                      <a:gd name="connsiteX11" fmla="*/ -1647 w 33777"/>
                      <a:gd name="connsiteY11" fmla="*/ 17110 h 38236"/>
                      <a:gd name="connsiteX12" fmla="*/ 3184 w 33777"/>
                      <a:gd name="connsiteY12" fmla="*/ 31292 h 38236"/>
                      <a:gd name="connsiteX13" fmla="*/ 16220 w 33777"/>
                      <a:gd name="connsiteY13" fmla="*/ 36546 h 38236"/>
                      <a:gd name="connsiteX14" fmla="*/ 27850 w 33777"/>
                      <a:gd name="connsiteY14" fmla="*/ 31812 h 38236"/>
                      <a:gd name="connsiteX15" fmla="*/ 32130 w 33777"/>
                      <a:gd name="connsiteY15" fmla="*/ 18962 h 38236"/>
                      <a:gd name="connsiteX16" fmla="*/ 26143 w 33777"/>
                      <a:gd name="connsiteY16" fmla="*/ 20720 h 38236"/>
                      <a:gd name="connsiteX17" fmla="*/ 23394 w 33777"/>
                      <a:gd name="connsiteY17" fmla="*/ 28545 h 38236"/>
                      <a:gd name="connsiteX18" fmla="*/ 16283 w 33777"/>
                      <a:gd name="connsiteY18" fmla="*/ 31479 h 38236"/>
                      <a:gd name="connsiteX19" fmla="*/ 8265 w 33777"/>
                      <a:gd name="connsiteY19" fmla="*/ 28649 h 38236"/>
                      <a:gd name="connsiteX20" fmla="*/ 4798 w 33777"/>
                      <a:gd name="connsiteY20" fmla="*/ 20679 h 38236"/>
                      <a:gd name="connsiteX21" fmla="*/ 26143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30" y="18962"/>
                        </a:moveTo>
                        <a:lnTo>
                          <a:pt x="32130" y="16038"/>
                        </a:lnTo>
                        <a:lnTo>
                          <a:pt x="4600" y="16038"/>
                        </a:lnTo>
                        <a:cubicBezTo>
                          <a:pt x="4864" y="11918"/>
                          <a:pt x="6106" y="8779"/>
                          <a:pt x="8328" y="6622"/>
                        </a:cubicBezTo>
                        <a:cubicBezTo>
                          <a:pt x="10549" y="4465"/>
                          <a:pt x="13645" y="3386"/>
                          <a:pt x="17615" y="3386"/>
                        </a:cubicBezTo>
                        <a:cubicBezTo>
                          <a:pt x="19913" y="3386"/>
                          <a:pt x="22141" y="3667"/>
                          <a:pt x="24300" y="4229"/>
                        </a:cubicBezTo>
                        <a:cubicBezTo>
                          <a:pt x="26459" y="4791"/>
                          <a:pt x="28604" y="5637"/>
                          <a:pt x="30735" y="6768"/>
                        </a:cubicBezTo>
                        <a:lnTo>
                          <a:pt x="30735" y="1108"/>
                        </a:lnTo>
                        <a:cubicBezTo>
                          <a:pt x="28583" y="199"/>
                          <a:pt x="26379" y="-495"/>
                          <a:pt x="24123" y="-973"/>
                        </a:cubicBezTo>
                        <a:cubicBezTo>
                          <a:pt x="21867" y="-1452"/>
                          <a:pt x="19580" y="-1691"/>
                          <a:pt x="17261" y="-1691"/>
                        </a:cubicBezTo>
                        <a:cubicBezTo>
                          <a:pt x="11444" y="-1691"/>
                          <a:pt x="6839" y="-2"/>
                          <a:pt x="3444" y="3376"/>
                        </a:cubicBezTo>
                        <a:cubicBezTo>
                          <a:pt x="50" y="6761"/>
                          <a:pt x="-1647" y="11339"/>
                          <a:pt x="-1647" y="17110"/>
                        </a:cubicBezTo>
                        <a:cubicBezTo>
                          <a:pt x="-1647" y="23068"/>
                          <a:pt x="-37" y="27796"/>
                          <a:pt x="3184" y="31292"/>
                        </a:cubicBezTo>
                        <a:cubicBezTo>
                          <a:pt x="6405" y="34794"/>
                          <a:pt x="10750" y="36546"/>
                          <a:pt x="16220" y="36546"/>
                        </a:cubicBezTo>
                        <a:cubicBezTo>
                          <a:pt x="21121" y="36546"/>
                          <a:pt x="24998" y="34968"/>
                          <a:pt x="27850" y="31812"/>
                        </a:cubicBezTo>
                        <a:cubicBezTo>
                          <a:pt x="30703" y="28663"/>
                          <a:pt x="32130" y="24379"/>
                          <a:pt x="32130" y="18962"/>
                        </a:cubicBezTo>
                        <a:close/>
                        <a:moveTo>
                          <a:pt x="26143" y="20720"/>
                        </a:moveTo>
                        <a:cubicBezTo>
                          <a:pt x="26101" y="23987"/>
                          <a:pt x="25185" y="26596"/>
                          <a:pt x="23394" y="28545"/>
                        </a:cubicBezTo>
                        <a:cubicBezTo>
                          <a:pt x="21603" y="30501"/>
                          <a:pt x="19233" y="31479"/>
                          <a:pt x="16283" y="31479"/>
                        </a:cubicBezTo>
                        <a:cubicBezTo>
                          <a:pt x="12944" y="31479"/>
                          <a:pt x="10271" y="30535"/>
                          <a:pt x="8265" y="28649"/>
                        </a:cubicBezTo>
                        <a:cubicBezTo>
                          <a:pt x="6259" y="26762"/>
                          <a:pt x="5103" y="24105"/>
                          <a:pt x="4798" y="20679"/>
                        </a:cubicBezTo>
                        <a:lnTo>
                          <a:pt x="26143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7" name="자유형 1776">
                    <a:extLst>
                      <a:ext uri="{FF2B5EF4-FFF2-40B4-BE49-F238E27FC236}">
                        <a16:creationId xmlns:a16="http://schemas.microsoft.com/office/drawing/2014/main" id="{18BE612C-586F-75D1-F0C9-AC5EFE6FBE3D}"/>
                      </a:ext>
                    </a:extLst>
                  </p:cNvPr>
                  <p:cNvSpPr/>
                  <p:nvPr/>
                </p:nvSpPr>
                <p:spPr>
                  <a:xfrm flipV="1">
                    <a:off x="24602876" y="15471502"/>
                    <a:ext cx="30528" cy="37290"/>
                  </a:xfrm>
                  <a:custGeom>
                    <a:avLst/>
                    <a:gdLst>
                      <a:gd name="connsiteX0" fmla="*/ 28816 w 30528"/>
                      <a:gd name="connsiteY0" fmla="*/ 20248 h 37290"/>
                      <a:gd name="connsiteX1" fmla="*/ 28816 w 30528"/>
                      <a:gd name="connsiteY1" fmla="*/ -1737 h 37290"/>
                      <a:gd name="connsiteX2" fmla="*/ 22829 w 30528"/>
                      <a:gd name="connsiteY2" fmla="*/ -1737 h 37290"/>
                      <a:gd name="connsiteX3" fmla="*/ 22829 w 30528"/>
                      <a:gd name="connsiteY3" fmla="*/ 20051 h 37290"/>
                      <a:gd name="connsiteX4" fmla="*/ 20809 w 30528"/>
                      <a:gd name="connsiteY4" fmla="*/ 27781 h 37290"/>
                      <a:gd name="connsiteX5" fmla="*/ 14759 w 30528"/>
                      <a:gd name="connsiteY5" fmla="*/ 30351 h 37290"/>
                      <a:gd name="connsiteX6" fmla="*/ 7106 w 30528"/>
                      <a:gd name="connsiteY6" fmla="*/ 27261 h 37290"/>
                      <a:gd name="connsiteX7" fmla="*/ 4305 w 30528"/>
                      <a:gd name="connsiteY7" fmla="*/ 18844 h 37290"/>
                      <a:gd name="connsiteX8" fmla="*/ 4305 w 30528"/>
                      <a:gd name="connsiteY8" fmla="*/ -1737 h 37290"/>
                      <a:gd name="connsiteX9" fmla="*/ -1713 w 30528"/>
                      <a:gd name="connsiteY9" fmla="*/ -1737 h 37290"/>
                      <a:gd name="connsiteX10" fmla="*/ -1713 w 30528"/>
                      <a:gd name="connsiteY10" fmla="*/ 34679 h 37290"/>
                      <a:gd name="connsiteX11" fmla="*/ 4305 w 30528"/>
                      <a:gd name="connsiteY11" fmla="*/ 34679 h 37290"/>
                      <a:gd name="connsiteX12" fmla="*/ 4305 w 30528"/>
                      <a:gd name="connsiteY12" fmla="*/ 29019 h 37290"/>
                      <a:gd name="connsiteX13" fmla="*/ 9366 w 30528"/>
                      <a:gd name="connsiteY13" fmla="*/ 33930 h 37290"/>
                      <a:gd name="connsiteX14" fmla="*/ 16092 w 30528"/>
                      <a:gd name="connsiteY14" fmla="*/ 35553 h 37290"/>
                      <a:gd name="connsiteX15" fmla="*/ 25588 w 30528"/>
                      <a:gd name="connsiteY15" fmla="*/ 31673 h 37290"/>
                      <a:gd name="connsiteX16" fmla="*/ 28816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16" y="20248"/>
                        </a:moveTo>
                        <a:lnTo>
                          <a:pt x="28816" y="-1737"/>
                        </a:lnTo>
                        <a:lnTo>
                          <a:pt x="22829" y="-1737"/>
                        </a:lnTo>
                        <a:lnTo>
                          <a:pt x="22829" y="20051"/>
                        </a:lnTo>
                        <a:cubicBezTo>
                          <a:pt x="22829" y="23498"/>
                          <a:pt x="22155" y="26075"/>
                          <a:pt x="20809" y="27781"/>
                        </a:cubicBezTo>
                        <a:cubicBezTo>
                          <a:pt x="19462" y="29495"/>
                          <a:pt x="17445" y="30351"/>
                          <a:pt x="14759" y="30351"/>
                        </a:cubicBezTo>
                        <a:cubicBezTo>
                          <a:pt x="11524" y="30351"/>
                          <a:pt x="8973" y="29321"/>
                          <a:pt x="7106" y="27261"/>
                        </a:cubicBezTo>
                        <a:cubicBezTo>
                          <a:pt x="5239" y="25208"/>
                          <a:pt x="4305" y="22402"/>
                          <a:pt x="4305" y="18844"/>
                        </a:cubicBezTo>
                        <a:lnTo>
                          <a:pt x="4305" y="-1737"/>
                        </a:lnTo>
                        <a:lnTo>
                          <a:pt x="-1713" y="-1737"/>
                        </a:lnTo>
                        <a:lnTo>
                          <a:pt x="-1713" y="34679"/>
                        </a:lnTo>
                        <a:lnTo>
                          <a:pt x="4305" y="34679"/>
                        </a:lnTo>
                        <a:lnTo>
                          <a:pt x="4305" y="29019"/>
                        </a:lnTo>
                        <a:cubicBezTo>
                          <a:pt x="5742" y="31211"/>
                          <a:pt x="7429" y="32848"/>
                          <a:pt x="9366" y="33930"/>
                        </a:cubicBezTo>
                        <a:cubicBezTo>
                          <a:pt x="11309" y="35012"/>
                          <a:pt x="13551" y="35553"/>
                          <a:pt x="16092" y="35553"/>
                        </a:cubicBezTo>
                        <a:cubicBezTo>
                          <a:pt x="20278" y="35553"/>
                          <a:pt x="23443" y="34260"/>
                          <a:pt x="25588" y="31673"/>
                        </a:cubicBezTo>
                        <a:cubicBezTo>
                          <a:pt x="27740" y="29085"/>
                          <a:pt x="28816" y="25277"/>
                          <a:pt x="28816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8" name="자유형 1777">
                    <a:extLst>
                      <a:ext uri="{FF2B5EF4-FFF2-40B4-BE49-F238E27FC236}">
                        <a16:creationId xmlns:a16="http://schemas.microsoft.com/office/drawing/2014/main" id="{5A4049E5-6B1A-C5B2-265B-151F3AB9C727}"/>
                      </a:ext>
                    </a:extLst>
                  </p:cNvPr>
                  <p:cNvSpPr/>
                  <p:nvPr/>
                </p:nvSpPr>
                <p:spPr>
                  <a:xfrm flipV="1">
                    <a:off x="24642674" y="15471502"/>
                    <a:ext cx="27852" cy="38236"/>
                  </a:xfrm>
                  <a:custGeom>
                    <a:avLst/>
                    <a:gdLst>
                      <a:gd name="connsiteX0" fmla="*/ 24550 w 27852"/>
                      <a:gd name="connsiteY0" fmla="*/ 34600 h 38236"/>
                      <a:gd name="connsiteX1" fmla="*/ 24550 w 27852"/>
                      <a:gd name="connsiteY1" fmla="*/ 28940 h 38236"/>
                      <a:gd name="connsiteX2" fmla="*/ 19282 w 27852"/>
                      <a:gd name="connsiteY2" fmla="*/ 30886 h 38236"/>
                      <a:gd name="connsiteX3" fmla="*/ 13618 w 27852"/>
                      <a:gd name="connsiteY3" fmla="*/ 31541 h 38236"/>
                      <a:gd name="connsiteX4" fmla="*/ 6933 w 27852"/>
                      <a:gd name="connsiteY4" fmla="*/ 30178 h 38236"/>
                      <a:gd name="connsiteX5" fmla="*/ 4705 w 27852"/>
                      <a:gd name="connsiteY5" fmla="*/ 26079 h 38236"/>
                      <a:gd name="connsiteX6" fmla="*/ 6298 w 27852"/>
                      <a:gd name="connsiteY6" fmla="*/ 22812 h 38236"/>
                      <a:gd name="connsiteX7" fmla="*/ 12712 w 27852"/>
                      <a:gd name="connsiteY7" fmla="*/ 20554 h 38236"/>
                      <a:gd name="connsiteX8" fmla="*/ 14763 w 27852"/>
                      <a:gd name="connsiteY8" fmla="*/ 20096 h 38236"/>
                      <a:gd name="connsiteX9" fmla="*/ 23822 w 27852"/>
                      <a:gd name="connsiteY9" fmla="*/ 16246 h 38236"/>
                      <a:gd name="connsiteX10" fmla="*/ 26508 w 27852"/>
                      <a:gd name="connsiteY10" fmla="*/ 9307 h 38236"/>
                      <a:gd name="connsiteX11" fmla="*/ 22489 w 27852"/>
                      <a:gd name="connsiteY11" fmla="*/ 1264 h 38236"/>
                      <a:gd name="connsiteX12" fmla="*/ 11441 w 27852"/>
                      <a:gd name="connsiteY12" fmla="*/ -1691 h 38236"/>
                      <a:gd name="connsiteX13" fmla="*/ 5340 w 27852"/>
                      <a:gd name="connsiteY13" fmla="*/ -1119 h 38236"/>
                      <a:gd name="connsiteX14" fmla="*/ -1345 w 27852"/>
                      <a:gd name="connsiteY14" fmla="*/ 587 h 38236"/>
                      <a:gd name="connsiteX15" fmla="*/ -1345 w 27852"/>
                      <a:gd name="connsiteY15" fmla="*/ 6768 h 38236"/>
                      <a:gd name="connsiteX16" fmla="*/ 5194 w 27852"/>
                      <a:gd name="connsiteY16" fmla="*/ 4177 h 38236"/>
                      <a:gd name="connsiteX17" fmla="*/ 11577 w 27852"/>
                      <a:gd name="connsiteY17" fmla="*/ 3324 h 38236"/>
                      <a:gd name="connsiteX18" fmla="*/ 18074 w 27852"/>
                      <a:gd name="connsiteY18" fmla="*/ 4770 h 38236"/>
                      <a:gd name="connsiteX19" fmla="*/ 20354 w 27852"/>
                      <a:gd name="connsiteY19" fmla="*/ 8849 h 38236"/>
                      <a:gd name="connsiteX20" fmla="*/ 18709 w 27852"/>
                      <a:gd name="connsiteY20" fmla="*/ 12584 h 38236"/>
                      <a:gd name="connsiteX21" fmla="*/ 11504 w 27852"/>
                      <a:gd name="connsiteY21" fmla="*/ 15092 h 38236"/>
                      <a:gd name="connsiteX22" fmla="*/ 9422 w 27852"/>
                      <a:gd name="connsiteY22" fmla="*/ 15581 h 38236"/>
                      <a:gd name="connsiteX23" fmla="*/ 1383 w 27852"/>
                      <a:gd name="connsiteY23" fmla="*/ 19170 h 38236"/>
                      <a:gd name="connsiteX24" fmla="*/ -1084 w 27852"/>
                      <a:gd name="connsiteY24" fmla="*/ 25819 h 38236"/>
                      <a:gd name="connsiteX25" fmla="*/ 2560 w 27852"/>
                      <a:gd name="connsiteY25" fmla="*/ 33747 h 38236"/>
                      <a:gd name="connsiteX26" fmla="*/ 12910 w 27852"/>
                      <a:gd name="connsiteY26" fmla="*/ 36546 h 38236"/>
                      <a:gd name="connsiteX27" fmla="*/ 19146 w 27852"/>
                      <a:gd name="connsiteY27" fmla="*/ 36057 h 38236"/>
                      <a:gd name="connsiteX28" fmla="*/ 24550 w 27852"/>
                      <a:gd name="connsiteY28" fmla="*/ 3460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550" y="34600"/>
                        </a:moveTo>
                        <a:lnTo>
                          <a:pt x="24550" y="28940"/>
                        </a:lnTo>
                        <a:cubicBezTo>
                          <a:pt x="22864" y="29807"/>
                          <a:pt x="21107" y="30456"/>
                          <a:pt x="19282" y="30886"/>
                        </a:cubicBezTo>
                        <a:cubicBezTo>
                          <a:pt x="17463" y="31323"/>
                          <a:pt x="15575" y="31541"/>
                          <a:pt x="13618" y="31541"/>
                        </a:cubicBezTo>
                        <a:cubicBezTo>
                          <a:pt x="10647" y="31541"/>
                          <a:pt x="8419" y="31087"/>
                          <a:pt x="6933" y="30178"/>
                        </a:cubicBezTo>
                        <a:cubicBezTo>
                          <a:pt x="5448" y="29270"/>
                          <a:pt x="4705" y="27903"/>
                          <a:pt x="4705" y="26079"/>
                        </a:cubicBezTo>
                        <a:cubicBezTo>
                          <a:pt x="4705" y="24692"/>
                          <a:pt x="5236" y="23602"/>
                          <a:pt x="6298" y="22812"/>
                        </a:cubicBezTo>
                        <a:cubicBezTo>
                          <a:pt x="7360" y="22021"/>
                          <a:pt x="9498" y="21268"/>
                          <a:pt x="12712" y="20554"/>
                        </a:cubicBezTo>
                        <a:lnTo>
                          <a:pt x="14763" y="20096"/>
                        </a:lnTo>
                        <a:cubicBezTo>
                          <a:pt x="19011" y="19187"/>
                          <a:pt x="22031" y="17904"/>
                          <a:pt x="23822" y="16246"/>
                        </a:cubicBezTo>
                        <a:cubicBezTo>
                          <a:pt x="25612" y="14589"/>
                          <a:pt x="26508" y="12275"/>
                          <a:pt x="26508" y="9307"/>
                        </a:cubicBezTo>
                        <a:cubicBezTo>
                          <a:pt x="26508" y="5922"/>
                          <a:pt x="25168" y="3241"/>
                          <a:pt x="22489" y="1264"/>
                        </a:cubicBezTo>
                        <a:cubicBezTo>
                          <a:pt x="19809" y="-706"/>
                          <a:pt x="16127" y="-1691"/>
                          <a:pt x="11441" y="-1691"/>
                        </a:cubicBezTo>
                        <a:cubicBezTo>
                          <a:pt x="9491" y="-1691"/>
                          <a:pt x="7457" y="-1500"/>
                          <a:pt x="5340" y="-1119"/>
                        </a:cubicBezTo>
                        <a:cubicBezTo>
                          <a:pt x="3223" y="-737"/>
                          <a:pt x="995" y="-169"/>
                          <a:pt x="-1345" y="587"/>
                        </a:cubicBezTo>
                        <a:lnTo>
                          <a:pt x="-1345" y="6768"/>
                        </a:lnTo>
                        <a:cubicBezTo>
                          <a:pt x="870" y="5616"/>
                          <a:pt x="3049" y="4753"/>
                          <a:pt x="5194" y="4177"/>
                        </a:cubicBezTo>
                        <a:cubicBezTo>
                          <a:pt x="7339" y="3608"/>
                          <a:pt x="9467" y="3324"/>
                          <a:pt x="11577" y="3324"/>
                        </a:cubicBezTo>
                        <a:cubicBezTo>
                          <a:pt x="14395" y="3324"/>
                          <a:pt x="16561" y="3806"/>
                          <a:pt x="18074" y="4770"/>
                        </a:cubicBezTo>
                        <a:cubicBezTo>
                          <a:pt x="19594" y="5734"/>
                          <a:pt x="20354" y="7094"/>
                          <a:pt x="20354" y="8849"/>
                        </a:cubicBezTo>
                        <a:cubicBezTo>
                          <a:pt x="20354" y="10472"/>
                          <a:pt x="19806" y="11717"/>
                          <a:pt x="18709" y="12584"/>
                        </a:cubicBezTo>
                        <a:cubicBezTo>
                          <a:pt x="17619" y="13451"/>
                          <a:pt x="15218" y="14287"/>
                          <a:pt x="11504" y="15092"/>
                        </a:cubicBezTo>
                        <a:lnTo>
                          <a:pt x="9422" y="15581"/>
                        </a:lnTo>
                        <a:cubicBezTo>
                          <a:pt x="5715" y="16357"/>
                          <a:pt x="3035" y="17554"/>
                          <a:pt x="1383" y="19170"/>
                        </a:cubicBezTo>
                        <a:cubicBezTo>
                          <a:pt x="-262" y="20786"/>
                          <a:pt x="-1084" y="23002"/>
                          <a:pt x="-1084" y="25819"/>
                        </a:cubicBezTo>
                        <a:cubicBezTo>
                          <a:pt x="-1084" y="29245"/>
                          <a:pt x="130" y="31888"/>
                          <a:pt x="2560" y="33747"/>
                        </a:cubicBezTo>
                        <a:cubicBezTo>
                          <a:pt x="4989" y="35613"/>
                          <a:pt x="8439" y="36546"/>
                          <a:pt x="12910" y="36546"/>
                        </a:cubicBezTo>
                        <a:cubicBezTo>
                          <a:pt x="15117" y="36546"/>
                          <a:pt x="17196" y="36383"/>
                          <a:pt x="19146" y="36057"/>
                        </a:cubicBezTo>
                        <a:cubicBezTo>
                          <a:pt x="21104" y="35738"/>
                          <a:pt x="22905" y="35252"/>
                          <a:pt x="24550" y="34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9" name="자유형 1778">
                    <a:extLst>
                      <a:ext uri="{FF2B5EF4-FFF2-40B4-BE49-F238E27FC236}">
                        <a16:creationId xmlns:a16="http://schemas.microsoft.com/office/drawing/2014/main" id="{00129D59-8D47-27EA-AACE-DB21CA92911F}"/>
                      </a:ext>
                    </a:extLst>
                  </p:cNvPr>
                  <p:cNvSpPr/>
                  <p:nvPr/>
                </p:nvSpPr>
                <p:spPr>
                  <a:xfrm flipV="1">
                    <a:off x="24677454" y="15471502"/>
                    <a:ext cx="33454" cy="38236"/>
                  </a:xfrm>
                  <a:custGeom>
                    <a:avLst/>
                    <a:gdLst>
                      <a:gd name="connsiteX0" fmla="*/ 15108 w 33454"/>
                      <a:gd name="connsiteY0" fmla="*/ 31479 h 38236"/>
                      <a:gd name="connsiteX1" fmla="*/ 7497 w 33454"/>
                      <a:gd name="connsiteY1" fmla="*/ 27723 h 38236"/>
                      <a:gd name="connsiteX2" fmla="*/ 4696 w 33454"/>
                      <a:gd name="connsiteY2" fmla="*/ 17433 h 38236"/>
                      <a:gd name="connsiteX3" fmla="*/ 7476 w 33454"/>
                      <a:gd name="connsiteY3" fmla="*/ 7142 h 38236"/>
                      <a:gd name="connsiteX4" fmla="*/ 15108 w 33454"/>
                      <a:gd name="connsiteY4" fmla="*/ 3386 h 38236"/>
                      <a:gd name="connsiteX5" fmla="*/ 22688 w 33454"/>
                      <a:gd name="connsiteY5" fmla="*/ 7153 h 38236"/>
                      <a:gd name="connsiteX6" fmla="*/ 25489 w 33454"/>
                      <a:gd name="connsiteY6" fmla="*/ 17433 h 38236"/>
                      <a:gd name="connsiteX7" fmla="*/ 22688 w 33454"/>
                      <a:gd name="connsiteY7" fmla="*/ 27692 h 38236"/>
                      <a:gd name="connsiteX8" fmla="*/ 15108 w 33454"/>
                      <a:gd name="connsiteY8" fmla="*/ 31479 h 38236"/>
                      <a:gd name="connsiteX9" fmla="*/ 15108 w 33454"/>
                      <a:gd name="connsiteY9" fmla="*/ 36546 h 38236"/>
                      <a:gd name="connsiteX10" fmla="*/ 27373 w 33454"/>
                      <a:gd name="connsiteY10" fmla="*/ 31468 h 38236"/>
                      <a:gd name="connsiteX11" fmla="*/ 31840 w 33454"/>
                      <a:gd name="connsiteY11" fmla="*/ 17433 h 38236"/>
                      <a:gd name="connsiteX12" fmla="*/ 27373 w 33454"/>
                      <a:gd name="connsiteY12" fmla="*/ 3397 h 38236"/>
                      <a:gd name="connsiteX13" fmla="*/ 15108 w 33454"/>
                      <a:gd name="connsiteY13" fmla="*/ -1691 h 38236"/>
                      <a:gd name="connsiteX14" fmla="*/ 2822 w 33454"/>
                      <a:gd name="connsiteY14" fmla="*/ 3397 h 38236"/>
                      <a:gd name="connsiteX15" fmla="*/ -1614 w 33454"/>
                      <a:gd name="connsiteY15" fmla="*/ 17433 h 38236"/>
                      <a:gd name="connsiteX16" fmla="*/ 2822 w 33454"/>
                      <a:gd name="connsiteY16" fmla="*/ 31468 h 38236"/>
                      <a:gd name="connsiteX17" fmla="*/ 15108 w 33454"/>
                      <a:gd name="connsiteY17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108" y="31479"/>
                        </a:moveTo>
                        <a:cubicBezTo>
                          <a:pt x="11901" y="31479"/>
                          <a:pt x="9364" y="30227"/>
                          <a:pt x="7497" y="27723"/>
                        </a:cubicBezTo>
                        <a:cubicBezTo>
                          <a:pt x="5629" y="25219"/>
                          <a:pt x="4696" y="21789"/>
                          <a:pt x="4696" y="17433"/>
                        </a:cubicBezTo>
                        <a:cubicBezTo>
                          <a:pt x="4696" y="13076"/>
                          <a:pt x="5622" y="9646"/>
                          <a:pt x="7476" y="7142"/>
                        </a:cubicBezTo>
                        <a:cubicBezTo>
                          <a:pt x="9336" y="4638"/>
                          <a:pt x="11880" y="3386"/>
                          <a:pt x="15108" y="3386"/>
                        </a:cubicBezTo>
                        <a:cubicBezTo>
                          <a:pt x="18301" y="3386"/>
                          <a:pt x="20828" y="4642"/>
                          <a:pt x="22688" y="7153"/>
                        </a:cubicBezTo>
                        <a:cubicBezTo>
                          <a:pt x="24555" y="9671"/>
                          <a:pt x="25489" y="13097"/>
                          <a:pt x="25489" y="17433"/>
                        </a:cubicBezTo>
                        <a:cubicBezTo>
                          <a:pt x="25489" y="21747"/>
                          <a:pt x="24555" y="25167"/>
                          <a:pt x="22688" y="27692"/>
                        </a:cubicBezTo>
                        <a:cubicBezTo>
                          <a:pt x="20828" y="30216"/>
                          <a:pt x="18301" y="31479"/>
                          <a:pt x="15108" y="31479"/>
                        </a:cubicBezTo>
                        <a:close/>
                        <a:moveTo>
                          <a:pt x="15108" y="36546"/>
                        </a:moveTo>
                        <a:cubicBezTo>
                          <a:pt x="20314" y="36546"/>
                          <a:pt x="24403" y="34853"/>
                          <a:pt x="27373" y="31468"/>
                        </a:cubicBezTo>
                        <a:cubicBezTo>
                          <a:pt x="30351" y="28090"/>
                          <a:pt x="31840" y="23412"/>
                          <a:pt x="31840" y="17433"/>
                        </a:cubicBezTo>
                        <a:cubicBezTo>
                          <a:pt x="31840" y="11474"/>
                          <a:pt x="30351" y="6796"/>
                          <a:pt x="27373" y="3397"/>
                        </a:cubicBezTo>
                        <a:cubicBezTo>
                          <a:pt x="24403" y="5"/>
                          <a:pt x="20314" y="-1691"/>
                          <a:pt x="15108" y="-1691"/>
                        </a:cubicBezTo>
                        <a:cubicBezTo>
                          <a:pt x="9881" y="-1691"/>
                          <a:pt x="5786" y="5"/>
                          <a:pt x="2822" y="3397"/>
                        </a:cubicBezTo>
                        <a:cubicBezTo>
                          <a:pt x="-135" y="6796"/>
                          <a:pt x="-1614" y="11474"/>
                          <a:pt x="-1614" y="17433"/>
                        </a:cubicBezTo>
                        <a:cubicBezTo>
                          <a:pt x="-1614" y="23412"/>
                          <a:pt x="-135" y="28090"/>
                          <a:pt x="2822" y="31468"/>
                        </a:cubicBezTo>
                        <a:cubicBezTo>
                          <a:pt x="5786" y="34853"/>
                          <a:pt x="9881" y="36546"/>
                          <a:pt x="15108" y="3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0" name="자유형 1779">
                    <a:extLst>
                      <a:ext uri="{FF2B5EF4-FFF2-40B4-BE49-F238E27FC236}">
                        <a16:creationId xmlns:a16="http://schemas.microsoft.com/office/drawing/2014/main" id="{AF1452D7-8499-F75E-FCC3-7928D02693B5}"/>
                      </a:ext>
                    </a:extLst>
                  </p:cNvPr>
                  <p:cNvSpPr/>
                  <p:nvPr/>
                </p:nvSpPr>
                <p:spPr>
                  <a:xfrm flipV="1">
                    <a:off x="24720827" y="15458194"/>
                    <a:ext cx="5986" cy="50597"/>
                  </a:xfrm>
                  <a:custGeom>
                    <a:avLst/>
                    <a:gdLst>
                      <a:gd name="connsiteX0" fmla="*/ -541 w 5986"/>
                      <a:gd name="connsiteY0" fmla="*/ 48220 h 50597"/>
                      <a:gd name="connsiteX1" fmla="*/ 5446 w 5986"/>
                      <a:gd name="connsiteY1" fmla="*/ 48220 h 50597"/>
                      <a:gd name="connsiteX2" fmla="*/ 5446 w 5986"/>
                      <a:gd name="connsiteY2" fmla="*/ -2377 h 50597"/>
                      <a:gd name="connsiteX3" fmla="*/ -541 w 5986"/>
                      <a:gd name="connsiteY3" fmla="*/ -2377 h 50597"/>
                      <a:gd name="connsiteX4" fmla="*/ -541 w 5986"/>
                      <a:gd name="connsiteY4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6" h="50597">
                        <a:moveTo>
                          <a:pt x="-541" y="48220"/>
                        </a:moveTo>
                        <a:lnTo>
                          <a:pt x="5446" y="48220"/>
                        </a:lnTo>
                        <a:lnTo>
                          <a:pt x="5446" y="-2377"/>
                        </a:lnTo>
                        <a:lnTo>
                          <a:pt x="-541" y="-2377"/>
                        </a:lnTo>
                        <a:lnTo>
                          <a:pt x="-541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1" name="자유형 1780">
                    <a:extLst>
                      <a:ext uri="{FF2B5EF4-FFF2-40B4-BE49-F238E27FC236}">
                        <a16:creationId xmlns:a16="http://schemas.microsoft.com/office/drawing/2014/main" id="{74C89328-951E-FBF8-205E-EAAA8D944525}"/>
                      </a:ext>
                    </a:extLst>
                  </p:cNvPr>
                  <p:cNvSpPr/>
                  <p:nvPr/>
                </p:nvSpPr>
                <p:spPr>
                  <a:xfrm flipV="1">
                    <a:off x="24735051" y="15472376"/>
                    <a:ext cx="35463" cy="36416"/>
                  </a:xfrm>
                  <a:custGeom>
                    <a:avLst/>
                    <a:gdLst>
                      <a:gd name="connsiteX0" fmla="*/ -1540 w 35463"/>
                      <a:gd name="connsiteY0" fmla="*/ 34722 h 36416"/>
                      <a:gd name="connsiteX1" fmla="*/ 4801 w 35463"/>
                      <a:gd name="connsiteY1" fmla="*/ 34722 h 36416"/>
                      <a:gd name="connsiteX2" fmla="*/ 16192 w 35463"/>
                      <a:gd name="connsiteY2" fmla="*/ 4163 h 36416"/>
                      <a:gd name="connsiteX3" fmla="*/ 27583 w 35463"/>
                      <a:gd name="connsiteY3" fmla="*/ 34722 h 36416"/>
                      <a:gd name="connsiteX4" fmla="*/ 33924 w 35463"/>
                      <a:gd name="connsiteY4" fmla="*/ 34722 h 36416"/>
                      <a:gd name="connsiteX5" fmla="*/ 20253 w 35463"/>
                      <a:gd name="connsiteY5" fmla="*/ -1695 h 36416"/>
                      <a:gd name="connsiteX6" fmla="*/ 12121 w 35463"/>
                      <a:gd name="connsiteY6" fmla="*/ -1695 h 36416"/>
                      <a:gd name="connsiteX7" fmla="*/ -1540 w 35463"/>
                      <a:gd name="connsiteY7" fmla="*/ 34722 h 3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463" h="36416">
                        <a:moveTo>
                          <a:pt x="-1540" y="34722"/>
                        </a:moveTo>
                        <a:lnTo>
                          <a:pt x="4801" y="34722"/>
                        </a:lnTo>
                        <a:lnTo>
                          <a:pt x="16192" y="4163"/>
                        </a:lnTo>
                        <a:lnTo>
                          <a:pt x="27583" y="34722"/>
                        </a:lnTo>
                        <a:lnTo>
                          <a:pt x="33924" y="34722"/>
                        </a:lnTo>
                        <a:lnTo>
                          <a:pt x="20253" y="-1695"/>
                        </a:lnTo>
                        <a:lnTo>
                          <a:pt x="12121" y="-1695"/>
                        </a:lnTo>
                        <a:lnTo>
                          <a:pt x="-1540" y="347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2" name="자유형 1781">
                    <a:extLst>
                      <a:ext uri="{FF2B5EF4-FFF2-40B4-BE49-F238E27FC236}">
                        <a16:creationId xmlns:a16="http://schemas.microsoft.com/office/drawing/2014/main" id="{F75E1C2F-2B3C-F98B-EF32-EF2A193E4888}"/>
                      </a:ext>
                    </a:extLst>
                  </p:cNvPr>
                  <p:cNvSpPr/>
                  <p:nvPr/>
                </p:nvSpPr>
                <p:spPr>
                  <a:xfrm flipV="1">
                    <a:off x="24776174" y="15471502"/>
                    <a:ext cx="33777" cy="38236"/>
                  </a:xfrm>
                  <a:custGeom>
                    <a:avLst/>
                    <a:gdLst>
                      <a:gd name="connsiteX0" fmla="*/ 32162 w 33777"/>
                      <a:gd name="connsiteY0" fmla="*/ 18962 h 38236"/>
                      <a:gd name="connsiteX1" fmla="*/ 32162 w 33777"/>
                      <a:gd name="connsiteY1" fmla="*/ 16038 h 38236"/>
                      <a:gd name="connsiteX2" fmla="*/ 4633 w 33777"/>
                      <a:gd name="connsiteY2" fmla="*/ 16038 h 38236"/>
                      <a:gd name="connsiteX3" fmla="*/ 8360 w 33777"/>
                      <a:gd name="connsiteY3" fmla="*/ 6622 h 38236"/>
                      <a:gd name="connsiteX4" fmla="*/ 17648 w 33777"/>
                      <a:gd name="connsiteY4" fmla="*/ 3386 h 38236"/>
                      <a:gd name="connsiteX5" fmla="*/ 24332 w 33777"/>
                      <a:gd name="connsiteY5" fmla="*/ 4229 h 38236"/>
                      <a:gd name="connsiteX6" fmla="*/ 30767 w 33777"/>
                      <a:gd name="connsiteY6" fmla="*/ 6768 h 38236"/>
                      <a:gd name="connsiteX7" fmla="*/ 30767 w 33777"/>
                      <a:gd name="connsiteY7" fmla="*/ 1108 h 38236"/>
                      <a:gd name="connsiteX8" fmla="*/ 24155 w 33777"/>
                      <a:gd name="connsiteY8" fmla="*/ -973 h 38236"/>
                      <a:gd name="connsiteX9" fmla="*/ 17294 w 33777"/>
                      <a:gd name="connsiteY9" fmla="*/ -1691 h 38236"/>
                      <a:gd name="connsiteX10" fmla="*/ 3477 w 33777"/>
                      <a:gd name="connsiteY10" fmla="*/ 3376 h 38236"/>
                      <a:gd name="connsiteX11" fmla="*/ -1615 w 33777"/>
                      <a:gd name="connsiteY11" fmla="*/ 17110 h 38236"/>
                      <a:gd name="connsiteX12" fmla="*/ 3217 w 33777"/>
                      <a:gd name="connsiteY12" fmla="*/ 31292 h 38236"/>
                      <a:gd name="connsiteX13" fmla="*/ 16253 w 33777"/>
                      <a:gd name="connsiteY13" fmla="*/ 36546 h 38236"/>
                      <a:gd name="connsiteX14" fmla="*/ 27883 w 33777"/>
                      <a:gd name="connsiteY14" fmla="*/ 31812 h 38236"/>
                      <a:gd name="connsiteX15" fmla="*/ 32162 w 33777"/>
                      <a:gd name="connsiteY15" fmla="*/ 18962 h 38236"/>
                      <a:gd name="connsiteX16" fmla="*/ 26175 w 33777"/>
                      <a:gd name="connsiteY16" fmla="*/ 20720 h 38236"/>
                      <a:gd name="connsiteX17" fmla="*/ 23427 w 33777"/>
                      <a:gd name="connsiteY17" fmla="*/ 28545 h 38236"/>
                      <a:gd name="connsiteX18" fmla="*/ 16315 w 33777"/>
                      <a:gd name="connsiteY18" fmla="*/ 31479 h 38236"/>
                      <a:gd name="connsiteX19" fmla="*/ 8298 w 33777"/>
                      <a:gd name="connsiteY19" fmla="*/ 28649 h 38236"/>
                      <a:gd name="connsiteX20" fmla="*/ 4830 w 33777"/>
                      <a:gd name="connsiteY20" fmla="*/ 20679 h 38236"/>
                      <a:gd name="connsiteX21" fmla="*/ 26175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62" y="18962"/>
                        </a:moveTo>
                        <a:lnTo>
                          <a:pt x="32162" y="16038"/>
                        </a:lnTo>
                        <a:lnTo>
                          <a:pt x="4633" y="16038"/>
                        </a:lnTo>
                        <a:cubicBezTo>
                          <a:pt x="4896" y="11918"/>
                          <a:pt x="6139" y="8779"/>
                          <a:pt x="8360" y="6622"/>
                        </a:cubicBezTo>
                        <a:cubicBezTo>
                          <a:pt x="10581" y="4465"/>
                          <a:pt x="13677" y="3386"/>
                          <a:pt x="17648" y="3386"/>
                        </a:cubicBezTo>
                        <a:cubicBezTo>
                          <a:pt x="19945" y="3386"/>
                          <a:pt x="22174" y="3667"/>
                          <a:pt x="24332" y="4229"/>
                        </a:cubicBezTo>
                        <a:cubicBezTo>
                          <a:pt x="26491" y="4791"/>
                          <a:pt x="28636" y="5637"/>
                          <a:pt x="30767" y="6768"/>
                        </a:cubicBezTo>
                        <a:lnTo>
                          <a:pt x="30767" y="1108"/>
                        </a:lnTo>
                        <a:cubicBezTo>
                          <a:pt x="28615" y="199"/>
                          <a:pt x="26411" y="-495"/>
                          <a:pt x="24155" y="-973"/>
                        </a:cubicBezTo>
                        <a:cubicBezTo>
                          <a:pt x="21899" y="-1452"/>
                          <a:pt x="19612" y="-1691"/>
                          <a:pt x="17294" y="-1691"/>
                        </a:cubicBezTo>
                        <a:cubicBezTo>
                          <a:pt x="11477" y="-1691"/>
                          <a:pt x="6871" y="-2"/>
                          <a:pt x="3477" y="3376"/>
                        </a:cubicBezTo>
                        <a:cubicBezTo>
                          <a:pt x="83" y="6761"/>
                          <a:pt x="-1615" y="11339"/>
                          <a:pt x="-1615" y="17110"/>
                        </a:cubicBezTo>
                        <a:cubicBezTo>
                          <a:pt x="-1615" y="23068"/>
                          <a:pt x="-4" y="27796"/>
                          <a:pt x="3217" y="31292"/>
                        </a:cubicBezTo>
                        <a:cubicBezTo>
                          <a:pt x="6437" y="34794"/>
                          <a:pt x="10783" y="36546"/>
                          <a:pt x="16253" y="36546"/>
                        </a:cubicBezTo>
                        <a:cubicBezTo>
                          <a:pt x="21153" y="36546"/>
                          <a:pt x="25030" y="34968"/>
                          <a:pt x="27883" y="31812"/>
                        </a:cubicBezTo>
                        <a:cubicBezTo>
                          <a:pt x="30736" y="28663"/>
                          <a:pt x="32162" y="24379"/>
                          <a:pt x="32162" y="18962"/>
                        </a:cubicBezTo>
                        <a:close/>
                        <a:moveTo>
                          <a:pt x="26175" y="20720"/>
                        </a:moveTo>
                        <a:cubicBezTo>
                          <a:pt x="26134" y="23987"/>
                          <a:pt x="25217" y="26596"/>
                          <a:pt x="23427" y="28545"/>
                        </a:cubicBezTo>
                        <a:cubicBezTo>
                          <a:pt x="21636" y="30501"/>
                          <a:pt x="19265" y="31479"/>
                          <a:pt x="16315" y="31479"/>
                        </a:cubicBezTo>
                        <a:cubicBezTo>
                          <a:pt x="12976" y="31479"/>
                          <a:pt x="10304" y="30535"/>
                          <a:pt x="8298" y="28649"/>
                        </a:cubicBezTo>
                        <a:cubicBezTo>
                          <a:pt x="6292" y="26762"/>
                          <a:pt x="5136" y="24105"/>
                          <a:pt x="4830" y="20679"/>
                        </a:cubicBezTo>
                        <a:lnTo>
                          <a:pt x="26175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3" name="자유형 1782">
                    <a:extLst>
                      <a:ext uri="{FF2B5EF4-FFF2-40B4-BE49-F238E27FC236}">
                        <a16:creationId xmlns:a16="http://schemas.microsoft.com/office/drawing/2014/main" id="{4D4F4CB9-C296-1665-46B6-FAF6F4180BF7}"/>
                      </a:ext>
                    </a:extLst>
                  </p:cNvPr>
                  <p:cNvSpPr/>
                  <p:nvPr/>
                </p:nvSpPr>
                <p:spPr>
                  <a:xfrm flipV="1">
                    <a:off x="24819546" y="15471502"/>
                    <a:ext cx="21344" cy="37290"/>
                  </a:xfrm>
                  <a:custGeom>
                    <a:avLst/>
                    <a:gdLst>
                      <a:gd name="connsiteX0" fmla="*/ 20105 w 21344"/>
                      <a:gd name="connsiteY0" fmla="*/ 29092 h 37290"/>
                      <a:gd name="connsiteX1" fmla="*/ 17908 w 21344"/>
                      <a:gd name="connsiteY1" fmla="*/ 29945 h 37290"/>
                      <a:gd name="connsiteX2" fmla="*/ 15294 w 21344"/>
                      <a:gd name="connsiteY2" fmla="*/ 30226 h 37290"/>
                      <a:gd name="connsiteX3" fmla="*/ 7496 w 21344"/>
                      <a:gd name="connsiteY3" fmla="*/ 26928 h 37290"/>
                      <a:gd name="connsiteX4" fmla="*/ 4778 w 21344"/>
                      <a:gd name="connsiteY4" fmla="*/ 17449 h 37290"/>
                      <a:gd name="connsiteX5" fmla="*/ 4778 w 21344"/>
                      <a:gd name="connsiteY5" fmla="*/ -1737 h 37290"/>
                      <a:gd name="connsiteX6" fmla="*/ -1240 w 21344"/>
                      <a:gd name="connsiteY6" fmla="*/ -1737 h 37290"/>
                      <a:gd name="connsiteX7" fmla="*/ -1240 w 21344"/>
                      <a:gd name="connsiteY7" fmla="*/ 34679 h 37290"/>
                      <a:gd name="connsiteX8" fmla="*/ 4778 w 21344"/>
                      <a:gd name="connsiteY8" fmla="*/ 34679 h 37290"/>
                      <a:gd name="connsiteX9" fmla="*/ 4778 w 21344"/>
                      <a:gd name="connsiteY9" fmla="*/ 29019 h 37290"/>
                      <a:gd name="connsiteX10" fmla="*/ 9693 w 21344"/>
                      <a:gd name="connsiteY10" fmla="*/ 33941 h 37290"/>
                      <a:gd name="connsiteX11" fmla="*/ 17054 w 21344"/>
                      <a:gd name="connsiteY11" fmla="*/ 35553 h 37290"/>
                      <a:gd name="connsiteX12" fmla="*/ 18418 w 21344"/>
                      <a:gd name="connsiteY12" fmla="*/ 35470 h 37290"/>
                      <a:gd name="connsiteX13" fmla="*/ 20074 w 21344"/>
                      <a:gd name="connsiteY13" fmla="*/ 35231 h 37290"/>
                      <a:gd name="connsiteX14" fmla="*/ 20105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05" y="29092"/>
                        </a:moveTo>
                        <a:cubicBezTo>
                          <a:pt x="19431" y="29481"/>
                          <a:pt x="18699" y="29765"/>
                          <a:pt x="17908" y="29945"/>
                        </a:cubicBezTo>
                        <a:cubicBezTo>
                          <a:pt x="17117" y="30133"/>
                          <a:pt x="16245" y="30226"/>
                          <a:pt x="15294" y="30226"/>
                        </a:cubicBezTo>
                        <a:cubicBezTo>
                          <a:pt x="11907" y="30226"/>
                          <a:pt x="9307" y="29127"/>
                          <a:pt x="7496" y="26928"/>
                        </a:cubicBezTo>
                        <a:cubicBezTo>
                          <a:pt x="5684" y="24729"/>
                          <a:pt x="4778" y="21570"/>
                          <a:pt x="4778" y="17449"/>
                        </a:cubicBezTo>
                        <a:lnTo>
                          <a:pt x="4778" y="-1737"/>
                        </a:lnTo>
                        <a:lnTo>
                          <a:pt x="-1240" y="-1737"/>
                        </a:lnTo>
                        <a:lnTo>
                          <a:pt x="-1240" y="34679"/>
                        </a:lnTo>
                        <a:lnTo>
                          <a:pt x="4778" y="34679"/>
                        </a:lnTo>
                        <a:lnTo>
                          <a:pt x="4778" y="29019"/>
                        </a:lnTo>
                        <a:cubicBezTo>
                          <a:pt x="6041" y="31232"/>
                          <a:pt x="7680" y="32872"/>
                          <a:pt x="9693" y="33941"/>
                        </a:cubicBezTo>
                        <a:cubicBezTo>
                          <a:pt x="11713" y="35016"/>
                          <a:pt x="14166" y="35553"/>
                          <a:pt x="17054" y="35553"/>
                        </a:cubicBezTo>
                        <a:cubicBezTo>
                          <a:pt x="17464" y="35553"/>
                          <a:pt x="17918" y="35526"/>
                          <a:pt x="18418" y="35470"/>
                        </a:cubicBezTo>
                        <a:cubicBezTo>
                          <a:pt x="18918" y="35422"/>
                          <a:pt x="19470" y="35342"/>
                          <a:pt x="20074" y="35231"/>
                        </a:cubicBezTo>
                        <a:lnTo>
                          <a:pt x="20105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4" name="자유형 1783">
                    <a:extLst>
                      <a:ext uri="{FF2B5EF4-FFF2-40B4-BE49-F238E27FC236}">
                        <a16:creationId xmlns:a16="http://schemas.microsoft.com/office/drawing/2014/main" id="{E16C93EF-0CF0-3995-F7FE-3361D05DD93E}"/>
                      </a:ext>
                    </a:extLst>
                  </p:cNvPr>
                  <p:cNvSpPr/>
                  <p:nvPr/>
                </p:nvSpPr>
                <p:spPr>
                  <a:xfrm flipV="1">
                    <a:off x="24840894" y="15508792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5" name="자유형 1784">
                    <a:extLst>
                      <a:ext uri="{FF2B5EF4-FFF2-40B4-BE49-F238E27FC236}">
                        <a16:creationId xmlns:a16="http://schemas.microsoft.com/office/drawing/2014/main" id="{224E70A0-4078-FF22-9954-471AB209C4CD}"/>
                      </a:ext>
                    </a:extLst>
                  </p:cNvPr>
                  <p:cNvSpPr/>
                  <p:nvPr/>
                </p:nvSpPr>
                <p:spPr>
                  <a:xfrm flipV="1">
                    <a:off x="24868613" y="15460244"/>
                    <a:ext cx="31298" cy="48547"/>
                  </a:xfrm>
                  <a:custGeom>
                    <a:avLst/>
                    <a:gdLst>
                      <a:gd name="connsiteX0" fmla="*/ -1757 w 31298"/>
                      <a:gd name="connsiteY0" fmla="*/ 46269 h 48547"/>
                      <a:gd name="connsiteX1" fmla="*/ 28959 w 31298"/>
                      <a:gd name="connsiteY1" fmla="*/ 46269 h 48547"/>
                      <a:gd name="connsiteX2" fmla="*/ 28959 w 31298"/>
                      <a:gd name="connsiteY2" fmla="*/ 40734 h 48547"/>
                      <a:gd name="connsiteX3" fmla="*/ 4813 w 31298"/>
                      <a:gd name="connsiteY3" fmla="*/ 40734 h 48547"/>
                      <a:gd name="connsiteX4" fmla="*/ 4813 w 31298"/>
                      <a:gd name="connsiteY4" fmla="*/ 26365 h 48547"/>
                      <a:gd name="connsiteX5" fmla="*/ 27949 w 31298"/>
                      <a:gd name="connsiteY5" fmla="*/ 26365 h 48547"/>
                      <a:gd name="connsiteX6" fmla="*/ 27949 w 31298"/>
                      <a:gd name="connsiteY6" fmla="*/ 20841 h 48547"/>
                      <a:gd name="connsiteX7" fmla="*/ 4813 w 31298"/>
                      <a:gd name="connsiteY7" fmla="*/ 20841 h 48547"/>
                      <a:gd name="connsiteX8" fmla="*/ 4813 w 31298"/>
                      <a:gd name="connsiteY8" fmla="*/ 3246 h 48547"/>
                      <a:gd name="connsiteX9" fmla="*/ 29542 w 31298"/>
                      <a:gd name="connsiteY9" fmla="*/ 3246 h 48547"/>
                      <a:gd name="connsiteX10" fmla="*/ 29542 w 31298"/>
                      <a:gd name="connsiteY10" fmla="*/ -2279 h 48547"/>
                      <a:gd name="connsiteX11" fmla="*/ -1757 w 31298"/>
                      <a:gd name="connsiteY11" fmla="*/ -2279 h 48547"/>
                      <a:gd name="connsiteX12" fmla="*/ -1757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757" y="46269"/>
                        </a:moveTo>
                        <a:lnTo>
                          <a:pt x="28959" y="46269"/>
                        </a:lnTo>
                        <a:lnTo>
                          <a:pt x="28959" y="40734"/>
                        </a:lnTo>
                        <a:lnTo>
                          <a:pt x="4813" y="40734"/>
                        </a:lnTo>
                        <a:lnTo>
                          <a:pt x="4813" y="26365"/>
                        </a:lnTo>
                        <a:lnTo>
                          <a:pt x="27949" y="26365"/>
                        </a:lnTo>
                        <a:lnTo>
                          <a:pt x="27949" y="20841"/>
                        </a:lnTo>
                        <a:lnTo>
                          <a:pt x="4813" y="20841"/>
                        </a:lnTo>
                        <a:lnTo>
                          <a:pt x="4813" y="3246"/>
                        </a:lnTo>
                        <a:lnTo>
                          <a:pt x="29542" y="3246"/>
                        </a:lnTo>
                        <a:lnTo>
                          <a:pt x="29542" y="-2279"/>
                        </a:lnTo>
                        <a:lnTo>
                          <a:pt x="-1757" y="-2279"/>
                        </a:lnTo>
                        <a:lnTo>
                          <a:pt x="-1757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6" name="자유형 1785">
                    <a:extLst>
                      <a:ext uri="{FF2B5EF4-FFF2-40B4-BE49-F238E27FC236}">
                        <a16:creationId xmlns:a16="http://schemas.microsoft.com/office/drawing/2014/main" id="{DF4E13D3-1560-DFAF-9B6E-13740A1AA471}"/>
                      </a:ext>
                    </a:extLst>
                  </p:cNvPr>
                  <p:cNvSpPr/>
                  <p:nvPr/>
                </p:nvSpPr>
                <p:spPr>
                  <a:xfrm flipV="1">
                    <a:off x="24910232" y="15471502"/>
                    <a:ext cx="30528" cy="37290"/>
                  </a:xfrm>
                  <a:custGeom>
                    <a:avLst/>
                    <a:gdLst>
                      <a:gd name="connsiteX0" fmla="*/ 28862 w 30528"/>
                      <a:gd name="connsiteY0" fmla="*/ 20248 h 37290"/>
                      <a:gd name="connsiteX1" fmla="*/ 28862 w 30528"/>
                      <a:gd name="connsiteY1" fmla="*/ -1737 h 37290"/>
                      <a:gd name="connsiteX2" fmla="*/ 22875 w 30528"/>
                      <a:gd name="connsiteY2" fmla="*/ -1737 h 37290"/>
                      <a:gd name="connsiteX3" fmla="*/ 22875 w 30528"/>
                      <a:gd name="connsiteY3" fmla="*/ 20051 h 37290"/>
                      <a:gd name="connsiteX4" fmla="*/ 20855 w 30528"/>
                      <a:gd name="connsiteY4" fmla="*/ 27781 h 37290"/>
                      <a:gd name="connsiteX5" fmla="*/ 14805 w 30528"/>
                      <a:gd name="connsiteY5" fmla="*/ 30351 h 37290"/>
                      <a:gd name="connsiteX6" fmla="*/ 7152 w 30528"/>
                      <a:gd name="connsiteY6" fmla="*/ 27261 h 37290"/>
                      <a:gd name="connsiteX7" fmla="*/ 4351 w 30528"/>
                      <a:gd name="connsiteY7" fmla="*/ 18844 h 37290"/>
                      <a:gd name="connsiteX8" fmla="*/ 4351 w 30528"/>
                      <a:gd name="connsiteY8" fmla="*/ -1737 h 37290"/>
                      <a:gd name="connsiteX9" fmla="*/ -1667 w 30528"/>
                      <a:gd name="connsiteY9" fmla="*/ -1737 h 37290"/>
                      <a:gd name="connsiteX10" fmla="*/ -1667 w 30528"/>
                      <a:gd name="connsiteY10" fmla="*/ 34679 h 37290"/>
                      <a:gd name="connsiteX11" fmla="*/ 4351 w 30528"/>
                      <a:gd name="connsiteY11" fmla="*/ 34679 h 37290"/>
                      <a:gd name="connsiteX12" fmla="*/ 4351 w 30528"/>
                      <a:gd name="connsiteY12" fmla="*/ 29019 h 37290"/>
                      <a:gd name="connsiteX13" fmla="*/ 9412 w 30528"/>
                      <a:gd name="connsiteY13" fmla="*/ 33930 h 37290"/>
                      <a:gd name="connsiteX14" fmla="*/ 16138 w 30528"/>
                      <a:gd name="connsiteY14" fmla="*/ 35553 h 37290"/>
                      <a:gd name="connsiteX15" fmla="*/ 25634 w 30528"/>
                      <a:gd name="connsiteY15" fmla="*/ 31673 h 37290"/>
                      <a:gd name="connsiteX16" fmla="*/ 28862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62" y="20248"/>
                        </a:moveTo>
                        <a:lnTo>
                          <a:pt x="28862" y="-1737"/>
                        </a:lnTo>
                        <a:lnTo>
                          <a:pt x="22875" y="-1737"/>
                        </a:lnTo>
                        <a:lnTo>
                          <a:pt x="22875" y="20051"/>
                        </a:lnTo>
                        <a:cubicBezTo>
                          <a:pt x="22875" y="23498"/>
                          <a:pt x="22201" y="26075"/>
                          <a:pt x="20855" y="27781"/>
                        </a:cubicBezTo>
                        <a:cubicBezTo>
                          <a:pt x="19508" y="29495"/>
                          <a:pt x="17492" y="30351"/>
                          <a:pt x="14805" y="30351"/>
                        </a:cubicBezTo>
                        <a:cubicBezTo>
                          <a:pt x="11570" y="30351"/>
                          <a:pt x="9020" y="29321"/>
                          <a:pt x="7152" y="27261"/>
                        </a:cubicBezTo>
                        <a:cubicBezTo>
                          <a:pt x="5285" y="25208"/>
                          <a:pt x="4351" y="22402"/>
                          <a:pt x="4351" y="18844"/>
                        </a:cubicBezTo>
                        <a:lnTo>
                          <a:pt x="4351" y="-1737"/>
                        </a:lnTo>
                        <a:lnTo>
                          <a:pt x="-1667" y="-1737"/>
                        </a:lnTo>
                        <a:lnTo>
                          <a:pt x="-1667" y="34679"/>
                        </a:lnTo>
                        <a:lnTo>
                          <a:pt x="4351" y="34679"/>
                        </a:lnTo>
                        <a:lnTo>
                          <a:pt x="4351" y="29019"/>
                        </a:lnTo>
                        <a:cubicBezTo>
                          <a:pt x="5788" y="31211"/>
                          <a:pt x="7475" y="32848"/>
                          <a:pt x="9412" y="33930"/>
                        </a:cubicBezTo>
                        <a:cubicBezTo>
                          <a:pt x="11355" y="35012"/>
                          <a:pt x="13597" y="35553"/>
                          <a:pt x="16138" y="35553"/>
                        </a:cubicBezTo>
                        <a:cubicBezTo>
                          <a:pt x="20324" y="35553"/>
                          <a:pt x="23489" y="34260"/>
                          <a:pt x="25634" y="31673"/>
                        </a:cubicBezTo>
                        <a:cubicBezTo>
                          <a:pt x="27786" y="29085"/>
                          <a:pt x="28862" y="25277"/>
                          <a:pt x="28862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7" name="자유형 1786">
                    <a:extLst>
                      <a:ext uri="{FF2B5EF4-FFF2-40B4-BE49-F238E27FC236}">
                        <a16:creationId xmlns:a16="http://schemas.microsoft.com/office/drawing/2014/main" id="{75C85CE0-E58A-A2DB-6216-8BF5597750CD}"/>
                      </a:ext>
                    </a:extLst>
                  </p:cNvPr>
                  <p:cNvSpPr/>
                  <p:nvPr/>
                </p:nvSpPr>
                <p:spPr>
                  <a:xfrm flipV="1">
                    <a:off x="24950093" y="15471502"/>
                    <a:ext cx="33777" cy="38236"/>
                  </a:xfrm>
                  <a:custGeom>
                    <a:avLst/>
                    <a:gdLst>
                      <a:gd name="connsiteX0" fmla="*/ 32188 w 33777"/>
                      <a:gd name="connsiteY0" fmla="*/ 18962 h 38236"/>
                      <a:gd name="connsiteX1" fmla="*/ 32188 w 33777"/>
                      <a:gd name="connsiteY1" fmla="*/ 16038 h 38236"/>
                      <a:gd name="connsiteX2" fmla="*/ 4659 w 33777"/>
                      <a:gd name="connsiteY2" fmla="*/ 16038 h 38236"/>
                      <a:gd name="connsiteX3" fmla="*/ 8386 w 33777"/>
                      <a:gd name="connsiteY3" fmla="*/ 6622 h 38236"/>
                      <a:gd name="connsiteX4" fmla="*/ 17674 w 33777"/>
                      <a:gd name="connsiteY4" fmla="*/ 3386 h 38236"/>
                      <a:gd name="connsiteX5" fmla="*/ 24359 w 33777"/>
                      <a:gd name="connsiteY5" fmla="*/ 4229 h 38236"/>
                      <a:gd name="connsiteX6" fmla="*/ 30793 w 33777"/>
                      <a:gd name="connsiteY6" fmla="*/ 6768 h 38236"/>
                      <a:gd name="connsiteX7" fmla="*/ 30793 w 33777"/>
                      <a:gd name="connsiteY7" fmla="*/ 1108 h 38236"/>
                      <a:gd name="connsiteX8" fmla="*/ 24182 w 33777"/>
                      <a:gd name="connsiteY8" fmla="*/ -973 h 38236"/>
                      <a:gd name="connsiteX9" fmla="*/ 17320 w 33777"/>
                      <a:gd name="connsiteY9" fmla="*/ -1691 h 38236"/>
                      <a:gd name="connsiteX10" fmla="*/ 3503 w 33777"/>
                      <a:gd name="connsiteY10" fmla="*/ 3376 h 38236"/>
                      <a:gd name="connsiteX11" fmla="*/ -1589 w 33777"/>
                      <a:gd name="connsiteY11" fmla="*/ 17110 h 38236"/>
                      <a:gd name="connsiteX12" fmla="*/ 3243 w 33777"/>
                      <a:gd name="connsiteY12" fmla="*/ 31292 h 38236"/>
                      <a:gd name="connsiteX13" fmla="*/ 16279 w 33777"/>
                      <a:gd name="connsiteY13" fmla="*/ 36546 h 38236"/>
                      <a:gd name="connsiteX14" fmla="*/ 27909 w 33777"/>
                      <a:gd name="connsiteY14" fmla="*/ 31812 h 38236"/>
                      <a:gd name="connsiteX15" fmla="*/ 32188 w 33777"/>
                      <a:gd name="connsiteY15" fmla="*/ 18962 h 38236"/>
                      <a:gd name="connsiteX16" fmla="*/ 26201 w 33777"/>
                      <a:gd name="connsiteY16" fmla="*/ 20720 h 38236"/>
                      <a:gd name="connsiteX17" fmla="*/ 23453 w 33777"/>
                      <a:gd name="connsiteY17" fmla="*/ 28545 h 38236"/>
                      <a:gd name="connsiteX18" fmla="*/ 16341 w 33777"/>
                      <a:gd name="connsiteY18" fmla="*/ 31479 h 38236"/>
                      <a:gd name="connsiteX19" fmla="*/ 8324 w 33777"/>
                      <a:gd name="connsiteY19" fmla="*/ 28649 h 38236"/>
                      <a:gd name="connsiteX20" fmla="*/ 4857 w 33777"/>
                      <a:gd name="connsiteY20" fmla="*/ 20679 h 38236"/>
                      <a:gd name="connsiteX21" fmla="*/ 26201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88" y="18962"/>
                        </a:moveTo>
                        <a:lnTo>
                          <a:pt x="32188" y="16038"/>
                        </a:lnTo>
                        <a:lnTo>
                          <a:pt x="4659" y="16038"/>
                        </a:lnTo>
                        <a:cubicBezTo>
                          <a:pt x="4923" y="11918"/>
                          <a:pt x="6165" y="8779"/>
                          <a:pt x="8386" y="6622"/>
                        </a:cubicBezTo>
                        <a:cubicBezTo>
                          <a:pt x="10608" y="4465"/>
                          <a:pt x="13703" y="3386"/>
                          <a:pt x="17674" y="3386"/>
                        </a:cubicBezTo>
                        <a:cubicBezTo>
                          <a:pt x="19972" y="3386"/>
                          <a:pt x="22200" y="3667"/>
                          <a:pt x="24359" y="4229"/>
                        </a:cubicBezTo>
                        <a:cubicBezTo>
                          <a:pt x="26517" y="4791"/>
                          <a:pt x="28662" y="5637"/>
                          <a:pt x="30793" y="6768"/>
                        </a:cubicBezTo>
                        <a:lnTo>
                          <a:pt x="30793" y="1108"/>
                        </a:lnTo>
                        <a:cubicBezTo>
                          <a:pt x="28641" y="199"/>
                          <a:pt x="26438" y="-495"/>
                          <a:pt x="24182" y="-973"/>
                        </a:cubicBezTo>
                        <a:cubicBezTo>
                          <a:pt x="21926" y="-1452"/>
                          <a:pt x="19638" y="-1691"/>
                          <a:pt x="17320" y="-1691"/>
                        </a:cubicBezTo>
                        <a:cubicBezTo>
                          <a:pt x="11503" y="-1691"/>
                          <a:pt x="6897" y="-2"/>
                          <a:pt x="3503" y="3376"/>
                        </a:cubicBezTo>
                        <a:cubicBezTo>
                          <a:pt x="109" y="6761"/>
                          <a:pt x="-1589" y="11339"/>
                          <a:pt x="-1589" y="17110"/>
                        </a:cubicBezTo>
                        <a:cubicBezTo>
                          <a:pt x="-1589" y="23068"/>
                          <a:pt x="22" y="27796"/>
                          <a:pt x="3243" y="31292"/>
                        </a:cubicBezTo>
                        <a:cubicBezTo>
                          <a:pt x="6463" y="34794"/>
                          <a:pt x="10809" y="36546"/>
                          <a:pt x="16279" y="36546"/>
                        </a:cubicBezTo>
                        <a:cubicBezTo>
                          <a:pt x="21179" y="36546"/>
                          <a:pt x="25056" y="34968"/>
                          <a:pt x="27909" y="31812"/>
                        </a:cubicBezTo>
                        <a:cubicBezTo>
                          <a:pt x="30762" y="28663"/>
                          <a:pt x="32188" y="24379"/>
                          <a:pt x="32188" y="18962"/>
                        </a:cubicBezTo>
                        <a:close/>
                        <a:moveTo>
                          <a:pt x="26201" y="20720"/>
                        </a:moveTo>
                        <a:cubicBezTo>
                          <a:pt x="26160" y="23987"/>
                          <a:pt x="25244" y="26596"/>
                          <a:pt x="23453" y="28545"/>
                        </a:cubicBezTo>
                        <a:cubicBezTo>
                          <a:pt x="21662" y="30501"/>
                          <a:pt x="19291" y="31479"/>
                          <a:pt x="16341" y="31479"/>
                        </a:cubicBezTo>
                        <a:cubicBezTo>
                          <a:pt x="13002" y="31479"/>
                          <a:pt x="10330" y="30535"/>
                          <a:pt x="8324" y="28649"/>
                        </a:cubicBezTo>
                        <a:cubicBezTo>
                          <a:pt x="6318" y="26762"/>
                          <a:pt x="5162" y="24105"/>
                          <a:pt x="4857" y="20679"/>
                        </a:cubicBezTo>
                        <a:lnTo>
                          <a:pt x="26201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8" name="자유형 1787">
                    <a:extLst>
                      <a:ext uri="{FF2B5EF4-FFF2-40B4-BE49-F238E27FC236}">
                        <a16:creationId xmlns:a16="http://schemas.microsoft.com/office/drawing/2014/main" id="{F86BA556-83E3-D16A-D967-959D13FE18BA}"/>
                      </a:ext>
                    </a:extLst>
                  </p:cNvPr>
                  <p:cNvSpPr/>
                  <p:nvPr/>
                </p:nvSpPr>
                <p:spPr>
                  <a:xfrm flipV="1">
                    <a:off x="24993462" y="15471502"/>
                    <a:ext cx="21344" cy="37290"/>
                  </a:xfrm>
                  <a:custGeom>
                    <a:avLst/>
                    <a:gdLst>
                      <a:gd name="connsiteX0" fmla="*/ 20131 w 21344"/>
                      <a:gd name="connsiteY0" fmla="*/ 29092 h 37290"/>
                      <a:gd name="connsiteX1" fmla="*/ 17934 w 21344"/>
                      <a:gd name="connsiteY1" fmla="*/ 29945 h 37290"/>
                      <a:gd name="connsiteX2" fmla="*/ 15321 w 21344"/>
                      <a:gd name="connsiteY2" fmla="*/ 30226 h 37290"/>
                      <a:gd name="connsiteX3" fmla="*/ 7522 w 21344"/>
                      <a:gd name="connsiteY3" fmla="*/ 26928 h 37290"/>
                      <a:gd name="connsiteX4" fmla="*/ 4804 w 21344"/>
                      <a:gd name="connsiteY4" fmla="*/ 17449 h 37290"/>
                      <a:gd name="connsiteX5" fmla="*/ 4804 w 21344"/>
                      <a:gd name="connsiteY5" fmla="*/ -1737 h 37290"/>
                      <a:gd name="connsiteX6" fmla="*/ -1214 w 21344"/>
                      <a:gd name="connsiteY6" fmla="*/ -1737 h 37290"/>
                      <a:gd name="connsiteX7" fmla="*/ -1214 w 21344"/>
                      <a:gd name="connsiteY7" fmla="*/ 34679 h 37290"/>
                      <a:gd name="connsiteX8" fmla="*/ 4804 w 21344"/>
                      <a:gd name="connsiteY8" fmla="*/ 34679 h 37290"/>
                      <a:gd name="connsiteX9" fmla="*/ 4804 w 21344"/>
                      <a:gd name="connsiteY9" fmla="*/ 29019 h 37290"/>
                      <a:gd name="connsiteX10" fmla="*/ 9719 w 21344"/>
                      <a:gd name="connsiteY10" fmla="*/ 33941 h 37290"/>
                      <a:gd name="connsiteX11" fmla="*/ 17080 w 21344"/>
                      <a:gd name="connsiteY11" fmla="*/ 35553 h 37290"/>
                      <a:gd name="connsiteX12" fmla="*/ 18444 w 21344"/>
                      <a:gd name="connsiteY12" fmla="*/ 35470 h 37290"/>
                      <a:gd name="connsiteX13" fmla="*/ 20100 w 21344"/>
                      <a:gd name="connsiteY13" fmla="*/ 35231 h 37290"/>
                      <a:gd name="connsiteX14" fmla="*/ 20131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31" y="29092"/>
                        </a:moveTo>
                        <a:cubicBezTo>
                          <a:pt x="19458" y="29481"/>
                          <a:pt x="18725" y="29765"/>
                          <a:pt x="17934" y="29945"/>
                        </a:cubicBezTo>
                        <a:cubicBezTo>
                          <a:pt x="17143" y="30133"/>
                          <a:pt x="16271" y="30226"/>
                          <a:pt x="15321" y="30226"/>
                        </a:cubicBezTo>
                        <a:cubicBezTo>
                          <a:pt x="11933" y="30226"/>
                          <a:pt x="9334" y="29127"/>
                          <a:pt x="7522" y="26928"/>
                        </a:cubicBezTo>
                        <a:cubicBezTo>
                          <a:pt x="5710" y="24729"/>
                          <a:pt x="4804" y="21570"/>
                          <a:pt x="4804" y="17449"/>
                        </a:cubicBezTo>
                        <a:lnTo>
                          <a:pt x="4804" y="-1737"/>
                        </a:lnTo>
                        <a:lnTo>
                          <a:pt x="-1214" y="-1737"/>
                        </a:lnTo>
                        <a:lnTo>
                          <a:pt x="-1214" y="34679"/>
                        </a:lnTo>
                        <a:lnTo>
                          <a:pt x="4804" y="34679"/>
                        </a:lnTo>
                        <a:lnTo>
                          <a:pt x="4804" y="29019"/>
                        </a:lnTo>
                        <a:cubicBezTo>
                          <a:pt x="6068" y="31232"/>
                          <a:pt x="7706" y="32872"/>
                          <a:pt x="9719" y="33941"/>
                        </a:cubicBezTo>
                        <a:cubicBezTo>
                          <a:pt x="11739" y="35016"/>
                          <a:pt x="14193" y="35553"/>
                          <a:pt x="17080" y="35553"/>
                        </a:cubicBezTo>
                        <a:cubicBezTo>
                          <a:pt x="17490" y="35553"/>
                          <a:pt x="17944" y="35526"/>
                          <a:pt x="18444" y="35470"/>
                        </a:cubicBezTo>
                        <a:cubicBezTo>
                          <a:pt x="18944" y="35422"/>
                          <a:pt x="19496" y="35342"/>
                          <a:pt x="20100" y="35231"/>
                        </a:cubicBezTo>
                        <a:lnTo>
                          <a:pt x="20131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9" name="자유형 1788">
                    <a:extLst>
                      <a:ext uri="{FF2B5EF4-FFF2-40B4-BE49-F238E27FC236}">
                        <a16:creationId xmlns:a16="http://schemas.microsoft.com/office/drawing/2014/main" id="{3195420D-05B8-12E7-F9AC-BBD5ADEFD9B5}"/>
                      </a:ext>
                    </a:extLst>
                  </p:cNvPr>
                  <p:cNvSpPr/>
                  <p:nvPr/>
                </p:nvSpPr>
                <p:spPr>
                  <a:xfrm flipV="1">
                    <a:off x="25017317" y="15471502"/>
                    <a:ext cx="32569" cy="51138"/>
                  </a:xfrm>
                  <a:custGeom>
                    <a:avLst/>
                    <a:gdLst>
                      <a:gd name="connsiteX0" fmla="*/ 25062 w 32569"/>
                      <a:gd name="connsiteY0" fmla="*/ 31413 h 51138"/>
                      <a:gd name="connsiteX1" fmla="*/ 22375 w 32569"/>
                      <a:gd name="connsiteY1" fmla="*/ 41485 h 51138"/>
                      <a:gd name="connsiteX2" fmla="*/ 14847 w 32569"/>
                      <a:gd name="connsiteY2" fmla="*/ 45064 h 51138"/>
                      <a:gd name="connsiteX3" fmla="*/ 7351 w 32569"/>
                      <a:gd name="connsiteY3" fmla="*/ 41485 h 51138"/>
                      <a:gd name="connsiteX4" fmla="*/ 4664 w 32569"/>
                      <a:gd name="connsiteY4" fmla="*/ 31413 h 51138"/>
                      <a:gd name="connsiteX5" fmla="*/ 7351 w 32569"/>
                      <a:gd name="connsiteY5" fmla="*/ 21362 h 51138"/>
                      <a:gd name="connsiteX6" fmla="*/ 14847 w 32569"/>
                      <a:gd name="connsiteY6" fmla="*/ 17783 h 51138"/>
                      <a:gd name="connsiteX7" fmla="*/ 22375 w 32569"/>
                      <a:gd name="connsiteY7" fmla="*/ 21362 h 51138"/>
                      <a:gd name="connsiteX8" fmla="*/ 25062 w 32569"/>
                      <a:gd name="connsiteY8" fmla="*/ 31413 h 51138"/>
                      <a:gd name="connsiteX9" fmla="*/ 31049 w 32569"/>
                      <a:gd name="connsiteY9" fmla="*/ 17294 h 51138"/>
                      <a:gd name="connsiteX10" fmla="*/ 26915 w 32569"/>
                      <a:gd name="connsiteY10" fmla="*/ 3466 h 51138"/>
                      <a:gd name="connsiteX11" fmla="*/ 14264 w 32569"/>
                      <a:gd name="connsiteY11" fmla="*/ -1070 h 51138"/>
                      <a:gd name="connsiteX12" fmla="*/ 8309 w 32569"/>
                      <a:gd name="connsiteY12" fmla="*/ -602 h 51138"/>
                      <a:gd name="connsiteX13" fmla="*/ 2873 w 32569"/>
                      <a:gd name="connsiteY13" fmla="*/ 844 h 51138"/>
                      <a:gd name="connsiteX14" fmla="*/ 2873 w 32569"/>
                      <a:gd name="connsiteY14" fmla="*/ 6660 h 51138"/>
                      <a:gd name="connsiteX15" fmla="*/ 8079 w 32569"/>
                      <a:gd name="connsiteY15" fmla="*/ 4559 h 51138"/>
                      <a:gd name="connsiteX16" fmla="*/ 13317 w 32569"/>
                      <a:gd name="connsiteY16" fmla="*/ 3872 h 51138"/>
                      <a:gd name="connsiteX17" fmla="*/ 22136 w 32569"/>
                      <a:gd name="connsiteY17" fmla="*/ 6941 h 51138"/>
                      <a:gd name="connsiteX18" fmla="*/ 25062 w 32569"/>
                      <a:gd name="connsiteY18" fmla="*/ 16222 h 51138"/>
                      <a:gd name="connsiteX19" fmla="*/ 25062 w 32569"/>
                      <a:gd name="connsiteY19" fmla="*/ 19188 h 51138"/>
                      <a:gd name="connsiteX20" fmla="*/ 20314 w 32569"/>
                      <a:gd name="connsiteY20" fmla="*/ 14370 h 51138"/>
                      <a:gd name="connsiteX21" fmla="*/ 13379 w 32569"/>
                      <a:gd name="connsiteY21" fmla="*/ 12778 h 51138"/>
                      <a:gd name="connsiteX22" fmla="*/ 2582 w 32569"/>
                      <a:gd name="connsiteY22" fmla="*/ 17877 h 51138"/>
                      <a:gd name="connsiteX23" fmla="*/ -1521 w 32569"/>
                      <a:gd name="connsiteY23" fmla="*/ 31413 h 51138"/>
                      <a:gd name="connsiteX24" fmla="*/ 2582 w 32569"/>
                      <a:gd name="connsiteY24" fmla="*/ 44960 h 51138"/>
                      <a:gd name="connsiteX25" fmla="*/ 13379 w 32569"/>
                      <a:gd name="connsiteY25" fmla="*/ 50069 h 51138"/>
                      <a:gd name="connsiteX26" fmla="*/ 20314 w 32569"/>
                      <a:gd name="connsiteY26" fmla="*/ 48477 h 51138"/>
                      <a:gd name="connsiteX27" fmla="*/ 25062 w 32569"/>
                      <a:gd name="connsiteY27" fmla="*/ 43670 h 51138"/>
                      <a:gd name="connsiteX28" fmla="*/ 25062 w 32569"/>
                      <a:gd name="connsiteY28" fmla="*/ 49195 h 51138"/>
                      <a:gd name="connsiteX29" fmla="*/ 31049 w 32569"/>
                      <a:gd name="connsiteY29" fmla="*/ 49195 h 51138"/>
                      <a:gd name="connsiteX30" fmla="*/ 31049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5062" y="31413"/>
                        </a:moveTo>
                        <a:cubicBezTo>
                          <a:pt x="25062" y="35748"/>
                          <a:pt x="24166" y="39106"/>
                          <a:pt x="22375" y="41485"/>
                        </a:cubicBezTo>
                        <a:cubicBezTo>
                          <a:pt x="20591" y="43871"/>
                          <a:pt x="18082" y="45064"/>
                          <a:pt x="14847" y="45064"/>
                        </a:cubicBezTo>
                        <a:cubicBezTo>
                          <a:pt x="11640" y="45064"/>
                          <a:pt x="9141" y="43871"/>
                          <a:pt x="7351" y="41485"/>
                        </a:cubicBezTo>
                        <a:cubicBezTo>
                          <a:pt x="5560" y="39106"/>
                          <a:pt x="4664" y="35748"/>
                          <a:pt x="4664" y="31413"/>
                        </a:cubicBezTo>
                        <a:cubicBezTo>
                          <a:pt x="4664" y="27099"/>
                          <a:pt x="5560" y="23748"/>
                          <a:pt x="7351" y="21362"/>
                        </a:cubicBezTo>
                        <a:cubicBezTo>
                          <a:pt x="9141" y="18976"/>
                          <a:pt x="11640" y="17783"/>
                          <a:pt x="14847" y="17783"/>
                        </a:cubicBezTo>
                        <a:cubicBezTo>
                          <a:pt x="18082" y="17783"/>
                          <a:pt x="20591" y="18976"/>
                          <a:pt x="22375" y="21362"/>
                        </a:cubicBezTo>
                        <a:cubicBezTo>
                          <a:pt x="24166" y="23748"/>
                          <a:pt x="25062" y="27099"/>
                          <a:pt x="25062" y="31413"/>
                        </a:cubicBezTo>
                        <a:close/>
                        <a:moveTo>
                          <a:pt x="31049" y="17294"/>
                        </a:moveTo>
                        <a:cubicBezTo>
                          <a:pt x="31049" y="11100"/>
                          <a:pt x="29671" y="6491"/>
                          <a:pt x="26915" y="3466"/>
                        </a:cubicBezTo>
                        <a:cubicBezTo>
                          <a:pt x="24166" y="442"/>
                          <a:pt x="19949" y="-1070"/>
                          <a:pt x="14264" y="-1070"/>
                        </a:cubicBezTo>
                        <a:cubicBezTo>
                          <a:pt x="12161" y="-1070"/>
                          <a:pt x="10176" y="-914"/>
                          <a:pt x="8309" y="-602"/>
                        </a:cubicBezTo>
                        <a:cubicBezTo>
                          <a:pt x="6441" y="-290"/>
                          <a:pt x="4630" y="192"/>
                          <a:pt x="2873" y="844"/>
                        </a:cubicBezTo>
                        <a:lnTo>
                          <a:pt x="2873" y="6660"/>
                        </a:lnTo>
                        <a:cubicBezTo>
                          <a:pt x="4630" y="5710"/>
                          <a:pt x="6365" y="5010"/>
                          <a:pt x="8079" y="4559"/>
                        </a:cubicBezTo>
                        <a:cubicBezTo>
                          <a:pt x="9794" y="4101"/>
                          <a:pt x="11540" y="3872"/>
                          <a:pt x="13317" y="3872"/>
                        </a:cubicBezTo>
                        <a:cubicBezTo>
                          <a:pt x="17246" y="3872"/>
                          <a:pt x="20185" y="4895"/>
                          <a:pt x="22136" y="6941"/>
                        </a:cubicBezTo>
                        <a:cubicBezTo>
                          <a:pt x="24086" y="8988"/>
                          <a:pt x="25062" y="12081"/>
                          <a:pt x="25062" y="16222"/>
                        </a:cubicBezTo>
                        <a:lnTo>
                          <a:pt x="25062" y="19188"/>
                        </a:lnTo>
                        <a:cubicBezTo>
                          <a:pt x="23826" y="17037"/>
                          <a:pt x="22243" y="15432"/>
                          <a:pt x="20314" y="14370"/>
                        </a:cubicBezTo>
                        <a:cubicBezTo>
                          <a:pt x="18384" y="13309"/>
                          <a:pt x="16073" y="12778"/>
                          <a:pt x="13379" y="12778"/>
                        </a:cubicBezTo>
                        <a:cubicBezTo>
                          <a:pt x="8916" y="12778"/>
                          <a:pt x="5317" y="14478"/>
                          <a:pt x="2582" y="17877"/>
                        </a:cubicBezTo>
                        <a:cubicBezTo>
                          <a:pt x="-153" y="21282"/>
                          <a:pt x="-1521" y="25795"/>
                          <a:pt x="-1521" y="31413"/>
                        </a:cubicBezTo>
                        <a:cubicBezTo>
                          <a:pt x="-1521" y="37045"/>
                          <a:pt x="-153" y="41561"/>
                          <a:pt x="2582" y="44960"/>
                        </a:cubicBezTo>
                        <a:cubicBezTo>
                          <a:pt x="5317" y="48366"/>
                          <a:pt x="8916" y="50069"/>
                          <a:pt x="13379" y="50069"/>
                        </a:cubicBezTo>
                        <a:cubicBezTo>
                          <a:pt x="16073" y="50069"/>
                          <a:pt x="18384" y="49538"/>
                          <a:pt x="20314" y="48477"/>
                        </a:cubicBezTo>
                        <a:cubicBezTo>
                          <a:pt x="22243" y="47415"/>
                          <a:pt x="23826" y="45813"/>
                          <a:pt x="25062" y="43670"/>
                        </a:cubicBezTo>
                        <a:lnTo>
                          <a:pt x="25062" y="49195"/>
                        </a:lnTo>
                        <a:lnTo>
                          <a:pt x="31049" y="49195"/>
                        </a:lnTo>
                        <a:lnTo>
                          <a:pt x="31049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90" name="자유형 1789">
                    <a:extLst>
                      <a:ext uri="{FF2B5EF4-FFF2-40B4-BE49-F238E27FC236}">
                        <a16:creationId xmlns:a16="http://schemas.microsoft.com/office/drawing/2014/main" id="{7D3B6F8F-861B-A13A-FBEA-D40845F99D3E}"/>
                      </a:ext>
                    </a:extLst>
                  </p:cNvPr>
                  <p:cNvSpPr/>
                  <p:nvPr/>
                </p:nvSpPr>
                <p:spPr>
                  <a:xfrm flipV="1">
                    <a:off x="25057932" y="15472376"/>
                    <a:ext cx="35463" cy="50264"/>
                  </a:xfrm>
                  <a:custGeom>
                    <a:avLst/>
                    <a:gdLst>
                      <a:gd name="connsiteX0" fmla="*/ 17959 w 35463"/>
                      <a:gd name="connsiteY0" fmla="*/ 9439 h 50264"/>
                      <a:gd name="connsiteX1" fmla="*/ 13013 w 35463"/>
                      <a:gd name="connsiteY1" fmla="*/ 959 h 50264"/>
                      <a:gd name="connsiteX2" fmla="*/ 6578 w 35463"/>
                      <a:gd name="connsiteY2" fmla="*/ -1028 h 50264"/>
                      <a:gd name="connsiteX3" fmla="*/ 1789 w 35463"/>
                      <a:gd name="connsiteY3" fmla="*/ -1028 h 50264"/>
                      <a:gd name="connsiteX4" fmla="*/ 1789 w 35463"/>
                      <a:gd name="connsiteY4" fmla="*/ 3977 h 50264"/>
                      <a:gd name="connsiteX5" fmla="*/ 5308 w 35463"/>
                      <a:gd name="connsiteY5" fmla="*/ 3977 h 50264"/>
                      <a:gd name="connsiteX6" fmla="*/ 9140 w 35463"/>
                      <a:gd name="connsiteY6" fmla="*/ 5152 h 50264"/>
                      <a:gd name="connsiteX7" fmla="*/ 12169 w 35463"/>
                      <a:gd name="connsiteY7" fmla="*/ 10677 h 50264"/>
                      <a:gd name="connsiteX8" fmla="*/ 13242 w 35463"/>
                      <a:gd name="connsiteY8" fmla="*/ 13403 h 50264"/>
                      <a:gd name="connsiteX9" fmla="*/ -1491 w 35463"/>
                      <a:gd name="connsiteY9" fmla="*/ 49237 h 50264"/>
                      <a:gd name="connsiteX10" fmla="*/ 4850 w 35463"/>
                      <a:gd name="connsiteY10" fmla="*/ 49237 h 50264"/>
                      <a:gd name="connsiteX11" fmla="*/ 16241 w 35463"/>
                      <a:gd name="connsiteY11" fmla="*/ 20759 h 50264"/>
                      <a:gd name="connsiteX12" fmla="*/ 27632 w 35463"/>
                      <a:gd name="connsiteY12" fmla="*/ 49237 h 50264"/>
                      <a:gd name="connsiteX13" fmla="*/ 33973 w 35463"/>
                      <a:gd name="connsiteY13" fmla="*/ 49237 h 50264"/>
                      <a:gd name="connsiteX14" fmla="*/ 179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959" y="9439"/>
                        </a:moveTo>
                        <a:cubicBezTo>
                          <a:pt x="16272" y="5104"/>
                          <a:pt x="14623" y="2277"/>
                          <a:pt x="13013" y="959"/>
                        </a:cubicBezTo>
                        <a:cubicBezTo>
                          <a:pt x="11409" y="-366"/>
                          <a:pt x="9265" y="-1028"/>
                          <a:pt x="6578" y="-1028"/>
                        </a:cubicBezTo>
                        <a:lnTo>
                          <a:pt x="1789" y="-1028"/>
                        </a:lnTo>
                        <a:lnTo>
                          <a:pt x="1789" y="3977"/>
                        </a:lnTo>
                        <a:lnTo>
                          <a:pt x="5308" y="3977"/>
                        </a:lnTo>
                        <a:cubicBezTo>
                          <a:pt x="6953" y="3977"/>
                          <a:pt x="8230" y="4368"/>
                          <a:pt x="9140" y="5152"/>
                        </a:cubicBezTo>
                        <a:cubicBezTo>
                          <a:pt x="10056" y="5929"/>
                          <a:pt x="11066" y="7771"/>
                          <a:pt x="12169" y="10677"/>
                        </a:cubicBezTo>
                        <a:lnTo>
                          <a:pt x="13242" y="13403"/>
                        </a:lnTo>
                        <a:lnTo>
                          <a:pt x="-1491" y="49237"/>
                        </a:lnTo>
                        <a:lnTo>
                          <a:pt x="4850" y="49237"/>
                        </a:lnTo>
                        <a:lnTo>
                          <a:pt x="16241" y="20759"/>
                        </a:lnTo>
                        <a:lnTo>
                          <a:pt x="27632" y="49237"/>
                        </a:lnTo>
                        <a:lnTo>
                          <a:pt x="33973" y="49237"/>
                        </a:lnTo>
                        <a:lnTo>
                          <a:pt x="179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791" name="그래픽 357">
            <a:extLst>
              <a:ext uri="{FF2B5EF4-FFF2-40B4-BE49-F238E27FC236}">
                <a16:creationId xmlns:a16="http://schemas.microsoft.com/office/drawing/2014/main" id="{BE260E9C-ACBC-75F6-6DA7-63CB5AB52AC5}"/>
              </a:ext>
            </a:extLst>
          </p:cNvPr>
          <p:cNvGrpSpPr/>
          <p:nvPr/>
        </p:nvGrpSpPr>
        <p:grpSpPr>
          <a:xfrm>
            <a:off x="25914329" y="15451845"/>
            <a:ext cx="3118646" cy="2337294"/>
            <a:chOff x="26069675" y="15086104"/>
            <a:chExt cx="3118646" cy="2337294"/>
          </a:xfrm>
        </p:grpSpPr>
        <p:sp>
          <p:nvSpPr>
            <p:cNvPr id="1792" name="자유형 1791">
              <a:extLst>
                <a:ext uri="{FF2B5EF4-FFF2-40B4-BE49-F238E27FC236}">
                  <a16:creationId xmlns:a16="http://schemas.microsoft.com/office/drawing/2014/main" id="{AC4411E1-299B-D08F-4197-CE15B9ED5567}"/>
                </a:ext>
              </a:extLst>
            </p:cNvPr>
            <p:cNvSpPr/>
            <p:nvPr/>
          </p:nvSpPr>
          <p:spPr>
            <a:xfrm>
              <a:off x="26069675" y="15086104"/>
              <a:ext cx="3118646" cy="2337294"/>
            </a:xfrm>
            <a:custGeom>
              <a:avLst/>
              <a:gdLst>
                <a:gd name="connsiteX0" fmla="*/ 0 w 3118646"/>
                <a:gd name="connsiteY0" fmla="*/ 2337295 h 2337294"/>
                <a:gd name="connsiteX1" fmla="*/ 3118646 w 3118646"/>
                <a:gd name="connsiteY1" fmla="*/ 2337295 h 2337294"/>
                <a:gd name="connsiteX2" fmla="*/ 3118646 w 3118646"/>
                <a:gd name="connsiteY2" fmla="*/ 0 h 2337294"/>
                <a:gd name="connsiteX3" fmla="*/ 0 w 3118646"/>
                <a:gd name="connsiteY3" fmla="*/ 0 h 233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18646" h="2337294">
                  <a:moveTo>
                    <a:pt x="0" y="2337295"/>
                  </a:moveTo>
                  <a:lnTo>
                    <a:pt x="3118646" y="2337295"/>
                  </a:lnTo>
                  <a:lnTo>
                    <a:pt x="31186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75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793" name="그래픽 357">
              <a:extLst>
                <a:ext uri="{FF2B5EF4-FFF2-40B4-BE49-F238E27FC236}">
                  <a16:creationId xmlns:a16="http://schemas.microsoft.com/office/drawing/2014/main" id="{ED5C6AFB-402A-8FF4-79EA-06C89FF87D2E}"/>
                </a:ext>
              </a:extLst>
            </p:cNvPr>
            <p:cNvGrpSpPr/>
            <p:nvPr/>
          </p:nvGrpSpPr>
          <p:grpSpPr>
            <a:xfrm>
              <a:off x="26071176" y="15264335"/>
              <a:ext cx="2805280" cy="2101916"/>
              <a:chOff x="26071176" y="15264335"/>
              <a:chExt cx="2805280" cy="2101916"/>
            </a:xfrm>
          </p:grpSpPr>
          <p:sp>
            <p:nvSpPr>
              <p:cNvPr id="1794" name="자유형 1793">
                <a:extLst>
                  <a:ext uri="{FF2B5EF4-FFF2-40B4-BE49-F238E27FC236}">
                    <a16:creationId xmlns:a16="http://schemas.microsoft.com/office/drawing/2014/main" id="{A38646EB-CD1C-6373-0F95-7A61CD25BD4E}"/>
                  </a:ext>
                </a:extLst>
              </p:cNvPr>
              <p:cNvSpPr/>
              <p:nvPr/>
            </p:nvSpPr>
            <p:spPr>
              <a:xfrm>
                <a:off x="26459505" y="15366579"/>
                <a:ext cx="2416950" cy="1799717"/>
              </a:xfrm>
              <a:custGeom>
                <a:avLst/>
                <a:gdLst>
                  <a:gd name="connsiteX0" fmla="*/ 0 w 2416950"/>
                  <a:gd name="connsiteY0" fmla="*/ 1799717 h 1799717"/>
                  <a:gd name="connsiteX1" fmla="*/ 2416951 w 2416950"/>
                  <a:gd name="connsiteY1" fmla="*/ 1799717 h 1799717"/>
                  <a:gd name="connsiteX2" fmla="*/ 2416951 w 2416950"/>
                  <a:gd name="connsiteY2" fmla="*/ 0 h 1799717"/>
                  <a:gd name="connsiteX3" fmla="*/ 0 w 2416950"/>
                  <a:gd name="connsiteY3" fmla="*/ 0 h 179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16950" h="1799717">
                    <a:moveTo>
                      <a:pt x="0" y="1799717"/>
                    </a:moveTo>
                    <a:lnTo>
                      <a:pt x="2416951" y="1799717"/>
                    </a:lnTo>
                    <a:lnTo>
                      <a:pt x="241695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75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795" name="그래픽 357">
                <a:extLst>
                  <a:ext uri="{FF2B5EF4-FFF2-40B4-BE49-F238E27FC236}">
                    <a16:creationId xmlns:a16="http://schemas.microsoft.com/office/drawing/2014/main" id="{C98098FC-651D-5FCA-B144-9509C94223D0}"/>
                  </a:ext>
                </a:extLst>
              </p:cNvPr>
              <p:cNvGrpSpPr/>
              <p:nvPr/>
            </p:nvGrpSpPr>
            <p:grpSpPr>
              <a:xfrm>
                <a:off x="26552299" y="15366579"/>
                <a:ext cx="2162117" cy="1999672"/>
                <a:chOff x="26552299" y="15366579"/>
                <a:chExt cx="2162117" cy="1999672"/>
              </a:xfrm>
            </p:grpSpPr>
            <p:grpSp>
              <p:nvGrpSpPr>
                <p:cNvPr id="1796" name="그래픽 357">
                  <a:extLst>
                    <a:ext uri="{FF2B5EF4-FFF2-40B4-BE49-F238E27FC236}">
                      <a16:creationId xmlns:a16="http://schemas.microsoft.com/office/drawing/2014/main" id="{0D282AE8-DBC9-E211-0727-AB271B07BB16}"/>
                    </a:ext>
                  </a:extLst>
                </p:cNvPr>
                <p:cNvGrpSpPr/>
                <p:nvPr/>
              </p:nvGrpSpPr>
              <p:grpSpPr>
                <a:xfrm>
                  <a:off x="26552299" y="15366579"/>
                  <a:ext cx="34103" cy="1899404"/>
                  <a:chOff x="26552299" y="15366579"/>
                  <a:chExt cx="34103" cy="1899404"/>
                </a:xfrm>
              </p:grpSpPr>
              <p:sp>
                <p:nvSpPr>
                  <p:cNvPr id="1797" name="자유형 1796">
                    <a:extLst>
                      <a:ext uri="{FF2B5EF4-FFF2-40B4-BE49-F238E27FC236}">
                        <a16:creationId xmlns:a16="http://schemas.microsoft.com/office/drawing/2014/main" id="{EE8534CB-711B-C5CF-12DA-66507BC1A494}"/>
                      </a:ext>
                    </a:extLst>
                  </p:cNvPr>
                  <p:cNvSpPr/>
                  <p:nvPr/>
                </p:nvSpPr>
                <p:spPr>
                  <a:xfrm>
                    <a:off x="26569367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98" name="자유형 1797">
                    <a:extLst>
                      <a:ext uri="{FF2B5EF4-FFF2-40B4-BE49-F238E27FC236}">
                        <a16:creationId xmlns:a16="http://schemas.microsoft.com/office/drawing/2014/main" id="{633D99C6-8B6F-88A3-2D25-7CAE8065EFBB}"/>
                      </a:ext>
                    </a:extLst>
                  </p:cNvPr>
                  <p:cNvSpPr/>
                  <p:nvPr/>
                </p:nvSpPr>
                <p:spPr>
                  <a:xfrm>
                    <a:off x="26569367" y="17166296"/>
                    <a:ext cx="6767" cy="23670"/>
                  </a:xfrm>
                  <a:custGeom>
                    <a:avLst/>
                    <a:gdLst>
                      <a:gd name="connsiteX0" fmla="*/ 74 w 6767"/>
                      <a:gd name="connsiteY0" fmla="*/ 308 h 23670"/>
                      <a:gd name="connsiteX1" fmla="*/ 74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74" y="308"/>
                        </a:moveTo>
                        <a:lnTo>
                          <a:pt x="74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99" name="자유형 1798">
                    <a:extLst>
                      <a:ext uri="{FF2B5EF4-FFF2-40B4-BE49-F238E27FC236}">
                        <a16:creationId xmlns:a16="http://schemas.microsoft.com/office/drawing/2014/main" id="{19C1AC70-159A-176F-A006-EA8FD24FC2E9}"/>
                      </a:ext>
                    </a:extLst>
                  </p:cNvPr>
                  <p:cNvSpPr/>
                  <p:nvPr/>
                </p:nvSpPr>
                <p:spPr>
                  <a:xfrm flipV="1">
                    <a:off x="26552299" y="17214828"/>
                    <a:ext cx="34103" cy="51155"/>
                  </a:xfrm>
                  <a:custGeom>
                    <a:avLst/>
                    <a:gdLst>
                      <a:gd name="connsiteX0" fmla="*/ 15086 w 34103"/>
                      <a:gd name="connsiteY0" fmla="*/ 43861 h 51155"/>
                      <a:gd name="connsiteX1" fmla="*/ 7335 w 34103"/>
                      <a:gd name="connsiteY1" fmla="*/ 38789 h 51155"/>
                      <a:gd name="connsiteX2" fmla="*/ 4744 w 34103"/>
                      <a:gd name="connsiteY2" fmla="*/ 23551 h 51155"/>
                      <a:gd name="connsiteX3" fmla="*/ 7335 w 34103"/>
                      <a:gd name="connsiteY3" fmla="*/ 8345 h 51155"/>
                      <a:gd name="connsiteX4" fmla="*/ 15086 w 34103"/>
                      <a:gd name="connsiteY4" fmla="*/ 3273 h 51155"/>
                      <a:gd name="connsiteX5" fmla="*/ 22869 w 34103"/>
                      <a:gd name="connsiteY5" fmla="*/ 8345 h 51155"/>
                      <a:gd name="connsiteX6" fmla="*/ 25470 w 34103"/>
                      <a:gd name="connsiteY6" fmla="*/ 23551 h 51155"/>
                      <a:gd name="connsiteX7" fmla="*/ 22869 w 34103"/>
                      <a:gd name="connsiteY7" fmla="*/ 38789 h 51155"/>
                      <a:gd name="connsiteX8" fmla="*/ 15086 w 34103"/>
                      <a:gd name="connsiteY8" fmla="*/ 43861 h 51155"/>
                      <a:gd name="connsiteX9" fmla="*/ 15086 w 34103"/>
                      <a:gd name="connsiteY9" fmla="*/ 49145 h 51155"/>
                      <a:gd name="connsiteX10" fmla="*/ 27765 w 34103"/>
                      <a:gd name="connsiteY10" fmla="*/ 42583 h 51155"/>
                      <a:gd name="connsiteX11" fmla="*/ 32143 w 34103"/>
                      <a:gd name="connsiteY11" fmla="*/ 23551 h 51155"/>
                      <a:gd name="connsiteX12" fmla="*/ 27765 w 34103"/>
                      <a:gd name="connsiteY12" fmla="*/ 4541 h 51155"/>
                      <a:gd name="connsiteX13" fmla="*/ 15086 w 34103"/>
                      <a:gd name="connsiteY13" fmla="*/ -2011 h 51155"/>
                      <a:gd name="connsiteX14" fmla="*/ 2417 w 34103"/>
                      <a:gd name="connsiteY14" fmla="*/ 4541 h 51155"/>
                      <a:gd name="connsiteX15" fmla="*/ -1961 w 34103"/>
                      <a:gd name="connsiteY15" fmla="*/ 23551 h 51155"/>
                      <a:gd name="connsiteX16" fmla="*/ 2417 w 34103"/>
                      <a:gd name="connsiteY16" fmla="*/ 42583 h 51155"/>
                      <a:gd name="connsiteX17" fmla="*/ 15086 w 34103"/>
                      <a:gd name="connsiteY17" fmla="*/ 49145 h 511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4103" h="51155">
                        <a:moveTo>
                          <a:pt x="15086" y="43861"/>
                        </a:moveTo>
                        <a:cubicBezTo>
                          <a:pt x="11653" y="43861"/>
                          <a:pt x="9069" y="42170"/>
                          <a:pt x="7335" y="38789"/>
                        </a:cubicBezTo>
                        <a:cubicBezTo>
                          <a:pt x="5607" y="35415"/>
                          <a:pt x="4744" y="30335"/>
                          <a:pt x="4744" y="23551"/>
                        </a:cubicBezTo>
                        <a:cubicBezTo>
                          <a:pt x="4744" y="16795"/>
                          <a:pt x="5607" y="11726"/>
                          <a:pt x="7335" y="8345"/>
                        </a:cubicBezTo>
                        <a:cubicBezTo>
                          <a:pt x="9069" y="4963"/>
                          <a:pt x="11653" y="3273"/>
                          <a:pt x="15086" y="3273"/>
                        </a:cubicBezTo>
                        <a:cubicBezTo>
                          <a:pt x="18547" y="3273"/>
                          <a:pt x="21142" y="4963"/>
                          <a:pt x="22869" y="8345"/>
                        </a:cubicBezTo>
                        <a:cubicBezTo>
                          <a:pt x="24603" y="11726"/>
                          <a:pt x="25470" y="16795"/>
                          <a:pt x="25470" y="23551"/>
                        </a:cubicBezTo>
                        <a:cubicBezTo>
                          <a:pt x="25470" y="30335"/>
                          <a:pt x="24603" y="35415"/>
                          <a:pt x="22869" y="38789"/>
                        </a:cubicBezTo>
                        <a:cubicBezTo>
                          <a:pt x="21142" y="42170"/>
                          <a:pt x="18547" y="43861"/>
                          <a:pt x="15086" y="43861"/>
                        </a:cubicBezTo>
                        <a:close/>
                        <a:moveTo>
                          <a:pt x="15086" y="49145"/>
                        </a:moveTo>
                        <a:cubicBezTo>
                          <a:pt x="20620" y="49145"/>
                          <a:pt x="24847" y="46957"/>
                          <a:pt x="27765" y="42583"/>
                        </a:cubicBezTo>
                        <a:cubicBezTo>
                          <a:pt x="30684" y="38215"/>
                          <a:pt x="32143" y="31871"/>
                          <a:pt x="32143" y="23551"/>
                        </a:cubicBezTo>
                        <a:cubicBezTo>
                          <a:pt x="32143" y="15252"/>
                          <a:pt x="30684" y="8916"/>
                          <a:pt x="27765" y="4541"/>
                        </a:cubicBezTo>
                        <a:cubicBezTo>
                          <a:pt x="24847" y="173"/>
                          <a:pt x="20620" y="-2011"/>
                          <a:pt x="15086" y="-2011"/>
                        </a:cubicBezTo>
                        <a:cubicBezTo>
                          <a:pt x="9559" y="-2011"/>
                          <a:pt x="5336" y="173"/>
                          <a:pt x="2417" y="4541"/>
                        </a:cubicBezTo>
                        <a:cubicBezTo>
                          <a:pt x="-501" y="8916"/>
                          <a:pt x="-1961" y="15252"/>
                          <a:pt x="-1961" y="23551"/>
                        </a:cubicBezTo>
                        <a:cubicBezTo>
                          <a:pt x="-1961" y="31871"/>
                          <a:pt x="-501" y="38215"/>
                          <a:pt x="2417" y="42583"/>
                        </a:cubicBezTo>
                        <a:cubicBezTo>
                          <a:pt x="5336" y="46957"/>
                          <a:pt x="9559" y="49145"/>
                          <a:pt x="15086" y="491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00" name="그래픽 357">
                  <a:extLst>
                    <a:ext uri="{FF2B5EF4-FFF2-40B4-BE49-F238E27FC236}">
                      <a16:creationId xmlns:a16="http://schemas.microsoft.com/office/drawing/2014/main" id="{8909D534-DCC3-D688-A200-EDB989F135CB}"/>
                    </a:ext>
                  </a:extLst>
                </p:cNvPr>
                <p:cNvGrpSpPr/>
                <p:nvPr/>
              </p:nvGrpSpPr>
              <p:grpSpPr>
                <a:xfrm>
                  <a:off x="26779903" y="15366579"/>
                  <a:ext cx="162784" cy="1899404"/>
                  <a:chOff x="26779903" y="15366579"/>
                  <a:chExt cx="162784" cy="1899404"/>
                </a:xfrm>
              </p:grpSpPr>
              <p:sp>
                <p:nvSpPr>
                  <p:cNvPr id="1801" name="자유형 1800">
                    <a:extLst>
                      <a:ext uri="{FF2B5EF4-FFF2-40B4-BE49-F238E27FC236}">
                        <a16:creationId xmlns:a16="http://schemas.microsoft.com/office/drawing/2014/main" id="{4D6E9D3A-949E-C360-28A2-9BAFF5BDCFF6}"/>
                      </a:ext>
                    </a:extLst>
                  </p:cNvPr>
                  <p:cNvSpPr/>
                  <p:nvPr/>
                </p:nvSpPr>
                <p:spPr>
                  <a:xfrm>
                    <a:off x="26861065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02" name="자유형 1801">
                    <a:extLst>
                      <a:ext uri="{FF2B5EF4-FFF2-40B4-BE49-F238E27FC236}">
                        <a16:creationId xmlns:a16="http://schemas.microsoft.com/office/drawing/2014/main" id="{F96CA8C8-99F2-A580-8683-2F160BC8BFBD}"/>
                      </a:ext>
                    </a:extLst>
                  </p:cNvPr>
                  <p:cNvSpPr/>
                  <p:nvPr/>
                </p:nvSpPr>
                <p:spPr>
                  <a:xfrm>
                    <a:off x="26861065" y="17166296"/>
                    <a:ext cx="6767" cy="23670"/>
                  </a:xfrm>
                  <a:custGeom>
                    <a:avLst/>
                    <a:gdLst>
                      <a:gd name="connsiteX0" fmla="*/ 117 w 6767"/>
                      <a:gd name="connsiteY0" fmla="*/ 308 h 23670"/>
                      <a:gd name="connsiteX1" fmla="*/ 117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117" y="308"/>
                        </a:moveTo>
                        <a:lnTo>
                          <a:pt x="117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03" name="그래픽 357">
                    <a:extLst>
                      <a:ext uri="{FF2B5EF4-FFF2-40B4-BE49-F238E27FC236}">
                        <a16:creationId xmlns:a16="http://schemas.microsoft.com/office/drawing/2014/main" id="{53A8FD88-A50D-56A4-E68F-1184A3C582D5}"/>
                      </a:ext>
                    </a:extLst>
                  </p:cNvPr>
                  <p:cNvGrpSpPr/>
                  <p:nvPr/>
                </p:nvGrpSpPr>
                <p:grpSpPr>
                  <a:xfrm>
                    <a:off x="26779903" y="17214828"/>
                    <a:ext cx="162784" cy="51155"/>
                    <a:chOff x="26779903" y="17214828"/>
                    <a:chExt cx="162784" cy="51155"/>
                  </a:xfrm>
                  <a:solidFill>
                    <a:srgbClr val="000000"/>
                  </a:solidFill>
                </p:grpSpPr>
                <p:sp>
                  <p:nvSpPr>
                    <p:cNvPr id="1804" name="자유형 1803">
                      <a:extLst>
                        <a:ext uri="{FF2B5EF4-FFF2-40B4-BE49-F238E27FC236}">
                          <a16:creationId xmlns:a16="http://schemas.microsoft.com/office/drawing/2014/main" id="{C671ACF7-1087-B464-98EE-5CD9B7FA70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779903" y="17214828"/>
                      <a:ext cx="31322" cy="50194"/>
                    </a:xfrm>
                    <a:custGeom>
                      <a:avLst/>
                      <a:gdLst>
                        <a:gd name="connsiteX0" fmla="*/ 6184 w 31322"/>
                        <a:gd name="connsiteY0" fmla="*/ 3555 h 50194"/>
                        <a:gd name="connsiteX1" fmla="*/ 29480 w 31322"/>
                        <a:gd name="connsiteY1" fmla="*/ 3555 h 50194"/>
                        <a:gd name="connsiteX2" fmla="*/ 29480 w 31322"/>
                        <a:gd name="connsiteY2" fmla="*/ -2057 h 50194"/>
                        <a:gd name="connsiteX3" fmla="*/ -1843 w 31322"/>
                        <a:gd name="connsiteY3" fmla="*/ -2057 h 50194"/>
                        <a:gd name="connsiteX4" fmla="*/ -1843 w 31322"/>
                        <a:gd name="connsiteY4" fmla="*/ 3555 h 50194"/>
                        <a:gd name="connsiteX5" fmla="*/ 8510 w 31322"/>
                        <a:gd name="connsiteY5" fmla="*/ 14101 h 50194"/>
                        <a:gd name="connsiteX6" fmla="*/ 16758 w 31322"/>
                        <a:gd name="connsiteY6" fmla="*/ 22650 h 50194"/>
                        <a:gd name="connsiteX7" fmla="*/ 21232 w 31322"/>
                        <a:gd name="connsiteY7" fmla="*/ 28736 h 50194"/>
                        <a:gd name="connsiteX8" fmla="*/ 22511 w 31322"/>
                        <a:gd name="connsiteY8" fmla="*/ 33639 h 50194"/>
                        <a:gd name="connsiteX9" fmla="*/ 19751 w 31322"/>
                        <a:gd name="connsiteY9" fmla="*/ 40043 h 50194"/>
                        <a:gd name="connsiteX10" fmla="*/ 12560 w 31322"/>
                        <a:gd name="connsiteY10" fmla="*/ 42526 h 50194"/>
                        <a:gd name="connsiteX11" fmla="*/ 5930 w 31322"/>
                        <a:gd name="connsiteY11" fmla="*/ 41438 h 50194"/>
                        <a:gd name="connsiteX12" fmla="*/ -1515 w 31322"/>
                        <a:gd name="connsiteY12" fmla="*/ 38131 h 50194"/>
                        <a:gd name="connsiteX13" fmla="*/ -1515 w 31322"/>
                        <a:gd name="connsiteY13" fmla="*/ 44872 h 50194"/>
                        <a:gd name="connsiteX14" fmla="*/ 6014 w 31322"/>
                        <a:gd name="connsiteY14" fmla="*/ 47313 h 50194"/>
                        <a:gd name="connsiteX15" fmla="*/ 12433 w 31322"/>
                        <a:gd name="connsiteY15" fmla="*/ 48138 h 50194"/>
                        <a:gd name="connsiteX16" fmla="*/ 24658 w 31322"/>
                        <a:gd name="connsiteY16" fmla="*/ 44302 h 50194"/>
                        <a:gd name="connsiteX17" fmla="*/ 29216 w 31322"/>
                        <a:gd name="connsiteY17" fmla="*/ 34073 h 50194"/>
                        <a:gd name="connsiteX18" fmla="*/ 28073 w 31322"/>
                        <a:gd name="connsiteY18" fmla="*/ 28303 h 50194"/>
                        <a:gd name="connsiteX19" fmla="*/ 23928 w 31322"/>
                        <a:gd name="connsiteY19" fmla="*/ 21889 h 50194"/>
                        <a:gd name="connsiteX20" fmla="*/ 18672 w 31322"/>
                        <a:gd name="connsiteY20" fmla="*/ 16352 h 50194"/>
                        <a:gd name="connsiteX21" fmla="*/ 6184 w 31322"/>
                        <a:gd name="connsiteY21" fmla="*/ 3555 h 501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1322" h="50194">
                          <a:moveTo>
                            <a:pt x="6184" y="3555"/>
                          </a:moveTo>
                          <a:lnTo>
                            <a:pt x="29480" y="3555"/>
                          </a:lnTo>
                          <a:lnTo>
                            <a:pt x="29480" y="-2057"/>
                          </a:lnTo>
                          <a:lnTo>
                            <a:pt x="-1843" y="-2057"/>
                          </a:lnTo>
                          <a:lnTo>
                            <a:pt x="-1843" y="3555"/>
                          </a:lnTo>
                          <a:cubicBezTo>
                            <a:pt x="688" y="6175"/>
                            <a:pt x="4139" y="9691"/>
                            <a:pt x="8510" y="14101"/>
                          </a:cubicBezTo>
                          <a:cubicBezTo>
                            <a:pt x="12888" y="18518"/>
                            <a:pt x="15637" y="21367"/>
                            <a:pt x="16758" y="22650"/>
                          </a:cubicBezTo>
                          <a:cubicBezTo>
                            <a:pt x="18895" y="25045"/>
                            <a:pt x="20386" y="27074"/>
                            <a:pt x="21232" y="28736"/>
                          </a:cubicBezTo>
                          <a:cubicBezTo>
                            <a:pt x="22085" y="30399"/>
                            <a:pt x="22511" y="32033"/>
                            <a:pt x="22511" y="33639"/>
                          </a:cubicBezTo>
                          <a:cubicBezTo>
                            <a:pt x="22511" y="36260"/>
                            <a:pt x="21591" y="38395"/>
                            <a:pt x="19751" y="40043"/>
                          </a:cubicBezTo>
                          <a:cubicBezTo>
                            <a:pt x="17911" y="41699"/>
                            <a:pt x="15514" y="42526"/>
                            <a:pt x="12560" y="42526"/>
                          </a:cubicBezTo>
                          <a:cubicBezTo>
                            <a:pt x="10466" y="42526"/>
                            <a:pt x="8256" y="42164"/>
                            <a:pt x="5930" y="41438"/>
                          </a:cubicBezTo>
                          <a:cubicBezTo>
                            <a:pt x="3610" y="40712"/>
                            <a:pt x="1129" y="39610"/>
                            <a:pt x="-1515" y="38131"/>
                          </a:cubicBezTo>
                          <a:lnTo>
                            <a:pt x="-1515" y="44872"/>
                          </a:lnTo>
                          <a:cubicBezTo>
                            <a:pt x="1171" y="45950"/>
                            <a:pt x="3681" y="46764"/>
                            <a:pt x="6014" y="47313"/>
                          </a:cubicBezTo>
                          <a:cubicBezTo>
                            <a:pt x="8355" y="47863"/>
                            <a:pt x="10495" y="48138"/>
                            <a:pt x="12433" y="48138"/>
                          </a:cubicBezTo>
                          <a:cubicBezTo>
                            <a:pt x="17544" y="48138"/>
                            <a:pt x="21619" y="46859"/>
                            <a:pt x="24658" y="44302"/>
                          </a:cubicBezTo>
                          <a:cubicBezTo>
                            <a:pt x="27696" y="41752"/>
                            <a:pt x="29216" y="38342"/>
                            <a:pt x="29216" y="34073"/>
                          </a:cubicBezTo>
                          <a:cubicBezTo>
                            <a:pt x="29216" y="32044"/>
                            <a:pt x="28835" y="30121"/>
                            <a:pt x="28073" y="28303"/>
                          </a:cubicBezTo>
                          <a:cubicBezTo>
                            <a:pt x="27319" y="26493"/>
                            <a:pt x="25937" y="24354"/>
                            <a:pt x="23928" y="21889"/>
                          </a:cubicBezTo>
                          <a:cubicBezTo>
                            <a:pt x="23378" y="21248"/>
                            <a:pt x="21626" y="19402"/>
                            <a:pt x="18672" y="16352"/>
                          </a:cubicBezTo>
                          <a:cubicBezTo>
                            <a:pt x="15726" y="13301"/>
                            <a:pt x="11563" y="9036"/>
                            <a:pt x="6184" y="355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05" name="자유형 1804">
                      <a:extLst>
                        <a:ext uri="{FF2B5EF4-FFF2-40B4-BE49-F238E27FC236}">
                          <a16:creationId xmlns:a16="http://schemas.microsoft.com/office/drawing/2014/main" id="{50F5B03C-FB74-3A4C-933D-1E4428745A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22465" y="17214828"/>
                      <a:ext cx="34103" cy="51155"/>
                    </a:xfrm>
                    <a:custGeom>
                      <a:avLst/>
                      <a:gdLst>
                        <a:gd name="connsiteX0" fmla="*/ 15126 w 34103"/>
                        <a:gd name="connsiteY0" fmla="*/ 43861 h 51155"/>
                        <a:gd name="connsiteX1" fmla="*/ 7375 w 34103"/>
                        <a:gd name="connsiteY1" fmla="*/ 38789 h 51155"/>
                        <a:gd name="connsiteX2" fmla="*/ 4784 w 34103"/>
                        <a:gd name="connsiteY2" fmla="*/ 23551 h 51155"/>
                        <a:gd name="connsiteX3" fmla="*/ 7375 w 34103"/>
                        <a:gd name="connsiteY3" fmla="*/ 8345 h 51155"/>
                        <a:gd name="connsiteX4" fmla="*/ 15126 w 34103"/>
                        <a:gd name="connsiteY4" fmla="*/ 3273 h 51155"/>
                        <a:gd name="connsiteX5" fmla="*/ 22909 w 34103"/>
                        <a:gd name="connsiteY5" fmla="*/ 8345 h 51155"/>
                        <a:gd name="connsiteX6" fmla="*/ 25510 w 34103"/>
                        <a:gd name="connsiteY6" fmla="*/ 23551 h 51155"/>
                        <a:gd name="connsiteX7" fmla="*/ 22909 w 34103"/>
                        <a:gd name="connsiteY7" fmla="*/ 38789 h 51155"/>
                        <a:gd name="connsiteX8" fmla="*/ 15126 w 34103"/>
                        <a:gd name="connsiteY8" fmla="*/ 43861 h 51155"/>
                        <a:gd name="connsiteX9" fmla="*/ 15126 w 34103"/>
                        <a:gd name="connsiteY9" fmla="*/ 49145 h 51155"/>
                        <a:gd name="connsiteX10" fmla="*/ 27805 w 34103"/>
                        <a:gd name="connsiteY10" fmla="*/ 42583 h 51155"/>
                        <a:gd name="connsiteX11" fmla="*/ 32183 w 34103"/>
                        <a:gd name="connsiteY11" fmla="*/ 23551 h 51155"/>
                        <a:gd name="connsiteX12" fmla="*/ 27805 w 34103"/>
                        <a:gd name="connsiteY12" fmla="*/ 4541 h 51155"/>
                        <a:gd name="connsiteX13" fmla="*/ 15126 w 34103"/>
                        <a:gd name="connsiteY13" fmla="*/ -2011 h 51155"/>
                        <a:gd name="connsiteX14" fmla="*/ 2457 w 34103"/>
                        <a:gd name="connsiteY14" fmla="*/ 4541 h 51155"/>
                        <a:gd name="connsiteX15" fmla="*/ -1921 w 34103"/>
                        <a:gd name="connsiteY15" fmla="*/ 23551 h 51155"/>
                        <a:gd name="connsiteX16" fmla="*/ 2457 w 34103"/>
                        <a:gd name="connsiteY16" fmla="*/ 42583 h 51155"/>
                        <a:gd name="connsiteX17" fmla="*/ 15126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26" y="43861"/>
                          </a:moveTo>
                          <a:cubicBezTo>
                            <a:pt x="11693" y="43861"/>
                            <a:pt x="9109" y="42170"/>
                            <a:pt x="7375" y="38789"/>
                          </a:cubicBezTo>
                          <a:cubicBezTo>
                            <a:pt x="5647" y="35415"/>
                            <a:pt x="4784" y="30335"/>
                            <a:pt x="4784" y="23551"/>
                          </a:cubicBezTo>
                          <a:cubicBezTo>
                            <a:pt x="4784" y="16795"/>
                            <a:pt x="5647" y="11726"/>
                            <a:pt x="7375" y="8345"/>
                          </a:cubicBezTo>
                          <a:cubicBezTo>
                            <a:pt x="9109" y="4963"/>
                            <a:pt x="11693" y="3273"/>
                            <a:pt x="15126" y="3273"/>
                          </a:cubicBezTo>
                          <a:cubicBezTo>
                            <a:pt x="18587" y="3273"/>
                            <a:pt x="21182" y="4963"/>
                            <a:pt x="22909" y="8345"/>
                          </a:cubicBezTo>
                          <a:cubicBezTo>
                            <a:pt x="24643" y="11726"/>
                            <a:pt x="25510" y="16795"/>
                            <a:pt x="25510" y="23551"/>
                          </a:cubicBezTo>
                          <a:cubicBezTo>
                            <a:pt x="25510" y="30335"/>
                            <a:pt x="24643" y="35415"/>
                            <a:pt x="22909" y="38789"/>
                          </a:cubicBezTo>
                          <a:cubicBezTo>
                            <a:pt x="21182" y="42170"/>
                            <a:pt x="18587" y="43861"/>
                            <a:pt x="15126" y="43861"/>
                          </a:cubicBezTo>
                          <a:close/>
                          <a:moveTo>
                            <a:pt x="15126" y="49145"/>
                          </a:moveTo>
                          <a:cubicBezTo>
                            <a:pt x="20660" y="49145"/>
                            <a:pt x="24886" y="46957"/>
                            <a:pt x="27805" y="42583"/>
                          </a:cubicBezTo>
                          <a:cubicBezTo>
                            <a:pt x="30724" y="38215"/>
                            <a:pt x="32183" y="31871"/>
                            <a:pt x="32183" y="23551"/>
                          </a:cubicBezTo>
                          <a:cubicBezTo>
                            <a:pt x="32183" y="15252"/>
                            <a:pt x="30724" y="8916"/>
                            <a:pt x="27805" y="4541"/>
                          </a:cubicBezTo>
                          <a:cubicBezTo>
                            <a:pt x="24886" y="173"/>
                            <a:pt x="20660" y="-2011"/>
                            <a:pt x="15126" y="-2011"/>
                          </a:cubicBezTo>
                          <a:cubicBezTo>
                            <a:pt x="9599" y="-2011"/>
                            <a:pt x="5376" y="173"/>
                            <a:pt x="2457" y="4541"/>
                          </a:cubicBezTo>
                          <a:cubicBezTo>
                            <a:pt x="-461" y="8916"/>
                            <a:pt x="-1921" y="15252"/>
                            <a:pt x="-1921" y="23551"/>
                          </a:cubicBezTo>
                          <a:cubicBezTo>
                            <a:pt x="-1921" y="31871"/>
                            <a:pt x="-461" y="38215"/>
                            <a:pt x="2457" y="42583"/>
                          </a:cubicBezTo>
                          <a:cubicBezTo>
                            <a:pt x="5376" y="46957"/>
                            <a:pt x="9599" y="49145"/>
                            <a:pt x="15126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06" name="자유형 1805">
                      <a:extLst>
                        <a:ext uri="{FF2B5EF4-FFF2-40B4-BE49-F238E27FC236}">
                          <a16:creationId xmlns:a16="http://schemas.microsoft.com/office/drawing/2014/main" id="{71D60F42-6F95-8F9F-502D-4954574937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65525" y="17214828"/>
                      <a:ext cx="34103" cy="51155"/>
                    </a:xfrm>
                    <a:custGeom>
                      <a:avLst/>
                      <a:gdLst>
                        <a:gd name="connsiteX0" fmla="*/ 15132 w 34103"/>
                        <a:gd name="connsiteY0" fmla="*/ 43861 h 51155"/>
                        <a:gd name="connsiteX1" fmla="*/ 7381 w 34103"/>
                        <a:gd name="connsiteY1" fmla="*/ 38789 h 51155"/>
                        <a:gd name="connsiteX2" fmla="*/ 4790 w 34103"/>
                        <a:gd name="connsiteY2" fmla="*/ 23551 h 51155"/>
                        <a:gd name="connsiteX3" fmla="*/ 7381 w 34103"/>
                        <a:gd name="connsiteY3" fmla="*/ 8345 h 51155"/>
                        <a:gd name="connsiteX4" fmla="*/ 15132 w 34103"/>
                        <a:gd name="connsiteY4" fmla="*/ 3273 h 51155"/>
                        <a:gd name="connsiteX5" fmla="*/ 22915 w 34103"/>
                        <a:gd name="connsiteY5" fmla="*/ 8345 h 51155"/>
                        <a:gd name="connsiteX6" fmla="*/ 25517 w 34103"/>
                        <a:gd name="connsiteY6" fmla="*/ 23551 h 51155"/>
                        <a:gd name="connsiteX7" fmla="*/ 22915 w 34103"/>
                        <a:gd name="connsiteY7" fmla="*/ 38789 h 51155"/>
                        <a:gd name="connsiteX8" fmla="*/ 15132 w 34103"/>
                        <a:gd name="connsiteY8" fmla="*/ 43861 h 51155"/>
                        <a:gd name="connsiteX9" fmla="*/ 15132 w 34103"/>
                        <a:gd name="connsiteY9" fmla="*/ 49145 h 51155"/>
                        <a:gd name="connsiteX10" fmla="*/ 27811 w 34103"/>
                        <a:gd name="connsiteY10" fmla="*/ 42583 h 51155"/>
                        <a:gd name="connsiteX11" fmla="*/ 32189 w 34103"/>
                        <a:gd name="connsiteY11" fmla="*/ 23551 h 51155"/>
                        <a:gd name="connsiteX12" fmla="*/ 27811 w 34103"/>
                        <a:gd name="connsiteY12" fmla="*/ 4541 h 51155"/>
                        <a:gd name="connsiteX13" fmla="*/ 15132 w 34103"/>
                        <a:gd name="connsiteY13" fmla="*/ -2011 h 51155"/>
                        <a:gd name="connsiteX14" fmla="*/ 2464 w 34103"/>
                        <a:gd name="connsiteY14" fmla="*/ 4541 h 51155"/>
                        <a:gd name="connsiteX15" fmla="*/ -1914 w 34103"/>
                        <a:gd name="connsiteY15" fmla="*/ 23551 h 51155"/>
                        <a:gd name="connsiteX16" fmla="*/ 2464 w 34103"/>
                        <a:gd name="connsiteY16" fmla="*/ 42583 h 51155"/>
                        <a:gd name="connsiteX17" fmla="*/ 15132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32" y="43861"/>
                          </a:moveTo>
                          <a:cubicBezTo>
                            <a:pt x="11699" y="43861"/>
                            <a:pt x="9115" y="42170"/>
                            <a:pt x="7381" y="38789"/>
                          </a:cubicBezTo>
                          <a:cubicBezTo>
                            <a:pt x="5654" y="35415"/>
                            <a:pt x="4790" y="30335"/>
                            <a:pt x="4790" y="23551"/>
                          </a:cubicBezTo>
                          <a:cubicBezTo>
                            <a:pt x="4790" y="16795"/>
                            <a:pt x="5654" y="11726"/>
                            <a:pt x="7381" y="8345"/>
                          </a:cubicBezTo>
                          <a:cubicBezTo>
                            <a:pt x="9115" y="4963"/>
                            <a:pt x="11699" y="3273"/>
                            <a:pt x="15132" y="3273"/>
                          </a:cubicBezTo>
                          <a:cubicBezTo>
                            <a:pt x="18594" y="3273"/>
                            <a:pt x="21188" y="4963"/>
                            <a:pt x="22915" y="8345"/>
                          </a:cubicBezTo>
                          <a:cubicBezTo>
                            <a:pt x="24650" y="11726"/>
                            <a:pt x="25517" y="16795"/>
                            <a:pt x="25517" y="23551"/>
                          </a:cubicBezTo>
                          <a:cubicBezTo>
                            <a:pt x="25517" y="30335"/>
                            <a:pt x="24650" y="35415"/>
                            <a:pt x="22915" y="38789"/>
                          </a:cubicBezTo>
                          <a:cubicBezTo>
                            <a:pt x="21188" y="42170"/>
                            <a:pt x="18594" y="43861"/>
                            <a:pt x="15132" y="43861"/>
                          </a:cubicBezTo>
                          <a:close/>
                          <a:moveTo>
                            <a:pt x="15132" y="49145"/>
                          </a:moveTo>
                          <a:cubicBezTo>
                            <a:pt x="20666" y="49145"/>
                            <a:pt x="24893" y="46957"/>
                            <a:pt x="27811" y="42583"/>
                          </a:cubicBezTo>
                          <a:cubicBezTo>
                            <a:pt x="30730" y="38215"/>
                            <a:pt x="32189" y="31871"/>
                            <a:pt x="32189" y="23551"/>
                          </a:cubicBezTo>
                          <a:cubicBezTo>
                            <a:pt x="32189" y="15252"/>
                            <a:pt x="30730" y="8916"/>
                            <a:pt x="27811" y="4541"/>
                          </a:cubicBezTo>
                          <a:cubicBezTo>
                            <a:pt x="24893" y="173"/>
                            <a:pt x="20666" y="-2011"/>
                            <a:pt x="15132" y="-2011"/>
                          </a:cubicBezTo>
                          <a:cubicBezTo>
                            <a:pt x="9605" y="-2011"/>
                            <a:pt x="5382" y="173"/>
                            <a:pt x="2464" y="4541"/>
                          </a:cubicBezTo>
                          <a:cubicBezTo>
                            <a:pt x="-455" y="8916"/>
                            <a:pt x="-1914" y="15252"/>
                            <a:pt x="-1914" y="23551"/>
                          </a:cubicBezTo>
                          <a:cubicBezTo>
                            <a:pt x="-1914" y="31871"/>
                            <a:pt x="-455" y="38215"/>
                            <a:pt x="2464" y="42583"/>
                          </a:cubicBezTo>
                          <a:cubicBezTo>
                            <a:pt x="5382" y="46957"/>
                            <a:pt x="9605" y="49145"/>
                            <a:pt x="15132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07" name="자유형 1806">
                      <a:extLst>
                        <a:ext uri="{FF2B5EF4-FFF2-40B4-BE49-F238E27FC236}">
                          <a16:creationId xmlns:a16="http://schemas.microsoft.com/office/drawing/2014/main" id="{3FE58C70-1472-943B-3FAD-330F08933C3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908584" y="17214828"/>
                      <a:ext cx="34103" cy="51155"/>
                    </a:xfrm>
                    <a:custGeom>
                      <a:avLst/>
                      <a:gdLst>
                        <a:gd name="connsiteX0" fmla="*/ 15139 w 34103"/>
                        <a:gd name="connsiteY0" fmla="*/ 43861 h 51155"/>
                        <a:gd name="connsiteX1" fmla="*/ 7387 w 34103"/>
                        <a:gd name="connsiteY1" fmla="*/ 38789 h 51155"/>
                        <a:gd name="connsiteX2" fmla="*/ 4796 w 34103"/>
                        <a:gd name="connsiteY2" fmla="*/ 23551 h 51155"/>
                        <a:gd name="connsiteX3" fmla="*/ 7387 w 34103"/>
                        <a:gd name="connsiteY3" fmla="*/ 8345 h 51155"/>
                        <a:gd name="connsiteX4" fmla="*/ 15139 w 34103"/>
                        <a:gd name="connsiteY4" fmla="*/ 3273 h 51155"/>
                        <a:gd name="connsiteX5" fmla="*/ 22922 w 34103"/>
                        <a:gd name="connsiteY5" fmla="*/ 8345 h 51155"/>
                        <a:gd name="connsiteX6" fmla="*/ 25523 w 34103"/>
                        <a:gd name="connsiteY6" fmla="*/ 23551 h 51155"/>
                        <a:gd name="connsiteX7" fmla="*/ 22922 w 34103"/>
                        <a:gd name="connsiteY7" fmla="*/ 38789 h 51155"/>
                        <a:gd name="connsiteX8" fmla="*/ 15139 w 34103"/>
                        <a:gd name="connsiteY8" fmla="*/ 43861 h 51155"/>
                        <a:gd name="connsiteX9" fmla="*/ 15139 w 34103"/>
                        <a:gd name="connsiteY9" fmla="*/ 49145 h 51155"/>
                        <a:gd name="connsiteX10" fmla="*/ 27818 w 34103"/>
                        <a:gd name="connsiteY10" fmla="*/ 42583 h 51155"/>
                        <a:gd name="connsiteX11" fmla="*/ 32196 w 34103"/>
                        <a:gd name="connsiteY11" fmla="*/ 23551 h 51155"/>
                        <a:gd name="connsiteX12" fmla="*/ 27818 w 34103"/>
                        <a:gd name="connsiteY12" fmla="*/ 4541 h 51155"/>
                        <a:gd name="connsiteX13" fmla="*/ 15139 w 34103"/>
                        <a:gd name="connsiteY13" fmla="*/ -2011 h 51155"/>
                        <a:gd name="connsiteX14" fmla="*/ 2470 w 34103"/>
                        <a:gd name="connsiteY14" fmla="*/ 4541 h 51155"/>
                        <a:gd name="connsiteX15" fmla="*/ -1908 w 34103"/>
                        <a:gd name="connsiteY15" fmla="*/ 23551 h 51155"/>
                        <a:gd name="connsiteX16" fmla="*/ 2470 w 34103"/>
                        <a:gd name="connsiteY16" fmla="*/ 42583 h 51155"/>
                        <a:gd name="connsiteX17" fmla="*/ 15139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39" y="43861"/>
                          </a:moveTo>
                          <a:cubicBezTo>
                            <a:pt x="11705" y="43861"/>
                            <a:pt x="9122" y="42170"/>
                            <a:pt x="7387" y="38789"/>
                          </a:cubicBezTo>
                          <a:cubicBezTo>
                            <a:pt x="5660" y="35415"/>
                            <a:pt x="4796" y="30335"/>
                            <a:pt x="4796" y="23551"/>
                          </a:cubicBezTo>
                          <a:cubicBezTo>
                            <a:pt x="4796" y="16795"/>
                            <a:pt x="5660" y="11726"/>
                            <a:pt x="7387" y="8345"/>
                          </a:cubicBezTo>
                          <a:cubicBezTo>
                            <a:pt x="9122" y="4963"/>
                            <a:pt x="11705" y="3273"/>
                            <a:pt x="15139" y="3273"/>
                          </a:cubicBezTo>
                          <a:cubicBezTo>
                            <a:pt x="18600" y="3273"/>
                            <a:pt x="21195" y="4963"/>
                            <a:pt x="22922" y="8345"/>
                          </a:cubicBezTo>
                          <a:cubicBezTo>
                            <a:pt x="24656" y="11726"/>
                            <a:pt x="25523" y="16795"/>
                            <a:pt x="25523" y="23551"/>
                          </a:cubicBezTo>
                          <a:cubicBezTo>
                            <a:pt x="25523" y="30335"/>
                            <a:pt x="24656" y="35415"/>
                            <a:pt x="22922" y="38789"/>
                          </a:cubicBezTo>
                          <a:cubicBezTo>
                            <a:pt x="21195" y="42170"/>
                            <a:pt x="18600" y="43861"/>
                            <a:pt x="15139" y="43861"/>
                          </a:cubicBezTo>
                          <a:close/>
                          <a:moveTo>
                            <a:pt x="15139" y="49145"/>
                          </a:moveTo>
                          <a:cubicBezTo>
                            <a:pt x="20673" y="49145"/>
                            <a:pt x="24899" y="46957"/>
                            <a:pt x="27818" y="42583"/>
                          </a:cubicBezTo>
                          <a:cubicBezTo>
                            <a:pt x="30736" y="38215"/>
                            <a:pt x="32196" y="31871"/>
                            <a:pt x="32196" y="23551"/>
                          </a:cubicBezTo>
                          <a:cubicBezTo>
                            <a:pt x="32196" y="15252"/>
                            <a:pt x="30736" y="8916"/>
                            <a:pt x="27818" y="4541"/>
                          </a:cubicBezTo>
                          <a:cubicBezTo>
                            <a:pt x="24899" y="173"/>
                            <a:pt x="20673" y="-2011"/>
                            <a:pt x="15139" y="-2011"/>
                          </a:cubicBezTo>
                          <a:cubicBezTo>
                            <a:pt x="9611" y="-2011"/>
                            <a:pt x="5389" y="173"/>
                            <a:pt x="2470" y="4541"/>
                          </a:cubicBezTo>
                          <a:cubicBezTo>
                            <a:pt x="-449" y="8916"/>
                            <a:pt x="-1908" y="15252"/>
                            <a:pt x="-1908" y="23551"/>
                          </a:cubicBezTo>
                          <a:cubicBezTo>
                            <a:pt x="-1908" y="31871"/>
                            <a:pt x="-449" y="38215"/>
                            <a:pt x="2470" y="42583"/>
                          </a:cubicBezTo>
                          <a:cubicBezTo>
                            <a:pt x="5389" y="46957"/>
                            <a:pt x="9611" y="49145"/>
                            <a:pt x="15139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08" name="그래픽 357">
                  <a:extLst>
                    <a:ext uri="{FF2B5EF4-FFF2-40B4-BE49-F238E27FC236}">
                      <a16:creationId xmlns:a16="http://schemas.microsoft.com/office/drawing/2014/main" id="{FE9D554B-750F-889F-F4D7-12F3FFA3F46F}"/>
                    </a:ext>
                  </a:extLst>
                </p:cNvPr>
                <p:cNvGrpSpPr/>
                <p:nvPr/>
              </p:nvGrpSpPr>
              <p:grpSpPr>
                <a:xfrm>
                  <a:off x="27069956" y="15366579"/>
                  <a:ext cx="164434" cy="1899404"/>
                  <a:chOff x="27069956" y="15366579"/>
                  <a:chExt cx="164434" cy="1899404"/>
                </a:xfrm>
              </p:grpSpPr>
              <p:sp>
                <p:nvSpPr>
                  <p:cNvPr id="1809" name="자유형 1808">
                    <a:extLst>
                      <a:ext uri="{FF2B5EF4-FFF2-40B4-BE49-F238E27FC236}">
                        <a16:creationId xmlns:a16="http://schemas.microsoft.com/office/drawing/2014/main" id="{0ED8A555-790E-2A96-4B38-267C9C96F92E}"/>
                      </a:ext>
                    </a:extLst>
                  </p:cNvPr>
                  <p:cNvSpPr/>
                  <p:nvPr/>
                </p:nvSpPr>
                <p:spPr>
                  <a:xfrm>
                    <a:off x="27152768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10" name="자유형 1809">
                    <a:extLst>
                      <a:ext uri="{FF2B5EF4-FFF2-40B4-BE49-F238E27FC236}">
                        <a16:creationId xmlns:a16="http://schemas.microsoft.com/office/drawing/2014/main" id="{1D0A49BD-7AF2-F519-D5E0-1BBC42C99B2A}"/>
                      </a:ext>
                    </a:extLst>
                  </p:cNvPr>
                  <p:cNvSpPr/>
                  <p:nvPr/>
                </p:nvSpPr>
                <p:spPr>
                  <a:xfrm>
                    <a:off x="27152768" y="17166296"/>
                    <a:ext cx="6767" cy="23670"/>
                  </a:xfrm>
                  <a:custGeom>
                    <a:avLst/>
                    <a:gdLst>
                      <a:gd name="connsiteX0" fmla="*/ 160 w 6767"/>
                      <a:gd name="connsiteY0" fmla="*/ 308 h 23670"/>
                      <a:gd name="connsiteX1" fmla="*/ 160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160" y="308"/>
                        </a:moveTo>
                        <a:lnTo>
                          <a:pt x="160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11" name="그래픽 357">
                    <a:extLst>
                      <a:ext uri="{FF2B5EF4-FFF2-40B4-BE49-F238E27FC236}">
                        <a16:creationId xmlns:a16="http://schemas.microsoft.com/office/drawing/2014/main" id="{7B9348C5-48C4-F1BB-2B56-721837734073}"/>
                      </a:ext>
                    </a:extLst>
                  </p:cNvPr>
                  <p:cNvGrpSpPr/>
                  <p:nvPr/>
                </p:nvGrpSpPr>
                <p:grpSpPr>
                  <a:xfrm>
                    <a:off x="27069956" y="17214828"/>
                    <a:ext cx="164434" cy="51155"/>
                    <a:chOff x="27069956" y="17214828"/>
                    <a:chExt cx="164434" cy="51155"/>
                  </a:xfrm>
                  <a:solidFill>
                    <a:srgbClr val="000000"/>
                  </a:solidFill>
                </p:grpSpPr>
                <p:sp>
                  <p:nvSpPr>
                    <p:cNvPr id="1812" name="자유형 1811">
                      <a:extLst>
                        <a:ext uri="{FF2B5EF4-FFF2-40B4-BE49-F238E27FC236}">
                          <a16:creationId xmlns:a16="http://schemas.microsoft.com/office/drawing/2014/main" id="{A332A36F-DF89-8C2A-716F-92F3BE08320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069956" y="17215716"/>
                      <a:ext cx="35954" cy="49306"/>
                    </a:xfrm>
                    <a:custGeom>
                      <a:avLst/>
                      <a:gdLst>
                        <a:gd name="connsiteX0" fmla="*/ 20408 w 35954"/>
                        <a:gd name="connsiteY0" fmla="*/ 41480 h 49306"/>
                        <a:gd name="connsiteX1" fmla="*/ 3552 w 35954"/>
                        <a:gd name="connsiteY1" fmla="*/ 15157 h 49306"/>
                        <a:gd name="connsiteX2" fmla="*/ 20408 w 35954"/>
                        <a:gd name="connsiteY2" fmla="*/ 15157 h 49306"/>
                        <a:gd name="connsiteX3" fmla="*/ 20408 w 35954"/>
                        <a:gd name="connsiteY3" fmla="*/ 41480 h 49306"/>
                        <a:gd name="connsiteX4" fmla="*/ 18653 w 35954"/>
                        <a:gd name="connsiteY4" fmla="*/ 47292 h 49306"/>
                        <a:gd name="connsiteX5" fmla="*/ 27049 w 35954"/>
                        <a:gd name="connsiteY5" fmla="*/ 47292 h 49306"/>
                        <a:gd name="connsiteX6" fmla="*/ 27049 w 35954"/>
                        <a:gd name="connsiteY6" fmla="*/ 15157 h 49306"/>
                        <a:gd name="connsiteX7" fmla="*/ 34092 w 35954"/>
                        <a:gd name="connsiteY7" fmla="*/ 15157 h 49306"/>
                        <a:gd name="connsiteX8" fmla="*/ 34092 w 35954"/>
                        <a:gd name="connsiteY8" fmla="*/ 9609 h 49306"/>
                        <a:gd name="connsiteX9" fmla="*/ 27049 w 35954"/>
                        <a:gd name="connsiteY9" fmla="*/ 9609 h 49306"/>
                        <a:gd name="connsiteX10" fmla="*/ 27049 w 35954"/>
                        <a:gd name="connsiteY10" fmla="*/ -2014 h 49306"/>
                        <a:gd name="connsiteX11" fmla="*/ 20408 w 35954"/>
                        <a:gd name="connsiteY11" fmla="*/ -2014 h 49306"/>
                        <a:gd name="connsiteX12" fmla="*/ 20408 w 35954"/>
                        <a:gd name="connsiteY12" fmla="*/ 9609 h 49306"/>
                        <a:gd name="connsiteX13" fmla="*/ -1863 w 35954"/>
                        <a:gd name="connsiteY13" fmla="*/ 9609 h 49306"/>
                        <a:gd name="connsiteX14" fmla="*/ -1863 w 35954"/>
                        <a:gd name="connsiteY14" fmla="*/ 16045 h 49306"/>
                        <a:gd name="connsiteX15" fmla="*/ 18653 w 35954"/>
                        <a:gd name="connsiteY15" fmla="*/ 47292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408" y="41480"/>
                          </a:moveTo>
                          <a:lnTo>
                            <a:pt x="3552" y="15157"/>
                          </a:lnTo>
                          <a:lnTo>
                            <a:pt x="20408" y="15157"/>
                          </a:lnTo>
                          <a:lnTo>
                            <a:pt x="20408" y="41480"/>
                          </a:lnTo>
                          <a:close/>
                          <a:moveTo>
                            <a:pt x="18653" y="47292"/>
                          </a:moveTo>
                          <a:lnTo>
                            <a:pt x="27049" y="47292"/>
                          </a:lnTo>
                          <a:lnTo>
                            <a:pt x="27049" y="15157"/>
                          </a:lnTo>
                          <a:lnTo>
                            <a:pt x="34092" y="15157"/>
                          </a:lnTo>
                          <a:lnTo>
                            <a:pt x="34092" y="9609"/>
                          </a:lnTo>
                          <a:lnTo>
                            <a:pt x="27049" y="9609"/>
                          </a:lnTo>
                          <a:lnTo>
                            <a:pt x="27049" y="-2014"/>
                          </a:lnTo>
                          <a:lnTo>
                            <a:pt x="20408" y="-2014"/>
                          </a:lnTo>
                          <a:lnTo>
                            <a:pt x="20408" y="9609"/>
                          </a:lnTo>
                          <a:lnTo>
                            <a:pt x="-1863" y="9609"/>
                          </a:lnTo>
                          <a:lnTo>
                            <a:pt x="-1863" y="16045"/>
                          </a:lnTo>
                          <a:lnTo>
                            <a:pt x="18653" y="472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3" name="자유형 1812">
                      <a:extLst>
                        <a:ext uri="{FF2B5EF4-FFF2-40B4-BE49-F238E27FC236}">
                          <a16:creationId xmlns:a16="http://schemas.microsoft.com/office/drawing/2014/main" id="{E2F689C7-A0FD-BACC-EB64-55FF3774202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114168" y="17214828"/>
                      <a:ext cx="34103" cy="51155"/>
                    </a:xfrm>
                    <a:custGeom>
                      <a:avLst/>
                      <a:gdLst>
                        <a:gd name="connsiteX0" fmla="*/ 15169 w 34103"/>
                        <a:gd name="connsiteY0" fmla="*/ 43861 h 51155"/>
                        <a:gd name="connsiteX1" fmla="*/ 7418 w 34103"/>
                        <a:gd name="connsiteY1" fmla="*/ 38789 h 51155"/>
                        <a:gd name="connsiteX2" fmla="*/ 4827 w 34103"/>
                        <a:gd name="connsiteY2" fmla="*/ 23551 h 51155"/>
                        <a:gd name="connsiteX3" fmla="*/ 7418 w 34103"/>
                        <a:gd name="connsiteY3" fmla="*/ 8345 h 51155"/>
                        <a:gd name="connsiteX4" fmla="*/ 15169 w 34103"/>
                        <a:gd name="connsiteY4" fmla="*/ 3273 h 51155"/>
                        <a:gd name="connsiteX5" fmla="*/ 22952 w 34103"/>
                        <a:gd name="connsiteY5" fmla="*/ 8345 h 51155"/>
                        <a:gd name="connsiteX6" fmla="*/ 25553 w 34103"/>
                        <a:gd name="connsiteY6" fmla="*/ 23551 h 51155"/>
                        <a:gd name="connsiteX7" fmla="*/ 22952 w 34103"/>
                        <a:gd name="connsiteY7" fmla="*/ 38789 h 51155"/>
                        <a:gd name="connsiteX8" fmla="*/ 15169 w 34103"/>
                        <a:gd name="connsiteY8" fmla="*/ 43861 h 51155"/>
                        <a:gd name="connsiteX9" fmla="*/ 15169 w 34103"/>
                        <a:gd name="connsiteY9" fmla="*/ 49145 h 51155"/>
                        <a:gd name="connsiteX10" fmla="*/ 27848 w 34103"/>
                        <a:gd name="connsiteY10" fmla="*/ 42583 h 51155"/>
                        <a:gd name="connsiteX11" fmla="*/ 32226 w 34103"/>
                        <a:gd name="connsiteY11" fmla="*/ 23551 h 51155"/>
                        <a:gd name="connsiteX12" fmla="*/ 27848 w 34103"/>
                        <a:gd name="connsiteY12" fmla="*/ 4541 h 51155"/>
                        <a:gd name="connsiteX13" fmla="*/ 15169 w 34103"/>
                        <a:gd name="connsiteY13" fmla="*/ -2011 h 51155"/>
                        <a:gd name="connsiteX14" fmla="*/ 2500 w 34103"/>
                        <a:gd name="connsiteY14" fmla="*/ 4541 h 51155"/>
                        <a:gd name="connsiteX15" fmla="*/ -1878 w 34103"/>
                        <a:gd name="connsiteY15" fmla="*/ 23551 h 51155"/>
                        <a:gd name="connsiteX16" fmla="*/ 2500 w 34103"/>
                        <a:gd name="connsiteY16" fmla="*/ 42583 h 51155"/>
                        <a:gd name="connsiteX17" fmla="*/ 15169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69" y="43861"/>
                          </a:moveTo>
                          <a:cubicBezTo>
                            <a:pt x="11736" y="43861"/>
                            <a:pt x="9152" y="42170"/>
                            <a:pt x="7418" y="38789"/>
                          </a:cubicBezTo>
                          <a:cubicBezTo>
                            <a:pt x="5690" y="35415"/>
                            <a:pt x="4827" y="30335"/>
                            <a:pt x="4827" y="23551"/>
                          </a:cubicBezTo>
                          <a:cubicBezTo>
                            <a:pt x="4827" y="16795"/>
                            <a:pt x="5690" y="11726"/>
                            <a:pt x="7418" y="8345"/>
                          </a:cubicBezTo>
                          <a:cubicBezTo>
                            <a:pt x="9152" y="4963"/>
                            <a:pt x="11736" y="3273"/>
                            <a:pt x="15169" y="3273"/>
                          </a:cubicBezTo>
                          <a:cubicBezTo>
                            <a:pt x="18630" y="3273"/>
                            <a:pt x="21225" y="4963"/>
                            <a:pt x="22952" y="8345"/>
                          </a:cubicBezTo>
                          <a:cubicBezTo>
                            <a:pt x="24686" y="11726"/>
                            <a:pt x="25553" y="16795"/>
                            <a:pt x="25553" y="23551"/>
                          </a:cubicBezTo>
                          <a:cubicBezTo>
                            <a:pt x="25553" y="30335"/>
                            <a:pt x="24686" y="35415"/>
                            <a:pt x="22952" y="38789"/>
                          </a:cubicBezTo>
                          <a:cubicBezTo>
                            <a:pt x="21225" y="42170"/>
                            <a:pt x="18630" y="43861"/>
                            <a:pt x="15169" y="43861"/>
                          </a:cubicBezTo>
                          <a:close/>
                          <a:moveTo>
                            <a:pt x="15169" y="49145"/>
                          </a:moveTo>
                          <a:cubicBezTo>
                            <a:pt x="20703" y="49145"/>
                            <a:pt x="24930" y="46957"/>
                            <a:pt x="27848" y="42583"/>
                          </a:cubicBezTo>
                          <a:cubicBezTo>
                            <a:pt x="30767" y="38215"/>
                            <a:pt x="32226" y="31871"/>
                            <a:pt x="32226" y="23551"/>
                          </a:cubicBezTo>
                          <a:cubicBezTo>
                            <a:pt x="32226" y="15252"/>
                            <a:pt x="30767" y="8916"/>
                            <a:pt x="27848" y="4541"/>
                          </a:cubicBezTo>
                          <a:cubicBezTo>
                            <a:pt x="24930" y="173"/>
                            <a:pt x="20703" y="-2011"/>
                            <a:pt x="15169" y="-2011"/>
                          </a:cubicBezTo>
                          <a:cubicBezTo>
                            <a:pt x="9642" y="-2011"/>
                            <a:pt x="5419" y="173"/>
                            <a:pt x="2500" y="4541"/>
                          </a:cubicBezTo>
                          <a:cubicBezTo>
                            <a:pt x="-418" y="8916"/>
                            <a:pt x="-1878" y="15252"/>
                            <a:pt x="-1878" y="23551"/>
                          </a:cubicBezTo>
                          <a:cubicBezTo>
                            <a:pt x="-1878" y="31871"/>
                            <a:pt x="-418" y="38215"/>
                            <a:pt x="2500" y="42583"/>
                          </a:cubicBezTo>
                          <a:cubicBezTo>
                            <a:pt x="5419" y="46957"/>
                            <a:pt x="9642" y="49145"/>
                            <a:pt x="15169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4" name="자유형 1813">
                      <a:extLst>
                        <a:ext uri="{FF2B5EF4-FFF2-40B4-BE49-F238E27FC236}">
                          <a16:creationId xmlns:a16="http://schemas.microsoft.com/office/drawing/2014/main" id="{F9C2B2AA-D969-4170-0835-CE58D42DE05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157228" y="17214828"/>
                      <a:ext cx="34103" cy="51155"/>
                    </a:xfrm>
                    <a:custGeom>
                      <a:avLst/>
                      <a:gdLst>
                        <a:gd name="connsiteX0" fmla="*/ 15175 w 34103"/>
                        <a:gd name="connsiteY0" fmla="*/ 43861 h 51155"/>
                        <a:gd name="connsiteX1" fmla="*/ 7424 w 34103"/>
                        <a:gd name="connsiteY1" fmla="*/ 38789 h 51155"/>
                        <a:gd name="connsiteX2" fmla="*/ 4833 w 34103"/>
                        <a:gd name="connsiteY2" fmla="*/ 23551 h 51155"/>
                        <a:gd name="connsiteX3" fmla="*/ 7424 w 34103"/>
                        <a:gd name="connsiteY3" fmla="*/ 8345 h 51155"/>
                        <a:gd name="connsiteX4" fmla="*/ 15175 w 34103"/>
                        <a:gd name="connsiteY4" fmla="*/ 3273 h 51155"/>
                        <a:gd name="connsiteX5" fmla="*/ 22958 w 34103"/>
                        <a:gd name="connsiteY5" fmla="*/ 8345 h 51155"/>
                        <a:gd name="connsiteX6" fmla="*/ 25560 w 34103"/>
                        <a:gd name="connsiteY6" fmla="*/ 23551 h 51155"/>
                        <a:gd name="connsiteX7" fmla="*/ 22958 w 34103"/>
                        <a:gd name="connsiteY7" fmla="*/ 38789 h 51155"/>
                        <a:gd name="connsiteX8" fmla="*/ 15175 w 34103"/>
                        <a:gd name="connsiteY8" fmla="*/ 43861 h 51155"/>
                        <a:gd name="connsiteX9" fmla="*/ 15175 w 34103"/>
                        <a:gd name="connsiteY9" fmla="*/ 49145 h 51155"/>
                        <a:gd name="connsiteX10" fmla="*/ 27855 w 34103"/>
                        <a:gd name="connsiteY10" fmla="*/ 42583 h 51155"/>
                        <a:gd name="connsiteX11" fmla="*/ 32233 w 34103"/>
                        <a:gd name="connsiteY11" fmla="*/ 23551 h 51155"/>
                        <a:gd name="connsiteX12" fmla="*/ 27855 w 34103"/>
                        <a:gd name="connsiteY12" fmla="*/ 4541 h 51155"/>
                        <a:gd name="connsiteX13" fmla="*/ 15175 w 34103"/>
                        <a:gd name="connsiteY13" fmla="*/ -2011 h 51155"/>
                        <a:gd name="connsiteX14" fmla="*/ 2507 w 34103"/>
                        <a:gd name="connsiteY14" fmla="*/ 4541 h 51155"/>
                        <a:gd name="connsiteX15" fmla="*/ -1871 w 34103"/>
                        <a:gd name="connsiteY15" fmla="*/ 23551 h 51155"/>
                        <a:gd name="connsiteX16" fmla="*/ 2507 w 34103"/>
                        <a:gd name="connsiteY16" fmla="*/ 42583 h 51155"/>
                        <a:gd name="connsiteX17" fmla="*/ 15175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75" y="43861"/>
                          </a:moveTo>
                          <a:cubicBezTo>
                            <a:pt x="11742" y="43861"/>
                            <a:pt x="9158" y="42170"/>
                            <a:pt x="7424" y="38789"/>
                          </a:cubicBezTo>
                          <a:cubicBezTo>
                            <a:pt x="5697" y="35415"/>
                            <a:pt x="4833" y="30335"/>
                            <a:pt x="4833" y="23551"/>
                          </a:cubicBezTo>
                          <a:cubicBezTo>
                            <a:pt x="4833" y="16795"/>
                            <a:pt x="5697" y="11726"/>
                            <a:pt x="7424" y="8345"/>
                          </a:cubicBezTo>
                          <a:cubicBezTo>
                            <a:pt x="9158" y="4963"/>
                            <a:pt x="11742" y="3273"/>
                            <a:pt x="15175" y="3273"/>
                          </a:cubicBezTo>
                          <a:cubicBezTo>
                            <a:pt x="18637" y="3273"/>
                            <a:pt x="21231" y="4963"/>
                            <a:pt x="22958" y="8345"/>
                          </a:cubicBezTo>
                          <a:cubicBezTo>
                            <a:pt x="24693" y="11726"/>
                            <a:pt x="25560" y="16795"/>
                            <a:pt x="25560" y="23551"/>
                          </a:cubicBezTo>
                          <a:cubicBezTo>
                            <a:pt x="25560" y="30335"/>
                            <a:pt x="24693" y="35415"/>
                            <a:pt x="22958" y="38789"/>
                          </a:cubicBezTo>
                          <a:cubicBezTo>
                            <a:pt x="21231" y="42170"/>
                            <a:pt x="18637" y="43861"/>
                            <a:pt x="15175" y="43861"/>
                          </a:cubicBezTo>
                          <a:close/>
                          <a:moveTo>
                            <a:pt x="15175" y="49145"/>
                          </a:moveTo>
                          <a:cubicBezTo>
                            <a:pt x="20709" y="49145"/>
                            <a:pt x="24936" y="46957"/>
                            <a:pt x="27855" y="42583"/>
                          </a:cubicBezTo>
                          <a:cubicBezTo>
                            <a:pt x="30773" y="38215"/>
                            <a:pt x="32233" y="31871"/>
                            <a:pt x="32233" y="23551"/>
                          </a:cubicBezTo>
                          <a:cubicBezTo>
                            <a:pt x="32233" y="15252"/>
                            <a:pt x="30773" y="8916"/>
                            <a:pt x="27855" y="4541"/>
                          </a:cubicBezTo>
                          <a:cubicBezTo>
                            <a:pt x="24936" y="173"/>
                            <a:pt x="20709" y="-2011"/>
                            <a:pt x="15175" y="-2011"/>
                          </a:cubicBezTo>
                          <a:cubicBezTo>
                            <a:pt x="9648" y="-2011"/>
                            <a:pt x="5425" y="173"/>
                            <a:pt x="2507" y="4541"/>
                          </a:cubicBezTo>
                          <a:cubicBezTo>
                            <a:pt x="-412" y="8916"/>
                            <a:pt x="-1871" y="15252"/>
                            <a:pt x="-1871" y="23551"/>
                          </a:cubicBezTo>
                          <a:cubicBezTo>
                            <a:pt x="-1871" y="31871"/>
                            <a:pt x="-412" y="38215"/>
                            <a:pt x="2507" y="42583"/>
                          </a:cubicBezTo>
                          <a:cubicBezTo>
                            <a:pt x="5425" y="46957"/>
                            <a:pt x="9648" y="49145"/>
                            <a:pt x="15175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5" name="자유형 1814">
                      <a:extLst>
                        <a:ext uri="{FF2B5EF4-FFF2-40B4-BE49-F238E27FC236}">
                          <a16:creationId xmlns:a16="http://schemas.microsoft.com/office/drawing/2014/main" id="{AD832886-7FC6-03BA-7BEB-6A07DC7FA2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200287" y="17214828"/>
                      <a:ext cx="34103" cy="51155"/>
                    </a:xfrm>
                    <a:custGeom>
                      <a:avLst/>
                      <a:gdLst>
                        <a:gd name="connsiteX0" fmla="*/ 15182 w 34103"/>
                        <a:gd name="connsiteY0" fmla="*/ 43861 h 51155"/>
                        <a:gd name="connsiteX1" fmla="*/ 7430 w 34103"/>
                        <a:gd name="connsiteY1" fmla="*/ 38789 h 51155"/>
                        <a:gd name="connsiteX2" fmla="*/ 4840 w 34103"/>
                        <a:gd name="connsiteY2" fmla="*/ 23551 h 51155"/>
                        <a:gd name="connsiteX3" fmla="*/ 7430 w 34103"/>
                        <a:gd name="connsiteY3" fmla="*/ 8345 h 51155"/>
                        <a:gd name="connsiteX4" fmla="*/ 15182 w 34103"/>
                        <a:gd name="connsiteY4" fmla="*/ 3273 h 51155"/>
                        <a:gd name="connsiteX5" fmla="*/ 22965 w 34103"/>
                        <a:gd name="connsiteY5" fmla="*/ 8345 h 51155"/>
                        <a:gd name="connsiteX6" fmla="*/ 25566 w 34103"/>
                        <a:gd name="connsiteY6" fmla="*/ 23551 h 51155"/>
                        <a:gd name="connsiteX7" fmla="*/ 22965 w 34103"/>
                        <a:gd name="connsiteY7" fmla="*/ 38789 h 51155"/>
                        <a:gd name="connsiteX8" fmla="*/ 15182 w 34103"/>
                        <a:gd name="connsiteY8" fmla="*/ 43861 h 51155"/>
                        <a:gd name="connsiteX9" fmla="*/ 15182 w 34103"/>
                        <a:gd name="connsiteY9" fmla="*/ 49145 h 51155"/>
                        <a:gd name="connsiteX10" fmla="*/ 27861 w 34103"/>
                        <a:gd name="connsiteY10" fmla="*/ 42583 h 51155"/>
                        <a:gd name="connsiteX11" fmla="*/ 32239 w 34103"/>
                        <a:gd name="connsiteY11" fmla="*/ 23551 h 51155"/>
                        <a:gd name="connsiteX12" fmla="*/ 27861 w 34103"/>
                        <a:gd name="connsiteY12" fmla="*/ 4541 h 51155"/>
                        <a:gd name="connsiteX13" fmla="*/ 15182 w 34103"/>
                        <a:gd name="connsiteY13" fmla="*/ -2011 h 51155"/>
                        <a:gd name="connsiteX14" fmla="*/ 2513 w 34103"/>
                        <a:gd name="connsiteY14" fmla="*/ 4541 h 51155"/>
                        <a:gd name="connsiteX15" fmla="*/ -1865 w 34103"/>
                        <a:gd name="connsiteY15" fmla="*/ 23551 h 51155"/>
                        <a:gd name="connsiteX16" fmla="*/ 2513 w 34103"/>
                        <a:gd name="connsiteY16" fmla="*/ 42583 h 51155"/>
                        <a:gd name="connsiteX17" fmla="*/ 15182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182" y="43861"/>
                          </a:moveTo>
                          <a:cubicBezTo>
                            <a:pt x="11748" y="43861"/>
                            <a:pt x="9165" y="42170"/>
                            <a:pt x="7430" y="38789"/>
                          </a:cubicBezTo>
                          <a:cubicBezTo>
                            <a:pt x="5703" y="35415"/>
                            <a:pt x="4840" y="30335"/>
                            <a:pt x="4840" y="23551"/>
                          </a:cubicBezTo>
                          <a:cubicBezTo>
                            <a:pt x="4840" y="16795"/>
                            <a:pt x="5703" y="11726"/>
                            <a:pt x="7430" y="8345"/>
                          </a:cubicBezTo>
                          <a:cubicBezTo>
                            <a:pt x="9165" y="4963"/>
                            <a:pt x="11748" y="3273"/>
                            <a:pt x="15182" y="3273"/>
                          </a:cubicBezTo>
                          <a:cubicBezTo>
                            <a:pt x="18643" y="3273"/>
                            <a:pt x="21238" y="4963"/>
                            <a:pt x="22965" y="8345"/>
                          </a:cubicBezTo>
                          <a:cubicBezTo>
                            <a:pt x="24699" y="11726"/>
                            <a:pt x="25566" y="16795"/>
                            <a:pt x="25566" y="23551"/>
                          </a:cubicBezTo>
                          <a:cubicBezTo>
                            <a:pt x="25566" y="30335"/>
                            <a:pt x="24699" y="35415"/>
                            <a:pt x="22965" y="38789"/>
                          </a:cubicBezTo>
                          <a:cubicBezTo>
                            <a:pt x="21238" y="42170"/>
                            <a:pt x="18643" y="43861"/>
                            <a:pt x="15182" y="43861"/>
                          </a:cubicBezTo>
                          <a:close/>
                          <a:moveTo>
                            <a:pt x="15182" y="49145"/>
                          </a:moveTo>
                          <a:cubicBezTo>
                            <a:pt x="20716" y="49145"/>
                            <a:pt x="24942" y="46957"/>
                            <a:pt x="27861" y="42583"/>
                          </a:cubicBezTo>
                          <a:cubicBezTo>
                            <a:pt x="30780" y="38215"/>
                            <a:pt x="32239" y="31871"/>
                            <a:pt x="32239" y="23551"/>
                          </a:cubicBezTo>
                          <a:cubicBezTo>
                            <a:pt x="32239" y="15252"/>
                            <a:pt x="30780" y="8916"/>
                            <a:pt x="27861" y="4541"/>
                          </a:cubicBezTo>
                          <a:cubicBezTo>
                            <a:pt x="24942" y="173"/>
                            <a:pt x="20716" y="-2011"/>
                            <a:pt x="15182" y="-2011"/>
                          </a:cubicBezTo>
                          <a:cubicBezTo>
                            <a:pt x="9655" y="-2011"/>
                            <a:pt x="5432" y="173"/>
                            <a:pt x="2513" y="4541"/>
                          </a:cubicBezTo>
                          <a:cubicBezTo>
                            <a:pt x="-406" y="8916"/>
                            <a:pt x="-1865" y="15252"/>
                            <a:pt x="-1865" y="23551"/>
                          </a:cubicBezTo>
                          <a:cubicBezTo>
                            <a:pt x="-1865" y="31871"/>
                            <a:pt x="-406" y="38215"/>
                            <a:pt x="2513" y="42583"/>
                          </a:cubicBezTo>
                          <a:cubicBezTo>
                            <a:pt x="5432" y="46957"/>
                            <a:pt x="9655" y="49145"/>
                            <a:pt x="15182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16" name="그래픽 357">
                  <a:extLst>
                    <a:ext uri="{FF2B5EF4-FFF2-40B4-BE49-F238E27FC236}">
                      <a16:creationId xmlns:a16="http://schemas.microsoft.com/office/drawing/2014/main" id="{546F4798-DDCB-F9E0-D994-E9B67AE7A032}"/>
                    </a:ext>
                  </a:extLst>
                </p:cNvPr>
                <p:cNvGrpSpPr/>
                <p:nvPr/>
              </p:nvGrpSpPr>
              <p:grpSpPr>
                <a:xfrm>
                  <a:off x="27363070" y="15366579"/>
                  <a:ext cx="163017" cy="1899404"/>
                  <a:chOff x="27363070" y="15366579"/>
                  <a:chExt cx="163017" cy="1899404"/>
                </a:xfrm>
              </p:grpSpPr>
              <p:sp>
                <p:nvSpPr>
                  <p:cNvPr id="1817" name="자유형 1816">
                    <a:extLst>
                      <a:ext uri="{FF2B5EF4-FFF2-40B4-BE49-F238E27FC236}">
                        <a16:creationId xmlns:a16="http://schemas.microsoft.com/office/drawing/2014/main" id="{27943C8F-3769-449E-D76E-DAC258300CBC}"/>
                      </a:ext>
                    </a:extLst>
                  </p:cNvPr>
                  <p:cNvSpPr/>
                  <p:nvPr/>
                </p:nvSpPr>
                <p:spPr>
                  <a:xfrm>
                    <a:off x="27444464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18" name="자유형 1817">
                    <a:extLst>
                      <a:ext uri="{FF2B5EF4-FFF2-40B4-BE49-F238E27FC236}">
                        <a16:creationId xmlns:a16="http://schemas.microsoft.com/office/drawing/2014/main" id="{688C95F4-7009-BBD5-B93E-81C8E90AE06B}"/>
                      </a:ext>
                    </a:extLst>
                  </p:cNvPr>
                  <p:cNvSpPr/>
                  <p:nvPr/>
                </p:nvSpPr>
                <p:spPr>
                  <a:xfrm>
                    <a:off x="27444464" y="17166296"/>
                    <a:ext cx="6767" cy="23670"/>
                  </a:xfrm>
                  <a:custGeom>
                    <a:avLst/>
                    <a:gdLst>
                      <a:gd name="connsiteX0" fmla="*/ 203 w 6767"/>
                      <a:gd name="connsiteY0" fmla="*/ 308 h 23670"/>
                      <a:gd name="connsiteX1" fmla="*/ 203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203" y="308"/>
                        </a:moveTo>
                        <a:lnTo>
                          <a:pt x="203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19" name="그래픽 357">
                    <a:extLst>
                      <a:ext uri="{FF2B5EF4-FFF2-40B4-BE49-F238E27FC236}">
                        <a16:creationId xmlns:a16="http://schemas.microsoft.com/office/drawing/2014/main" id="{5B2462E8-1CA2-D799-6914-87C2F1E7800B}"/>
                      </a:ext>
                    </a:extLst>
                  </p:cNvPr>
                  <p:cNvGrpSpPr/>
                  <p:nvPr/>
                </p:nvGrpSpPr>
                <p:grpSpPr>
                  <a:xfrm>
                    <a:off x="27363070" y="17214828"/>
                    <a:ext cx="163017" cy="51155"/>
                    <a:chOff x="27363070" y="17214828"/>
                    <a:chExt cx="163017" cy="51155"/>
                  </a:xfrm>
                  <a:solidFill>
                    <a:srgbClr val="000000"/>
                  </a:solidFill>
                </p:grpSpPr>
                <p:sp>
                  <p:nvSpPr>
                    <p:cNvPr id="1820" name="자유형 1819">
                      <a:extLst>
                        <a:ext uri="{FF2B5EF4-FFF2-40B4-BE49-F238E27FC236}">
                          <a16:creationId xmlns:a16="http://schemas.microsoft.com/office/drawing/2014/main" id="{5779D07B-58B3-7055-0A7D-06140D9DAC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363070" y="17214828"/>
                      <a:ext cx="34072" cy="51155"/>
                    </a:xfrm>
                    <a:custGeom>
                      <a:avLst/>
                      <a:gdLst>
                        <a:gd name="connsiteX0" fmla="*/ 15753 w 34072"/>
                        <a:gd name="connsiteY0" fmla="*/ 26256 h 51155"/>
                        <a:gd name="connsiteX1" fmla="*/ 8626 w 34072"/>
                        <a:gd name="connsiteY1" fmla="*/ 23181 h 51155"/>
                        <a:gd name="connsiteX2" fmla="*/ 6003 w 34072"/>
                        <a:gd name="connsiteY2" fmla="*/ 14770 h 51155"/>
                        <a:gd name="connsiteX3" fmla="*/ 8626 w 34072"/>
                        <a:gd name="connsiteY3" fmla="*/ 6358 h 51155"/>
                        <a:gd name="connsiteX4" fmla="*/ 15753 w 34072"/>
                        <a:gd name="connsiteY4" fmla="*/ 3273 h 51155"/>
                        <a:gd name="connsiteX5" fmla="*/ 22870 w 34072"/>
                        <a:gd name="connsiteY5" fmla="*/ 6358 h 51155"/>
                        <a:gd name="connsiteX6" fmla="*/ 25493 w 34072"/>
                        <a:gd name="connsiteY6" fmla="*/ 14770 h 51155"/>
                        <a:gd name="connsiteX7" fmla="*/ 22870 w 34072"/>
                        <a:gd name="connsiteY7" fmla="*/ 23181 h 51155"/>
                        <a:gd name="connsiteX8" fmla="*/ 15753 w 34072"/>
                        <a:gd name="connsiteY8" fmla="*/ 26256 h 51155"/>
                        <a:gd name="connsiteX9" fmla="*/ 29004 w 34072"/>
                        <a:gd name="connsiteY9" fmla="*/ 47169 h 51155"/>
                        <a:gd name="connsiteX10" fmla="*/ 29004 w 34072"/>
                        <a:gd name="connsiteY10" fmla="*/ 41093 h 51155"/>
                        <a:gd name="connsiteX11" fmla="*/ 23928 w 34072"/>
                        <a:gd name="connsiteY11" fmla="*/ 42900 h 51155"/>
                        <a:gd name="connsiteX12" fmla="*/ 18852 w 34072"/>
                        <a:gd name="connsiteY12" fmla="*/ 43534 h 51155"/>
                        <a:gd name="connsiteX13" fmla="*/ 8753 w 34072"/>
                        <a:gd name="connsiteY13" fmla="*/ 39074 h 51155"/>
                        <a:gd name="connsiteX14" fmla="*/ 4777 w 34072"/>
                        <a:gd name="connsiteY14" fmla="*/ 25601 h 51155"/>
                        <a:gd name="connsiteX15" fmla="*/ 9662 w 34072"/>
                        <a:gd name="connsiteY15" fmla="*/ 30008 h 51155"/>
                        <a:gd name="connsiteX16" fmla="*/ 16145 w 34072"/>
                        <a:gd name="connsiteY16" fmla="*/ 31540 h 51155"/>
                        <a:gd name="connsiteX17" fmla="*/ 27893 w 34072"/>
                        <a:gd name="connsiteY17" fmla="*/ 27028 h 51155"/>
                        <a:gd name="connsiteX18" fmla="*/ 32208 w 34072"/>
                        <a:gd name="connsiteY18" fmla="*/ 14770 h 51155"/>
                        <a:gd name="connsiteX19" fmla="*/ 27713 w 34072"/>
                        <a:gd name="connsiteY19" fmla="*/ 2575 h 51155"/>
                        <a:gd name="connsiteX20" fmla="*/ 15753 w 34072"/>
                        <a:gd name="connsiteY20" fmla="*/ -2011 h 51155"/>
                        <a:gd name="connsiteX21" fmla="*/ 2662 w 34072"/>
                        <a:gd name="connsiteY21" fmla="*/ 4541 h 51155"/>
                        <a:gd name="connsiteX22" fmla="*/ -1864 w 34072"/>
                        <a:gd name="connsiteY22" fmla="*/ 23551 h 51155"/>
                        <a:gd name="connsiteX23" fmla="*/ 3687 w 34072"/>
                        <a:gd name="connsiteY23" fmla="*/ 42192 h 51155"/>
                        <a:gd name="connsiteX24" fmla="*/ 18587 w 34072"/>
                        <a:gd name="connsiteY24" fmla="*/ 49145 h 51155"/>
                        <a:gd name="connsiteX25" fmla="*/ 23663 w 34072"/>
                        <a:gd name="connsiteY25" fmla="*/ 48648 h 51155"/>
                        <a:gd name="connsiteX26" fmla="*/ 29004 w 34072"/>
                        <a:gd name="connsiteY26" fmla="*/ 47169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4072" h="51155">
                          <a:moveTo>
                            <a:pt x="15753" y="26256"/>
                          </a:moveTo>
                          <a:cubicBezTo>
                            <a:pt x="12757" y="26256"/>
                            <a:pt x="10381" y="25231"/>
                            <a:pt x="8626" y="23181"/>
                          </a:cubicBezTo>
                          <a:cubicBezTo>
                            <a:pt x="6878" y="21138"/>
                            <a:pt x="6003" y="18334"/>
                            <a:pt x="6003" y="14770"/>
                          </a:cubicBezTo>
                          <a:cubicBezTo>
                            <a:pt x="6003" y="11226"/>
                            <a:pt x="6878" y="8422"/>
                            <a:pt x="8626" y="6358"/>
                          </a:cubicBezTo>
                          <a:cubicBezTo>
                            <a:pt x="10381" y="4301"/>
                            <a:pt x="12757" y="3273"/>
                            <a:pt x="15753" y="3273"/>
                          </a:cubicBezTo>
                          <a:cubicBezTo>
                            <a:pt x="18749" y="3273"/>
                            <a:pt x="21122" y="4301"/>
                            <a:pt x="22870" y="6358"/>
                          </a:cubicBezTo>
                          <a:cubicBezTo>
                            <a:pt x="24619" y="8422"/>
                            <a:pt x="25493" y="11226"/>
                            <a:pt x="25493" y="14770"/>
                          </a:cubicBezTo>
                          <a:cubicBezTo>
                            <a:pt x="25493" y="18334"/>
                            <a:pt x="24619" y="21138"/>
                            <a:pt x="22870" y="23181"/>
                          </a:cubicBezTo>
                          <a:cubicBezTo>
                            <a:pt x="21122" y="25231"/>
                            <a:pt x="18749" y="26256"/>
                            <a:pt x="15753" y="26256"/>
                          </a:cubicBezTo>
                          <a:close/>
                          <a:moveTo>
                            <a:pt x="29004" y="47169"/>
                          </a:moveTo>
                          <a:lnTo>
                            <a:pt x="29004" y="41093"/>
                          </a:lnTo>
                          <a:cubicBezTo>
                            <a:pt x="27326" y="41882"/>
                            <a:pt x="25634" y="42484"/>
                            <a:pt x="23928" y="42900"/>
                          </a:cubicBezTo>
                          <a:cubicBezTo>
                            <a:pt x="22222" y="43322"/>
                            <a:pt x="20530" y="43534"/>
                            <a:pt x="18852" y="43534"/>
                          </a:cubicBezTo>
                          <a:cubicBezTo>
                            <a:pt x="14446" y="43534"/>
                            <a:pt x="11079" y="42047"/>
                            <a:pt x="8753" y="39074"/>
                          </a:cubicBezTo>
                          <a:cubicBezTo>
                            <a:pt x="6433" y="36101"/>
                            <a:pt x="5108" y="31610"/>
                            <a:pt x="4777" y="25601"/>
                          </a:cubicBezTo>
                          <a:cubicBezTo>
                            <a:pt x="6074" y="27517"/>
                            <a:pt x="7702" y="28986"/>
                            <a:pt x="9662" y="30008"/>
                          </a:cubicBezTo>
                          <a:cubicBezTo>
                            <a:pt x="11629" y="31029"/>
                            <a:pt x="13790" y="31540"/>
                            <a:pt x="16145" y="31540"/>
                          </a:cubicBezTo>
                          <a:cubicBezTo>
                            <a:pt x="21101" y="31540"/>
                            <a:pt x="25017" y="30036"/>
                            <a:pt x="27893" y="27028"/>
                          </a:cubicBezTo>
                          <a:cubicBezTo>
                            <a:pt x="30770" y="24027"/>
                            <a:pt x="32208" y="19941"/>
                            <a:pt x="32208" y="14770"/>
                          </a:cubicBezTo>
                          <a:cubicBezTo>
                            <a:pt x="32208" y="9705"/>
                            <a:pt x="30710" y="5640"/>
                            <a:pt x="27713" y="2575"/>
                          </a:cubicBezTo>
                          <a:cubicBezTo>
                            <a:pt x="24717" y="-482"/>
                            <a:pt x="20731" y="-2011"/>
                            <a:pt x="15753" y="-2011"/>
                          </a:cubicBezTo>
                          <a:cubicBezTo>
                            <a:pt x="10043" y="-2011"/>
                            <a:pt x="5679" y="173"/>
                            <a:pt x="2662" y="4541"/>
                          </a:cubicBezTo>
                          <a:cubicBezTo>
                            <a:pt x="-356" y="8916"/>
                            <a:pt x="-1864" y="15252"/>
                            <a:pt x="-1864" y="23551"/>
                          </a:cubicBezTo>
                          <a:cubicBezTo>
                            <a:pt x="-1864" y="31343"/>
                            <a:pt x="-14" y="37556"/>
                            <a:pt x="3687" y="42192"/>
                          </a:cubicBezTo>
                          <a:cubicBezTo>
                            <a:pt x="7389" y="46827"/>
                            <a:pt x="12355" y="49145"/>
                            <a:pt x="18587" y="49145"/>
                          </a:cubicBezTo>
                          <a:cubicBezTo>
                            <a:pt x="20265" y="49145"/>
                            <a:pt x="21957" y="48979"/>
                            <a:pt x="23663" y="48648"/>
                          </a:cubicBezTo>
                          <a:cubicBezTo>
                            <a:pt x="25369" y="48317"/>
                            <a:pt x="27149" y="47824"/>
                            <a:pt x="29004" y="4716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1" name="자유형 1820">
                      <a:extLst>
                        <a:ext uri="{FF2B5EF4-FFF2-40B4-BE49-F238E27FC236}">
                          <a16:creationId xmlns:a16="http://schemas.microsoft.com/office/drawing/2014/main" id="{6725A7B9-A9AC-B6B5-7F37-AE980BE0F5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05865" y="17214828"/>
                      <a:ext cx="34103" cy="51155"/>
                    </a:xfrm>
                    <a:custGeom>
                      <a:avLst/>
                      <a:gdLst>
                        <a:gd name="connsiteX0" fmla="*/ 15212 w 34103"/>
                        <a:gd name="connsiteY0" fmla="*/ 43861 h 51155"/>
                        <a:gd name="connsiteX1" fmla="*/ 7461 w 34103"/>
                        <a:gd name="connsiteY1" fmla="*/ 38789 h 51155"/>
                        <a:gd name="connsiteX2" fmla="*/ 4870 w 34103"/>
                        <a:gd name="connsiteY2" fmla="*/ 23551 h 51155"/>
                        <a:gd name="connsiteX3" fmla="*/ 7461 w 34103"/>
                        <a:gd name="connsiteY3" fmla="*/ 8345 h 51155"/>
                        <a:gd name="connsiteX4" fmla="*/ 15212 w 34103"/>
                        <a:gd name="connsiteY4" fmla="*/ 3273 h 51155"/>
                        <a:gd name="connsiteX5" fmla="*/ 22995 w 34103"/>
                        <a:gd name="connsiteY5" fmla="*/ 8345 h 51155"/>
                        <a:gd name="connsiteX6" fmla="*/ 25597 w 34103"/>
                        <a:gd name="connsiteY6" fmla="*/ 23551 h 51155"/>
                        <a:gd name="connsiteX7" fmla="*/ 22995 w 34103"/>
                        <a:gd name="connsiteY7" fmla="*/ 38789 h 51155"/>
                        <a:gd name="connsiteX8" fmla="*/ 15212 w 34103"/>
                        <a:gd name="connsiteY8" fmla="*/ 43861 h 51155"/>
                        <a:gd name="connsiteX9" fmla="*/ 15212 w 34103"/>
                        <a:gd name="connsiteY9" fmla="*/ 49145 h 51155"/>
                        <a:gd name="connsiteX10" fmla="*/ 27891 w 34103"/>
                        <a:gd name="connsiteY10" fmla="*/ 42583 h 51155"/>
                        <a:gd name="connsiteX11" fmla="*/ 32269 w 34103"/>
                        <a:gd name="connsiteY11" fmla="*/ 23551 h 51155"/>
                        <a:gd name="connsiteX12" fmla="*/ 27891 w 34103"/>
                        <a:gd name="connsiteY12" fmla="*/ 4541 h 51155"/>
                        <a:gd name="connsiteX13" fmla="*/ 15212 w 34103"/>
                        <a:gd name="connsiteY13" fmla="*/ -2011 h 51155"/>
                        <a:gd name="connsiteX14" fmla="*/ 2543 w 34103"/>
                        <a:gd name="connsiteY14" fmla="*/ 4541 h 51155"/>
                        <a:gd name="connsiteX15" fmla="*/ -1835 w 34103"/>
                        <a:gd name="connsiteY15" fmla="*/ 23551 h 51155"/>
                        <a:gd name="connsiteX16" fmla="*/ 2543 w 34103"/>
                        <a:gd name="connsiteY16" fmla="*/ 42583 h 51155"/>
                        <a:gd name="connsiteX17" fmla="*/ 15212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12" y="43861"/>
                          </a:moveTo>
                          <a:cubicBezTo>
                            <a:pt x="11779" y="43861"/>
                            <a:pt x="9195" y="42170"/>
                            <a:pt x="7461" y="38789"/>
                          </a:cubicBezTo>
                          <a:cubicBezTo>
                            <a:pt x="5734" y="35415"/>
                            <a:pt x="4870" y="30335"/>
                            <a:pt x="4870" y="23551"/>
                          </a:cubicBezTo>
                          <a:cubicBezTo>
                            <a:pt x="4870" y="16795"/>
                            <a:pt x="5734" y="11726"/>
                            <a:pt x="7461" y="8345"/>
                          </a:cubicBezTo>
                          <a:cubicBezTo>
                            <a:pt x="9195" y="4963"/>
                            <a:pt x="11779" y="3273"/>
                            <a:pt x="15212" y="3273"/>
                          </a:cubicBezTo>
                          <a:cubicBezTo>
                            <a:pt x="18674" y="3273"/>
                            <a:pt x="21268" y="4963"/>
                            <a:pt x="22995" y="8345"/>
                          </a:cubicBezTo>
                          <a:cubicBezTo>
                            <a:pt x="24729" y="11726"/>
                            <a:pt x="25597" y="16795"/>
                            <a:pt x="25597" y="23551"/>
                          </a:cubicBezTo>
                          <a:cubicBezTo>
                            <a:pt x="25597" y="30335"/>
                            <a:pt x="24729" y="35415"/>
                            <a:pt x="22995" y="38789"/>
                          </a:cubicBezTo>
                          <a:cubicBezTo>
                            <a:pt x="21268" y="42170"/>
                            <a:pt x="18674" y="43861"/>
                            <a:pt x="15212" y="43861"/>
                          </a:cubicBezTo>
                          <a:close/>
                          <a:moveTo>
                            <a:pt x="15212" y="49145"/>
                          </a:moveTo>
                          <a:cubicBezTo>
                            <a:pt x="20746" y="49145"/>
                            <a:pt x="24973" y="46957"/>
                            <a:pt x="27891" y="42583"/>
                          </a:cubicBezTo>
                          <a:cubicBezTo>
                            <a:pt x="30810" y="38215"/>
                            <a:pt x="32269" y="31871"/>
                            <a:pt x="32269" y="23551"/>
                          </a:cubicBezTo>
                          <a:cubicBezTo>
                            <a:pt x="32269" y="15252"/>
                            <a:pt x="30810" y="8916"/>
                            <a:pt x="27891" y="4541"/>
                          </a:cubicBezTo>
                          <a:cubicBezTo>
                            <a:pt x="24973" y="173"/>
                            <a:pt x="20746" y="-2011"/>
                            <a:pt x="15212" y="-2011"/>
                          </a:cubicBezTo>
                          <a:cubicBezTo>
                            <a:pt x="9685" y="-2011"/>
                            <a:pt x="5462" y="173"/>
                            <a:pt x="2543" y="4541"/>
                          </a:cubicBezTo>
                          <a:cubicBezTo>
                            <a:pt x="-375" y="8916"/>
                            <a:pt x="-1835" y="15252"/>
                            <a:pt x="-1835" y="23551"/>
                          </a:cubicBezTo>
                          <a:cubicBezTo>
                            <a:pt x="-1835" y="31871"/>
                            <a:pt x="-375" y="38215"/>
                            <a:pt x="2543" y="42583"/>
                          </a:cubicBezTo>
                          <a:cubicBezTo>
                            <a:pt x="5462" y="46957"/>
                            <a:pt x="9685" y="49145"/>
                            <a:pt x="15212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2" name="자유형 1821">
                      <a:extLst>
                        <a:ext uri="{FF2B5EF4-FFF2-40B4-BE49-F238E27FC236}">
                          <a16:creationId xmlns:a16="http://schemas.microsoft.com/office/drawing/2014/main" id="{FEC145A4-3703-2F18-F757-2A056CFAB1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48924" y="17214828"/>
                      <a:ext cx="34103" cy="51155"/>
                    </a:xfrm>
                    <a:custGeom>
                      <a:avLst/>
                      <a:gdLst>
                        <a:gd name="connsiteX0" fmla="*/ 15218 w 34103"/>
                        <a:gd name="connsiteY0" fmla="*/ 43861 h 51155"/>
                        <a:gd name="connsiteX1" fmla="*/ 7467 w 34103"/>
                        <a:gd name="connsiteY1" fmla="*/ 38789 h 51155"/>
                        <a:gd name="connsiteX2" fmla="*/ 4876 w 34103"/>
                        <a:gd name="connsiteY2" fmla="*/ 23551 h 51155"/>
                        <a:gd name="connsiteX3" fmla="*/ 7467 w 34103"/>
                        <a:gd name="connsiteY3" fmla="*/ 8345 h 51155"/>
                        <a:gd name="connsiteX4" fmla="*/ 15218 w 34103"/>
                        <a:gd name="connsiteY4" fmla="*/ 3273 h 51155"/>
                        <a:gd name="connsiteX5" fmla="*/ 23002 w 34103"/>
                        <a:gd name="connsiteY5" fmla="*/ 8345 h 51155"/>
                        <a:gd name="connsiteX6" fmla="*/ 25603 w 34103"/>
                        <a:gd name="connsiteY6" fmla="*/ 23551 h 51155"/>
                        <a:gd name="connsiteX7" fmla="*/ 23002 w 34103"/>
                        <a:gd name="connsiteY7" fmla="*/ 38789 h 51155"/>
                        <a:gd name="connsiteX8" fmla="*/ 15218 w 34103"/>
                        <a:gd name="connsiteY8" fmla="*/ 43861 h 51155"/>
                        <a:gd name="connsiteX9" fmla="*/ 15218 w 34103"/>
                        <a:gd name="connsiteY9" fmla="*/ 49145 h 51155"/>
                        <a:gd name="connsiteX10" fmla="*/ 27898 w 34103"/>
                        <a:gd name="connsiteY10" fmla="*/ 42583 h 51155"/>
                        <a:gd name="connsiteX11" fmla="*/ 32276 w 34103"/>
                        <a:gd name="connsiteY11" fmla="*/ 23551 h 51155"/>
                        <a:gd name="connsiteX12" fmla="*/ 27898 w 34103"/>
                        <a:gd name="connsiteY12" fmla="*/ 4541 h 51155"/>
                        <a:gd name="connsiteX13" fmla="*/ 15218 w 34103"/>
                        <a:gd name="connsiteY13" fmla="*/ -2011 h 51155"/>
                        <a:gd name="connsiteX14" fmla="*/ 2550 w 34103"/>
                        <a:gd name="connsiteY14" fmla="*/ 4541 h 51155"/>
                        <a:gd name="connsiteX15" fmla="*/ -1828 w 34103"/>
                        <a:gd name="connsiteY15" fmla="*/ 23551 h 51155"/>
                        <a:gd name="connsiteX16" fmla="*/ 2550 w 34103"/>
                        <a:gd name="connsiteY16" fmla="*/ 42583 h 51155"/>
                        <a:gd name="connsiteX17" fmla="*/ 15218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18" y="43861"/>
                          </a:moveTo>
                          <a:cubicBezTo>
                            <a:pt x="11785" y="43861"/>
                            <a:pt x="9201" y="42170"/>
                            <a:pt x="7467" y="38789"/>
                          </a:cubicBezTo>
                          <a:cubicBezTo>
                            <a:pt x="5740" y="35415"/>
                            <a:pt x="4876" y="30335"/>
                            <a:pt x="4876" y="23551"/>
                          </a:cubicBezTo>
                          <a:cubicBezTo>
                            <a:pt x="4876" y="16795"/>
                            <a:pt x="5740" y="11726"/>
                            <a:pt x="7467" y="8345"/>
                          </a:cubicBezTo>
                          <a:cubicBezTo>
                            <a:pt x="9201" y="4963"/>
                            <a:pt x="11785" y="3273"/>
                            <a:pt x="15218" y="3273"/>
                          </a:cubicBezTo>
                          <a:cubicBezTo>
                            <a:pt x="18680" y="3273"/>
                            <a:pt x="21274" y="4963"/>
                            <a:pt x="23002" y="8345"/>
                          </a:cubicBezTo>
                          <a:cubicBezTo>
                            <a:pt x="24736" y="11726"/>
                            <a:pt x="25603" y="16795"/>
                            <a:pt x="25603" y="23551"/>
                          </a:cubicBezTo>
                          <a:cubicBezTo>
                            <a:pt x="25603" y="30335"/>
                            <a:pt x="24736" y="35415"/>
                            <a:pt x="23002" y="38789"/>
                          </a:cubicBezTo>
                          <a:cubicBezTo>
                            <a:pt x="21274" y="42170"/>
                            <a:pt x="18680" y="43861"/>
                            <a:pt x="15218" y="43861"/>
                          </a:cubicBezTo>
                          <a:close/>
                          <a:moveTo>
                            <a:pt x="15218" y="49145"/>
                          </a:moveTo>
                          <a:cubicBezTo>
                            <a:pt x="20753" y="49145"/>
                            <a:pt x="24979" y="46957"/>
                            <a:pt x="27898" y="42583"/>
                          </a:cubicBezTo>
                          <a:cubicBezTo>
                            <a:pt x="30816" y="38215"/>
                            <a:pt x="32276" y="31871"/>
                            <a:pt x="32276" y="23551"/>
                          </a:cubicBezTo>
                          <a:cubicBezTo>
                            <a:pt x="32276" y="15252"/>
                            <a:pt x="30816" y="8916"/>
                            <a:pt x="27898" y="4541"/>
                          </a:cubicBezTo>
                          <a:cubicBezTo>
                            <a:pt x="24979" y="173"/>
                            <a:pt x="20753" y="-2011"/>
                            <a:pt x="15218" y="-2011"/>
                          </a:cubicBezTo>
                          <a:cubicBezTo>
                            <a:pt x="9691" y="-2011"/>
                            <a:pt x="5468" y="173"/>
                            <a:pt x="2550" y="4541"/>
                          </a:cubicBezTo>
                          <a:cubicBezTo>
                            <a:pt x="-369" y="8916"/>
                            <a:pt x="-1828" y="15252"/>
                            <a:pt x="-1828" y="23551"/>
                          </a:cubicBezTo>
                          <a:cubicBezTo>
                            <a:pt x="-1828" y="31871"/>
                            <a:pt x="-369" y="38215"/>
                            <a:pt x="2550" y="42583"/>
                          </a:cubicBezTo>
                          <a:cubicBezTo>
                            <a:pt x="5468" y="46957"/>
                            <a:pt x="9691" y="49145"/>
                            <a:pt x="15218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3" name="자유형 1822">
                      <a:extLst>
                        <a:ext uri="{FF2B5EF4-FFF2-40B4-BE49-F238E27FC236}">
                          <a16:creationId xmlns:a16="http://schemas.microsoft.com/office/drawing/2014/main" id="{D75A0BB1-39F5-844D-E257-65210FF4EE7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491984" y="17214828"/>
                      <a:ext cx="34103" cy="51155"/>
                    </a:xfrm>
                    <a:custGeom>
                      <a:avLst/>
                      <a:gdLst>
                        <a:gd name="connsiteX0" fmla="*/ 15225 w 34103"/>
                        <a:gd name="connsiteY0" fmla="*/ 43861 h 51155"/>
                        <a:gd name="connsiteX1" fmla="*/ 7473 w 34103"/>
                        <a:gd name="connsiteY1" fmla="*/ 38789 h 51155"/>
                        <a:gd name="connsiteX2" fmla="*/ 4883 w 34103"/>
                        <a:gd name="connsiteY2" fmla="*/ 23551 h 51155"/>
                        <a:gd name="connsiteX3" fmla="*/ 7473 w 34103"/>
                        <a:gd name="connsiteY3" fmla="*/ 8345 h 51155"/>
                        <a:gd name="connsiteX4" fmla="*/ 15225 w 34103"/>
                        <a:gd name="connsiteY4" fmla="*/ 3273 h 51155"/>
                        <a:gd name="connsiteX5" fmla="*/ 23008 w 34103"/>
                        <a:gd name="connsiteY5" fmla="*/ 8345 h 51155"/>
                        <a:gd name="connsiteX6" fmla="*/ 25609 w 34103"/>
                        <a:gd name="connsiteY6" fmla="*/ 23551 h 51155"/>
                        <a:gd name="connsiteX7" fmla="*/ 23008 w 34103"/>
                        <a:gd name="connsiteY7" fmla="*/ 38789 h 51155"/>
                        <a:gd name="connsiteX8" fmla="*/ 15225 w 34103"/>
                        <a:gd name="connsiteY8" fmla="*/ 43861 h 51155"/>
                        <a:gd name="connsiteX9" fmla="*/ 15225 w 34103"/>
                        <a:gd name="connsiteY9" fmla="*/ 49145 h 51155"/>
                        <a:gd name="connsiteX10" fmla="*/ 27904 w 34103"/>
                        <a:gd name="connsiteY10" fmla="*/ 42583 h 51155"/>
                        <a:gd name="connsiteX11" fmla="*/ 32282 w 34103"/>
                        <a:gd name="connsiteY11" fmla="*/ 23551 h 51155"/>
                        <a:gd name="connsiteX12" fmla="*/ 27904 w 34103"/>
                        <a:gd name="connsiteY12" fmla="*/ 4541 h 51155"/>
                        <a:gd name="connsiteX13" fmla="*/ 15225 w 34103"/>
                        <a:gd name="connsiteY13" fmla="*/ -2011 h 51155"/>
                        <a:gd name="connsiteX14" fmla="*/ 2556 w 34103"/>
                        <a:gd name="connsiteY14" fmla="*/ 4541 h 51155"/>
                        <a:gd name="connsiteX15" fmla="*/ -1822 w 34103"/>
                        <a:gd name="connsiteY15" fmla="*/ 23551 h 51155"/>
                        <a:gd name="connsiteX16" fmla="*/ 2556 w 34103"/>
                        <a:gd name="connsiteY16" fmla="*/ 42583 h 51155"/>
                        <a:gd name="connsiteX17" fmla="*/ 15225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25" y="43861"/>
                          </a:moveTo>
                          <a:cubicBezTo>
                            <a:pt x="11791" y="43861"/>
                            <a:pt x="9208" y="42170"/>
                            <a:pt x="7473" y="38789"/>
                          </a:cubicBezTo>
                          <a:cubicBezTo>
                            <a:pt x="5746" y="35415"/>
                            <a:pt x="4883" y="30335"/>
                            <a:pt x="4883" y="23551"/>
                          </a:cubicBezTo>
                          <a:cubicBezTo>
                            <a:pt x="4883" y="16795"/>
                            <a:pt x="5746" y="11726"/>
                            <a:pt x="7473" y="8345"/>
                          </a:cubicBezTo>
                          <a:cubicBezTo>
                            <a:pt x="9208" y="4963"/>
                            <a:pt x="11791" y="3273"/>
                            <a:pt x="15225" y="3273"/>
                          </a:cubicBezTo>
                          <a:cubicBezTo>
                            <a:pt x="18686" y="3273"/>
                            <a:pt x="21281" y="4963"/>
                            <a:pt x="23008" y="8345"/>
                          </a:cubicBezTo>
                          <a:cubicBezTo>
                            <a:pt x="24742" y="11726"/>
                            <a:pt x="25609" y="16795"/>
                            <a:pt x="25609" y="23551"/>
                          </a:cubicBezTo>
                          <a:cubicBezTo>
                            <a:pt x="25609" y="30335"/>
                            <a:pt x="24742" y="35415"/>
                            <a:pt x="23008" y="38789"/>
                          </a:cubicBezTo>
                          <a:cubicBezTo>
                            <a:pt x="21281" y="42170"/>
                            <a:pt x="18686" y="43861"/>
                            <a:pt x="15225" y="43861"/>
                          </a:cubicBezTo>
                          <a:close/>
                          <a:moveTo>
                            <a:pt x="15225" y="49145"/>
                          </a:moveTo>
                          <a:cubicBezTo>
                            <a:pt x="20759" y="49145"/>
                            <a:pt x="24985" y="46957"/>
                            <a:pt x="27904" y="42583"/>
                          </a:cubicBezTo>
                          <a:cubicBezTo>
                            <a:pt x="30823" y="38215"/>
                            <a:pt x="32282" y="31871"/>
                            <a:pt x="32282" y="23551"/>
                          </a:cubicBezTo>
                          <a:cubicBezTo>
                            <a:pt x="32282" y="15252"/>
                            <a:pt x="30823" y="8916"/>
                            <a:pt x="27904" y="4541"/>
                          </a:cubicBezTo>
                          <a:cubicBezTo>
                            <a:pt x="24985" y="173"/>
                            <a:pt x="20759" y="-2011"/>
                            <a:pt x="15225" y="-2011"/>
                          </a:cubicBezTo>
                          <a:cubicBezTo>
                            <a:pt x="9698" y="-2011"/>
                            <a:pt x="5475" y="173"/>
                            <a:pt x="2556" y="4541"/>
                          </a:cubicBezTo>
                          <a:cubicBezTo>
                            <a:pt x="-362" y="8916"/>
                            <a:pt x="-1822" y="15252"/>
                            <a:pt x="-1822" y="23551"/>
                          </a:cubicBezTo>
                          <a:cubicBezTo>
                            <a:pt x="-1822" y="31871"/>
                            <a:pt x="-362" y="38215"/>
                            <a:pt x="2556" y="42583"/>
                          </a:cubicBezTo>
                          <a:cubicBezTo>
                            <a:pt x="5475" y="46957"/>
                            <a:pt x="9698" y="49145"/>
                            <a:pt x="15225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24" name="그래픽 357">
                  <a:extLst>
                    <a:ext uri="{FF2B5EF4-FFF2-40B4-BE49-F238E27FC236}">
                      <a16:creationId xmlns:a16="http://schemas.microsoft.com/office/drawing/2014/main" id="{51A57C90-CE8B-50BE-C79C-B38FA9910388}"/>
                    </a:ext>
                  </a:extLst>
                </p:cNvPr>
                <p:cNvGrpSpPr/>
                <p:nvPr/>
              </p:nvGrpSpPr>
              <p:grpSpPr>
                <a:xfrm>
                  <a:off x="27654635" y="15366579"/>
                  <a:ext cx="163155" cy="1899404"/>
                  <a:chOff x="27654635" y="15366579"/>
                  <a:chExt cx="163155" cy="1899404"/>
                </a:xfrm>
              </p:grpSpPr>
              <p:sp>
                <p:nvSpPr>
                  <p:cNvPr id="1825" name="자유형 1824">
                    <a:extLst>
                      <a:ext uri="{FF2B5EF4-FFF2-40B4-BE49-F238E27FC236}">
                        <a16:creationId xmlns:a16="http://schemas.microsoft.com/office/drawing/2014/main" id="{4A50AC2F-AEEE-04AA-2E66-F73230C4F97E}"/>
                      </a:ext>
                    </a:extLst>
                  </p:cNvPr>
                  <p:cNvSpPr/>
                  <p:nvPr/>
                </p:nvSpPr>
                <p:spPr>
                  <a:xfrm>
                    <a:off x="27736167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26" name="자유형 1825">
                    <a:extLst>
                      <a:ext uri="{FF2B5EF4-FFF2-40B4-BE49-F238E27FC236}">
                        <a16:creationId xmlns:a16="http://schemas.microsoft.com/office/drawing/2014/main" id="{9BA40681-C14B-0BCA-2E52-6CB63B4CC70C}"/>
                      </a:ext>
                    </a:extLst>
                  </p:cNvPr>
                  <p:cNvSpPr/>
                  <p:nvPr/>
                </p:nvSpPr>
                <p:spPr>
                  <a:xfrm>
                    <a:off x="27736167" y="17166296"/>
                    <a:ext cx="6767" cy="23670"/>
                  </a:xfrm>
                  <a:custGeom>
                    <a:avLst/>
                    <a:gdLst>
                      <a:gd name="connsiteX0" fmla="*/ 246 w 6767"/>
                      <a:gd name="connsiteY0" fmla="*/ 308 h 23670"/>
                      <a:gd name="connsiteX1" fmla="*/ 246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246" y="308"/>
                        </a:moveTo>
                        <a:lnTo>
                          <a:pt x="246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27" name="그래픽 357">
                    <a:extLst>
                      <a:ext uri="{FF2B5EF4-FFF2-40B4-BE49-F238E27FC236}">
                        <a16:creationId xmlns:a16="http://schemas.microsoft.com/office/drawing/2014/main" id="{57E7277B-D7F6-B915-9DAC-3673E385265C}"/>
                      </a:ext>
                    </a:extLst>
                  </p:cNvPr>
                  <p:cNvGrpSpPr/>
                  <p:nvPr/>
                </p:nvGrpSpPr>
                <p:grpSpPr>
                  <a:xfrm>
                    <a:off x="27654635" y="17214828"/>
                    <a:ext cx="163155" cy="51155"/>
                    <a:chOff x="27654635" y="17214828"/>
                    <a:chExt cx="163155" cy="51155"/>
                  </a:xfrm>
                  <a:solidFill>
                    <a:srgbClr val="000000"/>
                  </a:solidFill>
                </p:grpSpPr>
                <p:sp>
                  <p:nvSpPr>
                    <p:cNvPr id="1828" name="자유형 1827">
                      <a:extLst>
                        <a:ext uri="{FF2B5EF4-FFF2-40B4-BE49-F238E27FC236}">
                          <a16:creationId xmlns:a16="http://schemas.microsoft.com/office/drawing/2014/main" id="{DD83256E-3BAF-9E50-D700-67DA0CA6EED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654635" y="17214828"/>
                      <a:ext cx="33839" cy="51155"/>
                    </a:xfrm>
                    <a:custGeom>
                      <a:avLst/>
                      <a:gdLst>
                        <a:gd name="connsiteX0" fmla="*/ 15122 w 33839"/>
                        <a:gd name="connsiteY0" fmla="*/ 22368 h 51155"/>
                        <a:gd name="connsiteX1" fmla="*/ 7635 w 33839"/>
                        <a:gd name="connsiteY1" fmla="*/ 19821 h 51155"/>
                        <a:gd name="connsiteX2" fmla="*/ 4918 w 33839"/>
                        <a:gd name="connsiteY2" fmla="*/ 12825 h 51155"/>
                        <a:gd name="connsiteX3" fmla="*/ 7635 w 33839"/>
                        <a:gd name="connsiteY3" fmla="*/ 5819 h 51155"/>
                        <a:gd name="connsiteX4" fmla="*/ 15122 w 33839"/>
                        <a:gd name="connsiteY4" fmla="*/ 3273 h 51155"/>
                        <a:gd name="connsiteX5" fmla="*/ 22620 w 33839"/>
                        <a:gd name="connsiteY5" fmla="*/ 5830 h 51155"/>
                        <a:gd name="connsiteX6" fmla="*/ 25369 w 33839"/>
                        <a:gd name="connsiteY6" fmla="*/ 12825 h 51155"/>
                        <a:gd name="connsiteX7" fmla="*/ 22641 w 33839"/>
                        <a:gd name="connsiteY7" fmla="*/ 19821 h 51155"/>
                        <a:gd name="connsiteX8" fmla="*/ 15122 w 33839"/>
                        <a:gd name="connsiteY8" fmla="*/ 22368 h 51155"/>
                        <a:gd name="connsiteX9" fmla="*/ 8450 w 33839"/>
                        <a:gd name="connsiteY9" fmla="*/ 25200 h 51155"/>
                        <a:gd name="connsiteX10" fmla="*/ 1756 w 33839"/>
                        <a:gd name="connsiteY10" fmla="*/ 29194 h 51155"/>
                        <a:gd name="connsiteX11" fmla="*/ -634 w 33839"/>
                        <a:gd name="connsiteY11" fmla="*/ 36369 h 51155"/>
                        <a:gd name="connsiteX12" fmla="*/ 3575 w 33839"/>
                        <a:gd name="connsiteY12" fmla="*/ 45711 h 51155"/>
                        <a:gd name="connsiteX13" fmla="*/ 15122 w 33839"/>
                        <a:gd name="connsiteY13" fmla="*/ 49145 h 51155"/>
                        <a:gd name="connsiteX14" fmla="*/ 26691 w 33839"/>
                        <a:gd name="connsiteY14" fmla="*/ 45711 h 51155"/>
                        <a:gd name="connsiteX15" fmla="*/ 30890 w 33839"/>
                        <a:gd name="connsiteY15" fmla="*/ 36369 h 51155"/>
                        <a:gd name="connsiteX16" fmla="*/ 28489 w 33839"/>
                        <a:gd name="connsiteY16" fmla="*/ 29194 h 51155"/>
                        <a:gd name="connsiteX17" fmla="*/ 21837 w 33839"/>
                        <a:gd name="connsiteY17" fmla="*/ 25200 h 51155"/>
                        <a:gd name="connsiteX18" fmla="*/ 29346 w 33839"/>
                        <a:gd name="connsiteY18" fmla="*/ 20804 h 51155"/>
                        <a:gd name="connsiteX19" fmla="*/ 32042 w 33839"/>
                        <a:gd name="connsiteY19" fmla="*/ 12825 h 51155"/>
                        <a:gd name="connsiteX20" fmla="*/ 27664 w 33839"/>
                        <a:gd name="connsiteY20" fmla="*/ 1814 h 51155"/>
                        <a:gd name="connsiteX21" fmla="*/ 15122 w 33839"/>
                        <a:gd name="connsiteY21" fmla="*/ -2011 h 51155"/>
                        <a:gd name="connsiteX22" fmla="*/ 2581 w 33839"/>
                        <a:gd name="connsiteY22" fmla="*/ 1814 h 51155"/>
                        <a:gd name="connsiteX23" fmla="*/ -1797 w 33839"/>
                        <a:gd name="connsiteY23" fmla="*/ 12825 h 51155"/>
                        <a:gd name="connsiteX24" fmla="*/ 910 w 33839"/>
                        <a:gd name="connsiteY24" fmla="*/ 20804 h 51155"/>
                        <a:gd name="connsiteX25" fmla="*/ 8450 w 33839"/>
                        <a:gd name="connsiteY25" fmla="*/ 25200 h 51155"/>
                        <a:gd name="connsiteX26" fmla="*/ 6007 w 33839"/>
                        <a:gd name="connsiteY26" fmla="*/ 35735 h 51155"/>
                        <a:gd name="connsiteX27" fmla="*/ 8397 w 33839"/>
                        <a:gd name="connsiteY27" fmla="*/ 29765 h 51155"/>
                        <a:gd name="connsiteX28" fmla="*/ 15122 w 33839"/>
                        <a:gd name="connsiteY28" fmla="*/ 27619 h 51155"/>
                        <a:gd name="connsiteX29" fmla="*/ 21848 w 33839"/>
                        <a:gd name="connsiteY29" fmla="*/ 29765 h 51155"/>
                        <a:gd name="connsiteX30" fmla="*/ 24280 w 33839"/>
                        <a:gd name="connsiteY30" fmla="*/ 35735 h 51155"/>
                        <a:gd name="connsiteX31" fmla="*/ 21848 w 33839"/>
                        <a:gd name="connsiteY31" fmla="*/ 41716 h 51155"/>
                        <a:gd name="connsiteX32" fmla="*/ 15122 w 33839"/>
                        <a:gd name="connsiteY32" fmla="*/ 43861 h 51155"/>
                        <a:gd name="connsiteX33" fmla="*/ 8397 w 33839"/>
                        <a:gd name="connsiteY33" fmla="*/ 41716 h 51155"/>
                        <a:gd name="connsiteX34" fmla="*/ 6007 w 33839"/>
                        <a:gd name="connsiteY34" fmla="*/ 3573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839" h="51155">
                          <a:moveTo>
                            <a:pt x="15122" y="22368"/>
                          </a:moveTo>
                          <a:cubicBezTo>
                            <a:pt x="11950" y="22368"/>
                            <a:pt x="9454" y="21519"/>
                            <a:pt x="7635" y="19821"/>
                          </a:cubicBezTo>
                          <a:cubicBezTo>
                            <a:pt x="5824" y="18123"/>
                            <a:pt x="4918" y="15791"/>
                            <a:pt x="4918" y="12825"/>
                          </a:cubicBezTo>
                          <a:cubicBezTo>
                            <a:pt x="4918" y="9853"/>
                            <a:pt x="5824" y="7517"/>
                            <a:pt x="7635" y="5819"/>
                          </a:cubicBezTo>
                          <a:cubicBezTo>
                            <a:pt x="9454" y="4122"/>
                            <a:pt x="11950" y="3273"/>
                            <a:pt x="15122" y="3273"/>
                          </a:cubicBezTo>
                          <a:cubicBezTo>
                            <a:pt x="18295" y="3273"/>
                            <a:pt x="20794" y="4125"/>
                            <a:pt x="22620" y="5830"/>
                          </a:cubicBezTo>
                          <a:cubicBezTo>
                            <a:pt x="24453" y="7542"/>
                            <a:pt x="25369" y="9874"/>
                            <a:pt x="25369" y="12825"/>
                          </a:cubicBezTo>
                          <a:cubicBezTo>
                            <a:pt x="25369" y="15791"/>
                            <a:pt x="24460" y="18123"/>
                            <a:pt x="22641" y="19821"/>
                          </a:cubicBezTo>
                          <a:cubicBezTo>
                            <a:pt x="20829" y="21519"/>
                            <a:pt x="18323" y="22368"/>
                            <a:pt x="15122" y="22368"/>
                          </a:cubicBezTo>
                          <a:close/>
                          <a:moveTo>
                            <a:pt x="8450" y="25200"/>
                          </a:moveTo>
                          <a:cubicBezTo>
                            <a:pt x="5587" y="25904"/>
                            <a:pt x="3356" y="27236"/>
                            <a:pt x="1756" y="29194"/>
                          </a:cubicBezTo>
                          <a:cubicBezTo>
                            <a:pt x="163" y="31159"/>
                            <a:pt x="-634" y="33551"/>
                            <a:pt x="-634" y="36369"/>
                          </a:cubicBezTo>
                          <a:cubicBezTo>
                            <a:pt x="-634" y="40307"/>
                            <a:pt x="769" y="43421"/>
                            <a:pt x="3575" y="45711"/>
                          </a:cubicBezTo>
                          <a:cubicBezTo>
                            <a:pt x="6388" y="48000"/>
                            <a:pt x="10237" y="49145"/>
                            <a:pt x="15122" y="49145"/>
                          </a:cubicBezTo>
                          <a:cubicBezTo>
                            <a:pt x="20036" y="49145"/>
                            <a:pt x="23892" y="48000"/>
                            <a:pt x="26691" y="45711"/>
                          </a:cubicBezTo>
                          <a:cubicBezTo>
                            <a:pt x="29490" y="43421"/>
                            <a:pt x="30890" y="40307"/>
                            <a:pt x="30890" y="36369"/>
                          </a:cubicBezTo>
                          <a:cubicBezTo>
                            <a:pt x="30890" y="33551"/>
                            <a:pt x="30089" y="31159"/>
                            <a:pt x="28489" y="29194"/>
                          </a:cubicBezTo>
                          <a:cubicBezTo>
                            <a:pt x="26896" y="27236"/>
                            <a:pt x="24679" y="25904"/>
                            <a:pt x="21837" y="25200"/>
                          </a:cubicBezTo>
                          <a:cubicBezTo>
                            <a:pt x="25052" y="24453"/>
                            <a:pt x="27555" y="22988"/>
                            <a:pt x="29346" y="20804"/>
                          </a:cubicBezTo>
                          <a:cubicBezTo>
                            <a:pt x="31143" y="18627"/>
                            <a:pt x="32042" y="15967"/>
                            <a:pt x="32042" y="12825"/>
                          </a:cubicBezTo>
                          <a:cubicBezTo>
                            <a:pt x="32042" y="8042"/>
                            <a:pt x="30583" y="4372"/>
                            <a:pt x="27664" y="1814"/>
                          </a:cubicBezTo>
                          <a:cubicBezTo>
                            <a:pt x="24746" y="-736"/>
                            <a:pt x="20565" y="-2011"/>
                            <a:pt x="15122" y="-2011"/>
                          </a:cubicBezTo>
                          <a:cubicBezTo>
                            <a:pt x="9687" y="-2011"/>
                            <a:pt x="5506" y="-736"/>
                            <a:pt x="2581" y="1814"/>
                          </a:cubicBezTo>
                          <a:cubicBezTo>
                            <a:pt x="-338" y="4372"/>
                            <a:pt x="-1797" y="8042"/>
                            <a:pt x="-1797" y="12825"/>
                          </a:cubicBezTo>
                          <a:cubicBezTo>
                            <a:pt x="-1797" y="15967"/>
                            <a:pt x="-895" y="18627"/>
                            <a:pt x="910" y="20804"/>
                          </a:cubicBezTo>
                          <a:cubicBezTo>
                            <a:pt x="2722" y="22988"/>
                            <a:pt x="5235" y="24453"/>
                            <a:pt x="8450" y="25200"/>
                          </a:cubicBezTo>
                          <a:close/>
                          <a:moveTo>
                            <a:pt x="6007" y="35735"/>
                          </a:moveTo>
                          <a:cubicBezTo>
                            <a:pt x="6007" y="33185"/>
                            <a:pt x="6804" y="31195"/>
                            <a:pt x="8397" y="29765"/>
                          </a:cubicBezTo>
                          <a:cubicBezTo>
                            <a:pt x="9997" y="28335"/>
                            <a:pt x="12239" y="27619"/>
                            <a:pt x="15122" y="27619"/>
                          </a:cubicBezTo>
                          <a:cubicBezTo>
                            <a:pt x="17992" y="27619"/>
                            <a:pt x="20234" y="28335"/>
                            <a:pt x="21848" y="29765"/>
                          </a:cubicBezTo>
                          <a:cubicBezTo>
                            <a:pt x="23469" y="31195"/>
                            <a:pt x="24280" y="33185"/>
                            <a:pt x="24280" y="35735"/>
                          </a:cubicBezTo>
                          <a:cubicBezTo>
                            <a:pt x="24280" y="38292"/>
                            <a:pt x="23469" y="40286"/>
                            <a:pt x="21848" y="41716"/>
                          </a:cubicBezTo>
                          <a:cubicBezTo>
                            <a:pt x="20234" y="43146"/>
                            <a:pt x="17992" y="43861"/>
                            <a:pt x="15122" y="43861"/>
                          </a:cubicBezTo>
                          <a:cubicBezTo>
                            <a:pt x="12239" y="43861"/>
                            <a:pt x="9997" y="43146"/>
                            <a:pt x="8397" y="41716"/>
                          </a:cubicBezTo>
                          <a:cubicBezTo>
                            <a:pt x="6804" y="40286"/>
                            <a:pt x="6007" y="38292"/>
                            <a:pt x="6007" y="3573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9" name="자유형 1828">
                      <a:extLst>
                        <a:ext uri="{FF2B5EF4-FFF2-40B4-BE49-F238E27FC236}">
                          <a16:creationId xmlns:a16="http://schemas.microsoft.com/office/drawing/2014/main" id="{AACB213E-51E3-B090-CB00-F91B7D5AF4C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697568" y="17214828"/>
                      <a:ext cx="34103" cy="51155"/>
                    </a:xfrm>
                    <a:custGeom>
                      <a:avLst/>
                      <a:gdLst>
                        <a:gd name="connsiteX0" fmla="*/ 15255 w 34103"/>
                        <a:gd name="connsiteY0" fmla="*/ 43861 h 51155"/>
                        <a:gd name="connsiteX1" fmla="*/ 7504 w 34103"/>
                        <a:gd name="connsiteY1" fmla="*/ 38789 h 51155"/>
                        <a:gd name="connsiteX2" fmla="*/ 4913 w 34103"/>
                        <a:gd name="connsiteY2" fmla="*/ 23551 h 51155"/>
                        <a:gd name="connsiteX3" fmla="*/ 7504 w 34103"/>
                        <a:gd name="connsiteY3" fmla="*/ 8345 h 51155"/>
                        <a:gd name="connsiteX4" fmla="*/ 15255 w 34103"/>
                        <a:gd name="connsiteY4" fmla="*/ 3273 h 51155"/>
                        <a:gd name="connsiteX5" fmla="*/ 23038 w 34103"/>
                        <a:gd name="connsiteY5" fmla="*/ 8345 h 51155"/>
                        <a:gd name="connsiteX6" fmla="*/ 25640 w 34103"/>
                        <a:gd name="connsiteY6" fmla="*/ 23551 h 51155"/>
                        <a:gd name="connsiteX7" fmla="*/ 23038 w 34103"/>
                        <a:gd name="connsiteY7" fmla="*/ 38789 h 51155"/>
                        <a:gd name="connsiteX8" fmla="*/ 15255 w 34103"/>
                        <a:gd name="connsiteY8" fmla="*/ 43861 h 51155"/>
                        <a:gd name="connsiteX9" fmla="*/ 15255 w 34103"/>
                        <a:gd name="connsiteY9" fmla="*/ 49145 h 51155"/>
                        <a:gd name="connsiteX10" fmla="*/ 27934 w 34103"/>
                        <a:gd name="connsiteY10" fmla="*/ 42583 h 51155"/>
                        <a:gd name="connsiteX11" fmla="*/ 32312 w 34103"/>
                        <a:gd name="connsiteY11" fmla="*/ 23551 h 51155"/>
                        <a:gd name="connsiteX12" fmla="*/ 27934 w 34103"/>
                        <a:gd name="connsiteY12" fmla="*/ 4541 h 51155"/>
                        <a:gd name="connsiteX13" fmla="*/ 15255 w 34103"/>
                        <a:gd name="connsiteY13" fmla="*/ -2011 h 51155"/>
                        <a:gd name="connsiteX14" fmla="*/ 2587 w 34103"/>
                        <a:gd name="connsiteY14" fmla="*/ 4541 h 51155"/>
                        <a:gd name="connsiteX15" fmla="*/ -1791 w 34103"/>
                        <a:gd name="connsiteY15" fmla="*/ 23551 h 51155"/>
                        <a:gd name="connsiteX16" fmla="*/ 2587 w 34103"/>
                        <a:gd name="connsiteY16" fmla="*/ 42583 h 51155"/>
                        <a:gd name="connsiteX17" fmla="*/ 15255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55" y="43861"/>
                          </a:moveTo>
                          <a:cubicBezTo>
                            <a:pt x="11822" y="43861"/>
                            <a:pt x="9238" y="42170"/>
                            <a:pt x="7504" y="38789"/>
                          </a:cubicBezTo>
                          <a:cubicBezTo>
                            <a:pt x="5777" y="35415"/>
                            <a:pt x="4913" y="30335"/>
                            <a:pt x="4913" y="23551"/>
                          </a:cubicBezTo>
                          <a:cubicBezTo>
                            <a:pt x="4913" y="16795"/>
                            <a:pt x="5777" y="11726"/>
                            <a:pt x="7504" y="8345"/>
                          </a:cubicBezTo>
                          <a:cubicBezTo>
                            <a:pt x="9238" y="4963"/>
                            <a:pt x="11822" y="3273"/>
                            <a:pt x="15255" y="3273"/>
                          </a:cubicBezTo>
                          <a:cubicBezTo>
                            <a:pt x="18717" y="3273"/>
                            <a:pt x="21311" y="4963"/>
                            <a:pt x="23038" y="8345"/>
                          </a:cubicBezTo>
                          <a:cubicBezTo>
                            <a:pt x="24773" y="11726"/>
                            <a:pt x="25640" y="16795"/>
                            <a:pt x="25640" y="23551"/>
                          </a:cubicBezTo>
                          <a:cubicBezTo>
                            <a:pt x="25640" y="30335"/>
                            <a:pt x="24773" y="35415"/>
                            <a:pt x="23038" y="38789"/>
                          </a:cubicBezTo>
                          <a:cubicBezTo>
                            <a:pt x="21311" y="42170"/>
                            <a:pt x="18717" y="43861"/>
                            <a:pt x="15255" y="43861"/>
                          </a:cubicBezTo>
                          <a:close/>
                          <a:moveTo>
                            <a:pt x="15255" y="49145"/>
                          </a:moveTo>
                          <a:cubicBezTo>
                            <a:pt x="20789" y="49145"/>
                            <a:pt x="25016" y="46957"/>
                            <a:pt x="27934" y="42583"/>
                          </a:cubicBezTo>
                          <a:cubicBezTo>
                            <a:pt x="30853" y="38215"/>
                            <a:pt x="32312" y="31871"/>
                            <a:pt x="32312" y="23551"/>
                          </a:cubicBezTo>
                          <a:cubicBezTo>
                            <a:pt x="32312" y="15252"/>
                            <a:pt x="30853" y="8916"/>
                            <a:pt x="27934" y="4541"/>
                          </a:cubicBezTo>
                          <a:cubicBezTo>
                            <a:pt x="25016" y="173"/>
                            <a:pt x="20789" y="-2011"/>
                            <a:pt x="15255" y="-2011"/>
                          </a:cubicBezTo>
                          <a:cubicBezTo>
                            <a:pt x="9728" y="-2011"/>
                            <a:pt x="5505" y="173"/>
                            <a:pt x="2587" y="4541"/>
                          </a:cubicBezTo>
                          <a:cubicBezTo>
                            <a:pt x="-332" y="8916"/>
                            <a:pt x="-1791" y="15252"/>
                            <a:pt x="-1791" y="23551"/>
                          </a:cubicBezTo>
                          <a:cubicBezTo>
                            <a:pt x="-1791" y="31871"/>
                            <a:pt x="-332" y="38215"/>
                            <a:pt x="2587" y="42583"/>
                          </a:cubicBezTo>
                          <a:cubicBezTo>
                            <a:pt x="5505" y="46957"/>
                            <a:pt x="9728" y="49145"/>
                            <a:pt x="15255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0" name="자유형 1829">
                      <a:extLst>
                        <a:ext uri="{FF2B5EF4-FFF2-40B4-BE49-F238E27FC236}">
                          <a16:creationId xmlns:a16="http://schemas.microsoft.com/office/drawing/2014/main" id="{460D1A2E-CF13-FAD9-9ABA-0B94D35A09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740627" y="17214828"/>
                      <a:ext cx="34103" cy="51155"/>
                    </a:xfrm>
                    <a:custGeom>
                      <a:avLst/>
                      <a:gdLst>
                        <a:gd name="connsiteX0" fmla="*/ 15262 w 34103"/>
                        <a:gd name="connsiteY0" fmla="*/ 43861 h 51155"/>
                        <a:gd name="connsiteX1" fmla="*/ 7510 w 34103"/>
                        <a:gd name="connsiteY1" fmla="*/ 38789 h 51155"/>
                        <a:gd name="connsiteX2" fmla="*/ 4919 w 34103"/>
                        <a:gd name="connsiteY2" fmla="*/ 23551 h 51155"/>
                        <a:gd name="connsiteX3" fmla="*/ 7510 w 34103"/>
                        <a:gd name="connsiteY3" fmla="*/ 8345 h 51155"/>
                        <a:gd name="connsiteX4" fmla="*/ 15262 w 34103"/>
                        <a:gd name="connsiteY4" fmla="*/ 3273 h 51155"/>
                        <a:gd name="connsiteX5" fmla="*/ 23045 w 34103"/>
                        <a:gd name="connsiteY5" fmla="*/ 8345 h 51155"/>
                        <a:gd name="connsiteX6" fmla="*/ 25646 w 34103"/>
                        <a:gd name="connsiteY6" fmla="*/ 23551 h 51155"/>
                        <a:gd name="connsiteX7" fmla="*/ 23045 w 34103"/>
                        <a:gd name="connsiteY7" fmla="*/ 38789 h 51155"/>
                        <a:gd name="connsiteX8" fmla="*/ 15262 w 34103"/>
                        <a:gd name="connsiteY8" fmla="*/ 43861 h 51155"/>
                        <a:gd name="connsiteX9" fmla="*/ 15262 w 34103"/>
                        <a:gd name="connsiteY9" fmla="*/ 49145 h 51155"/>
                        <a:gd name="connsiteX10" fmla="*/ 27941 w 34103"/>
                        <a:gd name="connsiteY10" fmla="*/ 42583 h 51155"/>
                        <a:gd name="connsiteX11" fmla="*/ 32319 w 34103"/>
                        <a:gd name="connsiteY11" fmla="*/ 23551 h 51155"/>
                        <a:gd name="connsiteX12" fmla="*/ 27941 w 34103"/>
                        <a:gd name="connsiteY12" fmla="*/ 4541 h 51155"/>
                        <a:gd name="connsiteX13" fmla="*/ 15262 w 34103"/>
                        <a:gd name="connsiteY13" fmla="*/ -2011 h 51155"/>
                        <a:gd name="connsiteX14" fmla="*/ 2593 w 34103"/>
                        <a:gd name="connsiteY14" fmla="*/ 4541 h 51155"/>
                        <a:gd name="connsiteX15" fmla="*/ -1785 w 34103"/>
                        <a:gd name="connsiteY15" fmla="*/ 23551 h 51155"/>
                        <a:gd name="connsiteX16" fmla="*/ 2593 w 34103"/>
                        <a:gd name="connsiteY16" fmla="*/ 42583 h 51155"/>
                        <a:gd name="connsiteX17" fmla="*/ 15262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62" y="43861"/>
                          </a:moveTo>
                          <a:cubicBezTo>
                            <a:pt x="11828" y="43861"/>
                            <a:pt x="9244" y="42170"/>
                            <a:pt x="7510" y="38789"/>
                          </a:cubicBezTo>
                          <a:cubicBezTo>
                            <a:pt x="5783" y="35415"/>
                            <a:pt x="4919" y="30335"/>
                            <a:pt x="4919" y="23551"/>
                          </a:cubicBezTo>
                          <a:cubicBezTo>
                            <a:pt x="4919" y="16795"/>
                            <a:pt x="5783" y="11726"/>
                            <a:pt x="7510" y="8345"/>
                          </a:cubicBezTo>
                          <a:cubicBezTo>
                            <a:pt x="9244" y="4963"/>
                            <a:pt x="11828" y="3273"/>
                            <a:pt x="15262" y="3273"/>
                          </a:cubicBezTo>
                          <a:cubicBezTo>
                            <a:pt x="18723" y="3273"/>
                            <a:pt x="21317" y="4963"/>
                            <a:pt x="23045" y="8345"/>
                          </a:cubicBezTo>
                          <a:cubicBezTo>
                            <a:pt x="24779" y="11726"/>
                            <a:pt x="25646" y="16795"/>
                            <a:pt x="25646" y="23551"/>
                          </a:cubicBezTo>
                          <a:cubicBezTo>
                            <a:pt x="25646" y="30335"/>
                            <a:pt x="24779" y="35415"/>
                            <a:pt x="23045" y="38789"/>
                          </a:cubicBezTo>
                          <a:cubicBezTo>
                            <a:pt x="21317" y="42170"/>
                            <a:pt x="18723" y="43861"/>
                            <a:pt x="15262" y="43861"/>
                          </a:cubicBezTo>
                          <a:close/>
                          <a:moveTo>
                            <a:pt x="15262" y="49145"/>
                          </a:moveTo>
                          <a:cubicBezTo>
                            <a:pt x="20796" y="49145"/>
                            <a:pt x="25022" y="46957"/>
                            <a:pt x="27941" y="42583"/>
                          </a:cubicBezTo>
                          <a:cubicBezTo>
                            <a:pt x="30859" y="38215"/>
                            <a:pt x="32319" y="31871"/>
                            <a:pt x="32319" y="23551"/>
                          </a:cubicBezTo>
                          <a:cubicBezTo>
                            <a:pt x="32319" y="15252"/>
                            <a:pt x="30859" y="8916"/>
                            <a:pt x="27941" y="4541"/>
                          </a:cubicBezTo>
                          <a:cubicBezTo>
                            <a:pt x="25022" y="173"/>
                            <a:pt x="20796" y="-2011"/>
                            <a:pt x="15262" y="-2011"/>
                          </a:cubicBezTo>
                          <a:cubicBezTo>
                            <a:pt x="9734" y="-2011"/>
                            <a:pt x="5512" y="173"/>
                            <a:pt x="2593" y="4541"/>
                          </a:cubicBezTo>
                          <a:cubicBezTo>
                            <a:pt x="-326" y="8916"/>
                            <a:pt x="-1785" y="15252"/>
                            <a:pt x="-1785" y="23551"/>
                          </a:cubicBezTo>
                          <a:cubicBezTo>
                            <a:pt x="-1785" y="31871"/>
                            <a:pt x="-326" y="38215"/>
                            <a:pt x="2593" y="42583"/>
                          </a:cubicBezTo>
                          <a:cubicBezTo>
                            <a:pt x="5512" y="46957"/>
                            <a:pt x="9734" y="49145"/>
                            <a:pt x="15262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1" name="자유형 1830">
                      <a:extLst>
                        <a:ext uri="{FF2B5EF4-FFF2-40B4-BE49-F238E27FC236}">
                          <a16:creationId xmlns:a16="http://schemas.microsoft.com/office/drawing/2014/main" id="{96A07138-ECBE-DDE8-20D9-FD8AF41A52B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783687" y="17214828"/>
                      <a:ext cx="34103" cy="51155"/>
                    </a:xfrm>
                    <a:custGeom>
                      <a:avLst/>
                      <a:gdLst>
                        <a:gd name="connsiteX0" fmla="*/ 15268 w 34103"/>
                        <a:gd name="connsiteY0" fmla="*/ 43861 h 51155"/>
                        <a:gd name="connsiteX1" fmla="*/ 7517 w 34103"/>
                        <a:gd name="connsiteY1" fmla="*/ 38789 h 51155"/>
                        <a:gd name="connsiteX2" fmla="*/ 4926 w 34103"/>
                        <a:gd name="connsiteY2" fmla="*/ 23551 h 51155"/>
                        <a:gd name="connsiteX3" fmla="*/ 7517 w 34103"/>
                        <a:gd name="connsiteY3" fmla="*/ 8345 h 51155"/>
                        <a:gd name="connsiteX4" fmla="*/ 15268 w 34103"/>
                        <a:gd name="connsiteY4" fmla="*/ 3273 h 51155"/>
                        <a:gd name="connsiteX5" fmla="*/ 23051 w 34103"/>
                        <a:gd name="connsiteY5" fmla="*/ 8345 h 51155"/>
                        <a:gd name="connsiteX6" fmla="*/ 25652 w 34103"/>
                        <a:gd name="connsiteY6" fmla="*/ 23551 h 51155"/>
                        <a:gd name="connsiteX7" fmla="*/ 23051 w 34103"/>
                        <a:gd name="connsiteY7" fmla="*/ 38789 h 51155"/>
                        <a:gd name="connsiteX8" fmla="*/ 15268 w 34103"/>
                        <a:gd name="connsiteY8" fmla="*/ 43861 h 51155"/>
                        <a:gd name="connsiteX9" fmla="*/ 15268 w 34103"/>
                        <a:gd name="connsiteY9" fmla="*/ 49145 h 51155"/>
                        <a:gd name="connsiteX10" fmla="*/ 27947 w 34103"/>
                        <a:gd name="connsiteY10" fmla="*/ 42583 h 51155"/>
                        <a:gd name="connsiteX11" fmla="*/ 32325 w 34103"/>
                        <a:gd name="connsiteY11" fmla="*/ 23551 h 51155"/>
                        <a:gd name="connsiteX12" fmla="*/ 27947 w 34103"/>
                        <a:gd name="connsiteY12" fmla="*/ 4541 h 51155"/>
                        <a:gd name="connsiteX13" fmla="*/ 15268 w 34103"/>
                        <a:gd name="connsiteY13" fmla="*/ -2011 h 51155"/>
                        <a:gd name="connsiteX14" fmla="*/ 2599 w 34103"/>
                        <a:gd name="connsiteY14" fmla="*/ 4541 h 51155"/>
                        <a:gd name="connsiteX15" fmla="*/ -1779 w 34103"/>
                        <a:gd name="connsiteY15" fmla="*/ 23551 h 51155"/>
                        <a:gd name="connsiteX16" fmla="*/ 2599 w 34103"/>
                        <a:gd name="connsiteY16" fmla="*/ 42583 h 51155"/>
                        <a:gd name="connsiteX17" fmla="*/ 15268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68" y="43861"/>
                          </a:moveTo>
                          <a:cubicBezTo>
                            <a:pt x="11835" y="43861"/>
                            <a:pt x="9251" y="42170"/>
                            <a:pt x="7517" y="38789"/>
                          </a:cubicBezTo>
                          <a:cubicBezTo>
                            <a:pt x="5789" y="35415"/>
                            <a:pt x="4926" y="30335"/>
                            <a:pt x="4926" y="23551"/>
                          </a:cubicBezTo>
                          <a:cubicBezTo>
                            <a:pt x="4926" y="16795"/>
                            <a:pt x="5789" y="11726"/>
                            <a:pt x="7517" y="8345"/>
                          </a:cubicBezTo>
                          <a:cubicBezTo>
                            <a:pt x="9251" y="4963"/>
                            <a:pt x="11835" y="3273"/>
                            <a:pt x="15268" y="3273"/>
                          </a:cubicBezTo>
                          <a:cubicBezTo>
                            <a:pt x="18729" y="3273"/>
                            <a:pt x="21324" y="4963"/>
                            <a:pt x="23051" y="8345"/>
                          </a:cubicBezTo>
                          <a:cubicBezTo>
                            <a:pt x="24785" y="11726"/>
                            <a:pt x="25652" y="16795"/>
                            <a:pt x="25652" y="23551"/>
                          </a:cubicBezTo>
                          <a:cubicBezTo>
                            <a:pt x="25652" y="30335"/>
                            <a:pt x="24785" y="35415"/>
                            <a:pt x="23051" y="38789"/>
                          </a:cubicBezTo>
                          <a:cubicBezTo>
                            <a:pt x="21324" y="42170"/>
                            <a:pt x="18729" y="43861"/>
                            <a:pt x="15268" y="43861"/>
                          </a:cubicBezTo>
                          <a:close/>
                          <a:moveTo>
                            <a:pt x="15268" y="49145"/>
                          </a:moveTo>
                          <a:cubicBezTo>
                            <a:pt x="20802" y="49145"/>
                            <a:pt x="25028" y="46957"/>
                            <a:pt x="27947" y="42583"/>
                          </a:cubicBezTo>
                          <a:cubicBezTo>
                            <a:pt x="30866" y="38215"/>
                            <a:pt x="32325" y="31871"/>
                            <a:pt x="32325" y="23551"/>
                          </a:cubicBezTo>
                          <a:cubicBezTo>
                            <a:pt x="32325" y="15252"/>
                            <a:pt x="30866" y="8916"/>
                            <a:pt x="27947" y="4541"/>
                          </a:cubicBezTo>
                          <a:cubicBezTo>
                            <a:pt x="25028" y="173"/>
                            <a:pt x="20802" y="-2011"/>
                            <a:pt x="15268" y="-2011"/>
                          </a:cubicBezTo>
                          <a:cubicBezTo>
                            <a:pt x="9741" y="-2011"/>
                            <a:pt x="5518" y="173"/>
                            <a:pt x="2599" y="4541"/>
                          </a:cubicBezTo>
                          <a:cubicBezTo>
                            <a:pt x="-319" y="8916"/>
                            <a:pt x="-1779" y="15252"/>
                            <a:pt x="-1779" y="23551"/>
                          </a:cubicBezTo>
                          <a:cubicBezTo>
                            <a:pt x="-1779" y="31871"/>
                            <a:pt x="-319" y="38215"/>
                            <a:pt x="2599" y="42583"/>
                          </a:cubicBezTo>
                          <a:cubicBezTo>
                            <a:pt x="5518" y="46957"/>
                            <a:pt x="9741" y="49145"/>
                            <a:pt x="15268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32" name="그래픽 357">
                  <a:extLst>
                    <a:ext uri="{FF2B5EF4-FFF2-40B4-BE49-F238E27FC236}">
                      <a16:creationId xmlns:a16="http://schemas.microsoft.com/office/drawing/2014/main" id="{22175EF5-E7E6-EFEC-4CA2-CE2619BE85B5}"/>
                    </a:ext>
                  </a:extLst>
                </p:cNvPr>
                <p:cNvGrpSpPr/>
                <p:nvPr/>
              </p:nvGrpSpPr>
              <p:grpSpPr>
                <a:xfrm>
                  <a:off x="27927648" y="15366579"/>
                  <a:ext cx="203369" cy="1899404"/>
                  <a:chOff x="27927648" y="15366579"/>
                  <a:chExt cx="203369" cy="1899404"/>
                </a:xfrm>
              </p:grpSpPr>
              <p:sp>
                <p:nvSpPr>
                  <p:cNvPr id="1833" name="자유형 1832">
                    <a:extLst>
                      <a:ext uri="{FF2B5EF4-FFF2-40B4-BE49-F238E27FC236}">
                        <a16:creationId xmlns:a16="http://schemas.microsoft.com/office/drawing/2014/main" id="{95D888D0-6F34-6EC4-8722-9CB61A3D13A5}"/>
                      </a:ext>
                    </a:extLst>
                  </p:cNvPr>
                  <p:cNvSpPr/>
                  <p:nvPr/>
                </p:nvSpPr>
                <p:spPr>
                  <a:xfrm>
                    <a:off x="28027864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4" name="자유형 1833">
                    <a:extLst>
                      <a:ext uri="{FF2B5EF4-FFF2-40B4-BE49-F238E27FC236}">
                        <a16:creationId xmlns:a16="http://schemas.microsoft.com/office/drawing/2014/main" id="{B9898715-AB8A-3F08-3CCE-43ED12A0CA7B}"/>
                      </a:ext>
                    </a:extLst>
                  </p:cNvPr>
                  <p:cNvSpPr/>
                  <p:nvPr/>
                </p:nvSpPr>
                <p:spPr>
                  <a:xfrm>
                    <a:off x="28027864" y="17166296"/>
                    <a:ext cx="6767" cy="23670"/>
                  </a:xfrm>
                  <a:custGeom>
                    <a:avLst/>
                    <a:gdLst>
                      <a:gd name="connsiteX0" fmla="*/ 289 w 6767"/>
                      <a:gd name="connsiteY0" fmla="*/ 308 h 23670"/>
                      <a:gd name="connsiteX1" fmla="*/ 289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289" y="308"/>
                        </a:moveTo>
                        <a:lnTo>
                          <a:pt x="289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35" name="그래픽 357">
                    <a:extLst>
                      <a:ext uri="{FF2B5EF4-FFF2-40B4-BE49-F238E27FC236}">
                        <a16:creationId xmlns:a16="http://schemas.microsoft.com/office/drawing/2014/main" id="{D6CF8C50-BADC-DAB8-90C4-9E6EA5DBED00}"/>
                      </a:ext>
                    </a:extLst>
                  </p:cNvPr>
                  <p:cNvGrpSpPr/>
                  <p:nvPr/>
                </p:nvGrpSpPr>
                <p:grpSpPr>
                  <a:xfrm>
                    <a:off x="27927648" y="17214828"/>
                    <a:ext cx="203369" cy="51155"/>
                    <a:chOff x="27927648" y="17214828"/>
                    <a:chExt cx="203369" cy="51155"/>
                  </a:xfrm>
                  <a:solidFill>
                    <a:srgbClr val="000000"/>
                  </a:solidFill>
                </p:grpSpPr>
                <p:sp>
                  <p:nvSpPr>
                    <p:cNvPr id="1836" name="자유형 1835">
                      <a:extLst>
                        <a:ext uri="{FF2B5EF4-FFF2-40B4-BE49-F238E27FC236}">
                          <a16:creationId xmlns:a16="http://schemas.microsoft.com/office/drawing/2014/main" id="{E84F34E7-E517-32F3-A2EB-068494CA3D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927648" y="17215716"/>
                      <a:ext cx="29376" cy="49306"/>
                    </a:xfrm>
                    <a:custGeom>
                      <a:avLst/>
                      <a:gdLst>
                        <a:gd name="connsiteX0" fmla="*/ -853 w 29376"/>
                        <a:gd name="connsiteY0" fmla="*/ 3597 h 49306"/>
                        <a:gd name="connsiteX1" fmla="*/ 10050 w 29376"/>
                        <a:gd name="connsiteY1" fmla="*/ 3597 h 49306"/>
                        <a:gd name="connsiteX2" fmla="*/ 10050 w 29376"/>
                        <a:gd name="connsiteY2" fmla="*/ 41216 h 49306"/>
                        <a:gd name="connsiteX3" fmla="*/ -1815 w 29376"/>
                        <a:gd name="connsiteY3" fmla="*/ 38838 h 49306"/>
                        <a:gd name="connsiteX4" fmla="*/ -1815 w 29376"/>
                        <a:gd name="connsiteY4" fmla="*/ 44914 h 49306"/>
                        <a:gd name="connsiteX5" fmla="*/ 9986 w 29376"/>
                        <a:gd name="connsiteY5" fmla="*/ 47292 h 49306"/>
                        <a:gd name="connsiteX6" fmla="*/ 16659 w 29376"/>
                        <a:gd name="connsiteY6" fmla="*/ 47292 h 49306"/>
                        <a:gd name="connsiteX7" fmla="*/ 16659 w 29376"/>
                        <a:gd name="connsiteY7" fmla="*/ 3597 h 49306"/>
                        <a:gd name="connsiteX8" fmla="*/ 27562 w 29376"/>
                        <a:gd name="connsiteY8" fmla="*/ 3597 h 49306"/>
                        <a:gd name="connsiteX9" fmla="*/ 27562 w 29376"/>
                        <a:gd name="connsiteY9" fmla="*/ -2014 h 49306"/>
                        <a:gd name="connsiteX10" fmla="*/ -853 w 29376"/>
                        <a:gd name="connsiteY10" fmla="*/ -2014 h 49306"/>
                        <a:gd name="connsiteX11" fmla="*/ -853 w 29376"/>
                        <a:gd name="connsiteY11" fmla="*/ 3597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853" y="3597"/>
                          </a:moveTo>
                          <a:lnTo>
                            <a:pt x="10050" y="3597"/>
                          </a:lnTo>
                          <a:lnTo>
                            <a:pt x="10050" y="41216"/>
                          </a:lnTo>
                          <a:lnTo>
                            <a:pt x="-1815" y="38838"/>
                          </a:lnTo>
                          <a:lnTo>
                            <a:pt x="-1815" y="44914"/>
                          </a:lnTo>
                          <a:lnTo>
                            <a:pt x="9986" y="47292"/>
                          </a:lnTo>
                          <a:lnTo>
                            <a:pt x="16659" y="47292"/>
                          </a:lnTo>
                          <a:lnTo>
                            <a:pt x="16659" y="3597"/>
                          </a:lnTo>
                          <a:lnTo>
                            <a:pt x="27562" y="3597"/>
                          </a:lnTo>
                          <a:lnTo>
                            <a:pt x="27562" y="-2014"/>
                          </a:lnTo>
                          <a:lnTo>
                            <a:pt x="-853" y="-2014"/>
                          </a:lnTo>
                          <a:lnTo>
                            <a:pt x="-853" y="35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7" name="자유형 1836">
                      <a:extLst>
                        <a:ext uri="{FF2B5EF4-FFF2-40B4-BE49-F238E27FC236}">
                          <a16:creationId xmlns:a16="http://schemas.microsoft.com/office/drawing/2014/main" id="{7F7C07AF-E302-9D52-E8E4-857C5F2B77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7967735" y="17214828"/>
                      <a:ext cx="34103" cy="51155"/>
                    </a:xfrm>
                    <a:custGeom>
                      <a:avLst/>
                      <a:gdLst>
                        <a:gd name="connsiteX0" fmla="*/ 15295 w 34103"/>
                        <a:gd name="connsiteY0" fmla="*/ 43861 h 51155"/>
                        <a:gd name="connsiteX1" fmla="*/ 7544 w 34103"/>
                        <a:gd name="connsiteY1" fmla="*/ 38789 h 51155"/>
                        <a:gd name="connsiteX2" fmla="*/ 4953 w 34103"/>
                        <a:gd name="connsiteY2" fmla="*/ 23551 h 51155"/>
                        <a:gd name="connsiteX3" fmla="*/ 7544 w 34103"/>
                        <a:gd name="connsiteY3" fmla="*/ 8345 h 51155"/>
                        <a:gd name="connsiteX4" fmla="*/ 15295 w 34103"/>
                        <a:gd name="connsiteY4" fmla="*/ 3273 h 51155"/>
                        <a:gd name="connsiteX5" fmla="*/ 23078 w 34103"/>
                        <a:gd name="connsiteY5" fmla="*/ 8345 h 51155"/>
                        <a:gd name="connsiteX6" fmla="*/ 25680 w 34103"/>
                        <a:gd name="connsiteY6" fmla="*/ 23551 h 51155"/>
                        <a:gd name="connsiteX7" fmla="*/ 23078 w 34103"/>
                        <a:gd name="connsiteY7" fmla="*/ 38789 h 51155"/>
                        <a:gd name="connsiteX8" fmla="*/ 15295 w 34103"/>
                        <a:gd name="connsiteY8" fmla="*/ 43861 h 51155"/>
                        <a:gd name="connsiteX9" fmla="*/ 15295 w 34103"/>
                        <a:gd name="connsiteY9" fmla="*/ 49145 h 51155"/>
                        <a:gd name="connsiteX10" fmla="*/ 27974 w 34103"/>
                        <a:gd name="connsiteY10" fmla="*/ 42583 h 51155"/>
                        <a:gd name="connsiteX11" fmla="*/ 32352 w 34103"/>
                        <a:gd name="connsiteY11" fmla="*/ 23551 h 51155"/>
                        <a:gd name="connsiteX12" fmla="*/ 27974 w 34103"/>
                        <a:gd name="connsiteY12" fmla="*/ 4541 h 51155"/>
                        <a:gd name="connsiteX13" fmla="*/ 15295 w 34103"/>
                        <a:gd name="connsiteY13" fmla="*/ -2011 h 51155"/>
                        <a:gd name="connsiteX14" fmla="*/ 2626 w 34103"/>
                        <a:gd name="connsiteY14" fmla="*/ 4541 h 51155"/>
                        <a:gd name="connsiteX15" fmla="*/ -1752 w 34103"/>
                        <a:gd name="connsiteY15" fmla="*/ 23551 h 51155"/>
                        <a:gd name="connsiteX16" fmla="*/ 2626 w 34103"/>
                        <a:gd name="connsiteY16" fmla="*/ 42583 h 51155"/>
                        <a:gd name="connsiteX17" fmla="*/ 15295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295" y="43861"/>
                          </a:moveTo>
                          <a:cubicBezTo>
                            <a:pt x="11862" y="43861"/>
                            <a:pt x="9278" y="42170"/>
                            <a:pt x="7544" y="38789"/>
                          </a:cubicBezTo>
                          <a:cubicBezTo>
                            <a:pt x="5817" y="35415"/>
                            <a:pt x="4953" y="30335"/>
                            <a:pt x="4953" y="23551"/>
                          </a:cubicBezTo>
                          <a:cubicBezTo>
                            <a:pt x="4953" y="16795"/>
                            <a:pt x="5817" y="11726"/>
                            <a:pt x="7544" y="8345"/>
                          </a:cubicBezTo>
                          <a:cubicBezTo>
                            <a:pt x="9278" y="4963"/>
                            <a:pt x="11862" y="3273"/>
                            <a:pt x="15295" y="3273"/>
                          </a:cubicBezTo>
                          <a:cubicBezTo>
                            <a:pt x="18757" y="3273"/>
                            <a:pt x="21351" y="4963"/>
                            <a:pt x="23078" y="8345"/>
                          </a:cubicBezTo>
                          <a:cubicBezTo>
                            <a:pt x="24812" y="11726"/>
                            <a:pt x="25680" y="16795"/>
                            <a:pt x="25680" y="23551"/>
                          </a:cubicBezTo>
                          <a:cubicBezTo>
                            <a:pt x="25680" y="30335"/>
                            <a:pt x="24812" y="35415"/>
                            <a:pt x="23078" y="38789"/>
                          </a:cubicBezTo>
                          <a:cubicBezTo>
                            <a:pt x="21351" y="42170"/>
                            <a:pt x="18757" y="43861"/>
                            <a:pt x="15295" y="43861"/>
                          </a:cubicBezTo>
                          <a:close/>
                          <a:moveTo>
                            <a:pt x="15295" y="49145"/>
                          </a:moveTo>
                          <a:cubicBezTo>
                            <a:pt x="20829" y="49145"/>
                            <a:pt x="25056" y="46957"/>
                            <a:pt x="27974" y="42583"/>
                          </a:cubicBezTo>
                          <a:cubicBezTo>
                            <a:pt x="30893" y="38215"/>
                            <a:pt x="32352" y="31871"/>
                            <a:pt x="32352" y="23551"/>
                          </a:cubicBezTo>
                          <a:cubicBezTo>
                            <a:pt x="32352" y="15252"/>
                            <a:pt x="30893" y="8916"/>
                            <a:pt x="27974" y="4541"/>
                          </a:cubicBezTo>
                          <a:cubicBezTo>
                            <a:pt x="25056" y="173"/>
                            <a:pt x="20829" y="-2011"/>
                            <a:pt x="15295" y="-2011"/>
                          </a:cubicBezTo>
                          <a:cubicBezTo>
                            <a:pt x="9768" y="-2011"/>
                            <a:pt x="5545" y="173"/>
                            <a:pt x="2626" y="4541"/>
                          </a:cubicBezTo>
                          <a:cubicBezTo>
                            <a:pt x="-292" y="8916"/>
                            <a:pt x="-1752" y="15252"/>
                            <a:pt x="-1752" y="23551"/>
                          </a:cubicBezTo>
                          <a:cubicBezTo>
                            <a:pt x="-1752" y="31871"/>
                            <a:pt x="-292" y="38215"/>
                            <a:pt x="2626" y="42583"/>
                          </a:cubicBezTo>
                          <a:cubicBezTo>
                            <a:pt x="5545" y="46957"/>
                            <a:pt x="9768" y="49145"/>
                            <a:pt x="15295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8" name="자유형 1837">
                      <a:extLst>
                        <a:ext uri="{FF2B5EF4-FFF2-40B4-BE49-F238E27FC236}">
                          <a16:creationId xmlns:a16="http://schemas.microsoft.com/office/drawing/2014/main" id="{B0D297DA-2A49-A62C-13A6-5BAD3EB241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010795" y="17214828"/>
                      <a:ext cx="34103" cy="51155"/>
                    </a:xfrm>
                    <a:custGeom>
                      <a:avLst/>
                      <a:gdLst>
                        <a:gd name="connsiteX0" fmla="*/ 15301 w 34103"/>
                        <a:gd name="connsiteY0" fmla="*/ 43861 h 51155"/>
                        <a:gd name="connsiteX1" fmla="*/ 7550 w 34103"/>
                        <a:gd name="connsiteY1" fmla="*/ 38789 h 51155"/>
                        <a:gd name="connsiteX2" fmla="*/ 4959 w 34103"/>
                        <a:gd name="connsiteY2" fmla="*/ 23551 h 51155"/>
                        <a:gd name="connsiteX3" fmla="*/ 7550 w 34103"/>
                        <a:gd name="connsiteY3" fmla="*/ 8345 h 51155"/>
                        <a:gd name="connsiteX4" fmla="*/ 15301 w 34103"/>
                        <a:gd name="connsiteY4" fmla="*/ 3273 h 51155"/>
                        <a:gd name="connsiteX5" fmla="*/ 23085 w 34103"/>
                        <a:gd name="connsiteY5" fmla="*/ 8345 h 51155"/>
                        <a:gd name="connsiteX6" fmla="*/ 25686 w 34103"/>
                        <a:gd name="connsiteY6" fmla="*/ 23551 h 51155"/>
                        <a:gd name="connsiteX7" fmla="*/ 23085 w 34103"/>
                        <a:gd name="connsiteY7" fmla="*/ 38789 h 51155"/>
                        <a:gd name="connsiteX8" fmla="*/ 15301 w 34103"/>
                        <a:gd name="connsiteY8" fmla="*/ 43861 h 51155"/>
                        <a:gd name="connsiteX9" fmla="*/ 15301 w 34103"/>
                        <a:gd name="connsiteY9" fmla="*/ 49145 h 51155"/>
                        <a:gd name="connsiteX10" fmla="*/ 27981 w 34103"/>
                        <a:gd name="connsiteY10" fmla="*/ 42583 h 51155"/>
                        <a:gd name="connsiteX11" fmla="*/ 32359 w 34103"/>
                        <a:gd name="connsiteY11" fmla="*/ 23551 h 51155"/>
                        <a:gd name="connsiteX12" fmla="*/ 27981 w 34103"/>
                        <a:gd name="connsiteY12" fmla="*/ 4541 h 51155"/>
                        <a:gd name="connsiteX13" fmla="*/ 15301 w 34103"/>
                        <a:gd name="connsiteY13" fmla="*/ -2011 h 51155"/>
                        <a:gd name="connsiteX14" fmla="*/ 2633 w 34103"/>
                        <a:gd name="connsiteY14" fmla="*/ 4541 h 51155"/>
                        <a:gd name="connsiteX15" fmla="*/ -1745 w 34103"/>
                        <a:gd name="connsiteY15" fmla="*/ 23551 h 51155"/>
                        <a:gd name="connsiteX16" fmla="*/ 2633 w 34103"/>
                        <a:gd name="connsiteY16" fmla="*/ 42583 h 51155"/>
                        <a:gd name="connsiteX17" fmla="*/ 15301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01" y="43861"/>
                          </a:moveTo>
                          <a:cubicBezTo>
                            <a:pt x="11868" y="43861"/>
                            <a:pt x="9284" y="42170"/>
                            <a:pt x="7550" y="38789"/>
                          </a:cubicBezTo>
                          <a:cubicBezTo>
                            <a:pt x="5823" y="35415"/>
                            <a:pt x="4959" y="30335"/>
                            <a:pt x="4959" y="23551"/>
                          </a:cubicBezTo>
                          <a:cubicBezTo>
                            <a:pt x="4959" y="16795"/>
                            <a:pt x="5823" y="11726"/>
                            <a:pt x="7550" y="8345"/>
                          </a:cubicBezTo>
                          <a:cubicBezTo>
                            <a:pt x="9284" y="4963"/>
                            <a:pt x="11868" y="3273"/>
                            <a:pt x="15301" y="3273"/>
                          </a:cubicBezTo>
                          <a:cubicBezTo>
                            <a:pt x="18763" y="3273"/>
                            <a:pt x="21357" y="4963"/>
                            <a:pt x="23085" y="8345"/>
                          </a:cubicBezTo>
                          <a:cubicBezTo>
                            <a:pt x="24819" y="11726"/>
                            <a:pt x="25686" y="16795"/>
                            <a:pt x="25686" y="23551"/>
                          </a:cubicBezTo>
                          <a:cubicBezTo>
                            <a:pt x="25686" y="30335"/>
                            <a:pt x="24819" y="35415"/>
                            <a:pt x="23085" y="38789"/>
                          </a:cubicBezTo>
                          <a:cubicBezTo>
                            <a:pt x="21357" y="42170"/>
                            <a:pt x="18763" y="43861"/>
                            <a:pt x="15301" y="43861"/>
                          </a:cubicBezTo>
                          <a:close/>
                          <a:moveTo>
                            <a:pt x="15301" y="49145"/>
                          </a:moveTo>
                          <a:cubicBezTo>
                            <a:pt x="20836" y="49145"/>
                            <a:pt x="25062" y="46957"/>
                            <a:pt x="27981" y="42583"/>
                          </a:cubicBezTo>
                          <a:cubicBezTo>
                            <a:pt x="30899" y="38215"/>
                            <a:pt x="32359" y="31871"/>
                            <a:pt x="32359" y="23551"/>
                          </a:cubicBezTo>
                          <a:cubicBezTo>
                            <a:pt x="32359" y="15252"/>
                            <a:pt x="30899" y="8916"/>
                            <a:pt x="27981" y="4541"/>
                          </a:cubicBezTo>
                          <a:cubicBezTo>
                            <a:pt x="25062" y="173"/>
                            <a:pt x="20836" y="-2011"/>
                            <a:pt x="15301" y="-2011"/>
                          </a:cubicBezTo>
                          <a:cubicBezTo>
                            <a:pt x="9774" y="-2011"/>
                            <a:pt x="5551" y="173"/>
                            <a:pt x="2633" y="4541"/>
                          </a:cubicBezTo>
                          <a:cubicBezTo>
                            <a:pt x="-286" y="8916"/>
                            <a:pt x="-1745" y="15252"/>
                            <a:pt x="-1745" y="23551"/>
                          </a:cubicBezTo>
                          <a:cubicBezTo>
                            <a:pt x="-1745" y="31871"/>
                            <a:pt x="-286" y="38215"/>
                            <a:pt x="2633" y="42583"/>
                          </a:cubicBezTo>
                          <a:cubicBezTo>
                            <a:pt x="5551" y="46957"/>
                            <a:pt x="9774" y="49145"/>
                            <a:pt x="15301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9" name="자유형 1838">
                      <a:extLst>
                        <a:ext uri="{FF2B5EF4-FFF2-40B4-BE49-F238E27FC236}">
                          <a16:creationId xmlns:a16="http://schemas.microsoft.com/office/drawing/2014/main" id="{F481C590-6E61-25C5-8BA8-B961C88865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053854" y="17214828"/>
                      <a:ext cx="34103" cy="51155"/>
                    </a:xfrm>
                    <a:custGeom>
                      <a:avLst/>
                      <a:gdLst>
                        <a:gd name="connsiteX0" fmla="*/ 15308 w 34103"/>
                        <a:gd name="connsiteY0" fmla="*/ 43861 h 51155"/>
                        <a:gd name="connsiteX1" fmla="*/ 7556 w 34103"/>
                        <a:gd name="connsiteY1" fmla="*/ 38789 h 51155"/>
                        <a:gd name="connsiteX2" fmla="*/ 4966 w 34103"/>
                        <a:gd name="connsiteY2" fmla="*/ 23551 h 51155"/>
                        <a:gd name="connsiteX3" fmla="*/ 7556 w 34103"/>
                        <a:gd name="connsiteY3" fmla="*/ 8345 h 51155"/>
                        <a:gd name="connsiteX4" fmla="*/ 15308 w 34103"/>
                        <a:gd name="connsiteY4" fmla="*/ 3273 h 51155"/>
                        <a:gd name="connsiteX5" fmla="*/ 23091 w 34103"/>
                        <a:gd name="connsiteY5" fmla="*/ 8345 h 51155"/>
                        <a:gd name="connsiteX6" fmla="*/ 25692 w 34103"/>
                        <a:gd name="connsiteY6" fmla="*/ 23551 h 51155"/>
                        <a:gd name="connsiteX7" fmla="*/ 23091 w 34103"/>
                        <a:gd name="connsiteY7" fmla="*/ 38789 h 51155"/>
                        <a:gd name="connsiteX8" fmla="*/ 15308 w 34103"/>
                        <a:gd name="connsiteY8" fmla="*/ 43861 h 51155"/>
                        <a:gd name="connsiteX9" fmla="*/ 15308 w 34103"/>
                        <a:gd name="connsiteY9" fmla="*/ 49145 h 51155"/>
                        <a:gd name="connsiteX10" fmla="*/ 27987 w 34103"/>
                        <a:gd name="connsiteY10" fmla="*/ 42583 h 51155"/>
                        <a:gd name="connsiteX11" fmla="*/ 32365 w 34103"/>
                        <a:gd name="connsiteY11" fmla="*/ 23551 h 51155"/>
                        <a:gd name="connsiteX12" fmla="*/ 27987 w 34103"/>
                        <a:gd name="connsiteY12" fmla="*/ 4541 h 51155"/>
                        <a:gd name="connsiteX13" fmla="*/ 15308 w 34103"/>
                        <a:gd name="connsiteY13" fmla="*/ -2011 h 51155"/>
                        <a:gd name="connsiteX14" fmla="*/ 2639 w 34103"/>
                        <a:gd name="connsiteY14" fmla="*/ 4541 h 51155"/>
                        <a:gd name="connsiteX15" fmla="*/ -1739 w 34103"/>
                        <a:gd name="connsiteY15" fmla="*/ 23551 h 51155"/>
                        <a:gd name="connsiteX16" fmla="*/ 2639 w 34103"/>
                        <a:gd name="connsiteY16" fmla="*/ 42583 h 51155"/>
                        <a:gd name="connsiteX17" fmla="*/ 15308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08" y="43861"/>
                          </a:moveTo>
                          <a:cubicBezTo>
                            <a:pt x="11875" y="43861"/>
                            <a:pt x="9291" y="42170"/>
                            <a:pt x="7556" y="38789"/>
                          </a:cubicBezTo>
                          <a:cubicBezTo>
                            <a:pt x="5829" y="35415"/>
                            <a:pt x="4966" y="30335"/>
                            <a:pt x="4966" y="23551"/>
                          </a:cubicBezTo>
                          <a:cubicBezTo>
                            <a:pt x="4966" y="16795"/>
                            <a:pt x="5829" y="11726"/>
                            <a:pt x="7556" y="8345"/>
                          </a:cubicBezTo>
                          <a:cubicBezTo>
                            <a:pt x="9291" y="4963"/>
                            <a:pt x="11875" y="3273"/>
                            <a:pt x="15308" y="3273"/>
                          </a:cubicBezTo>
                          <a:cubicBezTo>
                            <a:pt x="18769" y="3273"/>
                            <a:pt x="21364" y="4963"/>
                            <a:pt x="23091" y="8345"/>
                          </a:cubicBezTo>
                          <a:cubicBezTo>
                            <a:pt x="24825" y="11726"/>
                            <a:pt x="25692" y="16795"/>
                            <a:pt x="25692" y="23551"/>
                          </a:cubicBezTo>
                          <a:cubicBezTo>
                            <a:pt x="25692" y="30335"/>
                            <a:pt x="24825" y="35415"/>
                            <a:pt x="23091" y="38789"/>
                          </a:cubicBezTo>
                          <a:cubicBezTo>
                            <a:pt x="21364" y="42170"/>
                            <a:pt x="18769" y="43861"/>
                            <a:pt x="15308" y="43861"/>
                          </a:cubicBezTo>
                          <a:close/>
                          <a:moveTo>
                            <a:pt x="15308" y="49145"/>
                          </a:moveTo>
                          <a:cubicBezTo>
                            <a:pt x="20842" y="49145"/>
                            <a:pt x="25068" y="46957"/>
                            <a:pt x="27987" y="42583"/>
                          </a:cubicBezTo>
                          <a:cubicBezTo>
                            <a:pt x="30906" y="38215"/>
                            <a:pt x="32365" y="31871"/>
                            <a:pt x="32365" y="23551"/>
                          </a:cubicBezTo>
                          <a:cubicBezTo>
                            <a:pt x="32365" y="15252"/>
                            <a:pt x="30906" y="8916"/>
                            <a:pt x="27987" y="4541"/>
                          </a:cubicBezTo>
                          <a:cubicBezTo>
                            <a:pt x="25068" y="173"/>
                            <a:pt x="20842" y="-2011"/>
                            <a:pt x="15308" y="-2011"/>
                          </a:cubicBezTo>
                          <a:cubicBezTo>
                            <a:pt x="9781" y="-2011"/>
                            <a:pt x="5558" y="173"/>
                            <a:pt x="2639" y="4541"/>
                          </a:cubicBezTo>
                          <a:cubicBezTo>
                            <a:pt x="-279" y="8916"/>
                            <a:pt x="-1739" y="15252"/>
                            <a:pt x="-1739" y="23551"/>
                          </a:cubicBezTo>
                          <a:cubicBezTo>
                            <a:pt x="-1739" y="31871"/>
                            <a:pt x="-279" y="38215"/>
                            <a:pt x="2639" y="42583"/>
                          </a:cubicBezTo>
                          <a:cubicBezTo>
                            <a:pt x="5558" y="46957"/>
                            <a:pt x="9781" y="49145"/>
                            <a:pt x="15308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0" name="자유형 1839">
                      <a:extLst>
                        <a:ext uri="{FF2B5EF4-FFF2-40B4-BE49-F238E27FC236}">
                          <a16:creationId xmlns:a16="http://schemas.microsoft.com/office/drawing/2014/main" id="{E04866CC-378A-C047-0C22-123289CEB13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096914" y="17214828"/>
                      <a:ext cx="34103" cy="51155"/>
                    </a:xfrm>
                    <a:custGeom>
                      <a:avLst/>
                      <a:gdLst>
                        <a:gd name="connsiteX0" fmla="*/ 15314 w 34103"/>
                        <a:gd name="connsiteY0" fmla="*/ 43861 h 51155"/>
                        <a:gd name="connsiteX1" fmla="*/ 7563 w 34103"/>
                        <a:gd name="connsiteY1" fmla="*/ 38789 h 51155"/>
                        <a:gd name="connsiteX2" fmla="*/ 4972 w 34103"/>
                        <a:gd name="connsiteY2" fmla="*/ 23551 h 51155"/>
                        <a:gd name="connsiteX3" fmla="*/ 7563 w 34103"/>
                        <a:gd name="connsiteY3" fmla="*/ 8345 h 51155"/>
                        <a:gd name="connsiteX4" fmla="*/ 15314 w 34103"/>
                        <a:gd name="connsiteY4" fmla="*/ 3273 h 51155"/>
                        <a:gd name="connsiteX5" fmla="*/ 23097 w 34103"/>
                        <a:gd name="connsiteY5" fmla="*/ 8345 h 51155"/>
                        <a:gd name="connsiteX6" fmla="*/ 25699 w 34103"/>
                        <a:gd name="connsiteY6" fmla="*/ 23551 h 51155"/>
                        <a:gd name="connsiteX7" fmla="*/ 23097 w 34103"/>
                        <a:gd name="connsiteY7" fmla="*/ 38789 h 51155"/>
                        <a:gd name="connsiteX8" fmla="*/ 15314 w 34103"/>
                        <a:gd name="connsiteY8" fmla="*/ 43861 h 51155"/>
                        <a:gd name="connsiteX9" fmla="*/ 15314 w 34103"/>
                        <a:gd name="connsiteY9" fmla="*/ 49145 h 51155"/>
                        <a:gd name="connsiteX10" fmla="*/ 27993 w 34103"/>
                        <a:gd name="connsiteY10" fmla="*/ 42583 h 51155"/>
                        <a:gd name="connsiteX11" fmla="*/ 32371 w 34103"/>
                        <a:gd name="connsiteY11" fmla="*/ 23551 h 51155"/>
                        <a:gd name="connsiteX12" fmla="*/ 27993 w 34103"/>
                        <a:gd name="connsiteY12" fmla="*/ 4541 h 51155"/>
                        <a:gd name="connsiteX13" fmla="*/ 15314 w 34103"/>
                        <a:gd name="connsiteY13" fmla="*/ -2011 h 51155"/>
                        <a:gd name="connsiteX14" fmla="*/ 2646 w 34103"/>
                        <a:gd name="connsiteY14" fmla="*/ 4541 h 51155"/>
                        <a:gd name="connsiteX15" fmla="*/ -1732 w 34103"/>
                        <a:gd name="connsiteY15" fmla="*/ 23551 h 51155"/>
                        <a:gd name="connsiteX16" fmla="*/ 2646 w 34103"/>
                        <a:gd name="connsiteY16" fmla="*/ 42583 h 51155"/>
                        <a:gd name="connsiteX17" fmla="*/ 15314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14" y="43861"/>
                          </a:moveTo>
                          <a:cubicBezTo>
                            <a:pt x="11881" y="43861"/>
                            <a:pt x="9297" y="42170"/>
                            <a:pt x="7563" y="38789"/>
                          </a:cubicBezTo>
                          <a:cubicBezTo>
                            <a:pt x="5836" y="35415"/>
                            <a:pt x="4972" y="30335"/>
                            <a:pt x="4972" y="23551"/>
                          </a:cubicBezTo>
                          <a:cubicBezTo>
                            <a:pt x="4972" y="16795"/>
                            <a:pt x="5836" y="11726"/>
                            <a:pt x="7563" y="8345"/>
                          </a:cubicBezTo>
                          <a:cubicBezTo>
                            <a:pt x="9297" y="4963"/>
                            <a:pt x="11881" y="3273"/>
                            <a:pt x="15314" y="3273"/>
                          </a:cubicBezTo>
                          <a:cubicBezTo>
                            <a:pt x="18776" y="3273"/>
                            <a:pt x="21370" y="4963"/>
                            <a:pt x="23097" y="8345"/>
                          </a:cubicBezTo>
                          <a:cubicBezTo>
                            <a:pt x="24832" y="11726"/>
                            <a:pt x="25699" y="16795"/>
                            <a:pt x="25699" y="23551"/>
                          </a:cubicBezTo>
                          <a:cubicBezTo>
                            <a:pt x="25699" y="30335"/>
                            <a:pt x="24832" y="35415"/>
                            <a:pt x="23097" y="38789"/>
                          </a:cubicBezTo>
                          <a:cubicBezTo>
                            <a:pt x="21370" y="42170"/>
                            <a:pt x="18776" y="43861"/>
                            <a:pt x="15314" y="43861"/>
                          </a:cubicBezTo>
                          <a:close/>
                          <a:moveTo>
                            <a:pt x="15314" y="49145"/>
                          </a:moveTo>
                          <a:cubicBezTo>
                            <a:pt x="20848" y="49145"/>
                            <a:pt x="25075" y="46957"/>
                            <a:pt x="27993" y="42583"/>
                          </a:cubicBezTo>
                          <a:cubicBezTo>
                            <a:pt x="30912" y="38215"/>
                            <a:pt x="32371" y="31871"/>
                            <a:pt x="32371" y="23551"/>
                          </a:cubicBezTo>
                          <a:cubicBezTo>
                            <a:pt x="32371" y="15252"/>
                            <a:pt x="30912" y="8916"/>
                            <a:pt x="27993" y="4541"/>
                          </a:cubicBezTo>
                          <a:cubicBezTo>
                            <a:pt x="25075" y="173"/>
                            <a:pt x="20848" y="-2011"/>
                            <a:pt x="15314" y="-2011"/>
                          </a:cubicBezTo>
                          <a:cubicBezTo>
                            <a:pt x="9787" y="-2011"/>
                            <a:pt x="5564" y="173"/>
                            <a:pt x="2646" y="4541"/>
                          </a:cubicBezTo>
                          <a:cubicBezTo>
                            <a:pt x="-273" y="8916"/>
                            <a:pt x="-1732" y="15252"/>
                            <a:pt x="-1732" y="23551"/>
                          </a:cubicBezTo>
                          <a:cubicBezTo>
                            <a:pt x="-1732" y="31871"/>
                            <a:pt x="-273" y="38215"/>
                            <a:pt x="2646" y="42583"/>
                          </a:cubicBezTo>
                          <a:cubicBezTo>
                            <a:pt x="5564" y="46957"/>
                            <a:pt x="9787" y="49145"/>
                            <a:pt x="15314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41" name="그래픽 357">
                  <a:extLst>
                    <a:ext uri="{FF2B5EF4-FFF2-40B4-BE49-F238E27FC236}">
                      <a16:creationId xmlns:a16="http://schemas.microsoft.com/office/drawing/2014/main" id="{C0A475D6-0B85-59E3-B87F-3CBE4A4AD15E}"/>
                    </a:ext>
                  </a:extLst>
                </p:cNvPr>
                <p:cNvGrpSpPr/>
                <p:nvPr/>
              </p:nvGrpSpPr>
              <p:grpSpPr>
                <a:xfrm>
                  <a:off x="28219351" y="15366579"/>
                  <a:ext cx="203369" cy="1899404"/>
                  <a:chOff x="28219351" y="15366579"/>
                  <a:chExt cx="203369" cy="1899404"/>
                </a:xfrm>
              </p:grpSpPr>
              <p:sp>
                <p:nvSpPr>
                  <p:cNvPr id="1842" name="자유형 1841">
                    <a:extLst>
                      <a:ext uri="{FF2B5EF4-FFF2-40B4-BE49-F238E27FC236}">
                        <a16:creationId xmlns:a16="http://schemas.microsoft.com/office/drawing/2014/main" id="{F9D3B0AE-BDBA-45DE-BD90-7E80DBEE8A08}"/>
                      </a:ext>
                    </a:extLst>
                  </p:cNvPr>
                  <p:cNvSpPr/>
                  <p:nvPr/>
                </p:nvSpPr>
                <p:spPr>
                  <a:xfrm>
                    <a:off x="28319567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43" name="자유형 1842">
                    <a:extLst>
                      <a:ext uri="{FF2B5EF4-FFF2-40B4-BE49-F238E27FC236}">
                        <a16:creationId xmlns:a16="http://schemas.microsoft.com/office/drawing/2014/main" id="{483A760F-D7BB-72D7-563D-C07D8EAAA03D}"/>
                      </a:ext>
                    </a:extLst>
                  </p:cNvPr>
                  <p:cNvSpPr/>
                  <p:nvPr/>
                </p:nvSpPr>
                <p:spPr>
                  <a:xfrm>
                    <a:off x="28319567" y="17166296"/>
                    <a:ext cx="6767" cy="23670"/>
                  </a:xfrm>
                  <a:custGeom>
                    <a:avLst/>
                    <a:gdLst>
                      <a:gd name="connsiteX0" fmla="*/ 332 w 6767"/>
                      <a:gd name="connsiteY0" fmla="*/ 308 h 23670"/>
                      <a:gd name="connsiteX1" fmla="*/ 332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332" y="308"/>
                        </a:moveTo>
                        <a:lnTo>
                          <a:pt x="332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44" name="그래픽 357">
                    <a:extLst>
                      <a:ext uri="{FF2B5EF4-FFF2-40B4-BE49-F238E27FC236}">
                        <a16:creationId xmlns:a16="http://schemas.microsoft.com/office/drawing/2014/main" id="{13387A7C-7EC4-6FCC-5CD6-86CF15B41A27}"/>
                      </a:ext>
                    </a:extLst>
                  </p:cNvPr>
                  <p:cNvGrpSpPr/>
                  <p:nvPr/>
                </p:nvGrpSpPr>
                <p:grpSpPr>
                  <a:xfrm>
                    <a:off x="28219351" y="17214828"/>
                    <a:ext cx="203369" cy="51155"/>
                    <a:chOff x="28219351" y="17214828"/>
                    <a:chExt cx="203369" cy="51155"/>
                  </a:xfrm>
                  <a:solidFill>
                    <a:srgbClr val="000000"/>
                  </a:solidFill>
                </p:grpSpPr>
                <p:sp>
                  <p:nvSpPr>
                    <p:cNvPr id="1845" name="자유형 1844">
                      <a:extLst>
                        <a:ext uri="{FF2B5EF4-FFF2-40B4-BE49-F238E27FC236}">
                          <a16:creationId xmlns:a16="http://schemas.microsoft.com/office/drawing/2014/main" id="{18CDA9AB-7107-374D-1196-070AA3741A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219351" y="17215716"/>
                      <a:ext cx="29376" cy="49306"/>
                    </a:xfrm>
                    <a:custGeom>
                      <a:avLst/>
                      <a:gdLst>
                        <a:gd name="connsiteX0" fmla="*/ -810 w 29376"/>
                        <a:gd name="connsiteY0" fmla="*/ 3597 h 49306"/>
                        <a:gd name="connsiteX1" fmla="*/ 10093 w 29376"/>
                        <a:gd name="connsiteY1" fmla="*/ 3597 h 49306"/>
                        <a:gd name="connsiteX2" fmla="*/ 10093 w 29376"/>
                        <a:gd name="connsiteY2" fmla="*/ 41216 h 49306"/>
                        <a:gd name="connsiteX3" fmla="*/ -1772 w 29376"/>
                        <a:gd name="connsiteY3" fmla="*/ 38838 h 49306"/>
                        <a:gd name="connsiteX4" fmla="*/ -1772 w 29376"/>
                        <a:gd name="connsiteY4" fmla="*/ 44914 h 49306"/>
                        <a:gd name="connsiteX5" fmla="*/ 10029 w 29376"/>
                        <a:gd name="connsiteY5" fmla="*/ 47292 h 49306"/>
                        <a:gd name="connsiteX6" fmla="*/ 16702 w 29376"/>
                        <a:gd name="connsiteY6" fmla="*/ 47292 h 49306"/>
                        <a:gd name="connsiteX7" fmla="*/ 16702 w 29376"/>
                        <a:gd name="connsiteY7" fmla="*/ 3597 h 49306"/>
                        <a:gd name="connsiteX8" fmla="*/ 27605 w 29376"/>
                        <a:gd name="connsiteY8" fmla="*/ 3597 h 49306"/>
                        <a:gd name="connsiteX9" fmla="*/ 27605 w 29376"/>
                        <a:gd name="connsiteY9" fmla="*/ -2014 h 49306"/>
                        <a:gd name="connsiteX10" fmla="*/ -810 w 29376"/>
                        <a:gd name="connsiteY10" fmla="*/ -2014 h 49306"/>
                        <a:gd name="connsiteX11" fmla="*/ -810 w 29376"/>
                        <a:gd name="connsiteY11" fmla="*/ 3597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810" y="3597"/>
                          </a:moveTo>
                          <a:lnTo>
                            <a:pt x="10093" y="3597"/>
                          </a:lnTo>
                          <a:lnTo>
                            <a:pt x="10093" y="41216"/>
                          </a:lnTo>
                          <a:lnTo>
                            <a:pt x="-1772" y="38838"/>
                          </a:lnTo>
                          <a:lnTo>
                            <a:pt x="-1772" y="44914"/>
                          </a:lnTo>
                          <a:lnTo>
                            <a:pt x="10029" y="47292"/>
                          </a:lnTo>
                          <a:lnTo>
                            <a:pt x="16702" y="47292"/>
                          </a:lnTo>
                          <a:lnTo>
                            <a:pt x="16702" y="3597"/>
                          </a:lnTo>
                          <a:lnTo>
                            <a:pt x="27605" y="3597"/>
                          </a:lnTo>
                          <a:lnTo>
                            <a:pt x="27605" y="-2014"/>
                          </a:lnTo>
                          <a:lnTo>
                            <a:pt x="-810" y="-2014"/>
                          </a:lnTo>
                          <a:lnTo>
                            <a:pt x="-810" y="35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6" name="자유형 1845">
                      <a:extLst>
                        <a:ext uri="{FF2B5EF4-FFF2-40B4-BE49-F238E27FC236}">
                          <a16:creationId xmlns:a16="http://schemas.microsoft.com/office/drawing/2014/main" id="{0E5CA175-C18D-E33C-2EA4-BEF2237E0C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259936" y="17214828"/>
                      <a:ext cx="31322" cy="50194"/>
                    </a:xfrm>
                    <a:custGeom>
                      <a:avLst/>
                      <a:gdLst>
                        <a:gd name="connsiteX0" fmla="*/ 6402 w 31322"/>
                        <a:gd name="connsiteY0" fmla="*/ 3555 h 50194"/>
                        <a:gd name="connsiteX1" fmla="*/ 29699 w 31322"/>
                        <a:gd name="connsiteY1" fmla="*/ 3555 h 50194"/>
                        <a:gd name="connsiteX2" fmla="*/ 29699 w 31322"/>
                        <a:gd name="connsiteY2" fmla="*/ -2057 h 50194"/>
                        <a:gd name="connsiteX3" fmla="*/ -1624 w 31322"/>
                        <a:gd name="connsiteY3" fmla="*/ -2057 h 50194"/>
                        <a:gd name="connsiteX4" fmla="*/ -1624 w 31322"/>
                        <a:gd name="connsiteY4" fmla="*/ 3555 h 50194"/>
                        <a:gd name="connsiteX5" fmla="*/ 8729 w 31322"/>
                        <a:gd name="connsiteY5" fmla="*/ 14101 h 50194"/>
                        <a:gd name="connsiteX6" fmla="*/ 16977 w 31322"/>
                        <a:gd name="connsiteY6" fmla="*/ 22650 h 50194"/>
                        <a:gd name="connsiteX7" fmla="*/ 21450 w 31322"/>
                        <a:gd name="connsiteY7" fmla="*/ 28736 h 50194"/>
                        <a:gd name="connsiteX8" fmla="*/ 22730 w 31322"/>
                        <a:gd name="connsiteY8" fmla="*/ 33639 h 50194"/>
                        <a:gd name="connsiteX9" fmla="*/ 19970 w 31322"/>
                        <a:gd name="connsiteY9" fmla="*/ 40043 h 50194"/>
                        <a:gd name="connsiteX10" fmla="*/ 12779 w 31322"/>
                        <a:gd name="connsiteY10" fmla="*/ 42526 h 50194"/>
                        <a:gd name="connsiteX11" fmla="*/ 6148 w 31322"/>
                        <a:gd name="connsiteY11" fmla="*/ 41438 h 50194"/>
                        <a:gd name="connsiteX12" fmla="*/ -1296 w 31322"/>
                        <a:gd name="connsiteY12" fmla="*/ 38131 h 50194"/>
                        <a:gd name="connsiteX13" fmla="*/ -1296 w 31322"/>
                        <a:gd name="connsiteY13" fmla="*/ 44872 h 50194"/>
                        <a:gd name="connsiteX14" fmla="*/ 6233 w 31322"/>
                        <a:gd name="connsiteY14" fmla="*/ 47313 h 50194"/>
                        <a:gd name="connsiteX15" fmla="*/ 12652 w 31322"/>
                        <a:gd name="connsiteY15" fmla="*/ 48138 h 50194"/>
                        <a:gd name="connsiteX16" fmla="*/ 24876 w 31322"/>
                        <a:gd name="connsiteY16" fmla="*/ 44302 h 50194"/>
                        <a:gd name="connsiteX17" fmla="*/ 29434 w 31322"/>
                        <a:gd name="connsiteY17" fmla="*/ 34073 h 50194"/>
                        <a:gd name="connsiteX18" fmla="*/ 28292 w 31322"/>
                        <a:gd name="connsiteY18" fmla="*/ 28303 h 50194"/>
                        <a:gd name="connsiteX19" fmla="*/ 24147 w 31322"/>
                        <a:gd name="connsiteY19" fmla="*/ 21889 h 50194"/>
                        <a:gd name="connsiteX20" fmla="*/ 18891 w 31322"/>
                        <a:gd name="connsiteY20" fmla="*/ 16352 h 50194"/>
                        <a:gd name="connsiteX21" fmla="*/ 6402 w 31322"/>
                        <a:gd name="connsiteY21" fmla="*/ 3555 h 501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1322" h="50194">
                          <a:moveTo>
                            <a:pt x="6402" y="3555"/>
                          </a:moveTo>
                          <a:lnTo>
                            <a:pt x="29699" y="3555"/>
                          </a:lnTo>
                          <a:lnTo>
                            <a:pt x="29699" y="-2057"/>
                          </a:lnTo>
                          <a:lnTo>
                            <a:pt x="-1624" y="-2057"/>
                          </a:lnTo>
                          <a:lnTo>
                            <a:pt x="-1624" y="3555"/>
                          </a:lnTo>
                          <a:cubicBezTo>
                            <a:pt x="907" y="6175"/>
                            <a:pt x="4358" y="9691"/>
                            <a:pt x="8729" y="14101"/>
                          </a:cubicBezTo>
                          <a:cubicBezTo>
                            <a:pt x="13107" y="18518"/>
                            <a:pt x="15856" y="21367"/>
                            <a:pt x="16977" y="22650"/>
                          </a:cubicBezTo>
                          <a:cubicBezTo>
                            <a:pt x="19113" y="25045"/>
                            <a:pt x="20604" y="27074"/>
                            <a:pt x="21450" y="28736"/>
                          </a:cubicBezTo>
                          <a:cubicBezTo>
                            <a:pt x="22303" y="30399"/>
                            <a:pt x="22730" y="32033"/>
                            <a:pt x="22730" y="33639"/>
                          </a:cubicBezTo>
                          <a:cubicBezTo>
                            <a:pt x="22730" y="36260"/>
                            <a:pt x="21810" y="38395"/>
                            <a:pt x="19970" y="40043"/>
                          </a:cubicBezTo>
                          <a:cubicBezTo>
                            <a:pt x="18130" y="41699"/>
                            <a:pt x="15733" y="42526"/>
                            <a:pt x="12779" y="42526"/>
                          </a:cubicBezTo>
                          <a:cubicBezTo>
                            <a:pt x="10685" y="42526"/>
                            <a:pt x="8475" y="42164"/>
                            <a:pt x="6148" y="41438"/>
                          </a:cubicBezTo>
                          <a:cubicBezTo>
                            <a:pt x="3829" y="40712"/>
                            <a:pt x="1347" y="39610"/>
                            <a:pt x="-1296" y="38131"/>
                          </a:cubicBezTo>
                          <a:lnTo>
                            <a:pt x="-1296" y="44872"/>
                          </a:lnTo>
                          <a:cubicBezTo>
                            <a:pt x="1390" y="45950"/>
                            <a:pt x="3900" y="46764"/>
                            <a:pt x="6233" y="47313"/>
                          </a:cubicBezTo>
                          <a:cubicBezTo>
                            <a:pt x="8574" y="47863"/>
                            <a:pt x="10713" y="48138"/>
                            <a:pt x="12652" y="48138"/>
                          </a:cubicBezTo>
                          <a:cubicBezTo>
                            <a:pt x="17763" y="48138"/>
                            <a:pt x="21838" y="46859"/>
                            <a:pt x="24876" y="44302"/>
                          </a:cubicBezTo>
                          <a:cubicBezTo>
                            <a:pt x="27915" y="41752"/>
                            <a:pt x="29434" y="38342"/>
                            <a:pt x="29434" y="34073"/>
                          </a:cubicBezTo>
                          <a:cubicBezTo>
                            <a:pt x="29434" y="32044"/>
                            <a:pt x="29054" y="30121"/>
                            <a:pt x="28292" y="28303"/>
                          </a:cubicBezTo>
                          <a:cubicBezTo>
                            <a:pt x="27538" y="26493"/>
                            <a:pt x="26156" y="24354"/>
                            <a:pt x="24147" y="21889"/>
                          </a:cubicBezTo>
                          <a:cubicBezTo>
                            <a:pt x="23597" y="21248"/>
                            <a:pt x="21845" y="19402"/>
                            <a:pt x="18891" y="16352"/>
                          </a:cubicBezTo>
                          <a:cubicBezTo>
                            <a:pt x="15944" y="13301"/>
                            <a:pt x="11781" y="9036"/>
                            <a:pt x="6402" y="355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7" name="자유형 1846">
                      <a:extLst>
                        <a:ext uri="{FF2B5EF4-FFF2-40B4-BE49-F238E27FC236}">
                          <a16:creationId xmlns:a16="http://schemas.microsoft.com/office/drawing/2014/main" id="{8372611C-50B7-964F-6E71-F8EEB042DA4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02498" y="17214828"/>
                      <a:ext cx="34103" cy="51155"/>
                    </a:xfrm>
                    <a:custGeom>
                      <a:avLst/>
                      <a:gdLst>
                        <a:gd name="connsiteX0" fmla="*/ 15345 w 34103"/>
                        <a:gd name="connsiteY0" fmla="*/ 43861 h 51155"/>
                        <a:gd name="connsiteX1" fmla="*/ 7593 w 34103"/>
                        <a:gd name="connsiteY1" fmla="*/ 38789 h 51155"/>
                        <a:gd name="connsiteX2" fmla="*/ 5002 w 34103"/>
                        <a:gd name="connsiteY2" fmla="*/ 23551 h 51155"/>
                        <a:gd name="connsiteX3" fmla="*/ 7593 w 34103"/>
                        <a:gd name="connsiteY3" fmla="*/ 8345 h 51155"/>
                        <a:gd name="connsiteX4" fmla="*/ 15345 w 34103"/>
                        <a:gd name="connsiteY4" fmla="*/ 3273 h 51155"/>
                        <a:gd name="connsiteX5" fmla="*/ 23128 w 34103"/>
                        <a:gd name="connsiteY5" fmla="*/ 8345 h 51155"/>
                        <a:gd name="connsiteX6" fmla="*/ 25729 w 34103"/>
                        <a:gd name="connsiteY6" fmla="*/ 23551 h 51155"/>
                        <a:gd name="connsiteX7" fmla="*/ 23128 w 34103"/>
                        <a:gd name="connsiteY7" fmla="*/ 38789 h 51155"/>
                        <a:gd name="connsiteX8" fmla="*/ 15345 w 34103"/>
                        <a:gd name="connsiteY8" fmla="*/ 43861 h 51155"/>
                        <a:gd name="connsiteX9" fmla="*/ 15345 w 34103"/>
                        <a:gd name="connsiteY9" fmla="*/ 49145 h 51155"/>
                        <a:gd name="connsiteX10" fmla="*/ 28024 w 34103"/>
                        <a:gd name="connsiteY10" fmla="*/ 42583 h 51155"/>
                        <a:gd name="connsiteX11" fmla="*/ 32402 w 34103"/>
                        <a:gd name="connsiteY11" fmla="*/ 23551 h 51155"/>
                        <a:gd name="connsiteX12" fmla="*/ 28024 w 34103"/>
                        <a:gd name="connsiteY12" fmla="*/ 4541 h 51155"/>
                        <a:gd name="connsiteX13" fmla="*/ 15345 w 34103"/>
                        <a:gd name="connsiteY13" fmla="*/ -2011 h 51155"/>
                        <a:gd name="connsiteX14" fmla="*/ 2676 w 34103"/>
                        <a:gd name="connsiteY14" fmla="*/ 4541 h 51155"/>
                        <a:gd name="connsiteX15" fmla="*/ -1702 w 34103"/>
                        <a:gd name="connsiteY15" fmla="*/ 23551 h 51155"/>
                        <a:gd name="connsiteX16" fmla="*/ 2676 w 34103"/>
                        <a:gd name="connsiteY16" fmla="*/ 42583 h 51155"/>
                        <a:gd name="connsiteX17" fmla="*/ 15345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45" y="43861"/>
                          </a:moveTo>
                          <a:cubicBezTo>
                            <a:pt x="11911" y="43861"/>
                            <a:pt x="9327" y="42170"/>
                            <a:pt x="7593" y="38789"/>
                          </a:cubicBezTo>
                          <a:cubicBezTo>
                            <a:pt x="5866" y="35415"/>
                            <a:pt x="5002" y="30335"/>
                            <a:pt x="5002" y="23551"/>
                          </a:cubicBezTo>
                          <a:cubicBezTo>
                            <a:pt x="5002" y="16795"/>
                            <a:pt x="5866" y="11726"/>
                            <a:pt x="7593" y="8345"/>
                          </a:cubicBezTo>
                          <a:cubicBezTo>
                            <a:pt x="9327" y="4963"/>
                            <a:pt x="11911" y="3273"/>
                            <a:pt x="15345" y="3273"/>
                          </a:cubicBezTo>
                          <a:cubicBezTo>
                            <a:pt x="18806" y="3273"/>
                            <a:pt x="21400" y="4963"/>
                            <a:pt x="23128" y="8345"/>
                          </a:cubicBezTo>
                          <a:cubicBezTo>
                            <a:pt x="24862" y="11726"/>
                            <a:pt x="25729" y="16795"/>
                            <a:pt x="25729" y="23551"/>
                          </a:cubicBezTo>
                          <a:cubicBezTo>
                            <a:pt x="25729" y="30335"/>
                            <a:pt x="24862" y="35415"/>
                            <a:pt x="23128" y="38789"/>
                          </a:cubicBezTo>
                          <a:cubicBezTo>
                            <a:pt x="21400" y="42170"/>
                            <a:pt x="18806" y="43861"/>
                            <a:pt x="15345" y="43861"/>
                          </a:cubicBezTo>
                          <a:close/>
                          <a:moveTo>
                            <a:pt x="15345" y="49145"/>
                          </a:moveTo>
                          <a:cubicBezTo>
                            <a:pt x="20879" y="49145"/>
                            <a:pt x="25105" y="46957"/>
                            <a:pt x="28024" y="42583"/>
                          </a:cubicBezTo>
                          <a:cubicBezTo>
                            <a:pt x="30942" y="38215"/>
                            <a:pt x="32402" y="31871"/>
                            <a:pt x="32402" y="23551"/>
                          </a:cubicBezTo>
                          <a:cubicBezTo>
                            <a:pt x="32402" y="15252"/>
                            <a:pt x="30942" y="8916"/>
                            <a:pt x="28024" y="4541"/>
                          </a:cubicBezTo>
                          <a:cubicBezTo>
                            <a:pt x="25105" y="173"/>
                            <a:pt x="20879" y="-2011"/>
                            <a:pt x="15345" y="-2011"/>
                          </a:cubicBezTo>
                          <a:cubicBezTo>
                            <a:pt x="9817" y="-2011"/>
                            <a:pt x="5595" y="173"/>
                            <a:pt x="2676" y="4541"/>
                          </a:cubicBezTo>
                          <a:cubicBezTo>
                            <a:pt x="-243" y="8916"/>
                            <a:pt x="-1702" y="15252"/>
                            <a:pt x="-1702" y="23551"/>
                          </a:cubicBezTo>
                          <a:cubicBezTo>
                            <a:pt x="-1702" y="31871"/>
                            <a:pt x="-243" y="38215"/>
                            <a:pt x="2676" y="42583"/>
                          </a:cubicBezTo>
                          <a:cubicBezTo>
                            <a:pt x="5595" y="46957"/>
                            <a:pt x="9817" y="49145"/>
                            <a:pt x="15345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8" name="자유형 1847">
                      <a:extLst>
                        <a:ext uri="{FF2B5EF4-FFF2-40B4-BE49-F238E27FC236}">
                          <a16:creationId xmlns:a16="http://schemas.microsoft.com/office/drawing/2014/main" id="{DC7ED15A-67AA-530E-15BE-C7569EBD4E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45557" y="17214828"/>
                      <a:ext cx="34103" cy="51155"/>
                    </a:xfrm>
                    <a:custGeom>
                      <a:avLst/>
                      <a:gdLst>
                        <a:gd name="connsiteX0" fmla="*/ 15351 w 34103"/>
                        <a:gd name="connsiteY0" fmla="*/ 43861 h 51155"/>
                        <a:gd name="connsiteX1" fmla="*/ 7600 w 34103"/>
                        <a:gd name="connsiteY1" fmla="*/ 38789 h 51155"/>
                        <a:gd name="connsiteX2" fmla="*/ 5009 w 34103"/>
                        <a:gd name="connsiteY2" fmla="*/ 23551 h 51155"/>
                        <a:gd name="connsiteX3" fmla="*/ 7600 w 34103"/>
                        <a:gd name="connsiteY3" fmla="*/ 8345 h 51155"/>
                        <a:gd name="connsiteX4" fmla="*/ 15351 w 34103"/>
                        <a:gd name="connsiteY4" fmla="*/ 3273 h 51155"/>
                        <a:gd name="connsiteX5" fmla="*/ 23134 w 34103"/>
                        <a:gd name="connsiteY5" fmla="*/ 8345 h 51155"/>
                        <a:gd name="connsiteX6" fmla="*/ 25735 w 34103"/>
                        <a:gd name="connsiteY6" fmla="*/ 23551 h 51155"/>
                        <a:gd name="connsiteX7" fmla="*/ 23134 w 34103"/>
                        <a:gd name="connsiteY7" fmla="*/ 38789 h 51155"/>
                        <a:gd name="connsiteX8" fmla="*/ 15351 w 34103"/>
                        <a:gd name="connsiteY8" fmla="*/ 43861 h 51155"/>
                        <a:gd name="connsiteX9" fmla="*/ 15351 w 34103"/>
                        <a:gd name="connsiteY9" fmla="*/ 49145 h 51155"/>
                        <a:gd name="connsiteX10" fmla="*/ 28030 w 34103"/>
                        <a:gd name="connsiteY10" fmla="*/ 42583 h 51155"/>
                        <a:gd name="connsiteX11" fmla="*/ 32408 w 34103"/>
                        <a:gd name="connsiteY11" fmla="*/ 23551 h 51155"/>
                        <a:gd name="connsiteX12" fmla="*/ 28030 w 34103"/>
                        <a:gd name="connsiteY12" fmla="*/ 4541 h 51155"/>
                        <a:gd name="connsiteX13" fmla="*/ 15351 w 34103"/>
                        <a:gd name="connsiteY13" fmla="*/ -2011 h 51155"/>
                        <a:gd name="connsiteX14" fmla="*/ 2682 w 34103"/>
                        <a:gd name="connsiteY14" fmla="*/ 4541 h 51155"/>
                        <a:gd name="connsiteX15" fmla="*/ -1696 w 34103"/>
                        <a:gd name="connsiteY15" fmla="*/ 23551 h 51155"/>
                        <a:gd name="connsiteX16" fmla="*/ 2682 w 34103"/>
                        <a:gd name="connsiteY16" fmla="*/ 42583 h 51155"/>
                        <a:gd name="connsiteX17" fmla="*/ 15351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51" y="43861"/>
                          </a:moveTo>
                          <a:cubicBezTo>
                            <a:pt x="11918" y="43861"/>
                            <a:pt x="9334" y="42170"/>
                            <a:pt x="7600" y="38789"/>
                          </a:cubicBezTo>
                          <a:cubicBezTo>
                            <a:pt x="5872" y="35415"/>
                            <a:pt x="5009" y="30335"/>
                            <a:pt x="5009" y="23551"/>
                          </a:cubicBezTo>
                          <a:cubicBezTo>
                            <a:pt x="5009" y="16795"/>
                            <a:pt x="5872" y="11726"/>
                            <a:pt x="7600" y="8345"/>
                          </a:cubicBezTo>
                          <a:cubicBezTo>
                            <a:pt x="9334" y="4963"/>
                            <a:pt x="11918" y="3273"/>
                            <a:pt x="15351" y="3273"/>
                          </a:cubicBezTo>
                          <a:cubicBezTo>
                            <a:pt x="18812" y="3273"/>
                            <a:pt x="21407" y="4963"/>
                            <a:pt x="23134" y="8345"/>
                          </a:cubicBezTo>
                          <a:cubicBezTo>
                            <a:pt x="24868" y="11726"/>
                            <a:pt x="25735" y="16795"/>
                            <a:pt x="25735" y="23551"/>
                          </a:cubicBezTo>
                          <a:cubicBezTo>
                            <a:pt x="25735" y="30335"/>
                            <a:pt x="24868" y="35415"/>
                            <a:pt x="23134" y="38789"/>
                          </a:cubicBezTo>
                          <a:cubicBezTo>
                            <a:pt x="21407" y="42170"/>
                            <a:pt x="18812" y="43861"/>
                            <a:pt x="15351" y="43861"/>
                          </a:cubicBezTo>
                          <a:close/>
                          <a:moveTo>
                            <a:pt x="15351" y="49145"/>
                          </a:moveTo>
                          <a:cubicBezTo>
                            <a:pt x="20885" y="49145"/>
                            <a:pt x="25112" y="46957"/>
                            <a:pt x="28030" y="42583"/>
                          </a:cubicBezTo>
                          <a:cubicBezTo>
                            <a:pt x="30949" y="38215"/>
                            <a:pt x="32408" y="31871"/>
                            <a:pt x="32408" y="23551"/>
                          </a:cubicBezTo>
                          <a:cubicBezTo>
                            <a:pt x="32408" y="15252"/>
                            <a:pt x="30949" y="8916"/>
                            <a:pt x="28030" y="4541"/>
                          </a:cubicBezTo>
                          <a:cubicBezTo>
                            <a:pt x="25112" y="173"/>
                            <a:pt x="20885" y="-2011"/>
                            <a:pt x="15351" y="-2011"/>
                          </a:cubicBezTo>
                          <a:cubicBezTo>
                            <a:pt x="9824" y="-2011"/>
                            <a:pt x="5601" y="173"/>
                            <a:pt x="2682" y="4541"/>
                          </a:cubicBezTo>
                          <a:cubicBezTo>
                            <a:pt x="-236" y="8916"/>
                            <a:pt x="-1696" y="15252"/>
                            <a:pt x="-1696" y="23551"/>
                          </a:cubicBezTo>
                          <a:cubicBezTo>
                            <a:pt x="-1696" y="31871"/>
                            <a:pt x="-236" y="38215"/>
                            <a:pt x="2682" y="42583"/>
                          </a:cubicBezTo>
                          <a:cubicBezTo>
                            <a:pt x="5601" y="46957"/>
                            <a:pt x="9824" y="49145"/>
                            <a:pt x="15351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9" name="자유형 1848">
                      <a:extLst>
                        <a:ext uri="{FF2B5EF4-FFF2-40B4-BE49-F238E27FC236}">
                          <a16:creationId xmlns:a16="http://schemas.microsoft.com/office/drawing/2014/main" id="{0EFDCFE6-973F-9A0C-7128-DCEC6B84AD5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388617" y="17214828"/>
                      <a:ext cx="34103" cy="51155"/>
                    </a:xfrm>
                    <a:custGeom>
                      <a:avLst/>
                      <a:gdLst>
                        <a:gd name="connsiteX0" fmla="*/ 15357 w 34103"/>
                        <a:gd name="connsiteY0" fmla="*/ 43861 h 51155"/>
                        <a:gd name="connsiteX1" fmla="*/ 7606 w 34103"/>
                        <a:gd name="connsiteY1" fmla="*/ 38789 h 51155"/>
                        <a:gd name="connsiteX2" fmla="*/ 5015 w 34103"/>
                        <a:gd name="connsiteY2" fmla="*/ 23551 h 51155"/>
                        <a:gd name="connsiteX3" fmla="*/ 7606 w 34103"/>
                        <a:gd name="connsiteY3" fmla="*/ 8345 h 51155"/>
                        <a:gd name="connsiteX4" fmla="*/ 15357 w 34103"/>
                        <a:gd name="connsiteY4" fmla="*/ 3273 h 51155"/>
                        <a:gd name="connsiteX5" fmla="*/ 23140 w 34103"/>
                        <a:gd name="connsiteY5" fmla="*/ 8345 h 51155"/>
                        <a:gd name="connsiteX6" fmla="*/ 25742 w 34103"/>
                        <a:gd name="connsiteY6" fmla="*/ 23551 h 51155"/>
                        <a:gd name="connsiteX7" fmla="*/ 23140 w 34103"/>
                        <a:gd name="connsiteY7" fmla="*/ 38789 h 51155"/>
                        <a:gd name="connsiteX8" fmla="*/ 15357 w 34103"/>
                        <a:gd name="connsiteY8" fmla="*/ 43861 h 51155"/>
                        <a:gd name="connsiteX9" fmla="*/ 15357 w 34103"/>
                        <a:gd name="connsiteY9" fmla="*/ 49145 h 51155"/>
                        <a:gd name="connsiteX10" fmla="*/ 28037 w 34103"/>
                        <a:gd name="connsiteY10" fmla="*/ 42583 h 51155"/>
                        <a:gd name="connsiteX11" fmla="*/ 32415 w 34103"/>
                        <a:gd name="connsiteY11" fmla="*/ 23551 h 51155"/>
                        <a:gd name="connsiteX12" fmla="*/ 28037 w 34103"/>
                        <a:gd name="connsiteY12" fmla="*/ 4541 h 51155"/>
                        <a:gd name="connsiteX13" fmla="*/ 15357 w 34103"/>
                        <a:gd name="connsiteY13" fmla="*/ -2011 h 51155"/>
                        <a:gd name="connsiteX14" fmla="*/ 2689 w 34103"/>
                        <a:gd name="connsiteY14" fmla="*/ 4541 h 51155"/>
                        <a:gd name="connsiteX15" fmla="*/ -1689 w 34103"/>
                        <a:gd name="connsiteY15" fmla="*/ 23551 h 51155"/>
                        <a:gd name="connsiteX16" fmla="*/ 2689 w 34103"/>
                        <a:gd name="connsiteY16" fmla="*/ 42583 h 51155"/>
                        <a:gd name="connsiteX17" fmla="*/ 15357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57" y="43861"/>
                          </a:moveTo>
                          <a:cubicBezTo>
                            <a:pt x="11924" y="43861"/>
                            <a:pt x="9340" y="42170"/>
                            <a:pt x="7606" y="38789"/>
                          </a:cubicBezTo>
                          <a:cubicBezTo>
                            <a:pt x="5879" y="35415"/>
                            <a:pt x="5015" y="30335"/>
                            <a:pt x="5015" y="23551"/>
                          </a:cubicBezTo>
                          <a:cubicBezTo>
                            <a:pt x="5015" y="16795"/>
                            <a:pt x="5879" y="11726"/>
                            <a:pt x="7606" y="8345"/>
                          </a:cubicBezTo>
                          <a:cubicBezTo>
                            <a:pt x="9340" y="4963"/>
                            <a:pt x="11924" y="3273"/>
                            <a:pt x="15357" y="3273"/>
                          </a:cubicBezTo>
                          <a:cubicBezTo>
                            <a:pt x="18819" y="3273"/>
                            <a:pt x="21413" y="4963"/>
                            <a:pt x="23140" y="8345"/>
                          </a:cubicBezTo>
                          <a:cubicBezTo>
                            <a:pt x="24875" y="11726"/>
                            <a:pt x="25742" y="16795"/>
                            <a:pt x="25742" y="23551"/>
                          </a:cubicBezTo>
                          <a:cubicBezTo>
                            <a:pt x="25742" y="30335"/>
                            <a:pt x="24875" y="35415"/>
                            <a:pt x="23140" y="38789"/>
                          </a:cubicBezTo>
                          <a:cubicBezTo>
                            <a:pt x="21413" y="42170"/>
                            <a:pt x="18819" y="43861"/>
                            <a:pt x="15357" y="43861"/>
                          </a:cubicBezTo>
                          <a:close/>
                          <a:moveTo>
                            <a:pt x="15357" y="49145"/>
                          </a:moveTo>
                          <a:cubicBezTo>
                            <a:pt x="20891" y="49145"/>
                            <a:pt x="25118" y="46957"/>
                            <a:pt x="28037" y="42583"/>
                          </a:cubicBezTo>
                          <a:cubicBezTo>
                            <a:pt x="30955" y="38215"/>
                            <a:pt x="32415" y="31871"/>
                            <a:pt x="32415" y="23551"/>
                          </a:cubicBezTo>
                          <a:cubicBezTo>
                            <a:pt x="32415" y="15252"/>
                            <a:pt x="30955" y="8916"/>
                            <a:pt x="28037" y="4541"/>
                          </a:cubicBezTo>
                          <a:cubicBezTo>
                            <a:pt x="25118" y="173"/>
                            <a:pt x="20891" y="-2011"/>
                            <a:pt x="15357" y="-2011"/>
                          </a:cubicBezTo>
                          <a:cubicBezTo>
                            <a:pt x="9830" y="-2011"/>
                            <a:pt x="5607" y="173"/>
                            <a:pt x="2689" y="4541"/>
                          </a:cubicBezTo>
                          <a:cubicBezTo>
                            <a:pt x="-230" y="8916"/>
                            <a:pt x="-1689" y="15252"/>
                            <a:pt x="-1689" y="23551"/>
                          </a:cubicBezTo>
                          <a:cubicBezTo>
                            <a:pt x="-1689" y="31871"/>
                            <a:pt x="-230" y="38215"/>
                            <a:pt x="2689" y="42583"/>
                          </a:cubicBezTo>
                          <a:cubicBezTo>
                            <a:pt x="5607" y="46957"/>
                            <a:pt x="9830" y="49145"/>
                            <a:pt x="15357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0" name="그래픽 357">
                  <a:extLst>
                    <a:ext uri="{FF2B5EF4-FFF2-40B4-BE49-F238E27FC236}">
                      <a16:creationId xmlns:a16="http://schemas.microsoft.com/office/drawing/2014/main" id="{D5933EC2-910E-608E-9DF0-76ABFF6D90F8}"/>
                    </a:ext>
                  </a:extLst>
                </p:cNvPr>
                <p:cNvGrpSpPr/>
                <p:nvPr/>
              </p:nvGrpSpPr>
              <p:grpSpPr>
                <a:xfrm>
                  <a:off x="28511047" y="15366579"/>
                  <a:ext cx="203369" cy="1899404"/>
                  <a:chOff x="28511047" y="15366579"/>
                  <a:chExt cx="203369" cy="1899404"/>
                </a:xfrm>
              </p:grpSpPr>
              <p:sp>
                <p:nvSpPr>
                  <p:cNvPr id="1851" name="자유형 1850">
                    <a:extLst>
                      <a:ext uri="{FF2B5EF4-FFF2-40B4-BE49-F238E27FC236}">
                        <a16:creationId xmlns:a16="http://schemas.microsoft.com/office/drawing/2014/main" id="{747A1F77-B63D-4168-DE50-187C002626DB}"/>
                      </a:ext>
                    </a:extLst>
                  </p:cNvPr>
                  <p:cNvSpPr/>
                  <p:nvPr/>
                </p:nvSpPr>
                <p:spPr>
                  <a:xfrm>
                    <a:off x="28611263" y="15366579"/>
                    <a:ext cx="6767" cy="1799717"/>
                  </a:xfrm>
                  <a:custGeom>
                    <a:avLst/>
                    <a:gdLst>
                      <a:gd name="connsiteX0" fmla="*/ 0 w 6767"/>
                      <a:gd name="connsiteY0" fmla="*/ 1799717 h 1799717"/>
                      <a:gd name="connsiteX1" fmla="*/ 0 w 6767"/>
                      <a:gd name="connsiteY1" fmla="*/ 0 h 1799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1799717">
                        <a:moveTo>
                          <a:pt x="0" y="1799717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2" name="자유형 1851">
                    <a:extLst>
                      <a:ext uri="{FF2B5EF4-FFF2-40B4-BE49-F238E27FC236}">
                        <a16:creationId xmlns:a16="http://schemas.microsoft.com/office/drawing/2014/main" id="{14D76A74-6756-7504-ECAC-BEA64288DDFF}"/>
                      </a:ext>
                    </a:extLst>
                  </p:cNvPr>
                  <p:cNvSpPr/>
                  <p:nvPr/>
                </p:nvSpPr>
                <p:spPr>
                  <a:xfrm>
                    <a:off x="28611263" y="17166296"/>
                    <a:ext cx="6767" cy="23670"/>
                  </a:xfrm>
                  <a:custGeom>
                    <a:avLst/>
                    <a:gdLst>
                      <a:gd name="connsiteX0" fmla="*/ 376 w 6767"/>
                      <a:gd name="connsiteY0" fmla="*/ 308 h 23670"/>
                      <a:gd name="connsiteX1" fmla="*/ 376 w 6767"/>
                      <a:gd name="connsiteY1" fmla="*/ 23978 h 23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767" h="23670">
                        <a:moveTo>
                          <a:pt x="376" y="308"/>
                        </a:moveTo>
                        <a:lnTo>
                          <a:pt x="376" y="23978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53" name="그래픽 357">
                    <a:extLst>
                      <a:ext uri="{FF2B5EF4-FFF2-40B4-BE49-F238E27FC236}">
                        <a16:creationId xmlns:a16="http://schemas.microsoft.com/office/drawing/2014/main" id="{A134AB9B-03FF-B7F0-38D2-B622F1BE7E76}"/>
                      </a:ext>
                    </a:extLst>
                  </p:cNvPr>
                  <p:cNvGrpSpPr/>
                  <p:nvPr/>
                </p:nvGrpSpPr>
                <p:grpSpPr>
                  <a:xfrm>
                    <a:off x="28511047" y="17214828"/>
                    <a:ext cx="203369" cy="51155"/>
                    <a:chOff x="28511047" y="17214828"/>
                    <a:chExt cx="203369" cy="51155"/>
                  </a:xfrm>
                  <a:solidFill>
                    <a:srgbClr val="000000"/>
                  </a:solidFill>
                </p:grpSpPr>
                <p:sp>
                  <p:nvSpPr>
                    <p:cNvPr id="1854" name="자유형 1853">
                      <a:extLst>
                        <a:ext uri="{FF2B5EF4-FFF2-40B4-BE49-F238E27FC236}">
                          <a16:creationId xmlns:a16="http://schemas.microsoft.com/office/drawing/2014/main" id="{206AA4A4-35A0-187D-DFF1-FB1B2D9BA7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511047" y="17215716"/>
                      <a:ext cx="29376" cy="49306"/>
                    </a:xfrm>
                    <a:custGeom>
                      <a:avLst/>
                      <a:gdLst>
                        <a:gd name="connsiteX0" fmla="*/ -767 w 29376"/>
                        <a:gd name="connsiteY0" fmla="*/ 3597 h 49306"/>
                        <a:gd name="connsiteX1" fmla="*/ 10136 w 29376"/>
                        <a:gd name="connsiteY1" fmla="*/ 3597 h 49306"/>
                        <a:gd name="connsiteX2" fmla="*/ 10136 w 29376"/>
                        <a:gd name="connsiteY2" fmla="*/ 41216 h 49306"/>
                        <a:gd name="connsiteX3" fmla="*/ -1729 w 29376"/>
                        <a:gd name="connsiteY3" fmla="*/ 38838 h 49306"/>
                        <a:gd name="connsiteX4" fmla="*/ -1729 w 29376"/>
                        <a:gd name="connsiteY4" fmla="*/ 44914 h 49306"/>
                        <a:gd name="connsiteX5" fmla="*/ 10072 w 29376"/>
                        <a:gd name="connsiteY5" fmla="*/ 47292 h 49306"/>
                        <a:gd name="connsiteX6" fmla="*/ 16745 w 29376"/>
                        <a:gd name="connsiteY6" fmla="*/ 47292 h 49306"/>
                        <a:gd name="connsiteX7" fmla="*/ 16745 w 29376"/>
                        <a:gd name="connsiteY7" fmla="*/ 3597 h 49306"/>
                        <a:gd name="connsiteX8" fmla="*/ 27648 w 29376"/>
                        <a:gd name="connsiteY8" fmla="*/ 3597 h 49306"/>
                        <a:gd name="connsiteX9" fmla="*/ 27648 w 29376"/>
                        <a:gd name="connsiteY9" fmla="*/ -2014 h 49306"/>
                        <a:gd name="connsiteX10" fmla="*/ -767 w 29376"/>
                        <a:gd name="connsiteY10" fmla="*/ -2014 h 49306"/>
                        <a:gd name="connsiteX11" fmla="*/ -767 w 29376"/>
                        <a:gd name="connsiteY11" fmla="*/ 3597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767" y="3597"/>
                          </a:moveTo>
                          <a:lnTo>
                            <a:pt x="10136" y="3597"/>
                          </a:lnTo>
                          <a:lnTo>
                            <a:pt x="10136" y="41216"/>
                          </a:lnTo>
                          <a:lnTo>
                            <a:pt x="-1729" y="38838"/>
                          </a:lnTo>
                          <a:lnTo>
                            <a:pt x="-1729" y="44914"/>
                          </a:lnTo>
                          <a:lnTo>
                            <a:pt x="10072" y="47292"/>
                          </a:lnTo>
                          <a:lnTo>
                            <a:pt x="16745" y="47292"/>
                          </a:lnTo>
                          <a:lnTo>
                            <a:pt x="16745" y="3597"/>
                          </a:lnTo>
                          <a:lnTo>
                            <a:pt x="27648" y="3597"/>
                          </a:lnTo>
                          <a:lnTo>
                            <a:pt x="27648" y="-2014"/>
                          </a:lnTo>
                          <a:lnTo>
                            <a:pt x="-767" y="-2014"/>
                          </a:lnTo>
                          <a:lnTo>
                            <a:pt x="-767" y="35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5" name="자유형 1854">
                      <a:extLst>
                        <a:ext uri="{FF2B5EF4-FFF2-40B4-BE49-F238E27FC236}">
                          <a16:creationId xmlns:a16="http://schemas.microsoft.com/office/drawing/2014/main" id="{07615CC6-5BE9-EA17-2446-96AD47715D0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549982" y="17215716"/>
                      <a:ext cx="35954" cy="49306"/>
                    </a:xfrm>
                    <a:custGeom>
                      <a:avLst/>
                      <a:gdLst>
                        <a:gd name="connsiteX0" fmla="*/ 20627 w 35954"/>
                        <a:gd name="connsiteY0" fmla="*/ 41480 h 49306"/>
                        <a:gd name="connsiteX1" fmla="*/ 3770 w 35954"/>
                        <a:gd name="connsiteY1" fmla="*/ 15157 h 49306"/>
                        <a:gd name="connsiteX2" fmla="*/ 20627 w 35954"/>
                        <a:gd name="connsiteY2" fmla="*/ 15157 h 49306"/>
                        <a:gd name="connsiteX3" fmla="*/ 20627 w 35954"/>
                        <a:gd name="connsiteY3" fmla="*/ 41480 h 49306"/>
                        <a:gd name="connsiteX4" fmla="*/ 18871 w 35954"/>
                        <a:gd name="connsiteY4" fmla="*/ 47292 h 49306"/>
                        <a:gd name="connsiteX5" fmla="*/ 27268 w 35954"/>
                        <a:gd name="connsiteY5" fmla="*/ 47292 h 49306"/>
                        <a:gd name="connsiteX6" fmla="*/ 27268 w 35954"/>
                        <a:gd name="connsiteY6" fmla="*/ 15157 h 49306"/>
                        <a:gd name="connsiteX7" fmla="*/ 34311 w 35954"/>
                        <a:gd name="connsiteY7" fmla="*/ 15157 h 49306"/>
                        <a:gd name="connsiteX8" fmla="*/ 34311 w 35954"/>
                        <a:gd name="connsiteY8" fmla="*/ 9609 h 49306"/>
                        <a:gd name="connsiteX9" fmla="*/ 27268 w 35954"/>
                        <a:gd name="connsiteY9" fmla="*/ 9609 h 49306"/>
                        <a:gd name="connsiteX10" fmla="*/ 27268 w 35954"/>
                        <a:gd name="connsiteY10" fmla="*/ -2014 h 49306"/>
                        <a:gd name="connsiteX11" fmla="*/ 20627 w 35954"/>
                        <a:gd name="connsiteY11" fmla="*/ -2014 h 49306"/>
                        <a:gd name="connsiteX12" fmla="*/ 20627 w 35954"/>
                        <a:gd name="connsiteY12" fmla="*/ 9609 h 49306"/>
                        <a:gd name="connsiteX13" fmla="*/ -1644 w 35954"/>
                        <a:gd name="connsiteY13" fmla="*/ 9609 h 49306"/>
                        <a:gd name="connsiteX14" fmla="*/ -1644 w 35954"/>
                        <a:gd name="connsiteY14" fmla="*/ 16045 h 49306"/>
                        <a:gd name="connsiteX15" fmla="*/ 18871 w 35954"/>
                        <a:gd name="connsiteY15" fmla="*/ 47292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627" y="41480"/>
                          </a:moveTo>
                          <a:lnTo>
                            <a:pt x="3770" y="15157"/>
                          </a:lnTo>
                          <a:lnTo>
                            <a:pt x="20627" y="15157"/>
                          </a:lnTo>
                          <a:lnTo>
                            <a:pt x="20627" y="41480"/>
                          </a:lnTo>
                          <a:close/>
                          <a:moveTo>
                            <a:pt x="18871" y="47292"/>
                          </a:moveTo>
                          <a:lnTo>
                            <a:pt x="27268" y="47292"/>
                          </a:lnTo>
                          <a:lnTo>
                            <a:pt x="27268" y="15157"/>
                          </a:lnTo>
                          <a:lnTo>
                            <a:pt x="34311" y="15157"/>
                          </a:lnTo>
                          <a:lnTo>
                            <a:pt x="34311" y="9609"/>
                          </a:lnTo>
                          <a:lnTo>
                            <a:pt x="27268" y="9609"/>
                          </a:lnTo>
                          <a:lnTo>
                            <a:pt x="27268" y="-2014"/>
                          </a:lnTo>
                          <a:lnTo>
                            <a:pt x="20627" y="-2014"/>
                          </a:lnTo>
                          <a:lnTo>
                            <a:pt x="20627" y="9609"/>
                          </a:lnTo>
                          <a:lnTo>
                            <a:pt x="-1644" y="9609"/>
                          </a:lnTo>
                          <a:lnTo>
                            <a:pt x="-1644" y="16045"/>
                          </a:lnTo>
                          <a:lnTo>
                            <a:pt x="18871" y="4729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6" name="자유형 1855">
                      <a:extLst>
                        <a:ext uri="{FF2B5EF4-FFF2-40B4-BE49-F238E27FC236}">
                          <a16:creationId xmlns:a16="http://schemas.microsoft.com/office/drawing/2014/main" id="{EBEF9375-9875-FD01-8A9C-B0C848F6F8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594194" y="17214828"/>
                      <a:ext cx="34103" cy="51155"/>
                    </a:xfrm>
                    <a:custGeom>
                      <a:avLst/>
                      <a:gdLst>
                        <a:gd name="connsiteX0" fmla="*/ 15388 w 34103"/>
                        <a:gd name="connsiteY0" fmla="*/ 43861 h 51155"/>
                        <a:gd name="connsiteX1" fmla="*/ 7636 w 34103"/>
                        <a:gd name="connsiteY1" fmla="*/ 38789 h 51155"/>
                        <a:gd name="connsiteX2" fmla="*/ 5045 w 34103"/>
                        <a:gd name="connsiteY2" fmla="*/ 23551 h 51155"/>
                        <a:gd name="connsiteX3" fmla="*/ 7636 w 34103"/>
                        <a:gd name="connsiteY3" fmla="*/ 8345 h 51155"/>
                        <a:gd name="connsiteX4" fmla="*/ 15388 w 34103"/>
                        <a:gd name="connsiteY4" fmla="*/ 3273 h 51155"/>
                        <a:gd name="connsiteX5" fmla="*/ 23171 w 34103"/>
                        <a:gd name="connsiteY5" fmla="*/ 8345 h 51155"/>
                        <a:gd name="connsiteX6" fmla="*/ 25772 w 34103"/>
                        <a:gd name="connsiteY6" fmla="*/ 23551 h 51155"/>
                        <a:gd name="connsiteX7" fmla="*/ 23171 w 34103"/>
                        <a:gd name="connsiteY7" fmla="*/ 38789 h 51155"/>
                        <a:gd name="connsiteX8" fmla="*/ 15388 w 34103"/>
                        <a:gd name="connsiteY8" fmla="*/ 43861 h 51155"/>
                        <a:gd name="connsiteX9" fmla="*/ 15388 w 34103"/>
                        <a:gd name="connsiteY9" fmla="*/ 49145 h 51155"/>
                        <a:gd name="connsiteX10" fmla="*/ 28067 w 34103"/>
                        <a:gd name="connsiteY10" fmla="*/ 42583 h 51155"/>
                        <a:gd name="connsiteX11" fmla="*/ 32445 w 34103"/>
                        <a:gd name="connsiteY11" fmla="*/ 23551 h 51155"/>
                        <a:gd name="connsiteX12" fmla="*/ 28067 w 34103"/>
                        <a:gd name="connsiteY12" fmla="*/ 4541 h 51155"/>
                        <a:gd name="connsiteX13" fmla="*/ 15388 w 34103"/>
                        <a:gd name="connsiteY13" fmla="*/ -2011 h 51155"/>
                        <a:gd name="connsiteX14" fmla="*/ 2719 w 34103"/>
                        <a:gd name="connsiteY14" fmla="*/ 4541 h 51155"/>
                        <a:gd name="connsiteX15" fmla="*/ -1659 w 34103"/>
                        <a:gd name="connsiteY15" fmla="*/ 23551 h 51155"/>
                        <a:gd name="connsiteX16" fmla="*/ 2719 w 34103"/>
                        <a:gd name="connsiteY16" fmla="*/ 42583 h 51155"/>
                        <a:gd name="connsiteX17" fmla="*/ 15388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88" y="43861"/>
                          </a:moveTo>
                          <a:cubicBezTo>
                            <a:pt x="11954" y="43861"/>
                            <a:pt x="9371" y="42170"/>
                            <a:pt x="7636" y="38789"/>
                          </a:cubicBezTo>
                          <a:cubicBezTo>
                            <a:pt x="5909" y="35415"/>
                            <a:pt x="5045" y="30335"/>
                            <a:pt x="5045" y="23551"/>
                          </a:cubicBezTo>
                          <a:cubicBezTo>
                            <a:pt x="5045" y="16795"/>
                            <a:pt x="5909" y="11726"/>
                            <a:pt x="7636" y="8345"/>
                          </a:cubicBezTo>
                          <a:cubicBezTo>
                            <a:pt x="9371" y="4963"/>
                            <a:pt x="11954" y="3273"/>
                            <a:pt x="15388" y="3273"/>
                          </a:cubicBezTo>
                          <a:cubicBezTo>
                            <a:pt x="18849" y="3273"/>
                            <a:pt x="21444" y="4963"/>
                            <a:pt x="23171" y="8345"/>
                          </a:cubicBezTo>
                          <a:cubicBezTo>
                            <a:pt x="24905" y="11726"/>
                            <a:pt x="25772" y="16795"/>
                            <a:pt x="25772" y="23551"/>
                          </a:cubicBezTo>
                          <a:cubicBezTo>
                            <a:pt x="25772" y="30335"/>
                            <a:pt x="24905" y="35415"/>
                            <a:pt x="23171" y="38789"/>
                          </a:cubicBezTo>
                          <a:cubicBezTo>
                            <a:pt x="21444" y="42170"/>
                            <a:pt x="18849" y="43861"/>
                            <a:pt x="15388" y="43861"/>
                          </a:cubicBezTo>
                          <a:close/>
                          <a:moveTo>
                            <a:pt x="15388" y="49145"/>
                          </a:moveTo>
                          <a:cubicBezTo>
                            <a:pt x="20922" y="49145"/>
                            <a:pt x="25148" y="46957"/>
                            <a:pt x="28067" y="42583"/>
                          </a:cubicBezTo>
                          <a:cubicBezTo>
                            <a:pt x="30986" y="38215"/>
                            <a:pt x="32445" y="31871"/>
                            <a:pt x="32445" y="23551"/>
                          </a:cubicBezTo>
                          <a:cubicBezTo>
                            <a:pt x="32445" y="15252"/>
                            <a:pt x="30986" y="8916"/>
                            <a:pt x="28067" y="4541"/>
                          </a:cubicBezTo>
                          <a:cubicBezTo>
                            <a:pt x="25148" y="173"/>
                            <a:pt x="20922" y="-2011"/>
                            <a:pt x="15388" y="-2011"/>
                          </a:cubicBezTo>
                          <a:cubicBezTo>
                            <a:pt x="9861" y="-2011"/>
                            <a:pt x="5638" y="173"/>
                            <a:pt x="2719" y="4541"/>
                          </a:cubicBezTo>
                          <a:cubicBezTo>
                            <a:pt x="-200" y="8916"/>
                            <a:pt x="-1659" y="15252"/>
                            <a:pt x="-1659" y="23551"/>
                          </a:cubicBezTo>
                          <a:cubicBezTo>
                            <a:pt x="-1659" y="31871"/>
                            <a:pt x="-200" y="38215"/>
                            <a:pt x="2719" y="42583"/>
                          </a:cubicBezTo>
                          <a:cubicBezTo>
                            <a:pt x="5638" y="46957"/>
                            <a:pt x="9861" y="49145"/>
                            <a:pt x="15388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7" name="자유형 1856">
                      <a:extLst>
                        <a:ext uri="{FF2B5EF4-FFF2-40B4-BE49-F238E27FC236}">
                          <a16:creationId xmlns:a16="http://schemas.microsoft.com/office/drawing/2014/main" id="{BBE5D00B-BE32-20F4-185E-24D4300E5B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637254" y="17214828"/>
                      <a:ext cx="34103" cy="51155"/>
                    </a:xfrm>
                    <a:custGeom>
                      <a:avLst/>
                      <a:gdLst>
                        <a:gd name="connsiteX0" fmla="*/ 15394 w 34103"/>
                        <a:gd name="connsiteY0" fmla="*/ 43861 h 51155"/>
                        <a:gd name="connsiteX1" fmla="*/ 7643 w 34103"/>
                        <a:gd name="connsiteY1" fmla="*/ 38789 h 51155"/>
                        <a:gd name="connsiteX2" fmla="*/ 5052 w 34103"/>
                        <a:gd name="connsiteY2" fmla="*/ 23551 h 51155"/>
                        <a:gd name="connsiteX3" fmla="*/ 7643 w 34103"/>
                        <a:gd name="connsiteY3" fmla="*/ 8345 h 51155"/>
                        <a:gd name="connsiteX4" fmla="*/ 15394 w 34103"/>
                        <a:gd name="connsiteY4" fmla="*/ 3273 h 51155"/>
                        <a:gd name="connsiteX5" fmla="*/ 23177 w 34103"/>
                        <a:gd name="connsiteY5" fmla="*/ 8345 h 51155"/>
                        <a:gd name="connsiteX6" fmla="*/ 25779 w 34103"/>
                        <a:gd name="connsiteY6" fmla="*/ 23551 h 51155"/>
                        <a:gd name="connsiteX7" fmla="*/ 23177 w 34103"/>
                        <a:gd name="connsiteY7" fmla="*/ 38789 h 51155"/>
                        <a:gd name="connsiteX8" fmla="*/ 15394 w 34103"/>
                        <a:gd name="connsiteY8" fmla="*/ 43861 h 51155"/>
                        <a:gd name="connsiteX9" fmla="*/ 15394 w 34103"/>
                        <a:gd name="connsiteY9" fmla="*/ 49145 h 51155"/>
                        <a:gd name="connsiteX10" fmla="*/ 28073 w 34103"/>
                        <a:gd name="connsiteY10" fmla="*/ 42583 h 51155"/>
                        <a:gd name="connsiteX11" fmla="*/ 32451 w 34103"/>
                        <a:gd name="connsiteY11" fmla="*/ 23551 h 51155"/>
                        <a:gd name="connsiteX12" fmla="*/ 28073 w 34103"/>
                        <a:gd name="connsiteY12" fmla="*/ 4541 h 51155"/>
                        <a:gd name="connsiteX13" fmla="*/ 15394 w 34103"/>
                        <a:gd name="connsiteY13" fmla="*/ -2011 h 51155"/>
                        <a:gd name="connsiteX14" fmla="*/ 2725 w 34103"/>
                        <a:gd name="connsiteY14" fmla="*/ 4541 h 51155"/>
                        <a:gd name="connsiteX15" fmla="*/ -1653 w 34103"/>
                        <a:gd name="connsiteY15" fmla="*/ 23551 h 51155"/>
                        <a:gd name="connsiteX16" fmla="*/ 2725 w 34103"/>
                        <a:gd name="connsiteY16" fmla="*/ 42583 h 51155"/>
                        <a:gd name="connsiteX17" fmla="*/ 15394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394" y="43861"/>
                          </a:moveTo>
                          <a:cubicBezTo>
                            <a:pt x="11961" y="43861"/>
                            <a:pt x="9377" y="42170"/>
                            <a:pt x="7643" y="38789"/>
                          </a:cubicBezTo>
                          <a:cubicBezTo>
                            <a:pt x="5915" y="35415"/>
                            <a:pt x="5052" y="30335"/>
                            <a:pt x="5052" y="23551"/>
                          </a:cubicBezTo>
                          <a:cubicBezTo>
                            <a:pt x="5052" y="16795"/>
                            <a:pt x="5915" y="11726"/>
                            <a:pt x="7643" y="8345"/>
                          </a:cubicBezTo>
                          <a:cubicBezTo>
                            <a:pt x="9377" y="4963"/>
                            <a:pt x="11961" y="3273"/>
                            <a:pt x="15394" y="3273"/>
                          </a:cubicBezTo>
                          <a:cubicBezTo>
                            <a:pt x="18855" y="3273"/>
                            <a:pt x="21450" y="4963"/>
                            <a:pt x="23177" y="8345"/>
                          </a:cubicBezTo>
                          <a:cubicBezTo>
                            <a:pt x="24911" y="11726"/>
                            <a:pt x="25779" y="16795"/>
                            <a:pt x="25779" y="23551"/>
                          </a:cubicBezTo>
                          <a:cubicBezTo>
                            <a:pt x="25779" y="30335"/>
                            <a:pt x="24911" y="35415"/>
                            <a:pt x="23177" y="38789"/>
                          </a:cubicBezTo>
                          <a:cubicBezTo>
                            <a:pt x="21450" y="42170"/>
                            <a:pt x="18855" y="43861"/>
                            <a:pt x="15394" y="43861"/>
                          </a:cubicBezTo>
                          <a:close/>
                          <a:moveTo>
                            <a:pt x="15394" y="49145"/>
                          </a:moveTo>
                          <a:cubicBezTo>
                            <a:pt x="20928" y="49145"/>
                            <a:pt x="25155" y="46957"/>
                            <a:pt x="28073" y="42583"/>
                          </a:cubicBezTo>
                          <a:cubicBezTo>
                            <a:pt x="30992" y="38215"/>
                            <a:pt x="32451" y="31871"/>
                            <a:pt x="32451" y="23551"/>
                          </a:cubicBezTo>
                          <a:cubicBezTo>
                            <a:pt x="32451" y="15252"/>
                            <a:pt x="30992" y="8916"/>
                            <a:pt x="28073" y="4541"/>
                          </a:cubicBezTo>
                          <a:cubicBezTo>
                            <a:pt x="25155" y="173"/>
                            <a:pt x="20928" y="-2011"/>
                            <a:pt x="15394" y="-2011"/>
                          </a:cubicBezTo>
                          <a:cubicBezTo>
                            <a:pt x="9867" y="-2011"/>
                            <a:pt x="5644" y="173"/>
                            <a:pt x="2725" y="4541"/>
                          </a:cubicBezTo>
                          <a:cubicBezTo>
                            <a:pt x="-193" y="8916"/>
                            <a:pt x="-1653" y="15252"/>
                            <a:pt x="-1653" y="23551"/>
                          </a:cubicBezTo>
                          <a:cubicBezTo>
                            <a:pt x="-1653" y="31871"/>
                            <a:pt x="-193" y="38215"/>
                            <a:pt x="2725" y="42583"/>
                          </a:cubicBezTo>
                          <a:cubicBezTo>
                            <a:pt x="5644" y="46957"/>
                            <a:pt x="9867" y="49145"/>
                            <a:pt x="15394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8" name="자유형 1857">
                      <a:extLst>
                        <a:ext uri="{FF2B5EF4-FFF2-40B4-BE49-F238E27FC236}">
                          <a16:creationId xmlns:a16="http://schemas.microsoft.com/office/drawing/2014/main" id="{A3DD9D8D-88FB-EDA2-BBAC-6E25B6CC148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8680313" y="17214828"/>
                      <a:ext cx="34103" cy="51155"/>
                    </a:xfrm>
                    <a:custGeom>
                      <a:avLst/>
                      <a:gdLst>
                        <a:gd name="connsiteX0" fmla="*/ 15400 w 34103"/>
                        <a:gd name="connsiteY0" fmla="*/ 43861 h 51155"/>
                        <a:gd name="connsiteX1" fmla="*/ 7649 w 34103"/>
                        <a:gd name="connsiteY1" fmla="*/ 38789 h 51155"/>
                        <a:gd name="connsiteX2" fmla="*/ 5058 w 34103"/>
                        <a:gd name="connsiteY2" fmla="*/ 23551 h 51155"/>
                        <a:gd name="connsiteX3" fmla="*/ 7649 w 34103"/>
                        <a:gd name="connsiteY3" fmla="*/ 8345 h 51155"/>
                        <a:gd name="connsiteX4" fmla="*/ 15400 w 34103"/>
                        <a:gd name="connsiteY4" fmla="*/ 3273 h 51155"/>
                        <a:gd name="connsiteX5" fmla="*/ 23183 w 34103"/>
                        <a:gd name="connsiteY5" fmla="*/ 8345 h 51155"/>
                        <a:gd name="connsiteX6" fmla="*/ 25785 w 34103"/>
                        <a:gd name="connsiteY6" fmla="*/ 23551 h 51155"/>
                        <a:gd name="connsiteX7" fmla="*/ 23183 w 34103"/>
                        <a:gd name="connsiteY7" fmla="*/ 38789 h 51155"/>
                        <a:gd name="connsiteX8" fmla="*/ 15400 w 34103"/>
                        <a:gd name="connsiteY8" fmla="*/ 43861 h 51155"/>
                        <a:gd name="connsiteX9" fmla="*/ 15400 w 34103"/>
                        <a:gd name="connsiteY9" fmla="*/ 49145 h 51155"/>
                        <a:gd name="connsiteX10" fmla="*/ 28080 w 34103"/>
                        <a:gd name="connsiteY10" fmla="*/ 42583 h 51155"/>
                        <a:gd name="connsiteX11" fmla="*/ 32458 w 34103"/>
                        <a:gd name="connsiteY11" fmla="*/ 23551 h 51155"/>
                        <a:gd name="connsiteX12" fmla="*/ 28080 w 34103"/>
                        <a:gd name="connsiteY12" fmla="*/ 4541 h 51155"/>
                        <a:gd name="connsiteX13" fmla="*/ 15400 w 34103"/>
                        <a:gd name="connsiteY13" fmla="*/ -2011 h 51155"/>
                        <a:gd name="connsiteX14" fmla="*/ 2732 w 34103"/>
                        <a:gd name="connsiteY14" fmla="*/ 4541 h 51155"/>
                        <a:gd name="connsiteX15" fmla="*/ -1646 w 34103"/>
                        <a:gd name="connsiteY15" fmla="*/ 23551 h 51155"/>
                        <a:gd name="connsiteX16" fmla="*/ 2732 w 34103"/>
                        <a:gd name="connsiteY16" fmla="*/ 42583 h 51155"/>
                        <a:gd name="connsiteX17" fmla="*/ 15400 w 34103"/>
                        <a:gd name="connsiteY17" fmla="*/ 49145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400" y="43861"/>
                          </a:moveTo>
                          <a:cubicBezTo>
                            <a:pt x="11967" y="43861"/>
                            <a:pt x="9383" y="42170"/>
                            <a:pt x="7649" y="38789"/>
                          </a:cubicBezTo>
                          <a:cubicBezTo>
                            <a:pt x="5922" y="35415"/>
                            <a:pt x="5058" y="30335"/>
                            <a:pt x="5058" y="23551"/>
                          </a:cubicBezTo>
                          <a:cubicBezTo>
                            <a:pt x="5058" y="16795"/>
                            <a:pt x="5922" y="11726"/>
                            <a:pt x="7649" y="8345"/>
                          </a:cubicBezTo>
                          <a:cubicBezTo>
                            <a:pt x="9383" y="4963"/>
                            <a:pt x="11967" y="3273"/>
                            <a:pt x="15400" y="3273"/>
                          </a:cubicBezTo>
                          <a:cubicBezTo>
                            <a:pt x="18862" y="3273"/>
                            <a:pt x="21456" y="4963"/>
                            <a:pt x="23183" y="8345"/>
                          </a:cubicBezTo>
                          <a:cubicBezTo>
                            <a:pt x="24918" y="11726"/>
                            <a:pt x="25785" y="16795"/>
                            <a:pt x="25785" y="23551"/>
                          </a:cubicBezTo>
                          <a:cubicBezTo>
                            <a:pt x="25785" y="30335"/>
                            <a:pt x="24918" y="35415"/>
                            <a:pt x="23183" y="38789"/>
                          </a:cubicBezTo>
                          <a:cubicBezTo>
                            <a:pt x="21456" y="42170"/>
                            <a:pt x="18862" y="43861"/>
                            <a:pt x="15400" y="43861"/>
                          </a:cubicBezTo>
                          <a:close/>
                          <a:moveTo>
                            <a:pt x="15400" y="49145"/>
                          </a:moveTo>
                          <a:cubicBezTo>
                            <a:pt x="20935" y="49145"/>
                            <a:pt x="25161" y="46957"/>
                            <a:pt x="28080" y="42583"/>
                          </a:cubicBezTo>
                          <a:cubicBezTo>
                            <a:pt x="30998" y="38215"/>
                            <a:pt x="32458" y="31871"/>
                            <a:pt x="32458" y="23551"/>
                          </a:cubicBezTo>
                          <a:cubicBezTo>
                            <a:pt x="32458" y="15252"/>
                            <a:pt x="30998" y="8916"/>
                            <a:pt x="28080" y="4541"/>
                          </a:cubicBezTo>
                          <a:cubicBezTo>
                            <a:pt x="25161" y="173"/>
                            <a:pt x="20935" y="-2011"/>
                            <a:pt x="15400" y="-2011"/>
                          </a:cubicBezTo>
                          <a:cubicBezTo>
                            <a:pt x="9873" y="-2011"/>
                            <a:pt x="5650" y="173"/>
                            <a:pt x="2732" y="4541"/>
                          </a:cubicBezTo>
                          <a:cubicBezTo>
                            <a:pt x="-187" y="8916"/>
                            <a:pt x="-1646" y="15252"/>
                            <a:pt x="-1646" y="23551"/>
                          </a:cubicBezTo>
                          <a:cubicBezTo>
                            <a:pt x="-1646" y="31871"/>
                            <a:pt x="-187" y="38215"/>
                            <a:pt x="2732" y="42583"/>
                          </a:cubicBezTo>
                          <a:cubicBezTo>
                            <a:pt x="5650" y="46957"/>
                            <a:pt x="9873" y="49145"/>
                            <a:pt x="15400" y="491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59" name="그래픽 357">
                  <a:extLst>
                    <a:ext uri="{FF2B5EF4-FFF2-40B4-BE49-F238E27FC236}">
                      <a16:creationId xmlns:a16="http://schemas.microsoft.com/office/drawing/2014/main" id="{BC63AE88-9EE7-BF1D-0C31-1E2946BBF4D9}"/>
                    </a:ext>
                  </a:extLst>
                </p:cNvPr>
                <p:cNvGrpSpPr/>
                <p:nvPr/>
              </p:nvGrpSpPr>
              <p:grpSpPr>
                <a:xfrm>
                  <a:off x="27425420" y="17306145"/>
                  <a:ext cx="482346" cy="60106"/>
                  <a:chOff x="27425420" y="17306145"/>
                  <a:chExt cx="482346" cy="60106"/>
                </a:xfrm>
                <a:solidFill>
                  <a:srgbClr val="000000"/>
                </a:solidFill>
              </p:grpSpPr>
              <p:sp>
                <p:nvSpPr>
                  <p:cNvPr id="1860" name="자유형 1859">
                    <a:extLst>
                      <a:ext uri="{FF2B5EF4-FFF2-40B4-BE49-F238E27FC236}">
                        <a16:creationId xmlns:a16="http://schemas.microsoft.com/office/drawing/2014/main" id="{174F452E-B6BF-1ACB-C5E0-57FD7A42F282}"/>
                      </a:ext>
                    </a:extLst>
                  </p:cNvPr>
                  <p:cNvSpPr/>
                  <p:nvPr/>
                </p:nvSpPr>
                <p:spPr>
                  <a:xfrm flipV="1">
                    <a:off x="27425420" y="17308227"/>
                    <a:ext cx="45207" cy="49306"/>
                  </a:xfrm>
                  <a:custGeom>
                    <a:avLst/>
                    <a:gdLst>
                      <a:gd name="connsiteX0" fmla="*/ 16850 w 45207"/>
                      <a:gd name="connsiteY0" fmla="*/ -2001 h 49306"/>
                      <a:gd name="connsiteX1" fmla="*/ -1984 w 45207"/>
                      <a:gd name="connsiteY1" fmla="*/ 47306 h 49306"/>
                      <a:gd name="connsiteX2" fmla="*/ 4985 w 45207"/>
                      <a:gd name="connsiteY2" fmla="*/ 47306 h 49306"/>
                      <a:gd name="connsiteX3" fmla="*/ 20625 w 45207"/>
                      <a:gd name="connsiteY3" fmla="*/ 5798 h 49306"/>
                      <a:gd name="connsiteX4" fmla="*/ 36286 w 45207"/>
                      <a:gd name="connsiteY4" fmla="*/ 47306 h 49306"/>
                      <a:gd name="connsiteX5" fmla="*/ 43224 w 45207"/>
                      <a:gd name="connsiteY5" fmla="*/ 47306 h 49306"/>
                      <a:gd name="connsiteX6" fmla="*/ 24422 w 45207"/>
                      <a:gd name="connsiteY6" fmla="*/ -2001 h 49306"/>
                      <a:gd name="connsiteX7" fmla="*/ 16850 w 45207"/>
                      <a:gd name="connsiteY7" fmla="*/ -2001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207" h="49306">
                        <a:moveTo>
                          <a:pt x="16850" y="-2001"/>
                        </a:moveTo>
                        <a:lnTo>
                          <a:pt x="-1984" y="47306"/>
                        </a:lnTo>
                        <a:lnTo>
                          <a:pt x="4985" y="47306"/>
                        </a:lnTo>
                        <a:lnTo>
                          <a:pt x="20625" y="5798"/>
                        </a:lnTo>
                        <a:lnTo>
                          <a:pt x="36286" y="47306"/>
                        </a:lnTo>
                        <a:lnTo>
                          <a:pt x="43224" y="47306"/>
                        </a:lnTo>
                        <a:lnTo>
                          <a:pt x="24422" y="-2001"/>
                        </a:lnTo>
                        <a:lnTo>
                          <a:pt x="1685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1" name="자유형 1860">
                    <a:extLst>
                      <a:ext uri="{FF2B5EF4-FFF2-40B4-BE49-F238E27FC236}">
                        <a16:creationId xmlns:a16="http://schemas.microsoft.com/office/drawing/2014/main" id="{57CFA819-4C7A-E718-82A0-CFFC8FB41C00}"/>
                      </a:ext>
                    </a:extLst>
                  </p:cNvPr>
                  <p:cNvSpPr/>
                  <p:nvPr/>
                </p:nvSpPr>
                <p:spPr>
                  <a:xfrm flipV="1">
                    <a:off x="27474986" y="17307339"/>
                    <a:ext cx="45672" cy="58912"/>
                  </a:xfrm>
                  <a:custGeom>
                    <a:avLst/>
                    <a:gdLst>
                      <a:gd name="connsiteX0" fmla="*/ 20566 w 45672"/>
                      <a:gd name="connsiteY0" fmla="*/ 51872 h 58912"/>
                      <a:gd name="connsiteX1" fmla="*/ 9008 w 45672"/>
                      <a:gd name="connsiteY1" fmla="*/ 46451 h 58912"/>
                      <a:gd name="connsiteX2" fmla="*/ 4735 w 45672"/>
                      <a:gd name="connsiteY2" fmla="*/ 31689 h 58912"/>
                      <a:gd name="connsiteX3" fmla="*/ 9008 w 45672"/>
                      <a:gd name="connsiteY3" fmla="*/ 16958 h 58912"/>
                      <a:gd name="connsiteX4" fmla="*/ 20566 w 45672"/>
                      <a:gd name="connsiteY4" fmla="*/ 11548 h 58912"/>
                      <a:gd name="connsiteX5" fmla="*/ 32082 w 45672"/>
                      <a:gd name="connsiteY5" fmla="*/ 16958 h 58912"/>
                      <a:gd name="connsiteX6" fmla="*/ 36333 w 45672"/>
                      <a:gd name="connsiteY6" fmla="*/ 31689 h 58912"/>
                      <a:gd name="connsiteX7" fmla="*/ 32082 w 45672"/>
                      <a:gd name="connsiteY7" fmla="*/ 46451 h 58912"/>
                      <a:gd name="connsiteX8" fmla="*/ 20566 w 45672"/>
                      <a:gd name="connsiteY8" fmla="*/ 51872 h 58912"/>
                      <a:gd name="connsiteX9" fmla="*/ 29914 w 45672"/>
                      <a:gd name="connsiteY9" fmla="*/ 7976 h 58912"/>
                      <a:gd name="connsiteX10" fmla="*/ 38712 w 45672"/>
                      <a:gd name="connsiteY10" fmla="*/ -1630 h 58912"/>
                      <a:gd name="connsiteX11" fmla="*/ 30644 w 45672"/>
                      <a:gd name="connsiteY11" fmla="*/ -1630 h 58912"/>
                      <a:gd name="connsiteX12" fmla="*/ 23336 w 45672"/>
                      <a:gd name="connsiteY12" fmla="*/ 6264 h 58912"/>
                      <a:gd name="connsiteX13" fmla="*/ 21666 w 45672"/>
                      <a:gd name="connsiteY13" fmla="*/ 6169 h 58912"/>
                      <a:gd name="connsiteX14" fmla="*/ 20566 w 45672"/>
                      <a:gd name="connsiteY14" fmla="*/ 6127 h 58912"/>
                      <a:gd name="connsiteX15" fmla="*/ 3921 w 45672"/>
                      <a:gd name="connsiteY15" fmla="*/ 13080 h 58912"/>
                      <a:gd name="connsiteX16" fmla="*/ -2307 w 45672"/>
                      <a:gd name="connsiteY16" fmla="*/ 31689 h 58912"/>
                      <a:gd name="connsiteX17" fmla="*/ 3921 w 45672"/>
                      <a:gd name="connsiteY17" fmla="*/ 50329 h 58912"/>
                      <a:gd name="connsiteX18" fmla="*/ 20566 w 45672"/>
                      <a:gd name="connsiteY18" fmla="*/ 57282 h 58912"/>
                      <a:gd name="connsiteX19" fmla="*/ 37147 w 45672"/>
                      <a:gd name="connsiteY19" fmla="*/ 50329 h 58912"/>
                      <a:gd name="connsiteX20" fmla="*/ 43365 w 45672"/>
                      <a:gd name="connsiteY20" fmla="*/ 31689 h 58912"/>
                      <a:gd name="connsiteX21" fmla="*/ 39907 w 45672"/>
                      <a:gd name="connsiteY21" fmla="*/ 16990 h 58912"/>
                      <a:gd name="connsiteX22" fmla="*/ 29914 w 45672"/>
                      <a:gd name="connsiteY22" fmla="*/ 7976 h 58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5672" h="58912">
                        <a:moveTo>
                          <a:pt x="20566" y="51872"/>
                        </a:moveTo>
                        <a:cubicBezTo>
                          <a:pt x="15716" y="51872"/>
                          <a:pt x="11863" y="50065"/>
                          <a:pt x="9008" y="46451"/>
                        </a:cubicBezTo>
                        <a:cubicBezTo>
                          <a:pt x="6159" y="42844"/>
                          <a:pt x="4735" y="37923"/>
                          <a:pt x="4735" y="31689"/>
                        </a:cubicBezTo>
                        <a:cubicBezTo>
                          <a:pt x="4735" y="25482"/>
                          <a:pt x="6159" y="20572"/>
                          <a:pt x="9008" y="16958"/>
                        </a:cubicBezTo>
                        <a:cubicBezTo>
                          <a:pt x="11863" y="13351"/>
                          <a:pt x="15716" y="11548"/>
                          <a:pt x="20566" y="11548"/>
                        </a:cubicBezTo>
                        <a:cubicBezTo>
                          <a:pt x="25409" y="11548"/>
                          <a:pt x="29248" y="13351"/>
                          <a:pt x="32082" y="16958"/>
                        </a:cubicBezTo>
                        <a:cubicBezTo>
                          <a:pt x="34916" y="20572"/>
                          <a:pt x="36333" y="25482"/>
                          <a:pt x="36333" y="31689"/>
                        </a:cubicBezTo>
                        <a:cubicBezTo>
                          <a:pt x="36333" y="37923"/>
                          <a:pt x="34916" y="42844"/>
                          <a:pt x="32082" y="46451"/>
                        </a:cubicBezTo>
                        <a:cubicBezTo>
                          <a:pt x="29248" y="50065"/>
                          <a:pt x="25409" y="51872"/>
                          <a:pt x="20566" y="51872"/>
                        </a:cubicBezTo>
                        <a:close/>
                        <a:moveTo>
                          <a:pt x="29914" y="7976"/>
                        </a:moveTo>
                        <a:lnTo>
                          <a:pt x="38712" y="-1630"/>
                        </a:lnTo>
                        <a:lnTo>
                          <a:pt x="30644" y="-1630"/>
                        </a:lnTo>
                        <a:lnTo>
                          <a:pt x="23336" y="6264"/>
                        </a:lnTo>
                        <a:cubicBezTo>
                          <a:pt x="22610" y="6222"/>
                          <a:pt x="22053" y="6190"/>
                          <a:pt x="21666" y="6169"/>
                        </a:cubicBezTo>
                        <a:cubicBezTo>
                          <a:pt x="21285" y="6141"/>
                          <a:pt x="20918" y="6127"/>
                          <a:pt x="20566" y="6127"/>
                        </a:cubicBezTo>
                        <a:cubicBezTo>
                          <a:pt x="13629" y="6127"/>
                          <a:pt x="8080" y="8444"/>
                          <a:pt x="3921" y="13080"/>
                        </a:cubicBezTo>
                        <a:cubicBezTo>
                          <a:pt x="-231" y="17715"/>
                          <a:pt x="-2307" y="23918"/>
                          <a:pt x="-2307" y="31689"/>
                        </a:cubicBezTo>
                        <a:cubicBezTo>
                          <a:pt x="-2307" y="39480"/>
                          <a:pt x="-231" y="45694"/>
                          <a:pt x="3921" y="50329"/>
                        </a:cubicBezTo>
                        <a:cubicBezTo>
                          <a:pt x="8080" y="54965"/>
                          <a:pt x="13629" y="57282"/>
                          <a:pt x="20566" y="57282"/>
                        </a:cubicBezTo>
                        <a:cubicBezTo>
                          <a:pt x="27482" y="57282"/>
                          <a:pt x="33009" y="54965"/>
                          <a:pt x="37147" y="50329"/>
                        </a:cubicBezTo>
                        <a:cubicBezTo>
                          <a:pt x="41293" y="45694"/>
                          <a:pt x="43365" y="39480"/>
                          <a:pt x="43365" y="31689"/>
                        </a:cubicBezTo>
                        <a:cubicBezTo>
                          <a:pt x="43365" y="25968"/>
                          <a:pt x="42213" y="21069"/>
                          <a:pt x="39907" y="16990"/>
                        </a:cubicBezTo>
                        <a:cubicBezTo>
                          <a:pt x="37609" y="12918"/>
                          <a:pt x="34278" y="9913"/>
                          <a:pt x="29914" y="797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2" name="자유형 1861">
                    <a:extLst>
                      <a:ext uri="{FF2B5EF4-FFF2-40B4-BE49-F238E27FC236}">
                        <a16:creationId xmlns:a16="http://schemas.microsoft.com/office/drawing/2014/main" id="{2759063A-35C4-B7FB-4D79-CE1CADD54E14}"/>
                      </a:ext>
                    </a:extLst>
                  </p:cNvPr>
                  <p:cNvSpPr/>
                  <p:nvPr/>
                </p:nvSpPr>
                <p:spPr>
                  <a:xfrm flipV="1">
                    <a:off x="27531101" y="17308227"/>
                    <a:ext cx="31787" cy="49306"/>
                  </a:xfrm>
                  <a:custGeom>
                    <a:avLst/>
                    <a:gdLst>
                      <a:gd name="connsiteX0" fmla="*/ -1913 w 31787"/>
                      <a:gd name="connsiteY0" fmla="*/ 47306 h 49306"/>
                      <a:gd name="connsiteX1" fmla="*/ 29283 w 31787"/>
                      <a:gd name="connsiteY1" fmla="*/ 47306 h 49306"/>
                      <a:gd name="connsiteX2" fmla="*/ 29283 w 31787"/>
                      <a:gd name="connsiteY2" fmla="*/ 41684 h 49306"/>
                      <a:gd name="connsiteX3" fmla="*/ 4760 w 31787"/>
                      <a:gd name="connsiteY3" fmla="*/ 41684 h 49306"/>
                      <a:gd name="connsiteX4" fmla="*/ 4760 w 31787"/>
                      <a:gd name="connsiteY4" fmla="*/ 27091 h 49306"/>
                      <a:gd name="connsiteX5" fmla="*/ 28257 w 31787"/>
                      <a:gd name="connsiteY5" fmla="*/ 27091 h 49306"/>
                      <a:gd name="connsiteX6" fmla="*/ 28257 w 31787"/>
                      <a:gd name="connsiteY6" fmla="*/ 21480 h 49306"/>
                      <a:gd name="connsiteX7" fmla="*/ 4760 w 31787"/>
                      <a:gd name="connsiteY7" fmla="*/ 21480 h 49306"/>
                      <a:gd name="connsiteX8" fmla="*/ 4760 w 31787"/>
                      <a:gd name="connsiteY8" fmla="*/ 3610 h 49306"/>
                      <a:gd name="connsiteX9" fmla="*/ 29875 w 31787"/>
                      <a:gd name="connsiteY9" fmla="*/ 3610 h 49306"/>
                      <a:gd name="connsiteX10" fmla="*/ 29875 w 31787"/>
                      <a:gd name="connsiteY10" fmla="*/ -2001 h 49306"/>
                      <a:gd name="connsiteX11" fmla="*/ -1913 w 31787"/>
                      <a:gd name="connsiteY11" fmla="*/ -2001 h 49306"/>
                      <a:gd name="connsiteX12" fmla="*/ -1913 w 31787"/>
                      <a:gd name="connsiteY12" fmla="*/ 47306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787" h="49306">
                        <a:moveTo>
                          <a:pt x="-1913" y="47306"/>
                        </a:moveTo>
                        <a:lnTo>
                          <a:pt x="29283" y="47306"/>
                        </a:lnTo>
                        <a:lnTo>
                          <a:pt x="29283" y="41684"/>
                        </a:lnTo>
                        <a:lnTo>
                          <a:pt x="4760" y="41684"/>
                        </a:lnTo>
                        <a:lnTo>
                          <a:pt x="4760" y="27091"/>
                        </a:lnTo>
                        <a:lnTo>
                          <a:pt x="28257" y="27091"/>
                        </a:lnTo>
                        <a:lnTo>
                          <a:pt x="28257" y="21480"/>
                        </a:lnTo>
                        <a:lnTo>
                          <a:pt x="4760" y="21480"/>
                        </a:lnTo>
                        <a:lnTo>
                          <a:pt x="4760" y="3610"/>
                        </a:lnTo>
                        <a:lnTo>
                          <a:pt x="29875" y="3610"/>
                        </a:lnTo>
                        <a:lnTo>
                          <a:pt x="29875" y="-2001"/>
                        </a:lnTo>
                        <a:lnTo>
                          <a:pt x="-1913" y="-2001"/>
                        </a:lnTo>
                        <a:lnTo>
                          <a:pt x="-1913" y="473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3" name="자유형 1862">
                    <a:extLst>
                      <a:ext uri="{FF2B5EF4-FFF2-40B4-BE49-F238E27FC236}">
                        <a16:creationId xmlns:a16="http://schemas.microsoft.com/office/drawing/2014/main" id="{E19ED706-1B7A-A41D-B2A8-F75E22163753}"/>
                      </a:ext>
                    </a:extLst>
                  </p:cNvPr>
                  <p:cNvSpPr/>
                  <p:nvPr/>
                </p:nvSpPr>
                <p:spPr>
                  <a:xfrm flipV="1">
                    <a:off x="27567222" y="17357533"/>
                    <a:ext cx="6767" cy="6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7" h="6763"/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4" name="자유형 1863">
                    <a:extLst>
                      <a:ext uri="{FF2B5EF4-FFF2-40B4-BE49-F238E27FC236}">
                        <a16:creationId xmlns:a16="http://schemas.microsoft.com/office/drawing/2014/main" id="{BA160A03-1950-3A45-8D24-00A29532368E}"/>
                      </a:ext>
                    </a:extLst>
                  </p:cNvPr>
                  <p:cNvSpPr/>
                  <p:nvPr/>
                </p:nvSpPr>
                <p:spPr>
                  <a:xfrm flipV="1">
                    <a:off x="27595376" y="17308227"/>
                    <a:ext cx="6672" cy="49306"/>
                  </a:xfrm>
                  <a:custGeom>
                    <a:avLst/>
                    <a:gdLst>
                      <a:gd name="connsiteX0" fmla="*/ -718 w 6672"/>
                      <a:gd name="connsiteY0" fmla="*/ 47306 h 49306"/>
                      <a:gd name="connsiteX1" fmla="*/ 5955 w 6672"/>
                      <a:gd name="connsiteY1" fmla="*/ 47306 h 49306"/>
                      <a:gd name="connsiteX2" fmla="*/ 5955 w 6672"/>
                      <a:gd name="connsiteY2" fmla="*/ -2001 h 49306"/>
                      <a:gd name="connsiteX3" fmla="*/ -718 w 6672"/>
                      <a:gd name="connsiteY3" fmla="*/ -2001 h 49306"/>
                      <a:gd name="connsiteX4" fmla="*/ -718 w 6672"/>
                      <a:gd name="connsiteY4" fmla="*/ 47306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72" h="49306">
                        <a:moveTo>
                          <a:pt x="-718" y="47306"/>
                        </a:moveTo>
                        <a:lnTo>
                          <a:pt x="5955" y="47306"/>
                        </a:lnTo>
                        <a:lnTo>
                          <a:pt x="5955" y="-2001"/>
                        </a:lnTo>
                        <a:lnTo>
                          <a:pt x="-718" y="-2001"/>
                        </a:lnTo>
                        <a:lnTo>
                          <a:pt x="-718" y="473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5" name="자유형 1864">
                    <a:extLst>
                      <a:ext uri="{FF2B5EF4-FFF2-40B4-BE49-F238E27FC236}">
                        <a16:creationId xmlns:a16="http://schemas.microsoft.com/office/drawing/2014/main" id="{DBC5C0E6-C66B-6828-EC04-63E59CF60B50}"/>
                      </a:ext>
                    </a:extLst>
                  </p:cNvPr>
                  <p:cNvSpPr/>
                  <p:nvPr/>
                </p:nvSpPr>
                <p:spPr>
                  <a:xfrm flipV="1">
                    <a:off x="27610514" y="17310044"/>
                    <a:ext cx="23095" cy="47488"/>
                  </a:xfrm>
                  <a:custGeom>
                    <a:avLst/>
                    <a:gdLst>
                      <a:gd name="connsiteX0" fmla="*/ 9540 w 23095"/>
                      <a:gd name="connsiteY0" fmla="*/ 45574 h 47488"/>
                      <a:gd name="connsiteX1" fmla="*/ 9540 w 23095"/>
                      <a:gd name="connsiteY1" fmla="*/ 35071 h 47488"/>
                      <a:gd name="connsiteX2" fmla="*/ 22061 w 23095"/>
                      <a:gd name="connsiteY2" fmla="*/ 35071 h 47488"/>
                      <a:gd name="connsiteX3" fmla="*/ 22061 w 23095"/>
                      <a:gd name="connsiteY3" fmla="*/ 30347 h 47488"/>
                      <a:gd name="connsiteX4" fmla="*/ 9540 w 23095"/>
                      <a:gd name="connsiteY4" fmla="*/ 30347 h 47488"/>
                      <a:gd name="connsiteX5" fmla="*/ 9540 w 23095"/>
                      <a:gd name="connsiteY5" fmla="*/ 10269 h 47488"/>
                      <a:gd name="connsiteX6" fmla="*/ 10777 w 23095"/>
                      <a:gd name="connsiteY6" fmla="*/ 4457 h 47488"/>
                      <a:gd name="connsiteX7" fmla="*/ 15822 w 23095"/>
                      <a:gd name="connsiteY7" fmla="*/ 3168 h 47488"/>
                      <a:gd name="connsiteX8" fmla="*/ 22061 w 23095"/>
                      <a:gd name="connsiteY8" fmla="*/ 3168 h 47488"/>
                      <a:gd name="connsiteX9" fmla="*/ 22061 w 23095"/>
                      <a:gd name="connsiteY9" fmla="*/ -1915 h 47488"/>
                      <a:gd name="connsiteX10" fmla="*/ 15822 w 23095"/>
                      <a:gd name="connsiteY10" fmla="*/ -1915 h 47488"/>
                      <a:gd name="connsiteX11" fmla="*/ 6103 w 23095"/>
                      <a:gd name="connsiteY11" fmla="*/ 706 h 47488"/>
                      <a:gd name="connsiteX12" fmla="*/ 3428 w 23095"/>
                      <a:gd name="connsiteY12" fmla="*/ 10269 h 47488"/>
                      <a:gd name="connsiteX13" fmla="*/ 3428 w 23095"/>
                      <a:gd name="connsiteY13" fmla="*/ 30347 h 47488"/>
                      <a:gd name="connsiteX14" fmla="*/ -1035 w 23095"/>
                      <a:gd name="connsiteY14" fmla="*/ 30347 h 47488"/>
                      <a:gd name="connsiteX15" fmla="*/ -1035 w 23095"/>
                      <a:gd name="connsiteY15" fmla="*/ 35071 h 47488"/>
                      <a:gd name="connsiteX16" fmla="*/ 3428 w 23095"/>
                      <a:gd name="connsiteY16" fmla="*/ 35071 h 47488"/>
                      <a:gd name="connsiteX17" fmla="*/ 3428 w 23095"/>
                      <a:gd name="connsiteY17" fmla="*/ 45574 h 47488"/>
                      <a:gd name="connsiteX18" fmla="*/ 9540 w 23095"/>
                      <a:gd name="connsiteY18" fmla="*/ 45574 h 47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095" h="47488">
                        <a:moveTo>
                          <a:pt x="9540" y="45574"/>
                        </a:moveTo>
                        <a:lnTo>
                          <a:pt x="9540" y="35071"/>
                        </a:lnTo>
                        <a:lnTo>
                          <a:pt x="22061" y="35071"/>
                        </a:lnTo>
                        <a:lnTo>
                          <a:pt x="22061" y="30347"/>
                        </a:lnTo>
                        <a:lnTo>
                          <a:pt x="9540" y="30347"/>
                        </a:lnTo>
                        <a:lnTo>
                          <a:pt x="9540" y="10269"/>
                        </a:lnTo>
                        <a:cubicBezTo>
                          <a:pt x="9540" y="7254"/>
                          <a:pt x="9953" y="5317"/>
                          <a:pt x="10777" y="4457"/>
                        </a:cubicBezTo>
                        <a:cubicBezTo>
                          <a:pt x="11602" y="3598"/>
                          <a:pt x="13284" y="3168"/>
                          <a:pt x="15822" y="3168"/>
                        </a:cubicBezTo>
                        <a:lnTo>
                          <a:pt x="22061" y="3168"/>
                        </a:lnTo>
                        <a:lnTo>
                          <a:pt x="22061" y="-1915"/>
                        </a:lnTo>
                        <a:lnTo>
                          <a:pt x="15822" y="-1915"/>
                        </a:lnTo>
                        <a:cubicBezTo>
                          <a:pt x="11126" y="-1915"/>
                          <a:pt x="7887" y="-1041"/>
                          <a:pt x="6103" y="706"/>
                        </a:cubicBezTo>
                        <a:cubicBezTo>
                          <a:pt x="4320" y="2460"/>
                          <a:pt x="3428" y="5648"/>
                          <a:pt x="3428" y="10269"/>
                        </a:cubicBezTo>
                        <a:lnTo>
                          <a:pt x="3428" y="30347"/>
                        </a:lnTo>
                        <a:lnTo>
                          <a:pt x="-1035" y="30347"/>
                        </a:lnTo>
                        <a:lnTo>
                          <a:pt x="-1035" y="35071"/>
                        </a:lnTo>
                        <a:lnTo>
                          <a:pt x="3428" y="35071"/>
                        </a:lnTo>
                        <a:lnTo>
                          <a:pt x="3428" y="45574"/>
                        </a:lnTo>
                        <a:lnTo>
                          <a:pt x="9540" y="455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6" name="자유형 1865">
                    <a:extLst>
                      <a:ext uri="{FF2B5EF4-FFF2-40B4-BE49-F238E27FC236}">
                        <a16:creationId xmlns:a16="http://schemas.microsoft.com/office/drawing/2014/main" id="{BCA855E3-0C55-BDC7-B5EB-F022875CA6AF}"/>
                      </a:ext>
                    </a:extLst>
                  </p:cNvPr>
                  <p:cNvSpPr/>
                  <p:nvPr/>
                </p:nvSpPr>
                <p:spPr>
                  <a:xfrm flipV="1">
                    <a:off x="27638965" y="17319661"/>
                    <a:ext cx="34304" cy="38834"/>
                  </a:xfrm>
                  <a:custGeom>
                    <a:avLst/>
                    <a:gdLst>
                      <a:gd name="connsiteX0" fmla="*/ 32564 w 34304"/>
                      <a:gd name="connsiteY0" fmla="*/ 19563 h 38834"/>
                      <a:gd name="connsiteX1" fmla="*/ 32564 w 34304"/>
                      <a:gd name="connsiteY1" fmla="*/ 16593 h 38834"/>
                      <a:gd name="connsiteX2" fmla="*/ 4604 w 34304"/>
                      <a:gd name="connsiteY2" fmla="*/ 16593 h 38834"/>
                      <a:gd name="connsiteX3" fmla="*/ 8390 w 34304"/>
                      <a:gd name="connsiteY3" fmla="*/ 7030 h 38834"/>
                      <a:gd name="connsiteX4" fmla="*/ 17823 w 34304"/>
                      <a:gd name="connsiteY4" fmla="*/ 3743 h 38834"/>
                      <a:gd name="connsiteX5" fmla="*/ 24612 w 34304"/>
                      <a:gd name="connsiteY5" fmla="*/ 4599 h 38834"/>
                      <a:gd name="connsiteX6" fmla="*/ 31147 w 34304"/>
                      <a:gd name="connsiteY6" fmla="*/ 7178 h 38834"/>
                      <a:gd name="connsiteX7" fmla="*/ 31147 w 34304"/>
                      <a:gd name="connsiteY7" fmla="*/ 1429 h 38834"/>
                      <a:gd name="connsiteX8" fmla="*/ 24432 w 34304"/>
                      <a:gd name="connsiteY8" fmla="*/ -684 h 38834"/>
                      <a:gd name="connsiteX9" fmla="*/ 17463 w 34304"/>
                      <a:gd name="connsiteY9" fmla="*/ -1413 h 38834"/>
                      <a:gd name="connsiteX10" fmla="*/ 3431 w 34304"/>
                      <a:gd name="connsiteY10" fmla="*/ 3733 h 38834"/>
                      <a:gd name="connsiteX11" fmla="*/ -1741 w 34304"/>
                      <a:gd name="connsiteY11" fmla="*/ 17682 h 38834"/>
                      <a:gd name="connsiteX12" fmla="*/ 3166 w 34304"/>
                      <a:gd name="connsiteY12" fmla="*/ 32085 h 38834"/>
                      <a:gd name="connsiteX13" fmla="*/ 16406 w 34304"/>
                      <a:gd name="connsiteY13" fmla="*/ 37421 h 38834"/>
                      <a:gd name="connsiteX14" fmla="*/ 28218 w 34304"/>
                      <a:gd name="connsiteY14" fmla="*/ 32613 h 38834"/>
                      <a:gd name="connsiteX15" fmla="*/ 32564 w 34304"/>
                      <a:gd name="connsiteY15" fmla="*/ 19563 h 38834"/>
                      <a:gd name="connsiteX16" fmla="*/ 26484 w 34304"/>
                      <a:gd name="connsiteY16" fmla="*/ 21348 h 38834"/>
                      <a:gd name="connsiteX17" fmla="*/ 23692 w 34304"/>
                      <a:gd name="connsiteY17" fmla="*/ 29295 h 38834"/>
                      <a:gd name="connsiteX18" fmla="*/ 16469 w 34304"/>
                      <a:gd name="connsiteY18" fmla="*/ 32275 h 38834"/>
                      <a:gd name="connsiteX19" fmla="*/ 8327 w 34304"/>
                      <a:gd name="connsiteY19" fmla="*/ 29401 h 38834"/>
                      <a:gd name="connsiteX20" fmla="*/ 4805 w 34304"/>
                      <a:gd name="connsiteY20" fmla="*/ 21306 h 38834"/>
                      <a:gd name="connsiteX21" fmla="*/ 26484 w 34304"/>
                      <a:gd name="connsiteY21" fmla="*/ 21348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304" h="38834">
                        <a:moveTo>
                          <a:pt x="32564" y="19563"/>
                        </a:moveTo>
                        <a:lnTo>
                          <a:pt x="32564" y="16593"/>
                        </a:lnTo>
                        <a:lnTo>
                          <a:pt x="4604" y="16593"/>
                        </a:lnTo>
                        <a:cubicBezTo>
                          <a:pt x="4872" y="12409"/>
                          <a:pt x="6134" y="9221"/>
                          <a:pt x="8390" y="7030"/>
                        </a:cubicBezTo>
                        <a:cubicBezTo>
                          <a:pt x="10646" y="4839"/>
                          <a:pt x="13790" y="3743"/>
                          <a:pt x="17823" y="3743"/>
                        </a:cubicBezTo>
                        <a:cubicBezTo>
                          <a:pt x="20156" y="3743"/>
                          <a:pt x="22419" y="4029"/>
                          <a:pt x="24612" y="4599"/>
                        </a:cubicBezTo>
                        <a:cubicBezTo>
                          <a:pt x="26804" y="5170"/>
                          <a:pt x="28983" y="6029"/>
                          <a:pt x="31147" y="7178"/>
                        </a:cubicBezTo>
                        <a:lnTo>
                          <a:pt x="31147" y="1429"/>
                        </a:lnTo>
                        <a:cubicBezTo>
                          <a:pt x="28962" y="506"/>
                          <a:pt x="26723" y="-198"/>
                          <a:pt x="24432" y="-684"/>
                        </a:cubicBezTo>
                        <a:cubicBezTo>
                          <a:pt x="22141" y="-1170"/>
                          <a:pt x="19818" y="-1413"/>
                          <a:pt x="17463" y="-1413"/>
                        </a:cubicBezTo>
                        <a:cubicBezTo>
                          <a:pt x="11555" y="-1413"/>
                          <a:pt x="6878" y="302"/>
                          <a:pt x="3431" y="3733"/>
                        </a:cubicBezTo>
                        <a:cubicBezTo>
                          <a:pt x="-17" y="7171"/>
                          <a:pt x="-1741" y="11820"/>
                          <a:pt x="-1741" y="17682"/>
                        </a:cubicBezTo>
                        <a:cubicBezTo>
                          <a:pt x="-1741" y="23733"/>
                          <a:pt x="-105" y="28534"/>
                          <a:pt x="3166" y="32085"/>
                        </a:cubicBezTo>
                        <a:cubicBezTo>
                          <a:pt x="6437" y="35642"/>
                          <a:pt x="10851" y="37421"/>
                          <a:pt x="16406" y="37421"/>
                        </a:cubicBezTo>
                        <a:cubicBezTo>
                          <a:pt x="21383" y="37421"/>
                          <a:pt x="25320" y="35818"/>
                          <a:pt x="28218" y="32613"/>
                        </a:cubicBezTo>
                        <a:cubicBezTo>
                          <a:pt x="31115" y="29415"/>
                          <a:pt x="32564" y="25065"/>
                          <a:pt x="32564" y="19563"/>
                        </a:cubicBezTo>
                        <a:close/>
                        <a:moveTo>
                          <a:pt x="26484" y="21348"/>
                        </a:moveTo>
                        <a:cubicBezTo>
                          <a:pt x="26441" y="24666"/>
                          <a:pt x="25511" y="27315"/>
                          <a:pt x="23692" y="29295"/>
                        </a:cubicBezTo>
                        <a:cubicBezTo>
                          <a:pt x="21873" y="31282"/>
                          <a:pt x="19465" y="32275"/>
                          <a:pt x="16469" y="32275"/>
                        </a:cubicBezTo>
                        <a:cubicBezTo>
                          <a:pt x="13078" y="32275"/>
                          <a:pt x="10364" y="31317"/>
                          <a:pt x="8327" y="29401"/>
                        </a:cubicBezTo>
                        <a:cubicBezTo>
                          <a:pt x="6289" y="27484"/>
                          <a:pt x="5115" y="24786"/>
                          <a:pt x="4805" y="21306"/>
                        </a:cubicBezTo>
                        <a:lnTo>
                          <a:pt x="26484" y="213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7" name="자유형 1866">
                    <a:extLst>
                      <a:ext uri="{FF2B5EF4-FFF2-40B4-BE49-F238E27FC236}">
                        <a16:creationId xmlns:a16="http://schemas.microsoft.com/office/drawing/2014/main" id="{F5C97173-4D5A-8D4A-DEED-0D4BF8B01FAD}"/>
                      </a:ext>
                    </a:extLst>
                  </p:cNvPr>
                  <p:cNvSpPr/>
                  <p:nvPr/>
                </p:nvSpPr>
                <p:spPr>
                  <a:xfrm flipV="1">
                    <a:off x="27683014" y="17319661"/>
                    <a:ext cx="21678" cy="37872"/>
                  </a:xfrm>
                  <a:custGeom>
                    <a:avLst/>
                    <a:gdLst>
                      <a:gd name="connsiteX0" fmla="*/ 20312 w 21678"/>
                      <a:gd name="connsiteY0" fmla="*/ 29852 h 37872"/>
                      <a:gd name="connsiteX1" fmla="*/ 18081 w 21678"/>
                      <a:gd name="connsiteY1" fmla="*/ 30718 h 37872"/>
                      <a:gd name="connsiteX2" fmla="*/ 15427 w 21678"/>
                      <a:gd name="connsiteY2" fmla="*/ 31003 h 37872"/>
                      <a:gd name="connsiteX3" fmla="*/ 7506 w 21678"/>
                      <a:gd name="connsiteY3" fmla="*/ 27654 h 37872"/>
                      <a:gd name="connsiteX4" fmla="*/ 4746 w 21678"/>
                      <a:gd name="connsiteY4" fmla="*/ 18027 h 37872"/>
                      <a:gd name="connsiteX5" fmla="*/ 4746 w 21678"/>
                      <a:gd name="connsiteY5" fmla="*/ -1459 h 37872"/>
                      <a:gd name="connsiteX6" fmla="*/ -1366 w 21678"/>
                      <a:gd name="connsiteY6" fmla="*/ -1459 h 37872"/>
                      <a:gd name="connsiteX7" fmla="*/ -1366 w 21678"/>
                      <a:gd name="connsiteY7" fmla="*/ 35526 h 37872"/>
                      <a:gd name="connsiteX8" fmla="*/ 4746 w 21678"/>
                      <a:gd name="connsiteY8" fmla="*/ 35526 h 37872"/>
                      <a:gd name="connsiteX9" fmla="*/ 4746 w 21678"/>
                      <a:gd name="connsiteY9" fmla="*/ 29778 h 37872"/>
                      <a:gd name="connsiteX10" fmla="*/ 9738 w 21678"/>
                      <a:gd name="connsiteY10" fmla="*/ 34776 h 37872"/>
                      <a:gd name="connsiteX11" fmla="*/ 17214 w 21678"/>
                      <a:gd name="connsiteY11" fmla="*/ 36414 h 37872"/>
                      <a:gd name="connsiteX12" fmla="*/ 18599 w 21678"/>
                      <a:gd name="connsiteY12" fmla="*/ 36329 h 37872"/>
                      <a:gd name="connsiteX13" fmla="*/ 20281 w 21678"/>
                      <a:gd name="connsiteY13" fmla="*/ 36086 h 37872"/>
                      <a:gd name="connsiteX14" fmla="*/ 20312 w 21678"/>
                      <a:gd name="connsiteY14" fmla="*/ 29852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678" h="37872">
                        <a:moveTo>
                          <a:pt x="20312" y="29852"/>
                        </a:moveTo>
                        <a:cubicBezTo>
                          <a:pt x="19629" y="30246"/>
                          <a:pt x="18885" y="30535"/>
                          <a:pt x="18081" y="30718"/>
                        </a:cubicBezTo>
                        <a:cubicBezTo>
                          <a:pt x="17277" y="30908"/>
                          <a:pt x="16393" y="31003"/>
                          <a:pt x="15427" y="31003"/>
                        </a:cubicBezTo>
                        <a:cubicBezTo>
                          <a:pt x="11987" y="31003"/>
                          <a:pt x="9346" y="29887"/>
                          <a:pt x="7506" y="27654"/>
                        </a:cubicBezTo>
                        <a:cubicBezTo>
                          <a:pt x="5666" y="25421"/>
                          <a:pt x="4746" y="22212"/>
                          <a:pt x="4746" y="18027"/>
                        </a:cubicBezTo>
                        <a:lnTo>
                          <a:pt x="4746" y="-1459"/>
                        </a:lnTo>
                        <a:lnTo>
                          <a:pt x="-1366" y="-1459"/>
                        </a:lnTo>
                        <a:lnTo>
                          <a:pt x="-1366" y="35526"/>
                        </a:lnTo>
                        <a:lnTo>
                          <a:pt x="4746" y="35526"/>
                        </a:lnTo>
                        <a:lnTo>
                          <a:pt x="4746" y="29778"/>
                        </a:lnTo>
                        <a:cubicBezTo>
                          <a:pt x="6029" y="32025"/>
                          <a:pt x="7693" y="33691"/>
                          <a:pt x="9738" y="34776"/>
                        </a:cubicBezTo>
                        <a:cubicBezTo>
                          <a:pt x="11789" y="35868"/>
                          <a:pt x="14281" y="36414"/>
                          <a:pt x="17214" y="36414"/>
                        </a:cubicBezTo>
                        <a:cubicBezTo>
                          <a:pt x="17630" y="36414"/>
                          <a:pt x="18092" y="36386"/>
                          <a:pt x="18599" y="36329"/>
                        </a:cubicBezTo>
                        <a:cubicBezTo>
                          <a:pt x="19107" y="36280"/>
                          <a:pt x="19667" y="36199"/>
                          <a:pt x="20281" y="36086"/>
                        </a:cubicBezTo>
                        <a:lnTo>
                          <a:pt x="20312" y="2985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8" name="자유형 1867">
                    <a:extLst>
                      <a:ext uri="{FF2B5EF4-FFF2-40B4-BE49-F238E27FC236}">
                        <a16:creationId xmlns:a16="http://schemas.microsoft.com/office/drawing/2014/main" id="{26A9F715-114B-302E-DEF9-AC3F4696DB05}"/>
                      </a:ext>
                    </a:extLst>
                  </p:cNvPr>
                  <p:cNvSpPr/>
                  <p:nvPr/>
                </p:nvSpPr>
                <p:spPr>
                  <a:xfrm flipV="1">
                    <a:off x="27708756" y="17319661"/>
                    <a:ext cx="31269" cy="38834"/>
                  </a:xfrm>
                  <a:custGeom>
                    <a:avLst/>
                    <a:gdLst>
                      <a:gd name="connsiteX0" fmla="*/ 17522 w 31269"/>
                      <a:gd name="connsiteY0" fmla="*/ 18136 h 38834"/>
                      <a:gd name="connsiteX1" fmla="*/ 7307 w 31269"/>
                      <a:gd name="connsiteY1" fmla="*/ 16456 h 38834"/>
                      <a:gd name="connsiteX2" fmla="*/ 4463 w 31269"/>
                      <a:gd name="connsiteY2" fmla="*/ 10707 h 38834"/>
                      <a:gd name="connsiteX3" fmla="*/ 6599 w 31269"/>
                      <a:gd name="connsiteY3" fmla="*/ 5572 h 38834"/>
                      <a:gd name="connsiteX4" fmla="*/ 12394 w 31269"/>
                      <a:gd name="connsiteY4" fmla="*/ 3680 h 38834"/>
                      <a:gd name="connsiteX5" fmla="*/ 20515 w 31269"/>
                      <a:gd name="connsiteY5" fmla="*/ 7262 h 38834"/>
                      <a:gd name="connsiteX6" fmla="*/ 23571 w 31269"/>
                      <a:gd name="connsiteY6" fmla="*/ 16783 h 38834"/>
                      <a:gd name="connsiteX7" fmla="*/ 23571 w 31269"/>
                      <a:gd name="connsiteY7" fmla="*/ 18136 h 38834"/>
                      <a:gd name="connsiteX8" fmla="*/ 17522 w 31269"/>
                      <a:gd name="connsiteY8" fmla="*/ 18136 h 38834"/>
                      <a:gd name="connsiteX9" fmla="*/ 29652 w 31269"/>
                      <a:gd name="connsiteY9" fmla="*/ 20651 h 38834"/>
                      <a:gd name="connsiteX10" fmla="*/ 29652 w 31269"/>
                      <a:gd name="connsiteY10" fmla="*/ -452 h 38834"/>
                      <a:gd name="connsiteX11" fmla="*/ 23571 w 31269"/>
                      <a:gd name="connsiteY11" fmla="*/ -452 h 38834"/>
                      <a:gd name="connsiteX12" fmla="*/ 23571 w 31269"/>
                      <a:gd name="connsiteY12" fmla="*/ 5159 h 38834"/>
                      <a:gd name="connsiteX13" fmla="*/ 18379 w 31269"/>
                      <a:gd name="connsiteY13" fmla="*/ 193 h 38834"/>
                      <a:gd name="connsiteX14" fmla="*/ 10776 w 31269"/>
                      <a:gd name="connsiteY14" fmla="*/ -1413 h 38834"/>
                      <a:gd name="connsiteX15" fmla="*/ 1734 w 31269"/>
                      <a:gd name="connsiteY15" fmla="*/ 1778 h 38834"/>
                      <a:gd name="connsiteX16" fmla="*/ -1618 w 31269"/>
                      <a:gd name="connsiteY16" fmla="*/ 10316 h 38834"/>
                      <a:gd name="connsiteX17" fmla="*/ 2559 w 31269"/>
                      <a:gd name="connsiteY17" fmla="*/ 19721 h 38834"/>
                      <a:gd name="connsiteX18" fmla="*/ 15037 w 31269"/>
                      <a:gd name="connsiteY18" fmla="*/ 22891 h 38834"/>
                      <a:gd name="connsiteX19" fmla="*/ 23571 w 31269"/>
                      <a:gd name="connsiteY19" fmla="*/ 22891 h 38834"/>
                      <a:gd name="connsiteX20" fmla="*/ 23571 w 31269"/>
                      <a:gd name="connsiteY20" fmla="*/ 23494 h 38834"/>
                      <a:gd name="connsiteX21" fmla="*/ 20811 w 31269"/>
                      <a:gd name="connsiteY21" fmla="*/ 29982 h 38834"/>
                      <a:gd name="connsiteX22" fmla="*/ 13060 w 31269"/>
                      <a:gd name="connsiteY22" fmla="*/ 32275 h 38834"/>
                      <a:gd name="connsiteX23" fmla="*/ 6874 w 31269"/>
                      <a:gd name="connsiteY23" fmla="*/ 31514 h 38834"/>
                      <a:gd name="connsiteX24" fmla="*/ 1100 w 31269"/>
                      <a:gd name="connsiteY24" fmla="*/ 29232 h 38834"/>
                      <a:gd name="connsiteX25" fmla="*/ 1100 w 31269"/>
                      <a:gd name="connsiteY25" fmla="*/ 34853 h 38834"/>
                      <a:gd name="connsiteX26" fmla="*/ 7572 w 31269"/>
                      <a:gd name="connsiteY26" fmla="*/ 36776 h 38834"/>
                      <a:gd name="connsiteX27" fmla="*/ 13684 w 31269"/>
                      <a:gd name="connsiteY27" fmla="*/ 37421 h 38834"/>
                      <a:gd name="connsiteX28" fmla="*/ 25686 w 31269"/>
                      <a:gd name="connsiteY28" fmla="*/ 33258 h 38834"/>
                      <a:gd name="connsiteX29" fmla="*/ 29652 w 31269"/>
                      <a:gd name="connsiteY29" fmla="*/ 20651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1269" h="38834">
                        <a:moveTo>
                          <a:pt x="17522" y="18136"/>
                        </a:moveTo>
                        <a:cubicBezTo>
                          <a:pt x="12609" y="18136"/>
                          <a:pt x="9204" y="17576"/>
                          <a:pt x="7307" y="16456"/>
                        </a:cubicBezTo>
                        <a:cubicBezTo>
                          <a:pt x="5411" y="15336"/>
                          <a:pt x="4463" y="13419"/>
                          <a:pt x="4463" y="10707"/>
                        </a:cubicBezTo>
                        <a:cubicBezTo>
                          <a:pt x="4463" y="8551"/>
                          <a:pt x="5175" y="6840"/>
                          <a:pt x="6599" y="5572"/>
                        </a:cubicBezTo>
                        <a:cubicBezTo>
                          <a:pt x="8023" y="4311"/>
                          <a:pt x="9954" y="3680"/>
                          <a:pt x="12394" y="3680"/>
                        </a:cubicBezTo>
                        <a:cubicBezTo>
                          <a:pt x="15771" y="3680"/>
                          <a:pt x="18478" y="4874"/>
                          <a:pt x="20515" y="7262"/>
                        </a:cubicBezTo>
                        <a:cubicBezTo>
                          <a:pt x="22553" y="9650"/>
                          <a:pt x="23571" y="12824"/>
                          <a:pt x="23571" y="16783"/>
                        </a:cubicBezTo>
                        <a:lnTo>
                          <a:pt x="23571" y="18136"/>
                        </a:lnTo>
                        <a:lnTo>
                          <a:pt x="17522" y="18136"/>
                        </a:lnTo>
                        <a:close/>
                        <a:moveTo>
                          <a:pt x="29652" y="20651"/>
                        </a:moveTo>
                        <a:lnTo>
                          <a:pt x="29652" y="-452"/>
                        </a:lnTo>
                        <a:lnTo>
                          <a:pt x="23571" y="-452"/>
                        </a:lnTo>
                        <a:lnTo>
                          <a:pt x="23571" y="5159"/>
                        </a:lnTo>
                        <a:cubicBezTo>
                          <a:pt x="22182" y="2919"/>
                          <a:pt x="20452" y="1264"/>
                          <a:pt x="18379" y="193"/>
                        </a:cubicBezTo>
                        <a:cubicBezTo>
                          <a:pt x="16306" y="-878"/>
                          <a:pt x="13772" y="-1413"/>
                          <a:pt x="10776" y="-1413"/>
                        </a:cubicBezTo>
                        <a:cubicBezTo>
                          <a:pt x="6990" y="-1413"/>
                          <a:pt x="3976" y="-350"/>
                          <a:pt x="1734" y="1778"/>
                        </a:cubicBezTo>
                        <a:cubicBezTo>
                          <a:pt x="-501" y="3905"/>
                          <a:pt x="-1618" y="6752"/>
                          <a:pt x="-1618" y="10316"/>
                        </a:cubicBezTo>
                        <a:cubicBezTo>
                          <a:pt x="-1618" y="14473"/>
                          <a:pt x="-226" y="17608"/>
                          <a:pt x="2559" y="19721"/>
                        </a:cubicBezTo>
                        <a:cubicBezTo>
                          <a:pt x="5351" y="21834"/>
                          <a:pt x="9510" y="22891"/>
                          <a:pt x="15037" y="22891"/>
                        </a:cubicBezTo>
                        <a:lnTo>
                          <a:pt x="23571" y="22891"/>
                        </a:lnTo>
                        <a:lnTo>
                          <a:pt x="23571" y="23494"/>
                        </a:lnTo>
                        <a:cubicBezTo>
                          <a:pt x="23571" y="26290"/>
                          <a:pt x="22651" y="28453"/>
                          <a:pt x="20811" y="29982"/>
                        </a:cubicBezTo>
                        <a:cubicBezTo>
                          <a:pt x="18971" y="31511"/>
                          <a:pt x="16387" y="32275"/>
                          <a:pt x="13060" y="32275"/>
                        </a:cubicBezTo>
                        <a:cubicBezTo>
                          <a:pt x="10945" y="32275"/>
                          <a:pt x="8883" y="32021"/>
                          <a:pt x="6874" y="31514"/>
                        </a:cubicBezTo>
                        <a:cubicBezTo>
                          <a:pt x="4871" y="31007"/>
                          <a:pt x="2947" y="30246"/>
                          <a:pt x="1100" y="29232"/>
                        </a:cubicBezTo>
                        <a:lnTo>
                          <a:pt x="1100" y="34853"/>
                        </a:lnTo>
                        <a:cubicBezTo>
                          <a:pt x="3320" y="35713"/>
                          <a:pt x="5478" y="36354"/>
                          <a:pt x="7572" y="36776"/>
                        </a:cubicBezTo>
                        <a:cubicBezTo>
                          <a:pt x="9665" y="37206"/>
                          <a:pt x="11703" y="37421"/>
                          <a:pt x="13684" y="37421"/>
                        </a:cubicBezTo>
                        <a:cubicBezTo>
                          <a:pt x="19042" y="37421"/>
                          <a:pt x="23043" y="36033"/>
                          <a:pt x="25686" y="33258"/>
                        </a:cubicBezTo>
                        <a:cubicBezTo>
                          <a:pt x="28330" y="30489"/>
                          <a:pt x="29652" y="26287"/>
                          <a:pt x="29652" y="2065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9" name="자유형 1868">
                    <a:extLst>
                      <a:ext uri="{FF2B5EF4-FFF2-40B4-BE49-F238E27FC236}">
                        <a16:creationId xmlns:a16="http://schemas.microsoft.com/office/drawing/2014/main" id="{871C3F53-05B9-553B-2233-92FBBB780CEE}"/>
                      </a:ext>
                    </a:extLst>
                  </p:cNvPr>
                  <p:cNvSpPr/>
                  <p:nvPr/>
                </p:nvSpPr>
                <p:spPr>
                  <a:xfrm flipV="1">
                    <a:off x="27747987" y="17310044"/>
                    <a:ext cx="23095" cy="47488"/>
                  </a:xfrm>
                  <a:custGeom>
                    <a:avLst/>
                    <a:gdLst>
                      <a:gd name="connsiteX0" fmla="*/ 9561 w 23095"/>
                      <a:gd name="connsiteY0" fmla="*/ 45574 h 47488"/>
                      <a:gd name="connsiteX1" fmla="*/ 9561 w 23095"/>
                      <a:gd name="connsiteY1" fmla="*/ 35071 h 47488"/>
                      <a:gd name="connsiteX2" fmla="*/ 22081 w 23095"/>
                      <a:gd name="connsiteY2" fmla="*/ 35071 h 47488"/>
                      <a:gd name="connsiteX3" fmla="*/ 22081 w 23095"/>
                      <a:gd name="connsiteY3" fmla="*/ 30347 h 47488"/>
                      <a:gd name="connsiteX4" fmla="*/ 9561 w 23095"/>
                      <a:gd name="connsiteY4" fmla="*/ 30347 h 47488"/>
                      <a:gd name="connsiteX5" fmla="*/ 9561 w 23095"/>
                      <a:gd name="connsiteY5" fmla="*/ 10269 h 47488"/>
                      <a:gd name="connsiteX6" fmla="*/ 10798 w 23095"/>
                      <a:gd name="connsiteY6" fmla="*/ 4457 h 47488"/>
                      <a:gd name="connsiteX7" fmla="*/ 15842 w 23095"/>
                      <a:gd name="connsiteY7" fmla="*/ 3168 h 47488"/>
                      <a:gd name="connsiteX8" fmla="*/ 22081 w 23095"/>
                      <a:gd name="connsiteY8" fmla="*/ 3168 h 47488"/>
                      <a:gd name="connsiteX9" fmla="*/ 22081 w 23095"/>
                      <a:gd name="connsiteY9" fmla="*/ -1915 h 47488"/>
                      <a:gd name="connsiteX10" fmla="*/ 15842 w 23095"/>
                      <a:gd name="connsiteY10" fmla="*/ -1915 h 47488"/>
                      <a:gd name="connsiteX11" fmla="*/ 6124 w 23095"/>
                      <a:gd name="connsiteY11" fmla="*/ 706 h 47488"/>
                      <a:gd name="connsiteX12" fmla="*/ 3448 w 23095"/>
                      <a:gd name="connsiteY12" fmla="*/ 10269 h 47488"/>
                      <a:gd name="connsiteX13" fmla="*/ 3448 w 23095"/>
                      <a:gd name="connsiteY13" fmla="*/ 30347 h 47488"/>
                      <a:gd name="connsiteX14" fmla="*/ -1014 w 23095"/>
                      <a:gd name="connsiteY14" fmla="*/ 30347 h 47488"/>
                      <a:gd name="connsiteX15" fmla="*/ -1014 w 23095"/>
                      <a:gd name="connsiteY15" fmla="*/ 35071 h 47488"/>
                      <a:gd name="connsiteX16" fmla="*/ 3448 w 23095"/>
                      <a:gd name="connsiteY16" fmla="*/ 35071 h 47488"/>
                      <a:gd name="connsiteX17" fmla="*/ 3448 w 23095"/>
                      <a:gd name="connsiteY17" fmla="*/ 45574 h 47488"/>
                      <a:gd name="connsiteX18" fmla="*/ 9561 w 23095"/>
                      <a:gd name="connsiteY18" fmla="*/ 45574 h 47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3095" h="47488">
                        <a:moveTo>
                          <a:pt x="9561" y="45574"/>
                        </a:moveTo>
                        <a:lnTo>
                          <a:pt x="9561" y="35071"/>
                        </a:lnTo>
                        <a:lnTo>
                          <a:pt x="22081" y="35071"/>
                        </a:lnTo>
                        <a:lnTo>
                          <a:pt x="22081" y="30347"/>
                        </a:lnTo>
                        <a:lnTo>
                          <a:pt x="9561" y="30347"/>
                        </a:lnTo>
                        <a:lnTo>
                          <a:pt x="9561" y="10269"/>
                        </a:lnTo>
                        <a:cubicBezTo>
                          <a:pt x="9561" y="7254"/>
                          <a:pt x="9973" y="5317"/>
                          <a:pt x="10798" y="4457"/>
                        </a:cubicBezTo>
                        <a:cubicBezTo>
                          <a:pt x="11623" y="3598"/>
                          <a:pt x="13304" y="3168"/>
                          <a:pt x="15842" y="3168"/>
                        </a:cubicBezTo>
                        <a:lnTo>
                          <a:pt x="22081" y="3168"/>
                        </a:lnTo>
                        <a:lnTo>
                          <a:pt x="22081" y="-1915"/>
                        </a:lnTo>
                        <a:lnTo>
                          <a:pt x="15842" y="-1915"/>
                        </a:lnTo>
                        <a:cubicBezTo>
                          <a:pt x="11147" y="-1915"/>
                          <a:pt x="7907" y="-1041"/>
                          <a:pt x="6124" y="706"/>
                        </a:cubicBezTo>
                        <a:cubicBezTo>
                          <a:pt x="4340" y="2460"/>
                          <a:pt x="3448" y="5648"/>
                          <a:pt x="3448" y="10269"/>
                        </a:cubicBezTo>
                        <a:lnTo>
                          <a:pt x="3448" y="30347"/>
                        </a:lnTo>
                        <a:lnTo>
                          <a:pt x="-1014" y="30347"/>
                        </a:lnTo>
                        <a:lnTo>
                          <a:pt x="-1014" y="35071"/>
                        </a:lnTo>
                        <a:lnTo>
                          <a:pt x="3448" y="35071"/>
                        </a:lnTo>
                        <a:lnTo>
                          <a:pt x="3448" y="45574"/>
                        </a:lnTo>
                        <a:lnTo>
                          <a:pt x="9561" y="455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0" name="자유형 1869">
                    <a:extLst>
                      <a:ext uri="{FF2B5EF4-FFF2-40B4-BE49-F238E27FC236}">
                        <a16:creationId xmlns:a16="http://schemas.microsoft.com/office/drawing/2014/main" id="{B054BFBA-F84F-BD3A-3D17-99CF20C2EFB5}"/>
                      </a:ext>
                    </a:extLst>
                  </p:cNvPr>
                  <p:cNvSpPr/>
                  <p:nvPr/>
                </p:nvSpPr>
                <p:spPr>
                  <a:xfrm flipV="1">
                    <a:off x="27779081" y="17306145"/>
                    <a:ext cx="6080" cy="51388"/>
                  </a:xfrm>
                  <a:custGeom>
                    <a:avLst/>
                    <a:gdLst>
                      <a:gd name="connsiteX0" fmla="*/ -637 w 6080"/>
                      <a:gd name="connsiteY0" fmla="*/ 34886 h 51388"/>
                      <a:gd name="connsiteX1" fmla="*/ 5443 w 6080"/>
                      <a:gd name="connsiteY1" fmla="*/ 34886 h 51388"/>
                      <a:gd name="connsiteX2" fmla="*/ 5443 w 6080"/>
                      <a:gd name="connsiteY2" fmla="*/ -2099 h 51388"/>
                      <a:gd name="connsiteX3" fmla="*/ -637 w 6080"/>
                      <a:gd name="connsiteY3" fmla="*/ -2099 h 51388"/>
                      <a:gd name="connsiteX4" fmla="*/ -637 w 6080"/>
                      <a:gd name="connsiteY4" fmla="*/ 34886 h 51388"/>
                      <a:gd name="connsiteX5" fmla="*/ -637 w 6080"/>
                      <a:gd name="connsiteY5" fmla="*/ 49289 h 51388"/>
                      <a:gd name="connsiteX6" fmla="*/ 5443 w 6080"/>
                      <a:gd name="connsiteY6" fmla="*/ 49289 h 51388"/>
                      <a:gd name="connsiteX7" fmla="*/ 5443 w 6080"/>
                      <a:gd name="connsiteY7" fmla="*/ 41585 h 51388"/>
                      <a:gd name="connsiteX8" fmla="*/ -637 w 6080"/>
                      <a:gd name="connsiteY8" fmla="*/ 41585 h 51388"/>
                      <a:gd name="connsiteX9" fmla="*/ -637 w 6080"/>
                      <a:gd name="connsiteY9" fmla="*/ 49289 h 5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80" h="51388">
                        <a:moveTo>
                          <a:pt x="-637" y="34886"/>
                        </a:moveTo>
                        <a:lnTo>
                          <a:pt x="5443" y="34886"/>
                        </a:lnTo>
                        <a:lnTo>
                          <a:pt x="5443" y="-2099"/>
                        </a:lnTo>
                        <a:lnTo>
                          <a:pt x="-637" y="-2099"/>
                        </a:lnTo>
                        <a:lnTo>
                          <a:pt x="-637" y="34886"/>
                        </a:lnTo>
                        <a:close/>
                        <a:moveTo>
                          <a:pt x="-637" y="49289"/>
                        </a:moveTo>
                        <a:lnTo>
                          <a:pt x="5443" y="49289"/>
                        </a:lnTo>
                        <a:lnTo>
                          <a:pt x="5443" y="41585"/>
                        </a:lnTo>
                        <a:lnTo>
                          <a:pt x="-637" y="41585"/>
                        </a:lnTo>
                        <a:lnTo>
                          <a:pt x="-637" y="492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1" name="자유형 1870">
                    <a:extLst>
                      <a:ext uri="{FF2B5EF4-FFF2-40B4-BE49-F238E27FC236}">
                        <a16:creationId xmlns:a16="http://schemas.microsoft.com/office/drawing/2014/main" id="{32320625-55A8-397B-C6A4-29B0DF25E29F}"/>
                      </a:ext>
                    </a:extLst>
                  </p:cNvPr>
                  <p:cNvSpPr/>
                  <p:nvPr/>
                </p:nvSpPr>
                <p:spPr>
                  <a:xfrm flipV="1">
                    <a:off x="27795241" y="17319661"/>
                    <a:ext cx="33976" cy="38834"/>
                  </a:xfrm>
                  <a:custGeom>
                    <a:avLst/>
                    <a:gdLst>
                      <a:gd name="connsiteX0" fmla="*/ 15281 w 33976"/>
                      <a:gd name="connsiteY0" fmla="*/ 32275 h 38834"/>
                      <a:gd name="connsiteX1" fmla="*/ 7551 w 33976"/>
                      <a:gd name="connsiteY1" fmla="*/ 28460 h 38834"/>
                      <a:gd name="connsiteX2" fmla="*/ 4706 w 33976"/>
                      <a:gd name="connsiteY2" fmla="*/ 18009 h 38834"/>
                      <a:gd name="connsiteX3" fmla="*/ 7530 w 33976"/>
                      <a:gd name="connsiteY3" fmla="*/ 7558 h 38834"/>
                      <a:gd name="connsiteX4" fmla="*/ 15281 w 33976"/>
                      <a:gd name="connsiteY4" fmla="*/ 3743 h 38834"/>
                      <a:gd name="connsiteX5" fmla="*/ 22980 w 33976"/>
                      <a:gd name="connsiteY5" fmla="*/ 7569 h 38834"/>
                      <a:gd name="connsiteX6" fmla="*/ 25824 w 33976"/>
                      <a:gd name="connsiteY6" fmla="*/ 18009 h 38834"/>
                      <a:gd name="connsiteX7" fmla="*/ 22980 w 33976"/>
                      <a:gd name="connsiteY7" fmla="*/ 28428 h 38834"/>
                      <a:gd name="connsiteX8" fmla="*/ 15281 w 33976"/>
                      <a:gd name="connsiteY8" fmla="*/ 32275 h 38834"/>
                      <a:gd name="connsiteX9" fmla="*/ 15281 w 33976"/>
                      <a:gd name="connsiteY9" fmla="*/ 37421 h 38834"/>
                      <a:gd name="connsiteX10" fmla="*/ 27738 w 33976"/>
                      <a:gd name="connsiteY10" fmla="*/ 32264 h 38834"/>
                      <a:gd name="connsiteX11" fmla="*/ 32275 w 33976"/>
                      <a:gd name="connsiteY11" fmla="*/ 18009 h 38834"/>
                      <a:gd name="connsiteX12" fmla="*/ 27738 w 33976"/>
                      <a:gd name="connsiteY12" fmla="*/ 3754 h 38834"/>
                      <a:gd name="connsiteX13" fmla="*/ 15281 w 33976"/>
                      <a:gd name="connsiteY13" fmla="*/ -1413 h 38834"/>
                      <a:gd name="connsiteX14" fmla="*/ 2803 w 33976"/>
                      <a:gd name="connsiteY14" fmla="*/ 3754 h 38834"/>
                      <a:gd name="connsiteX15" fmla="*/ -1702 w 33976"/>
                      <a:gd name="connsiteY15" fmla="*/ 18009 h 38834"/>
                      <a:gd name="connsiteX16" fmla="*/ 2803 w 33976"/>
                      <a:gd name="connsiteY16" fmla="*/ 32264 h 38834"/>
                      <a:gd name="connsiteX17" fmla="*/ 15281 w 33976"/>
                      <a:gd name="connsiteY17" fmla="*/ 37421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976" h="38834">
                        <a:moveTo>
                          <a:pt x="15281" y="32275"/>
                        </a:moveTo>
                        <a:cubicBezTo>
                          <a:pt x="12024" y="32275"/>
                          <a:pt x="9447" y="31003"/>
                          <a:pt x="7551" y="28460"/>
                        </a:cubicBezTo>
                        <a:cubicBezTo>
                          <a:pt x="5655" y="25917"/>
                          <a:pt x="4706" y="22433"/>
                          <a:pt x="4706" y="18009"/>
                        </a:cubicBezTo>
                        <a:cubicBezTo>
                          <a:pt x="4706" y="13585"/>
                          <a:pt x="5647" y="10101"/>
                          <a:pt x="7530" y="7558"/>
                        </a:cubicBezTo>
                        <a:cubicBezTo>
                          <a:pt x="9419" y="5015"/>
                          <a:pt x="12003" y="3743"/>
                          <a:pt x="15281" y="3743"/>
                        </a:cubicBezTo>
                        <a:cubicBezTo>
                          <a:pt x="18524" y="3743"/>
                          <a:pt x="21090" y="5019"/>
                          <a:pt x="22980" y="7569"/>
                        </a:cubicBezTo>
                        <a:cubicBezTo>
                          <a:pt x="24876" y="10126"/>
                          <a:pt x="25824" y="13606"/>
                          <a:pt x="25824" y="18009"/>
                        </a:cubicBezTo>
                        <a:cubicBezTo>
                          <a:pt x="25824" y="22391"/>
                          <a:pt x="24876" y="25864"/>
                          <a:pt x="22980" y="28428"/>
                        </a:cubicBezTo>
                        <a:cubicBezTo>
                          <a:pt x="21090" y="30993"/>
                          <a:pt x="18524" y="32275"/>
                          <a:pt x="15281" y="32275"/>
                        </a:cubicBezTo>
                        <a:close/>
                        <a:moveTo>
                          <a:pt x="15281" y="37421"/>
                        </a:moveTo>
                        <a:cubicBezTo>
                          <a:pt x="20569" y="37421"/>
                          <a:pt x="24721" y="35702"/>
                          <a:pt x="27738" y="32264"/>
                        </a:cubicBezTo>
                        <a:cubicBezTo>
                          <a:pt x="30763" y="28833"/>
                          <a:pt x="32275" y="24082"/>
                          <a:pt x="32275" y="18009"/>
                        </a:cubicBezTo>
                        <a:cubicBezTo>
                          <a:pt x="32275" y="11958"/>
                          <a:pt x="30763" y="7206"/>
                          <a:pt x="27738" y="3754"/>
                        </a:cubicBezTo>
                        <a:cubicBezTo>
                          <a:pt x="24721" y="309"/>
                          <a:pt x="20569" y="-1413"/>
                          <a:pt x="15281" y="-1413"/>
                        </a:cubicBezTo>
                        <a:cubicBezTo>
                          <a:pt x="9973" y="-1413"/>
                          <a:pt x="5813" y="309"/>
                          <a:pt x="2803" y="3754"/>
                        </a:cubicBezTo>
                        <a:cubicBezTo>
                          <a:pt x="-200" y="7206"/>
                          <a:pt x="-1702" y="11958"/>
                          <a:pt x="-1702" y="18009"/>
                        </a:cubicBezTo>
                        <a:cubicBezTo>
                          <a:pt x="-1702" y="24082"/>
                          <a:pt x="-200" y="28833"/>
                          <a:pt x="2803" y="32264"/>
                        </a:cubicBezTo>
                        <a:cubicBezTo>
                          <a:pt x="5813" y="35702"/>
                          <a:pt x="9973" y="37421"/>
                          <a:pt x="15281" y="3742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2" name="자유형 1871">
                    <a:extLst>
                      <a:ext uri="{FF2B5EF4-FFF2-40B4-BE49-F238E27FC236}">
                        <a16:creationId xmlns:a16="http://schemas.microsoft.com/office/drawing/2014/main" id="{39990D42-DA96-B182-6AEC-9FAF0ABF18AD}"/>
                      </a:ext>
                    </a:extLst>
                  </p:cNvPr>
                  <p:cNvSpPr/>
                  <p:nvPr/>
                </p:nvSpPr>
                <p:spPr>
                  <a:xfrm flipV="1">
                    <a:off x="27839059" y="17319661"/>
                    <a:ext cx="31005" cy="37872"/>
                  </a:xfrm>
                  <a:custGeom>
                    <a:avLst/>
                    <a:gdLst>
                      <a:gd name="connsiteX0" fmla="*/ 29222 w 31005"/>
                      <a:gd name="connsiteY0" fmla="*/ 20870 h 37872"/>
                      <a:gd name="connsiteX1" fmla="*/ 29222 w 31005"/>
                      <a:gd name="connsiteY1" fmla="*/ -1459 h 37872"/>
                      <a:gd name="connsiteX2" fmla="*/ 23142 w 31005"/>
                      <a:gd name="connsiteY2" fmla="*/ -1459 h 37872"/>
                      <a:gd name="connsiteX3" fmla="*/ 23142 w 31005"/>
                      <a:gd name="connsiteY3" fmla="*/ 20669 h 37872"/>
                      <a:gd name="connsiteX4" fmla="*/ 21090 w 31005"/>
                      <a:gd name="connsiteY4" fmla="*/ 28520 h 37872"/>
                      <a:gd name="connsiteX5" fmla="*/ 14946 w 31005"/>
                      <a:gd name="connsiteY5" fmla="*/ 31130 h 37872"/>
                      <a:gd name="connsiteX6" fmla="*/ 7174 w 31005"/>
                      <a:gd name="connsiteY6" fmla="*/ 27992 h 37872"/>
                      <a:gd name="connsiteX7" fmla="*/ 4329 w 31005"/>
                      <a:gd name="connsiteY7" fmla="*/ 19443 h 37872"/>
                      <a:gd name="connsiteX8" fmla="*/ 4329 w 31005"/>
                      <a:gd name="connsiteY8" fmla="*/ -1459 h 37872"/>
                      <a:gd name="connsiteX9" fmla="*/ -1783 w 31005"/>
                      <a:gd name="connsiteY9" fmla="*/ -1459 h 37872"/>
                      <a:gd name="connsiteX10" fmla="*/ -1783 w 31005"/>
                      <a:gd name="connsiteY10" fmla="*/ 35526 h 37872"/>
                      <a:gd name="connsiteX11" fmla="*/ 4329 w 31005"/>
                      <a:gd name="connsiteY11" fmla="*/ 35526 h 37872"/>
                      <a:gd name="connsiteX12" fmla="*/ 4329 w 31005"/>
                      <a:gd name="connsiteY12" fmla="*/ 29778 h 37872"/>
                      <a:gd name="connsiteX13" fmla="*/ 9468 w 31005"/>
                      <a:gd name="connsiteY13" fmla="*/ 34765 h 37872"/>
                      <a:gd name="connsiteX14" fmla="*/ 16300 w 31005"/>
                      <a:gd name="connsiteY14" fmla="*/ 36414 h 37872"/>
                      <a:gd name="connsiteX15" fmla="*/ 25944 w 31005"/>
                      <a:gd name="connsiteY15" fmla="*/ 32472 h 37872"/>
                      <a:gd name="connsiteX16" fmla="*/ 29222 w 31005"/>
                      <a:gd name="connsiteY16" fmla="*/ 20870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05" h="37872">
                        <a:moveTo>
                          <a:pt x="29222" y="20870"/>
                        </a:moveTo>
                        <a:lnTo>
                          <a:pt x="29222" y="-1459"/>
                        </a:lnTo>
                        <a:lnTo>
                          <a:pt x="23142" y="-1459"/>
                        </a:lnTo>
                        <a:lnTo>
                          <a:pt x="23142" y="20669"/>
                        </a:lnTo>
                        <a:cubicBezTo>
                          <a:pt x="23142" y="24170"/>
                          <a:pt x="22458" y="26787"/>
                          <a:pt x="21090" y="28520"/>
                        </a:cubicBezTo>
                        <a:cubicBezTo>
                          <a:pt x="19722" y="30260"/>
                          <a:pt x="17674" y="31130"/>
                          <a:pt x="14946" y="31130"/>
                        </a:cubicBezTo>
                        <a:cubicBezTo>
                          <a:pt x="11661" y="31130"/>
                          <a:pt x="9070" y="30084"/>
                          <a:pt x="7174" y="27992"/>
                        </a:cubicBezTo>
                        <a:cubicBezTo>
                          <a:pt x="5277" y="25907"/>
                          <a:pt x="4329" y="23057"/>
                          <a:pt x="4329" y="19443"/>
                        </a:cubicBezTo>
                        <a:lnTo>
                          <a:pt x="4329" y="-1459"/>
                        </a:lnTo>
                        <a:lnTo>
                          <a:pt x="-1783" y="-1459"/>
                        </a:lnTo>
                        <a:lnTo>
                          <a:pt x="-1783" y="35526"/>
                        </a:lnTo>
                        <a:lnTo>
                          <a:pt x="4329" y="35526"/>
                        </a:lnTo>
                        <a:lnTo>
                          <a:pt x="4329" y="29778"/>
                        </a:lnTo>
                        <a:cubicBezTo>
                          <a:pt x="5788" y="32004"/>
                          <a:pt x="7501" y="33666"/>
                          <a:pt x="9468" y="34765"/>
                        </a:cubicBezTo>
                        <a:cubicBezTo>
                          <a:pt x="11442" y="35864"/>
                          <a:pt x="13719" y="36414"/>
                          <a:pt x="16300" y="36414"/>
                        </a:cubicBezTo>
                        <a:cubicBezTo>
                          <a:pt x="20551" y="36414"/>
                          <a:pt x="23766" y="35100"/>
                          <a:pt x="25944" y="32472"/>
                        </a:cubicBezTo>
                        <a:cubicBezTo>
                          <a:pt x="28129" y="29845"/>
                          <a:pt x="29222" y="25977"/>
                          <a:pt x="29222" y="2087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3" name="자유형 1872">
                    <a:extLst>
                      <a:ext uri="{FF2B5EF4-FFF2-40B4-BE49-F238E27FC236}">
                        <a16:creationId xmlns:a16="http://schemas.microsoft.com/office/drawing/2014/main" id="{51A7CF58-99EF-1976-7C9B-4F2BD50E99F1}"/>
                      </a:ext>
                    </a:extLst>
                  </p:cNvPr>
                  <p:cNvSpPr/>
                  <p:nvPr/>
                </p:nvSpPr>
                <p:spPr>
                  <a:xfrm flipV="1">
                    <a:off x="27879479" y="17319661"/>
                    <a:ext cx="28287" cy="38834"/>
                  </a:xfrm>
                  <a:custGeom>
                    <a:avLst/>
                    <a:gdLst>
                      <a:gd name="connsiteX0" fmla="*/ 24885 w 28287"/>
                      <a:gd name="connsiteY0" fmla="*/ 35445 h 38834"/>
                      <a:gd name="connsiteX1" fmla="*/ 24885 w 28287"/>
                      <a:gd name="connsiteY1" fmla="*/ 29696 h 38834"/>
                      <a:gd name="connsiteX2" fmla="*/ 19534 w 28287"/>
                      <a:gd name="connsiteY2" fmla="*/ 31673 h 38834"/>
                      <a:gd name="connsiteX3" fmla="*/ 13781 w 28287"/>
                      <a:gd name="connsiteY3" fmla="*/ 32338 h 38834"/>
                      <a:gd name="connsiteX4" fmla="*/ 6992 w 28287"/>
                      <a:gd name="connsiteY4" fmla="*/ 30954 h 38834"/>
                      <a:gd name="connsiteX5" fmla="*/ 4729 w 28287"/>
                      <a:gd name="connsiteY5" fmla="*/ 26790 h 38834"/>
                      <a:gd name="connsiteX6" fmla="*/ 6347 w 28287"/>
                      <a:gd name="connsiteY6" fmla="*/ 23472 h 38834"/>
                      <a:gd name="connsiteX7" fmla="*/ 12861 w 28287"/>
                      <a:gd name="connsiteY7" fmla="*/ 21179 h 38834"/>
                      <a:gd name="connsiteX8" fmla="*/ 14944 w 28287"/>
                      <a:gd name="connsiteY8" fmla="*/ 20714 h 38834"/>
                      <a:gd name="connsiteX9" fmla="*/ 24144 w 28287"/>
                      <a:gd name="connsiteY9" fmla="*/ 16804 h 38834"/>
                      <a:gd name="connsiteX10" fmla="*/ 26873 w 28287"/>
                      <a:gd name="connsiteY10" fmla="*/ 9756 h 38834"/>
                      <a:gd name="connsiteX11" fmla="*/ 22791 w 28287"/>
                      <a:gd name="connsiteY11" fmla="*/ 1588 h 38834"/>
                      <a:gd name="connsiteX12" fmla="*/ 11571 w 28287"/>
                      <a:gd name="connsiteY12" fmla="*/ -1413 h 38834"/>
                      <a:gd name="connsiteX13" fmla="*/ 5374 w 28287"/>
                      <a:gd name="connsiteY13" fmla="*/ -832 h 38834"/>
                      <a:gd name="connsiteX14" fmla="*/ -1415 w 28287"/>
                      <a:gd name="connsiteY14" fmla="*/ 901 h 38834"/>
                      <a:gd name="connsiteX15" fmla="*/ -1415 w 28287"/>
                      <a:gd name="connsiteY15" fmla="*/ 7178 h 38834"/>
                      <a:gd name="connsiteX16" fmla="*/ 5226 w 28287"/>
                      <a:gd name="connsiteY16" fmla="*/ 4547 h 38834"/>
                      <a:gd name="connsiteX17" fmla="*/ 11708 w 28287"/>
                      <a:gd name="connsiteY17" fmla="*/ 3680 h 38834"/>
                      <a:gd name="connsiteX18" fmla="*/ 18307 w 28287"/>
                      <a:gd name="connsiteY18" fmla="*/ 5149 h 38834"/>
                      <a:gd name="connsiteX19" fmla="*/ 20623 w 28287"/>
                      <a:gd name="connsiteY19" fmla="*/ 9291 h 38834"/>
                      <a:gd name="connsiteX20" fmla="*/ 18952 w 28287"/>
                      <a:gd name="connsiteY20" fmla="*/ 13085 h 38834"/>
                      <a:gd name="connsiteX21" fmla="*/ 11634 w 28287"/>
                      <a:gd name="connsiteY21" fmla="*/ 15632 h 38834"/>
                      <a:gd name="connsiteX22" fmla="*/ 9519 w 28287"/>
                      <a:gd name="connsiteY22" fmla="*/ 16128 h 38834"/>
                      <a:gd name="connsiteX23" fmla="*/ 1356 w 28287"/>
                      <a:gd name="connsiteY23" fmla="*/ 19774 h 38834"/>
                      <a:gd name="connsiteX24" fmla="*/ -1151 w 28287"/>
                      <a:gd name="connsiteY24" fmla="*/ 26526 h 38834"/>
                      <a:gd name="connsiteX25" fmla="*/ 2551 w 28287"/>
                      <a:gd name="connsiteY25" fmla="*/ 34579 h 38834"/>
                      <a:gd name="connsiteX26" fmla="*/ 13062 w 28287"/>
                      <a:gd name="connsiteY26" fmla="*/ 37421 h 38834"/>
                      <a:gd name="connsiteX27" fmla="*/ 19396 w 28287"/>
                      <a:gd name="connsiteY27" fmla="*/ 36924 h 38834"/>
                      <a:gd name="connsiteX28" fmla="*/ 24885 w 28287"/>
                      <a:gd name="connsiteY28" fmla="*/ 35445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8287" h="38834">
                        <a:moveTo>
                          <a:pt x="24885" y="35445"/>
                        </a:moveTo>
                        <a:lnTo>
                          <a:pt x="24885" y="29696"/>
                        </a:lnTo>
                        <a:cubicBezTo>
                          <a:pt x="23171" y="30577"/>
                          <a:pt x="21388" y="31236"/>
                          <a:pt x="19534" y="31673"/>
                        </a:cubicBezTo>
                        <a:cubicBezTo>
                          <a:pt x="17687" y="32116"/>
                          <a:pt x="15769" y="32338"/>
                          <a:pt x="13781" y="32338"/>
                        </a:cubicBezTo>
                        <a:cubicBezTo>
                          <a:pt x="10764" y="32338"/>
                          <a:pt x="8501" y="31877"/>
                          <a:pt x="6992" y="30954"/>
                        </a:cubicBezTo>
                        <a:cubicBezTo>
                          <a:pt x="5483" y="30031"/>
                          <a:pt x="4729" y="28643"/>
                          <a:pt x="4729" y="26790"/>
                        </a:cubicBezTo>
                        <a:cubicBezTo>
                          <a:pt x="4729" y="25382"/>
                          <a:pt x="5268" y="24275"/>
                          <a:pt x="6347" y="23472"/>
                        </a:cubicBezTo>
                        <a:cubicBezTo>
                          <a:pt x="7426" y="22669"/>
                          <a:pt x="9597" y="21905"/>
                          <a:pt x="12861" y="21179"/>
                        </a:cubicBezTo>
                        <a:lnTo>
                          <a:pt x="14944" y="20714"/>
                        </a:lnTo>
                        <a:cubicBezTo>
                          <a:pt x="19259" y="19792"/>
                          <a:pt x="22326" y="18488"/>
                          <a:pt x="24144" y="16804"/>
                        </a:cubicBezTo>
                        <a:cubicBezTo>
                          <a:pt x="25963" y="15121"/>
                          <a:pt x="26873" y="12771"/>
                          <a:pt x="26873" y="9756"/>
                        </a:cubicBezTo>
                        <a:cubicBezTo>
                          <a:pt x="26873" y="6318"/>
                          <a:pt x="25512" y="3595"/>
                          <a:pt x="22791" y="1588"/>
                        </a:cubicBezTo>
                        <a:cubicBezTo>
                          <a:pt x="20070" y="-413"/>
                          <a:pt x="16330" y="-1413"/>
                          <a:pt x="11571" y="-1413"/>
                        </a:cubicBezTo>
                        <a:cubicBezTo>
                          <a:pt x="9590" y="-1413"/>
                          <a:pt x="7524" y="-1220"/>
                          <a:pt x="5374" y="-832"/>
                        </a:cubicBezTo>
                        <a:cubicBezTo>
                          <a:pt x="3224" y="-445"/>
                          <a:pt x="961" y="133"/>
                          <a:pt x="-1415" y="901"/>
                        </a:cubicBezTo>
                        <a:lnTo>
                          <a:pt x="-1415" y="7178"/>
                        </a:lnTo>
                        <a:cubicBezTo>
                          <a:pt x="834" y="6008"/>
                          <a:pt x="3048" y="5131"/>
                          <a:pt x="5226" y="4547"/>
                        </a:cubicBezTo>
                        <a:cubicBezTo>
                          <a:pt x="7404" y="3969"/>
                          <a:pt x="9565" y="3680"/>
                          <a:pt x="11708" y="3680"/>
                        </a:cubicBezTo>
                        <a:cubicBezTo>
                          <a:pt x="14571" y="3680"/>
                          <a:pt x="16770" y="4170"/>
                          <a:pt x="18307" y="5149"/>
                        </a:cubicBezTo>
                        <a:cubicBezTo>
                          <a:pt x="19851" y="6128"/>
                          <a:pt x="20623" y="7509"/>
                          <a:pt x="20623" y="9291"/>
                        </a:cubicBezTo>
                        <a:cubicBezTo>
                          <a:pt x="20623" y="10940"/>
                          <a:pt x="20066" y="12204"/>
                          <a:pt x="18952" y="13085"/>
                        </a:cubicBezTo>
                        <a:cubicBezTo>
                          <a:pt x="17845" y="13965"/>
                          <a:pt x="15406" y="14814"/>
                          <a:pt x="11634" y="15632"/>
                        </a:cubicBezTo>
                        <a:lnTo>
                          <a:pt x="9519" y="16128"/>
                        </a:lnTo>
                        <a:cubicBezTo>
                          <a:pt x="5755" y="16917"/>
                          <a:pt x="3033" y="18132"/>
                          <a:pt x="1356" y="19774"/>
                        </a:cubicBezTo>
                        <a:cubicBezTo>
                          <a:pt x="-315" y="21415"/>
                          <a:pt x="-1151" y="23666"/>
                          <a:pt x="-1151" y="26526"/>
                        </a:cubicBezTo>
                        <a:cubicBezTo>
                          <a:pt x="-1151" y="30006"/>
                          <a:pt x="83" y="32690"/>
                          <a:pt x="2551" y="34579"/>
                        </a:cubicBezTo>
                        <a:cubicBezTo>
                          <a:pt x="5018" y="36474"/>
                          <a:pt x="8522" y="37421"/>
                          <a:pt x="13062" y="37421"/>
                        </a:cubicBezTo>
                        <a:cubicBezTo>
                          <a:pt x="15304" y="37421"/>
                          <a:pt x="17415" y="37255"/>
                          <a:pt x="19396" y="36924"/>
                        </a:cubicBezTo>
                        <a:cubicBezTo>
                          <a:pt x="21384" y="36600"/>
                          <a:pt x="23214" y="36107"/>
                          <a:pt x="24885" y="354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874" name="그래픽 357">
                <a:extLst>
                  <a:ext uri="{FF2B5EF4-FFF2-40B4-BE49-F238E27FC236}">
                    <a16:creationId xmlns:a16="http://schemas.microsoft.com/office/drawing/2014/main" id="{9FDE9A78-D230-FE86-18F0-2C93D6921442}"/>
                  </a:ext>
                </a:extLst>
              </p:cNvPr>
              <p:cNvGrpSpPr/>
              <p:nvPr/>
            </p:nvGrpSpPr>
            <p:grpSpPr>
              <a:xfrm>
                <a:off x="26071176" y="15367296"/>
                <a:ext cx="2805280" cy="1710027"/>
                <a:chOff x="26071176" y="15367296"/>
                <a:chExt cx="2805280" cy="1710027"/>
              </a:xfrm>
            </p:grpSpPr>
            <p:grpSp>
              <p:nvGrpSpPr>
                <p:cNvPr id="1875" name="그래픽 357">
                  <a:extLst>
                    <a:ext uri="{FF2B5EF4-FFF2-40B4-BE49-F238E27FC236}">
                      <a16:creationId xmlns:a16="http://schemas.microsoft.com/office/drawing/2014/main" id="{FCC9EAE7-633D-4F74-3327-101AF1DE606C}"/>
                    </a:ext>
                  </a:extLst>
                </p:cNvPr>
                <p:cNvGrpSpPr/>
                <p:nvPr/>
              </p:nvGrpSpPr>
              <p:grpSpPr>
                <a:xfrm>
                  <a:off x="26168835" y="17026167"/>
                  <a:ext cx="2707621" cy="51155"/>
                  <a:chOff x="26168835" y="17026167"/>
                  <a:chExt cx="2707621" cy="51155"/>
                </a:xfrm>
              </p:grpSpPr>
              <p:sp>
                <p:nvSpPr>
                  <p:cNvPr id="1876" name="자유형 1875">
                    <a:extLst>
                      <a:ext uri="{FF2B5EF4-FFF2-40B4-BE49-F238E27FC236}">
                        <a16:creationId xmlns:a16="http://schemas.microsoft.com/office/drawing/2014/main" id="{746C8C89-FDB6-E2B8-9C12-121DCAAD4139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7050669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7" name="자유형 1876">
                    <a:extLst>
                      <a:ext uri="{FF2B5EF4-FFF2-40B4-BE49-F238E27FC236}">
                        <a16:creationId xmlns:a16="http://schemas.microsoft.com/office/drawing/2014/main" id="{C963E3A1-B819-4A32-35BA-C97709CA716B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7050669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290 h 6763"/>
                      <a:gd name="connsiteX1" fmla="*/ 58 w 23687"/>
                      <a:gd name="connsiteY1" fmla="*/ 29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290"/>
                        </a:moveTo>
                        <a:lnTo>
                          <a:pt x="58" y="290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78" name="그래픽 357">
                    <a:extLst>
                      <a:ext uri="{FF2B5EF4-FFF2-40B4-BE49-F238E27FC236}">
                        <a16:creationId xmlns:a16="http://schemas.microsoft.com/office/drawing/2014/main" id="{22939108-EB12-7333-7104-3CC2D2F4DB3F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7026167"/>
                    <a:ext cx="237378" cy="51155"/>
                    <a:chOff x="26168835" y="17026167"/>
                    <a:chExt cx="237378" cy="51155"/>
                  </a:xfrm>
                  <a:solidFill>
                    <a:srgbClr val="000000"/>
                  </a:solidFill>
                </p:grpSpPr>
                <p:sp>
                  <p:nvSpPr>
                    <p:cNvPr id="1879" name="자유형 1878">
                      <a:extLst>
                        <a:ext uri="{FF2B5EF4-FFF2-40B4-BE49-F238E27FC236}">
                          <a16:creationId xmlns:a16="http://schemas.microsoft.com/office/drawing/2014/main" id="{41816ED3-C212-228C-285F-D75B8C6C99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7052353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896 h 5611"/>
                        <a:gd name="connsiteX1" fmla="*/ 39700 w 42362"/>
                        <a:gd name="connsiteY1" fmla="*/ 3896 h 5611"/>
                        <a:gd name="connsiteX2" fmla="*/ 39700 w 42362"/>
                        <a:gd name="connsiteY2" fmla="*/ -1715 h 5611"/>
                        <a:gd name="connsiteX3" fmla="*/ -2663 w 42362"/>
                        <a:gd name="connsiteY3" fmla="*/ -1715 h 5611"/>
                        <a:gd name="connsiteX4" fmla="*/ -2663 w 42362"/>
                        <a:gd name="connsiteY4" fmla="*/ 3896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896"/>
                          </a:moveTo>
                          <a:lnTo>
                            <a:pt x="39700" y="3896"/>
                          </a:lnTo>
                          <a:lnTo>
                            <a:pt x="39700" y="-1715"/>
                          </a:lnTo>
                          <a:lnTo>
                            <a:pt x="-2663" y="-1715"/>
                          </a:lnTo>
                          <a:lnTo>
                            <a:pt x="-2663" y="389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80" name="자유형 1879">
                      <a:extLst>
                        <a:ext uri="{FF2B5EF4-FFF2-40B4-BE49-F238E27FC236}">
                          <a16:creationId xmlns:a16="http://schemas.microsoft.com/office/drawing/2014/main" id="{28C77EE0-B6E3-078F-0029-C114EFB316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7027055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569 h 49306"/>
                        <a:gd name="connsiteX1" fmla="*/ 9798 w 29376"/>
                        <a:gd name="connsiteY1" fmla="*/ 3569 h 49306"/>
                        <a:gd name="connsiteX2" fmla="*/ 9798 w 29376"/>
                        <a:gd name="connsiteY2" fmla="*/ 41188 h 49306"/>
                        <a:gd name="connsiteX3" fmla="*/ -2067 w 29376"/>
                        <a:gd name="connsiteY3" fmla="*/ 38810 h 49306"/>
                        <a:gd name="connsiteX4" fmla="*/ -2067 w 29376"/>
                        <a:gd name="connsiteY4" fmla="*/ 44887 h 49306"/>
                        <a:gd name="connsiteX5" fmla="*/ 9735 w 29376"/>
                        <a:gd name="connsiteY5" fmla="*/ 47264 h 49306"/>
                        <a:gd name="connsiteX6" fmla="*/ 16407 w 29376"/>
                        <a:gd name="connsiteY6" fmla="*/ 47264 h 49306"/>
                        <a:gd name="connsiteX7" fmla="*/ 16407 w 29376"/>
                        <a:gd name="connsiteY7" fmla="*/ 3569 h 49306"/>
                        <a:gd name="connsiteX8" fmla="*/ 27310 w 29376"/>
                        <a:gd name="connsiteY8" fmla="*/ 3569 h 49306"/>
                        <a:gd name="connsiteX9" fmla="*/ 27310 w 29376"/>
                        <a:gd name="connsiteY9" fmla="*/ -2042 h 49306"/>
                        <a:gd name="connsiteX10" fmla="*/ -1104 w 29376"/>
                        <a:gd name="connsiteY10" fmla="*/ -2042 h 49306"/>
                        <a:gd name="connsiteX11" fmla="*/ -1104 w 29376"/>
                        <a:gd name="connsiteY11" fmla="*/ 3569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569"/>
                          </a:moveTo>
                          <a:lnTo>
                            <a:pt x="9798" y="3569"/>
                          </a:lnTo>
                          <a:lnTo>
                            <a:pt x="9798" y="41188"/>
                          </a:lnTo>
                          <a:lnTo>
                            <a:pt x="-2067" y="38810"/>
                          </a:lnTo>
                          <a:lnTo>
                            <a:pt x="-2067" y="44887"/>
                          </a:lnTo>
                          <a:lnTo>
                            <a:pt x="9735" y="47264"/>
                          </a:lnTo>
                          <a:lnTo>
                            <a:pt x="16407" y="47264"/>
                          </a:lnTo>
                          <a:lnTo>
                            <a:pt x="16407" y="3569"/>
                          </a:lnTo>
                          <a:lnTo>
                            <a:pt x="27310" y="3569"/>
                          </a:lnTo>
                          <a:lnTo>
                            <a:pt x="27310" y="-2042"/>
                          </a:lnTo>
                          <a:lnTo>
                            <a:pt x="-1104" y="-2042"/>
                          </a:lnTo>
                          <a:lnTo>
                            <a:pt x="-1104" y="356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81" name="자유형 1880">
                      <a:extLst>
                        <a:ext uri="{FF2B5EF4-FFF2-40B4-BE49-F238E27FC236}">
                          <a16:creationId xmlns:a16="http://schemas.microsoft.com/office/drawing/2014/main" id="{00147374-342D-1BD6-6AFF-45423B727BE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7027055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452 h 49306"/>
                        <a:gd name="connsiteX1" fmla="*/ 3433 w 35954"/>
                        <a:gd name="connsiteY1" fmla="*/ 15129 h 49306"/>
                        <a:gd name="connsiteX2" fmla="*/ 20289 w 35954"/>
                        <a:gd name="connsiteY2" fmla="*/ 15129 h 49306"/>
                        <a:gd name="connsiteX3" fmla="*/ 20289 w 35954"/>
                        <a:gd name="connsiteY3" fmla="*/ 41452 h 49306"/>
                        <a:gd name="connsiteX4" fmla="*/ 18534 w 35954"/>
                        <a:gd name="connsiteY4" fmla="*/ 47264 h 49306"/>
                        <a:gd name="connsiteX5" fmla="*/ 26930 w 35954"/>
                        <a:gd name="connsiteY5" fmla="*/ 47264 h 49306"/>
                        <a:gd name="connsiteX6" fmla="*/ 26930 w 35954"/>
                        <a:gd name="connsiteY6" fmla="*/ 15129 h 49306"/>
                        <a:gd name="connsiteX7" fmla="*/ 33973 w 35954"/>
                        <a:gd name="connsiteY7" fmla="*/ 15129 h 49306"/>
                        <a:gd name="connsiteX8" fmla="*/ 33973 w 35954"/>
                        <a:gd name="connsiteY8" fmla="*/ 9582 h 49306"/>
                        <a:gd name="connsiteX9" fmla="*/ 26930 w 35954"/>
                        <a:gd name="connsiteY9" fmla="*/ 9582 h 49306"/>
                        <a:gd name="connsiteX10" fmla="*/ 26930 w 35954"/>
                        <a:gd name="connsiteY10" fmla="*/ -2042 h 49306"/>
                        <a:gd name="connsiteX11" fmla="*/ 20289 w 35954"/>
                        <a:gd name="connsiteY11" fmla="*/ -2042 h 49306"/>
                        <a:gd name="connsiteX12" fmla="*/ 20289 w 35954"/>
                        <a:gd name="connsiteY12" fmla="*/ 9582 h 49306"/>
                        <a:gd name="connsiteX13" fmla="*/ -1982 w 35954"/>
                        <a:gd name="connsiteY13" fmla="*/ 9582 h 49306"/>
                        <a:gd name="connsiteX14" fmla="*/ -1982 w 35954"/>
                        <a:gd name="connsiteY14" fmla="*/ 16017 h 49306"/>
                        <a:gd name="connsiteX15" fmla="*/ 18534 w 35954"/>
                        <a:gd name="connsiteY15" fmla="*/ 47264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452"/>
                          </a:moveTo>
                          <a:lnTo>
                            <a:pt x="3433" y="15129"/>
                          </a:lnTo>
                          <a:lnTo>
                            <a:pt x="20289" y="15129"/>
                          </a:lnTo>
                          <a:lnTo>
                            <a:pt x="20289" y="41452"/>
                          </a:lnTo>
                          <a:close/>
                          <a:moveTo>
                            <a:pt x="18534" y="47264"/>
                          </a:moveTo>
                          <a:lnTo>
                            <a:pt x="26930" y="47264"/>
                          </a:lnTo>
                          <a:lnTo>
                            <a:pt x="26930" y="15129"/>
                          </a:lnTo>
                          <a:lnTo>
                            <a:pt x="33973" y="15129"/>
                          </a:lnTo>
                          <a:lnTo>
                            <a:pt x="33973" y="9582"/>
                          </a:lnTo>
                          <a:lnTo>
                            <a:pt x="26930" y="9582"/>
                          </a:lnTo>
                          <a:lnTo>
                            <a:pt x="26930" y="-2042"/>
                          </a:lnTo>
                          <a:lnTo>
                            <a:pt x="20289" y="-2042"/>
                          </a:lnTo>
                          <a:lnTo>
                            <a:pt x="20289" y="9582"/>
                          </a:lnTo>
                          <a:lnTo>
                            <a:pt x="-1982" y="9582"/>
                          </a:lnTo>
                          <a:lnTo>
                            <a:pt x="-1982" y="16017"/>
                          </a:lnTo>
                          <a:lnTo>
                            <a:pt x="18534" y="4726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82" name="자유형 1881">
                      <a:extLst>
                        <a:ext uri="{FF2B5EF4-FFF2-40B4-BE49-F238E27FC236}">
                          <a16:creationId xmlns:a16="http://schemas.microsoft.com/office/drawing/2014/main" id="{ED76D59D-F94B-D3AC-3463-E9360890CA2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8753" y="17026167"/>
                      <a:ext cx="34040" cy="51155"/>
                    </a:xfrm>
                    <a:custGeom>
                      <a:avLst/>
                      <a:gdLst>
                        <a:gd name="connsiteX0" fmla="*/ 1198 w 34040"/>
                        <a:gd name="connsiteY0" fmla="*/ -52 h 51155"/>
                        <a:gd name="connsiteX1" fmla="*/ 1198 w 34040"/>
                        <a:gd name="connsiteY1" fmla="*/ 6024 h 51155"/>
                        <a:gd name="connsiteX2" fmla="*/ 6284 w 34040"/>
                        <a:gd name="connsiteY2" fmla="*/ 4206 h 51155"/>
                        <a:gd name="connsiteX3" fmla="*/ 11350 w 34040"/>
                        <a:gd name="connsiteY3" fmla="*/ 3583 h 51155"/>
                        <a:gd name="connsiteX4" fmla="*/ 21438 w 34040"/>
                        <a:gd name="connsiteY4" fmla="*/ 8021 h 51155"/>
                        <a:gd name="connsiteX5" fmla="*/ 25425 w 34040"/>
                        <a:gd name="connsiteY5" fmla="*/ 21515 h 51155"/>
                        <a:gd name="connsiteX6" fmla="*/ 20560 w 34040"/>
                        <a:gd name="connsiteY6" fmla="*/ 17151 h 51155"/>
                        <a:gd name="connsiteX7" fmla="*/ 14057 w 34040"/>
                        <a:gd name="connsiteY7" fmla="*/ 15629 h 51155"/>
                        <a:gd name="connsiteX8" fmla="*/ 2340 w 34040"/>
                        <a:gd name="connsiteY8" fmla="*/ 20099 h 51155"/>
                        <a:gd name="connsiteX9" fmla="*/ -1975 w 34040"/>
                        <a:gd name="connsiteY9" fmla="*/ 32347 h 51155"/>
                        <a:gd name="connsiteX10" fmla="*/ 2520 w 34040"/>
                        <a:gd name="connsiteY10" fmla="*/ 44520 h 51155"/>
                        <a:gd name="connsiteX11" fmla="*/ 14480 w 34040"/>
                        <a:gd name="connsiteY11" fmla="*/ 49117 h 51155"/>
                        <a:gd name="connsiteX12" fmla="*/ 27550 w 34040"/>
                        <a:gd name="connsiteY12" fmla="*/ 42555 h 51155"/>
                        <a:gd name="connsiteX13" fmla="*/ 32066 w 34040"/>
                        <a:gd name="connsiteY13" fmla="*/ 23523 h 51155"/>
                        <a:gd name="connsiteX14" fmla="*/ 26525 w 34040"/>
                        <a:gd name="connsiteY14" fmla="*/ 4914 h 51155"/>
                        <a:gd name="connsiteX15" fmla="*/ 11646 w 34040"/>
                        <a:gd name="connsiteY15" fmla="*/ -2039 h 51155"/>
                        <a:gd name="connsiteX16" fmla="*/ 6549 w 34040"/>
                        <a:gd name="connsiteY16" fmla="*/ -1542 h 51155"/>
                        <a:gd name="connsiteX17" fmla="*/ 1198 w 34040"/>
                        <a:gd name="connsiteY17" fmla="*/ -52 h 51155"/>
                        <a:gd name="connsiteX18" fmla="*/ 14480 w 34040"/>
                        <a:gd name="connsiteY18" fmla="*/ 20850 h 51155"/>
                        <a:gd name="connsiteX19" fmla="*/ 21597 w 34040"/>
                        <a:gd name="connsiteY19" fmla="*/ 23914 h 51155"/>
                        <a:gd name="connsiteX20" fmla="*/ 24230 w 34040"/>
                        <a:gd name="connsiteY20" fmla="*/ 32347 h 51155"/>
                        <a:gd name="connsiteX21" fmla="*/ 21597 w 34040"/>
                        <a:gd name="connsiteY21" fmla="*/ 40748 h 51155"/>
                        <a:gd name="connsiteX22" fmla="*/ 14480 w 34040"/>
                        <a:gd name="connsiteY22" fmla="*/ 43833 h 51155"/>
                        <a:gd name="connsiteX23" fmla="*/ 7363 w 34040"/>
                        <a:gd name="connsiteY23" fmla="*/ 40748 h 51155"/>
                        <a:gd name="connsiteX24" fmla="*/ 4740 w 34040"/>
                        <a:gd name="connsiteY24" fmla="*/ 32347 h 51155"/>
                        <a:gd name="connsiteX25" fmla="*/ 7363 w 34040"/>
                        <a:gd name="connsiteY25" fmla="*/ 23914 h 51155"/>
                        <a:gd name="connsiteX26" fmla="*/ 14480 w 34040"/>
                        <a:gd name="connsiteY26" fmla="*/ 20850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4040" h="51155">
                          <a:moveTo>
                            <a:pt x="1198" y="-52"/>
                          </a:moveTo>
                          <a:lnTo>
                            <a:pt x="1198" y="6024"/>
                          </a:lnTo>
                          <a:cubicBezTo>
                            <a:pt x="2876" y="5228"/>
                            <a:pt x="4571" y="4622"/>
                            <a:pt x="6284" y="4206"/>
                          </a:cubicBezTo>
                          <a:cubicBezTo>
                            <a:pt x="8004" y="3791"/>
                            <a:pt x="9693" y="3583"/>
                            <a:pt x="11350" y="3583"/>
                          </a:cubicBezTo>
                          <a:cubicBezTo>
                            <a:pt x="15756" y="3583"/>
                            <a:pt x="19119" y="5062"/>
                            <a:pt x="21438" y="8021"/>
                          </a:cubicBezTo>
                          <a:cubicBezTo>
                            <a:pt x="23764" y="10980"/>
                            <a:pt x="25093" y="15478"/>
                            <a:pt x="25425" y="21515"/>
                          </a:cubicBezTo>
                          <a:cubicBezTo>
                            <a:pt x="24149" y="19620"/>
                            <a:pt x="22527" y="18166"/>
                            <a:pt x="20560" y="17151"/>
                          </a:cubicBezTo>
                          <a:cubicBezTo>
                            <a:pt x="18600" y="16137"/>
                            <a:pt x="16433" y="15629"/>
                            <a:pt x="14057" y="15629"/>
                          </a:cubicBezTo>
                          <a:cubicBezTo>
                            <a:pt x="9122" y="15629"/>
                            <a:pt x="5216" y="17119"/>
                            <a:pt x="2340" y="20099"/>
                          </a:cubicBezTo>
                          <a:cubicBezTo>
                            <a:pt x="-536" y="23086"/>
                            <a:pt x="-1975" y="27169"/>
                            <a:pt x="-1975" y="32347"/>
                          </a:cubicBezTo>
                          <a:cubicBezTo>
                            <a:pt x="-1975" y="37405"/>
                            <a:pt x="-477" y="41463"/>
                            <a:pt x="2520" y="44520"/>
                          </a:cubicBezTo>
                          <a:cubicBezTo>
                            <a:pt x="5516" y="47585"/>
                            <a:pt x="9503" y="49117"/>
                            <a:pt x="14480" y="49117"/>
                          </a:cubicBezTo>
                          <a:cubicBezTo>
                            <a:pt x="20190" y="49117"/>
                            <a:pt x="24547" y="46930"/>
                            <a:pt x="27550" y="42555"/>
                          </a:cubicBezTo>
                          <a:cubicBezTo>
                            <a:pt x="30561" y="38187"/>
                            <a:pt x="32066" y="31843"/>
                            <a:pt x="32066" y="23523"/>
                          </a:cubicBezTo>
                          <a:cubicBezTo>
                            <a:pt x="32066" y="15753"/>
                            <a:pt x="30219" y="9550"/>
                            <a:pt x="26525" y="4914"/>
                          </a:cubicBezTo>
                          <a:cubicBezTo>
                            <a:pt x="22837" y="279"/>
                            <a:pt x="17878" y="-2039"/>
                            <a:pt x="11646" y="-2039"/>
                          </a:cubicBezTo>
                          <a:cubicBezTo>
                            <a:pt x="9968" y="-2039"/>
                            <a:pt x="8269" y="-1873"/>
                            <a:pt x="6549" y="-1542"/>
                          </a:cubicBezTo>
                          <a:cubicBezTo>
                            <a:pt x="4836" y="-1211"/>
                            <a:pt x="3052" y="-714"/>
                            <a:pt x="1198" y="-52"/>
                          </a:cubicBezTo>
                          <a:close/>
                          <a:moveTo>
                            <a:pt x="14480" y="20850"/>
                          </a:moveTo>
                          <a:cubicBezTo>
                            <a:pt x="17476" y="20850"/>
                            <a:pt x="19848" y="21871"/>
                            <a:pt x="21597" y="23914"/>
                          </a:cubicBezTo>
                          <a:cubicBezTo>
                            <a:pt x="23352" y="25964"/>
                            <a:pt x="24230" y="28775"/>
                            <a:pt x="24230" y="32347"/>
                          </a:cubicBezTo>
                          <a:cubicBezTo>
                            <a:pt x="24230" y="35890"/>
                            <a:pt x="23352" y="38691"/>
                            <a:pt x="21597" y="40748"/>
                          </a:cubicBezTo>
                          <a:cubicBezTo>
                            <a:pt x="19848" y="42805"/>
                            <a:pt x="17476" y="43833"/>
                            <a:pt x="14480" y="43833"/>
                          </a:cubicBezTo>
                          <a:cubicBezTo>
                            <a:pt x="11484" y="43833"/>
                            <a:pt x="9111" y="42805"/>
                            <a:pt x="7363" y="40748"/>
                          </a:cubicBezTo>
                          <a:cubicBezTo>
                            <a:pt x="5615" y="38691"/>
                            <a:pt x="4740" y="35890"/>
                            <a:pt x="4740" y="32347"/>
                          </a:cubicBezTo>
                          <a:cubicBezTo>
                            <a:pt x="4740" y="28775"/>
                            <a:pt x="5615" y="25964"/>
                            <a:pt x="7363" y="23914"/>
                          </a:cubicBezTo>
                          <a:cubicBezTo>
                            <a:pt x="9111" y="21871"/>
                            <a:pt x="11484" y="20850"/>
                            <a:pt x="14480" y="208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83" name="자유형 1882">
                      <a:extLst>
                        <a:ext uri="{FF2B5EF4-FFF2-40B4-BE49-F238E27FC236}">
                          <a16:creationId xmlns:a16="http://schemas.microsoft.com/office/drawing/2014/main" id="{A490EB88-2977-0C39-8564-73F2089BA0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7067971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287 h 8390"/>
                        <a:gd name="connsiteX1" fmla="*/ 6008 w 6979"/>
                        <a:gd name="connsiteY1" fmla="*/ 8287 h 8390"/>
                        <a:gd name="connsiteX2" fmla="*/ 6008 w 6979"/>
                        <a:gd name="connsiteY2" fmla="*/ -103 h 8390"/>
                        <a:gd name="connsiteX3" fmla="*/ -971 w 6979"/>
                        <a:gd name="connsiteY3" fmla="*/ -103 h 8390"/>
                        <a:gd name="connsiteX4" fmla="*/ -971 w 6979"/>
                        <a:gd name="connsiteY4" fmla="*/ 8287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287"/>
                          </a:moveTo>
                          <a:lnTo>
                            <a:pt x="6008" y="8287"/>
                          </a:lnTo>
                          <a:lnTo>
                            <a:pt x="6008" y="-103"/>
                          </a:lnTo>
                          <a:lnTo>
                            <a:pt x="-971" y="-103"/>
                          </a:lnTo>
                          <a:lnTo>
                            <a:pt x="-971" y="82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84" name="자유형 1883">
                      <a:extLst>
                        <a:ext uri="{FF2B5EF4-FFF2-40B4-BE49-F238E27FC236}">
                          <a16:creationId xmlns:a16="http://schemas.microsoft.com/office/drawing/2014/main" id="{51460678-DA00-638C-B09E-FECF0F79C1A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4288" y="17027055"/>
                      <a:ext cx="31925" cy="50268"/>
                    </a:xfrm>
                    <a:custGeom>
                      <a:avLst/>
                      <a:gdLst>
                        <a:gd name="connsiteX0" fmla="*/ 127 w 31925"/>
                        <a:gd name="connsiteY0" fmla="*/ 48271 h 50268"/>
                        <a:gd name="connsiteX1" fmla="*/ 26332 w 31925"/>
                        <a:gd name="connsiteY1" fmla="*/ 48271 h 50268"/>
                        <a:gd name="connsiteX2" fmla="*/ 26332 w 31925"/>
                        <a:gd name="connsiteY2" fmla="*/ 42650 h 50268"/>
                        <a:gd name="connsiteX3" fmla="*/ 6239 w 31925"/>
                        <a:gd name="connsiteY3" fmla="*/ 42650 h 50268"/>
                        <a:gd name="connsiteX4" fmla="*/ 6239 w 31925"/>
                        <a:gd name="connsiteY4" fmla="*/ 30571 h 50268"/>
                        <a:gd name="connsiteX5" fmla="*/ 9137 w 31925"/>
                        <a:gd name="connsiteY5" fmla="*/ 31311 h 50268"/>
                        <a:gd name="connsiteX6" fmla="*/ 12056 w 31925"/>
                        <a:gd name="connsiteY6" fmla="*/ 31554 h 50268"/>
                        <a:gd name="connsiteX7" fmla="*/ 25137 w 31925"/>
                        <a:gd name="connsiteY7" fmla="*/ 27031 h 50268"/>
                        <a:gd name="connsiteX8" fmla="*/ 29969 w 31925"/>
                        <a:gd name="connsiteY8" fmla="*/ 14784 h 50268"/>
                        <a:gd name="connsiteX9" fmla="*/ 25010 w 31925"/>
                        <a:gd name="connsiteY9" fmla="*/ 2410 h 50268"/>
                        <a:gd name="connsiteX10" fmla="*/ 11030 w 31925"/>
                        <a:gd name="connsiteY10" fmla="*/ -1997 h 50268"/>
                        <a:gd name="connsiteX11" fmla="*/ 4695 w 31925"/>
                        <a:gd name="connsiteY11" fmla="*/ -1468 h 50268"/>
                        <a:gd name="connsiteX12" fmla="*/ -1956 w 31925"/>
                        <a:gd name="connsiteY12" fmla="*/ 117 h 50268"/>
                        <a:gd name="connsiteX13" fmla="*/ -1956 w 31925"/>
                        <a:gd name="connsiteY13" fmla="*/ 6827 h 50268"/>
                        <a:gd name="connsiteX14" fmla="*/ 4188 w 31925"/>
                        <a:gd name="connsiteY14" fmla="*/ 4418 h 50268"/>
                        <a:gd name="connsiteX15" fmla="*/ 10892 w 31925"/>
                        <a:gd name="connsiteY15" fmla="*/ 3625 h 50268"/>
                        <a:gd name="connsiteX16" fmla="*/ 19944 w 31925"/>
                        <a:gd name="connsiteY16" fmla="*/ 6626 h 50268"/>
                        <a:gd name="connsiteX17" fmla="*/ 23286 w 31925"/>
                        <a:gd name="connsiteY17" fmla="*/ 14784 h 50268"/>
                        <a:gd name="connsiteX18" fmla="*/ 19944 w 31925"/>
                        <a:gd name="connsiteY18" fmla="*/ 22931 h 50268"/>
                        <a:gd name="connsiteX19" fmla="*/ 10892 w 31925"/>
                        <a:gd name="connsiteY19" fmla="*/ 25943 h 50268"/>
                        <a:gd name="connsiteX20" fmla="*/ 5552 w 31925"/>
                        <a:gd name="connsiteY20" fmla="*/ 25351 h 50268"/>
                        <a:gd name="connsiteX21" fmla="*/ 127 w 31925"/>
                        <a:gd name="connsiteY21" fmla="*/ 23502 h 50268"/>
                        <a:gd name="connsiteX22" fmla="*/ 127 w 31925"/>
                        <a:gd name="connsiteY22" fmla="*/ 48271 h 50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925" h="50268">
                          <a:moveTo>
                            <a:pt x="127" y="48271"/>
                          </a:moveTo>
                          <a:lnTo>
                            <a:pt x="26332" y="48271"/>
                          </a:lnTo>
                          <a:lnTo>
                            <a:pt x="26332" y="42650"/>
                          </a:lnTo>
                          <a:lnTo>
                            <a:pt x="6239" y="42650"/>
                          </a:lnTo>
                          <a:lnTo>
                            <a:pt x="6239" y="30571"/>
                          </a:lnTo>
                          <a:cubicBezTo>
                            <a:pt x="7205" y="30902"/>
                            <a:pt x="8171" y="31149"/>
                            <a:pt x="9137" y="31311"/>
                          </a:cubicBezTo>
                          <a:cubicBezTo>
                            <a:pt x="10110" y="31473"/>
                            <a:pt x="11083" y="31554"/>
                            <a:pt x="12056" y="31554"/>
                          </a:cubicBezTo>
                          <a:cubicBezTo>
                            <a:pt x="17562" y="31554"/>
                            <a:pt x="21922" y="30046"/>
                            <a:pt x="25137" y="27031"/>
                          </a:cubicBezTo>
                          <a:cubicBezTo>
                            <a:pt x="28358" y="24016"/>
                            <a:pt x="29969" y="19934"/>
                            <a:pt x="29969" y="14784"/>
                          </a:cubicBezTo>
                          <a:cubicBezTo>
                            <a:pt x="29969" y="9479"/>
                            <a:pt x="28316" y="5354"/>
                            <a:pt x="25010" y="2410"/>
                          </a:cubicBezTo>
                          <a:cubicBezTo>
                            <a:pt x="21703" y="-528"/>
                            <a:pt x="17043" y="-1997"/>
                            <a:pt x="11030" y="-1997"/>
                          </a:cubicBezTo>
                          <a:cubicBezTo>
                            <a:pt x="8957" y="-1997"/>
                            <a:pt x="6846" y="-1821"/>
                            <a:pt x="4695" y="-1468"/>
                          </a:cubicBezTo>
                          <a:cubicBezTo>
                            <a:pt x="2552" y="-1116"/>
                            <a:pt x="335" y="-588"/>
                            <a:pt x="-1956" y="117"/>
                          </a:cubicBezTo>
                          <a:lnTo>
                            <a:pt x="-1956" y="6827"/>
                          </a:lnTo>
                          <a:cubicBezTo>
                            <a:pt x="25" y="5749"/>
                            <a:pt x="2073" y="4946"/>
                            <a:pt x="4188" y="4418"/>
                          </a:cubicBezTo>
                          <a:cubicBezTo>
                            <a:pt x="6303" y="3889"/>
                            <a:pt x="8538" y="3625"/>
                            <a:pt x="10892" y="3625"/>
                          </a:cubicBezTo>
                          <a:cubicBezTo>
                            <a:pt x="14706" y="3625"/>
                            <a:pt x="17724" y="4625"/>
                            <a:pt x="19944" y="6626"/>
                          </a:cubicBezTo>
                          <a:cubicBezTo>
                            <a:pt x="22172" y="8627"/>
                            <a:pt x="23286" y="11346"/>
                            <a:pt x="23286" y="14784"/>
                          </a:cubicBezTo>
                          <a:cubicBezTo>
                            <a:pt x="23286" y="18215"/>
                            <a:pt x="22172" y="20931"/>
                            <a:pt x="19944" y="22931"/>
                          </a:cubicBezTo>
                          <a:cubicBezTo>
                            <a:pt x="17724" y="24939"/>
                            <a:pt x="14706" y="25943"/>
                            <a:pt x="10892" y="25943"/>
                          </a:cubicBezTo>
                          <a:cubicBezTo>
                            <a:pt x="9109" y="25943"/>
                            <a:pt x="7329" y="25746"/>
                            <a:pt x="5552" y="25351"/>
                          </a:cubicBezTo>
                          <a:cubicBezTo>
                            <a:pt x="3783" y="24957"/>
                            <a:pt x="1974" y="24340"/>
                            <a:pt x="127" y="23502"/>
                          </a:cubicBezTo>
                          <a:lnTo>
                            <a:pt x="127" y="4827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85" name="그래픽 357">
                  <a:extLst>
                    <a:ext uri="{FF2B5EF4-FFF2-40B4-BE49-F238E27FC236}">
                      <a16:creationId xmlns:a16="http://schemas.microsoft.com/office/drawing/2014/main" id="{373B7C24-A924-F5B2-C67E-E2DCB5508590}"/>
                    </a:ext>
                  </a:extLst>
                </p:cNvPr>
                <p:cNvGrpSpPr/>
                <p:nvPr/>
              </p:nvGrpSpPr>
              <p:grpSpPr>
                <a:xfrm>
                  <a:off x="26168835" y="16694394"/>
                  <a:ext cx="2707621" cy="51155"/>
                  <a:chOff x="26168835" y="16694394"/>
                  <a:chExt cx="2707621" cy="51155"/>
                </a:xfrm>
              </p:grpSpPr>
              <p:sp>
                <p:nvSpPr>
                  <p:cNvPr id="1886" name="자유형 1885">
                    <a:extLst>
                      <a:ext uri="{FF2B5EF4-FFF2-40B4-BE49-F238E27FC236}">
                        <a16:creationId xmlns:a16="http://schemas.microsoft.com/office/drawing/2014/main" id="{4D9F4E9B-43FA-7AEF-E1D9-8F6200D88C5F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6718896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87" name="자유형 1886">
                    <a:extLst>
                      <a:ext uri="{FF2B5EF4-FFF2-40B4-BE49-F238E27FC236}">
                        <a16:creationId xmlns:a16="http://schemas.microsoft.com/office/drawing/2014/main" id="{6312DEB6-DAA3-6398-E0B9-F276C2253059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6718896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241 h 6763"/>
                      <a:gd name="connsiteX1" fmla="*/ 58 w 23687"/>
                      <a:gd name="connsiteY1" fmla="*/ 241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241"/>
                        </a:moveTo>
                        <a:lnTo>
                          <a:pt x="58" y="241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88" name="그래픽 357">
                    <a:extLst>
                      <a:ext uri="{FF2B5EF4-FFF2-40B4-BE49-F238E27FC236}">
                        <a16:creationId xmlns:a16="http://schemas.microsoft.com/office/drawing/2014/main" id="{F435C81D-D93C-ADEA-CABD-5698B45F33A7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6694394"/>
                    <a:ext cx="238795" cy="51155"/>
                    <a:chOff x="26168835" y="16694394"/>
                    <a:chExt cx="238795" cy="51155"/>
                  </a:xfrm>
                  <a:solidFill>
                    <a:srgbClr val="000000"/>
                  </a:solidFill>
                </p:grpSpPr>
                <p:sp>
                  <p:nvSpPr>
                    <p:cNvPr id="1889" name="자유형 1888">
                      <a:extLst>
                        <a:ext uri="{FF2B5EF4-FFF2-40B4-BE49-F238E27FC236}">
                          <a16:creationId xmlns:a16="http://schemas.microsoft.com/office/drawing/2014/main" id="{25C41377-1DA9-27DC-CF4C-D0C6A966BD9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6720580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847 h 5611"/>
                        <a:gd name="connsiteX1" fmla="*/ 39700 w 42362"/>
                        <a:gd name="connsiteY1" fmla="*/ 3847 h 5611"/>
                        <a:gd name="connsiteX2" fmla="*/ 39700 w 42362"/>
                        <a:gd name="connsiteY2" fmla="*/ -1764 h 5611"/>
                        <a:gd name="connsiteX3" fmla="*/ -2663 w 42362"/>
                        <a:gd name="connsiteY3" fmla="*/ -1764 h 5611"/>
                        <a:gd name="connsiteX4" fmla="*/ -2663 w 42362"/>
                        <a:gd name="connsiteY4" fmla="*/ 3847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847"/>
                          </a:moveTo>
                          <a:lnTo>
                            <a:pt x="39700" y="3847"/>
                          </a:lnTo>
                          <a:lnTo>
                            <a:pt x="39700" y="-1764"/>
                          </a:lnTo>
                          <a:lnTo>
                            <a:pt x="-2663" y="-1764"/>
                          </a:lnTo>
                          <a:lnTo>
                            <a:pt x="-2663" y="384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90" name="자유형 1889">
                      <a:extLst>
                        <a:ext uri="{FF2B5EF4-FFF2-40B4-BE49-F238E27FC236}">
                          <a16:creationId xmlns:a16="http://schemas.microsoft.com/office/drawing/2014/main" id="{E20064A7-7D47-A64E-51E6-36B47F904E7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6695282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520 h 49306"/>
                        <a:gd name="connsiteX1" fmla="*/ 9798 w 29376"/>
                        <a:gd name="connsiteY1" fmla="*/ 3520 h 49306"/>
                        <a:gd name="connsiteX2" fmla="*/ 9798 w 29376"/>
                        <a:gd name="connsiteY2" fmla="*/ 41139 h 49306"/>
                        <a:gd name="connsiteX3" fmla="*/ -2067 w 29376"/>
                        <a:gd name="connsiteY3" fmla="*/ 38761 h 49306"/>
                        <a:gd name="connsiteX4" fmla="*/ -2067 w 29376"/>
                        <a:gd name="connsiteY4" fmla="*/ 44838 h 49306"/>
                        <a:gd name="connsiteX5" fmla="*/ 9735 w 29376"/>
                        <a:gd name="connsiteY5" fmla="*/ 47215 h 49306"/>
                        <a:gd name="connsiteX6" fmla="*/ 16407 w 29376"/>
                        <a:gd name="connsiteY6" fmla="*/ 47215 h 49306"/>
                        <a:gd name="connsiteX7" fmla="*/ 16407 w 29376"/>
                        <a:gd name="connsiteY7" fmla="*/ 3520 h 49306"/>
                        <a:gd name="connsiteX8" fmla="*/ 27310 w 29376"/>
                        <a:gd name="connsiteY8" fmla="*/ 3520 h 49306"/>
                        <a:gd name="connsiteX9" fmla="*/ 27310 w 29376"/>
                        <a:gd name="connsiteY9" fmla="*/ -2091 h 49306"/>
                        <a:gd name="connsiteX10" fmla="*/ -1104 w 29376"/>
                        <a:gd name="connsiteY10" fmla="*/ -2091 h 49306"/>
                        <a:gd name="connsiteX11" fmla="*/ -1104 w 29376"/>
                        <a:gd name="connsiteY11" fmla="*/ 3520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520"/>
                          </a:moveTo>
                          <a:lnTo>
                            <a:pt x="9798" y="3520"/>
                          </a:lnTo>
                          <a:lnTo>
                            <a:pt x="9798" y="41139"/>
                          </a:lnTo>
                          <a:lnTo>
                            <a:pt x="-2067" y="38761"/>
                          </a:lnTo>
                          <a:lnTo>
                            <a:pt x="-2067" y="44838"/>
                          </a:lnTo>
                          <a:lnTo>
                            <a:pt x="9735" y="47215"/>
                          </a:lnTo>
                          <a:lnTo>
                            <a:pt x="16407" y="47215"/>
                          </a:lnTo>
                          <a:lnTo>
                            <a:pt x="16407" y="3520"/>
                          </a:lnTo>
                          <a:lnTo>
                            <a:pt x="27310" y="3520"/>
                          </a:lnTo>
                          <a:lnTo>
                            <a:pt x="27310" y="-2091"/>
                          </a:lnTo>
                          <a:lnTo>
                            <a:pt x="-1104" y="-2091"/>
                          </a:lnTo>
                          <a:lnTo>
                            <a:pt x="-1104" y="35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91" name="자유형 1890">
                      <a:extLst>
                        <a:ext uri="{FF2B5EF4-FFF2-40B4-BE49-F238E27FC236}">
                          <a16:creationId xmlns:a16="http://schemas.microsoft.com/office/drawing/2014/main" id="{F8BE801A-9E38-CDC9-8C50-C150A00FBD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6695282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403 h 49306"/>
                        <a:gd name="connsiteX1" fmla="*/ 3433 w 35954"/>
                        <a:gd name="connsiteY1" fmla="*/ 15080 h 49306"/>
                        <a:gd name="connsiteX2" fmla="*/ 20289 w 35954"/>
                        <a:gd name="connsiteY2" fmla="*/ 15080 h 49306"/>
                        <a:gd name="connsiteX3" fmla="*/ 20289 w 35954"/>
                        <a:gd name="connsiteY3" fmla="*/ 41403 h 49306"/>
                        <a:gd name="connsiteX4" fmla="*/ 18534 w 35954"/>
                        <a:gd name="connsiteY4" fmla="*/ 47215 h 49306"/>
                        <a:gd name="connsiteX5" fmla="*/ 26930 w 35954"/>
                        <a:gd name="connsiteY5" fmla="*/ 47215 h 49306"/>
                        <a:gd name="connsiteX6" fmla="*/ 26930 w 35954"/>
                        <a:gd name="connsiteY6" fmla="*/ 15080 h 49306"/>
                        <a:gd name="connsiteX7" fmla="*/ 33973 w 35954"/>
                        <a:gd name="connsiteY7" fmla="*/ 15080 h 49306"/>
                        <a:gd name="connsiteX8" fmla="*/ 33973 w 35954"/>
                        <a:gd name="connsiteY8" fmla="*/ 9533 h 49306"/>
                        <a:gd name="connsiteX9" fmla="*/ 26930 w 35954"/>
                        <a:gd name="connsiteY9" fmla="*/ 9533 h 49306"/>
                        <a:gd name="connsiteX10" fmla="*/ 26930 w 35954"/>
                        <a:gd name="connsiteY10" fmla="*/ -2091 h 49306"/>
                        <a:gd name="connsiteX11" fmla="*/ 20289 w 35954"/>
                        <a:gd name="connsiteY11" fmla="*/ -2091 h 49306"/>
                        <a:gd name="connsiteX12" fmla="*/ 20289 w 35954"/>
                        <a:gd name="connsiteY12" fmla="*/ 9533 h 49306"/>
                        <a:gd name="connsiteX13" fmla="*/ -1982 w 35954"/>
                        <a:gd name="connsiteY13" fmla="*/ 9533 h 49306"/>
                        <a:gd name="connsiteX14" fmla="*/ -1982 w 35954"/>
                        <a:gd name="connsiteY14" fmla="*/ 15968 h 49306"/>
                        <a:gd name="connsiteX15" fmla="*/ 18534 w 35954"/>
                        <a:gd name="connsiteY15" fmla="*/ 47215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403"/>
                          </a:moveTo>
                          <a:lnTo>
                            <a:pt x="3433" y="15080"/>
                          </a:lnTo>
                          <a:lnTo>
                            <a:pt x="20289" y="15080"/>
                          </a:lnTo>
                          <a:lnTo>
                            <a:pt x="20289" y="41403"/>
                          </a:lnTo>
                          <a:close/>
                          <a:moveTo>
                            <a:pt x="18534" y="47215"/>
                          </a:moveTo>
                          <a:lnTo>
                            <a:pt x="26930" y="47215"/>
                          </a:lnTo>
                          <a:lnTo>
                            <a:pt x="26930" y="15080"/>
                          </a:lnTo>
                          <a:lnTo>
                            <a:pt x="33973" y="15080"/>
                          </a:lnTo>
                          <a:lnTo>
                            <a:pt x="33973" y="9533"/>
                          </a:lnTo>
                          <a:lnTo>
                            <a:pt x="26930" y="9533"/>
                          </a:lnTo>
                          <a:lnTo>
                            <a:pt x="26930" y="-2091"/>
                          </a:lnTo>
                          <a:lnTo>
                            <a:pt x="20289" y="-2091"/>
                          </a:lnTo>
                          <a:lnTo>
                            <a:pt x="20289" y="9533"/>
                          </a:lnTo>
                          <a:lnTo>
                            <a:pt x="-1982" y="9533"/>
                          </a:lnTo>
                          <a:lnTo>
                            <a:pt x="-1982" y="15968"/>
                          </a:lnTo>
                          <a:lnTo>
                            <a:pt x="18534" y="472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92" name="자유형 1891">
                      <a:extLst>
                        <a:ext uri="{FF2B5EF4-FFF2-40B4-BE49-F238E27FC236}">
                          <a16:creationId xmlns:a16="http://schemas.microsoft.com/office/drawing/2014/main" id="{F9DA6233-0273-F496-9E58-DDE85042488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8753" y="16694394"/>
                      <a:ext cx="34040" cy="51155"/>
                    </a:xfrm>
                    <a:custGeom>
                      <a:avLst/>
                      <a:gdLst>
                        <a:gd name="connsiteX0" fmla="*/ 1198 w 34040"/>
                        <a:gd name="connsiteY0" fmla="*/ -101 h 51155"/>
                        <a:gd name="connsiteX1" fmla="*/ 1198 w 34040"/>
                        <a:gd name="connsiteY1" fmla="*/ 5975 h 51155"/>
                        <a:gd name="connsiteX2" fmla="*/ 6284 w 34040"/>
                        <a:gd name="connsiteY2" fmla="*/ 4157 h 51155"/>
                        <a:gd name="connsiteX3" fmla="*/ 11350 w 34040"/>
                        <a:gd name="connsiteY3" fmla="*/ 3534 h 51155"/>
                        <a:gd name="connsiteX4" fmla="*/ 21438 w 34040"/>
                        <a:gd name="connsiteY4" fmla="*/ 7972 h 51155"/>
                        <a:gd name="connsiteX5" fmla="*/ 25425 w 34040"/>
                        <a:gd name="connsiteY5" fmla="*/ 21466 h 51155"/>
                        <a:gd name="connsiteX6" fmla="*/ 20560 w 34040"/>
                        <a:gd name="connsiteY6" fmla="*/ 17102 h 51155"/>
                        <a:gd name="connsiteX7" fmla="*/ 14057 w 34040"/>
                        <a:gd name="connsiteY7" fmla="*/ 15580 h 51155"/>
                        <a:gd name="connsiteX8" fmla="*/ 2340 w 34040"/>
                        <a:gd name="connsiteY8" fmla="*/ 20050 h 51155"/>
                        <a:gd name="connsiteX9" fmla="*/ -1975 w 34040"/>
                        <a:gd name="connsiteY9" fmla="*/ 32298 h 51155"/>
                        <a:gd name="connsiteX10" fmla="*/ 2520 w 34040"/>
                        <a:gd name="connsiteY10" fmla="*/ 44471 h 51155"/>
                        <a:gd name="connsiteX11" fmla="*/ 14480 w 34040"/>
                        <a:gd name="connsiteY11" fmla="*/ 49068 h 51155"/>
                        <a:gd name="connsiteX12" fmla="*/ 27550 w 34040"/>
                        <a:gd name="connsiteY12" fmla="*/ 42506 h 51155"/>
                        <a:gd name="connsiteX13" fmla="*/ 32066 w 34040"/>
                        <a:gd name="connsiteY13" fmla="*/ 23474 h 51155"/>
                        <a:gd name="connsiteX14" fmla="*/ 26525 w 34040"/>
                        <a:gd name="connsiteY14" fmla="*/ 4865 h 51155"/>
                        <a:gd name="connsiteX15" fmla="*/ 11646 w 34040"/>
                        <a:gd name="connsiteY15" fmla="*/ -2088 h 51155"/>
                        <a:gd name="connsiteX16" fmla="*/ 6549 w 34040"/>
                        <a:gd name="connsiteY16" fmla="*/ -1591 h 51155"/>
                        <a:gd name="connsiteX17" fmla="*/ 1198 w 34040"/>
                        <a:gd name="connsiteY17" fmla="*/ -101 h 51155"/>
                        <a:gd name="connsiteX18" fmla="*/ 14480 w 34040"/>
                        <a:gd name="connsiteY18" fmla="*/ 20801 h 51155"/>
                        <a:gd name="connsiteX19" fmla="*/ 21597 w 34040"/>
                        <a:gd name="connsiteY19" fmla="*/ 23865 h 51155"/>
                        <a:gd name="connsiteX20" fmla="*/ 24230 w 34040"/>
                        <a:gd name="connsiteY20" fmla="*/ 32298 h 51155"/>
                        <a:gd name="connsiteX21" fmla="*/ 21597 w 34040"/>
                        <a:gd name="connsiteY21" fmla="*/ 40699 h 51155"/>
                        <a:gd name="connsiteX22" fmla="*/ 14480 w 34040"/>
                        <a:gd name="connsiteY22" fmla="*/ 43784 h 51155"/>
                        <a:gd name="connsiteX23" fmla="*/ 7363 w 34040"/>
                        <a:gd name="connsiteY23" fmla="*/ 40699 h 51155"/>
                        <a:gd name="connsiteX24" fmla="*/ 4740 w 34040"/>
                        <a:gd name="connsiteY24" fmla="*/ 32298 h 51155"/>
                        <a:gd name="connsiteX25" fmla="*/ 7363 w 34040"/>
                        <a:gd name="connsiteY25" fmla="*/ 23865 h 51155"/>
                        <a:gd name="connsiteX26" fmla="*/ 14480 w 34040"/>
                        <a:gd name="connsiteY26" fmla="*/ 20801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4040" h="51155">
                          <a:moveTo>
                            <a:pt x="1198" y="-101"/>
                          </a:moveTo>
                          <a:lnTo>
                            <a:pt x="1198" y="5975"/>
                          </a:lnTo>
                          <a:cubicBezTo>
                            <a:pt x="2876" y="5179"/>
                            <a:pt x="4571" y="4573"/>
                            <a:pt x="6284" y="4157"/>
                          </a:cubicBezTo>
                          <a:cubicBezTo>
                            <a:pt x="8004" y="3742"/>
                            <a:pt x="9693" y="3534"/>
                            <a:pt x="11350" y="3534"/>
                          </a:cubicBezTo>
                          <a:cubicBezTo>
                            <a:pt x="15756" y="3534"/>
                            <a:pt x="19119" y="5013"/>
                            <a:pt x="21438" y="7972"/>
                          </a:cubicBezTo>
                          <a:cubicBezTo>
                            <a:pt x="23764" y="10931"/>
                            <a:pt x="25093" y="15429"/>
                            <a:pt x="25425" y="21466"/>
                          </a:cubicBezTo>
                          <a:cubicBezTo>
                            <a:pt x="24149" y="19571"/>
                            <a:pt x="22527" y="18117"/>
                            <a:pt x="20560" y="17102"/>
                          </a:cubicBezTo>
                          <a:cubicBezTo>
                            <a:pt x="18600" y="16088"/>
                            <a:pt x="16433" y="15580"/>
                            <a:pt x="14057" y="15580"/>
                          </a:cubicBezTo>
                          <a:cubicBezTo>
                            <a:pt x="9122" y="15580"/>
                            <a:pt x="5216" y="17070"/>
                            <a:pt x="2340" y="20050"/>
                          </a:cubicBezTo>
                          <a:cubicBezTo>
                            <a:pt x="-536" y="23037"/>
                            <a:pt x="-1975" y="27120"/>
                            <a:pt x="-1975" y="32298"/>
                          </a:cubicBezTo>
                          <a:cubicBezTo>
                            <a:pt x="-1975" y="37356"/>
                            <a:pt x="-477" y="41414"/>
                            <a:pt x="2520" y="44471"/>
                          </a:cubicBezTo>
                          <a:cubicBezTo>
                            <a:pt x="5516" y="47536"/>
                            <a:pt x="9503" y="49068"/>
                            <a:pt x="14480" y="49068"/>
                          </a:cubicBezTo>
                          <a:cubicBezTo>
                            <a:pt x="20190" y="49068"/>
                            <a:pt x="24547" y="46880"/>
                            <a:pt x="27550" y="42506"/>
                          </a:cubicBezTo>
                          <a:cubicBezTo>
                            <a:pt x="30561" y="38138"/>
                            <a:pt x="32066" y="31794"/>
                            <a:pt x="32066" y="23474"/>
                          </a:cubicBezTo>
                          <a:cubicBezTo>
                            <a:pt x="32066" y="15704"/>
                            <a:pt x="30219" y="9501"/>
                            <a:pt x="26525" y="4865"/>
                          </a:cubicBezTo>
                          <a:cubicBezTo>
                            <a:pt x="22837" y="230"/>
                            <a:pt x="17878" y="-2088"/>
                            <a:pt x="11646" y="-2088"/>
                          </a:cubicBezTo>
                          <a:cubicBezTo>
                            <a:pt x="9968" y="-2088"/>
                            <a:pt x="8269" y="-1922"/>
                            <a:pt x="6549" y="-1591"/>
                          </a:cubicBezTo>
                          <a:cubicBezTo>
                            <a:pt x="4836" y="-1260"/>
                            <a:pt x="3052" y="-763"/>
                            <a:pt x="1198" y="-101"/>
                          </a:cubicBezTo>
                          <a:close/>
                          <a:moveTo>
                            <a:pt x="14480" y="20801"/>
                          </a:moveTo>
                          <a:cubicBezTo>
                            <a:pt x="17476" y="20801"/>
                            <a:pt x="19848" y="21822"/>
                            <a:pt x="21597" y="23865"/>
                          </a:cubicBezTo>
                          <a:cubicBezTo>
                            <a:pt x="23352" y="25915"/>
                            <a:pt x="24230" y="28726"/>
                            <a:pt x="24230" y="32298"/>
                          </a:cubicBezTo>
                          <a:cubicBezTo>
                            <a:pt x="24230" y="35841"/>
                            <a:pt x="23352" y="38642"/>
                            <a:pt x="21597" y="40699"/>
                          </a:cubicBezTo>
                          <a:cubicBezTo>
                            <a:pt x="19848" y="42756"/>
                            <a:pt x="17476" y="43784"/>
                            <a:pt x="14480" y="43784"/>
                          </a:cubicBezTo>
                          <a:cubicBezTo>
                            <a:pt x="11484" y="43784"/>
                            <a:pt x="9111" y="42756"/>
                            <a:pt x="7363" y="40699"/>
                          </a:cubicBezTo>
                          <a:cubicBezTo>
                            <a:pt x="5615" y="38642"/>
                            <a:pt x="4740" y="35841"/>
                            <a:pt x="4740" y="32298"/>
                          </a:cubicBezTo>
                          <a:cubicBezTo>
                            <a:pt x="4740" y="28726"/>
                            <a:pt x="5615" y="25915"/>
                            <a:pt x="7363" y="23865"/>
                          </a:cubicBezTo>
                          <a:cubicBezTo>
                            <a:pt x="9111" y="21822"/>
                            <a:pt x="11484" y="20801"/>
                            <a:pt x="14480" y="208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93" name="자유형 1892">
                      <a:extLst>
                        <a:ext uri="{FF2B5EF4-FFF2-40B4-BE49-F238E27FC236}">
                          <a16:creationId xmlns:a16="http://schemas.microsoft.com/office/drawing/2014/main" id="{5DDCDD42-E6F0-572C-7313-E8C39E6FA44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6736198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238 h 8390"/>
                        <a:gd name="connsiteX1" fmla="*/ 6008 w 6979"/>
                        <a:gd name="connsiteY1" fmla="*/ 8238 h 8390"/>
                        <a:gd name="connsiteX2" fmla="*/ 6008 w 6979"/>
                        <a:gd name="connsiteY2" fmla="*/ -152 h 8390"/>
                        <a:gd name="connsiteX3" fmla="*/ -971 w 6979"/>
                        <a:gd name="connsiteY3" fmla="*/ -152 h 8390"/>
                        <a:gd name="connsiteX4" fmla="*/ -971 w 6979"/>
                        <a:gd name="connsiteY4" fmla="*/ 8238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238"/>
                          </a:moveTo>
                          <a:lnTo>
                            <a:pt x="6008" y="8238"/>
                          </a:lnTo>
                          <a:lnTo>
                            <a:pt x="6008" y="-152"/>
                          </a:lnTo>
                          <a:lnTo>
                            <a:pt x="-971" y="-152"/>
                          </a:lnTo>
                          <a:lnTo>
                            <a:pt x="-971" y="823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94" name="자유형 1893">
                      <a:extLst>
                        <a:ext uri="{FF2B5EF4-FFF2-40B4-BE49-F238E27FC236}">
                          <a16:creationId xmlns:a16="http://schemas.microsoft.com/office/drawing/2014/main" id="{BCC8841F-E6E3-8C5B-C3BB-FD9E654A9E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3526" y="16694394"/>
                      <a:ext cx="34103" cy="51155"/>
                    </a:xfrm>
                    <a:custGeom>
                      <a:avLst/>
                      <a:gdLst>
                        <a:gd name="connsiteX0" fmla="*/ 15060 w 34103"/>
                        <a:gd name="connsiteY0" fmla="*/ 43784 h 51155"/>
                        <a:gd name="connsiteX1" fmla="*/ 7308 w 34103"/>
                        <a:gd name="connsiteY1" fmla="*/ 38712 h 51155"/>
                        <a:gd name="connsiteX2" fmla="*/ 4717 w 34103"/>
                        <a:gd name="connsiteY2" fmla="*/ 23474 h 51155"/>
                        <a:gd name="connsiteX3" fmla="*/ 7308 w 34103"/>
                        <a:gd name="connsiteY3" fmla="*/ 8268 h 51155"/>
                        <a:gd name="connsiteX4" fmla="*/ 15060 w 34103"/>
                        <a:gd name="connsiteY4" fmla="*/ 3196 h 51155"/>
                        <a:gd name="connsiteX5" fmla="*/ 22843 w 34103"/>
                        <a:gd name="connsiteY5" fmla="*/ 8268 h 51155"/>
                        <a:gd name="connsiteX6" fmla="*/ 25444 w 34103"/>
                        <a:gd name="connsiteY6" fmla="*/ 23474 h 51155"/>
                        <a:gd name="connsiteX7" fmla="*/ 22843 w 34103"/>
                        <a:gd name="connsiteY7" fmla="*/ 38712 h 51155"/>
                        <a:gd name="connsiteX8" fmla="*/ 15060 w 34103"/>
                        <a:gd name="connsiteY8" fmla="*/ 43784 h 51155"/>
                        <a:gd name="connsiteX9" fmla="*/ 15060 w 34103"/>
                        <a:gd name="connsiteY9" fmla="*/ 49068 h 51155"/>
                        <a:gd name="connsiteX10" fmla="*/ 27739 w 34103"/>
                        <a:gd name="connsiteY10" fmla="*/ 42506 h 51155"/>
                        <a:gd name="connsiteX11" fmla="*/ 32117 w 34103"/>
                        <a:gd name="connsiteY11" fmla="*/ 23474 h 51155"/>
                        <a:gd name="connsiteX12" fmla="*/ 27739 w 34103"/>
                        <a:gd name="connsiteY12" fmla="*/ 4464 h 51155"/>
                        <a:gd name="connsiteX13" fmla="*/ 15060 w 34103"/>
                        <a:gd name="connsiteY13" fmla="*/ -2088 h 51155"/>
                        <a:gd name="connsiteX14" fmla="*/ 2391 w 34103"/>
                        <a:gd name="connsiteY14" fmla="*/ 4464 h 51155"/>
                        <a:gd name="connsiteX15" fmla="*/ -1987 w 34103"/>
                        <a:gd name="connsiteY15" fmla="*/ 23474 h 51155"/>
                        <a:gd name="connsiteX16" fmla="*/ 2391 w 34103"/>
                        <a:gd name="connsiteY16" fmla="*/ 42506 h 51155"/>
                        <a:gd name="connsiteX17" fmla="*/ 15060 w 34103"/>
                        <a:gd name="connsiteY17" fmla="*/ 49068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060" y="43784"/>
                          </a:moveTo>
                          <a:cubicBezTo>
                            <a:pt x="11626" y="43784"/>
                            <a:pt x="9042" y="42094"/>
                            <a:pt x="7308" y="38712"/>
                          </a:cubicBezTo>
                          <a:cubicBezTo>
                            <a:pt x="5581" y="35338"/>
                            <a:pt x="4717" y="30258"/>
                            <a:pt x="4717" y="23474"/>
                          </a:cubicBezTo>
                          <a:cubicBezTo>
                            <a:pt x="4717" y="16718"/>
                            <a:pt x="5581" y="11649"/>
                            <a:pt x="7308" y="8268"/>
                          </a:cubicBezTo>
                          <a:cubicBezTo>
                            <a:pt x="9042" y="4886"/>
                            <a:pt x="11626" y="3196"/>
                            <a:pt x="15060" y="3196"/>
                          </a:cubicBezTo>
                          <a:cubicBezTo>
                            <a:pt x="18521" y="3196"/>
                            <a:pt x="21115" y="4886"/>
                            <a:pt x="22843" y="8268"/>
                          </a:cubicBezTo>
                          <a:cubicBezTo>
                            <a:pt x="24577" y="11649"/>
                            <a:pt x="25444" y="16718"/>
                            <a:pt x="25444" y="23474"/>
                          </a:cubicBezTo>
                          <a:cubicBezTo>
                            <a:pt x="25444" y="30258"/>
                            <a:pt x="24577" y="35338"/>
                            <a:pt x="22843" y="38712"/>
                          </a:cubicBezTo>
                          <a:cubicBezTo>
                            <a:pt x="21115" y="42094"/>
                            <a:pt x="18521" y="43784"/>
                            <a:pt x="15060" y="43784"/>
                          </a:cubicBezTo>
                          <a:close/>
                          <a:moveTo>
                            <a:pt x="15060" y="49068"/>
                          </a:moveTo>
                          <a:cubicBezTo>
                            <a:pt x="20594" y="49068"/>
                            <a:pt x="24820" y="46880"/>
                            <a:pt x="27739" y="42506"/>
                          </a:cubicBezTo>
                          <a:cubicBezTo>
                            <a:pt x="30657" y="38138"/>
                            <a:pt x="32117" y="31794"/>
                            <a:pt x="32117" y="23474"/>
                          </a:cubicBezTo>
                          <a:cubicBezTo>
                            <a:pt x="32117" y="15175"/>
                            <a:pt x="30657" y="8839"/>
                            <a:pt x="27739" y="4464"/>
                          </a:cubicBezTo>
                          <a:cubicBezTo>
                            <a:pt x="24820" y="96"/>
                            <a:pt x="20594" y="-2088"/>
                            <a:pt x="15060" y="-2088"/>
                          </a:cubicBezTo>
                          <a:cubicBezTo>
                            <a:pt x="9532" y="-2088"/>
                            <a:pt x="5310" y="96"/>
                            <a:pt x="2391" y="4464"/>
                          </a:cubicBezTo>
                          <a:cubicBezTo>
                            <a:pt x="-528" y="8839"/>
                            <a:pt x="-1987" y="15175"/>
                            <a:pt x="-1987" y="23474"/>
                          </a:cubicBezTo>
                          <a:cubicBezTo>
                            <a:pt x="-1987" y="31794"/>
                            <a:pt x="-528" y="38138"/>
                            <a:pt x="2391" y="42506"/>
                          </a:cubicBezTo>
                          <a:cubicBezTo>
                            <a:pt x="5310" y="46880"/>
                            <a:pt x="9532" y="49068"/>
                            <a:pt x="15060" y="490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95" name="그래픽 357">
                  <a:extLst>
                    <a:ext uri="{FF2B5EF4-FFF2-40B4-BE49-F238E27FC236}">
                      <a16:creationId xmlns:a16="http://schemas.microsoft.com/office/drawing/2014/main" id="{D79A1B15-AD30-D297-73B6-60AEF4706ABC}"/>
                    </a:ext>
                  </a:extLst>
                </p:cNvPr>
                <p:cNvGrpSpPr/>
                <p:nvPr/>
              </p:nvGrpSpPr>
              <p:grpSpPr>
                <a:xfrm>
                  <a:off x="26168835" y="16362622"/>
                  <a:ext cx="2707621" cy="51155"/>
                  <a:chOff x="26168835" y="16362622"/>
                  <a:chExt cx="2707621" cy="51155"/>
                </a:xfrm>
              </p:grpSpPr>
              <p:sp>
                <p:nvSpPr>
                  <p:cNvPr id="1896" name="자유형 1895">
                    <a:extLst>
                      <a:ext uri="{FF2B5EF4-FFF2-40B4-BE49-F238E27FC236}">
                        <a16:creationId xmlns:a16="http://schemas.microsoft.com/office/drawing/2014/main" id="{3DC9474A-F03C-497B-327B-B566543A59F0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6387123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97" name="자유형 1896">
                    <a:extLst>
                      <a:ext uri="{FF2B5EF4-FFF2-40B4-BE49-F238E27FC236}">
                        <a16:creationId xmlns:a16="http://schemas.microsoft.com/office/drawing/2014/main" id="{DFEA1FAA-1C3B-3C9F-F504-AEAD058D6A96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6387123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192 h 6763"/>
                      <a:gd name="connsiteX1" fmla="*/ 58 w 23687"/>
                      <a:gd name="connsiteY1" fmla="*/ 192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192"/>
                        </a:moveTo>
                        <a:lnTo>
                          <a:pt x="58" y="192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98" name="그래픽 357">
                    <a:extLst>
                      <a:ext uri="{FF2B5EF4-FFF2-40B4-BE49-F238E27FC236}">
                        <a16:creationId xmlns:a16="http://schemas.microsoft.com/office/drawing/2014/main" id="{B9BD8496-0028-10DC-146B-3D82DE2BC38D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6362622"/>
                    <a:ext cx="237378" cy="51155"/>
                    <a:chOff x="26168835" y="16362622"/>
                    <a:chExt cx="237378" cy="51155"/>
                  </a:xfrm>
                  <a:solidFill>
                    <a:srgbClr val="000000"/>
                  </a:solidFill>
                </p:grpSpPr>
                <p:sp>
                  <p:nvSpPr>
                    <p:cNvPr id="1899" name="자유형 1898">
                      <a:extLst>
                        <a:ext uri="{FF2B5EF4-FFF2-40B4-BE49-F238E27FC236}">
                          <a16:creationId xmlns:a16="http://schemas.microsoft.com/office/drawing/2014/main" id="{013022EE-EF5C-7E33-06BB-D1B8427C37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6388807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798 h 5611"/>
                        <a:gd name="connsiteX1" fmla="*/ 39700 w 42362"/>
                        <a:gd name="connsiteY1" fmla="*/ 3798 h 5611"/>
                        <a:gd name="connsiteX2" fmla="*/ 39700 w 42362"/>
                        <a:gd name="connsiteY2" fmla="*/ -1813 h 5611"/>
                        <a:gd name="connsiteX3" fmla="*/ -2663 w 42362"/>
                        <a:gd name="connsiteY3" fmla="*/ -1813 h 5611"/>
                        <a:gd name="connsiteX4" fmla="*/ -2663 w 42362"/>
                        <a:gd name="connsiteY4" fmla="*/ 3798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798"/>
                          </a:moveTo>
                          <a:lnTo>
                            <a:pt x="39700" y="3798"/>
                          </a:lnTo>
                          <a:lnTo>
                            <a:pt x="39700" y="-1813"/>
                          </a:lnTo>
                          <a:lnTo>
                            <a:pt x="-2663" y="-1813"/>
                          </a:lnTo>
                          <a:lnTo>
                            <a:pt x="-2663" y="379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00" name="자유형 1899">
                      <a:extLst>
                        <a:ext uri="{FF2B5EF4-FFF2-40B4-BE49-F238E27FC236}">
                          <a16:creationId xmlns:a16="http://schemas.microsoft.com/office/drawing/2014/main" id="{3048A576-3F75-6884-6585-BA900C630F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6363509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471 h 49306"/>
                        <a:gd name="connsiteX1" fmla="*/ 9798 w 29376"/>
                        <a:gd name="connsiteY1" fmla="*/ 3471 h 49306"/>
                        <a:gd name="connsiteX2" fmla="*/ 9798 w 29376"/>
                        <a:gd name="connsiteY2" fmla="*/ 41090 h 49306"/>
                        <a:gd name="connsiteX3" fmla="*/ -2067 w 29376"/>
                        <a:gd name="connsiteY3" fmla="*/ 38712 h 49306"/>
                        <a:gd name="connsiteX4" fmla="*/ -2067 w 29376"/>
                        <a:gd name="connsiteY4" fmla="*/ 44788 h 49306"/>
                        <a:gd name="connsiteX5" fmla="*/ 9735 w 29376"/>
                        <a:gd name="connsiteY5" fmla="*/ 47166 h 49306"/>
                        <a:gd name="connsiteX6" fmla="*/ 16407 w 29376"/>
                        <a:gd name="connsiteY6" fmla="*/ 47166 h 49306"/>
                        <a:gd name="connsiteX7" fmla="*/ 16407 w 29376"/>
                        <a:gd name="connsiteY7" fmla="*/ 3471 h 49306"/>
                        <a:gd name="connsiteX8" fmla="*/ 27310 w 29376"/>
                        <a:gd name="connsiteY8" fmla="*/ 3471 h 49306"/>
                        <a:gd name="connsiteX9" fmla="*/ 27310 w 29376"/>
                        <a:gd name="connsiteY9" fmla="*/ -2140 h 49306"/>
                        <a:gd name="connsiteX10" fmla="*/ -1104 w 29376"/>
                        <a:gd name="connsiteY10" fmla="*/ -2140 h 49306"/>
                        <a:gd name="connsiteX11" fmla="*/ -1104 w 29376"/>
                        <a:gd name="connsiteY11" fmla="*/ 3471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471"/>
                          </a:moveTo>
                          <a:lnTo>
                            <a:pt x="9798" y="3471"/>
                          </a:lnTo>
                          <a:lnTo>
                            <a:pt x="9798" y="41090"/>
                          </a:lnTo>
                          <a:lnTo>
                            <a:pt x="-2067" y="38712"/>
                          </a:lnTo>
                          <a:lnTo>
                            <a:pt x="-2067" y="44788"/>
                          </a:lnTo>
                          <a:lnTo>
                            <a:pt x="9735" y="47166"/>
                          </a:lnTo>
                          <a:lnTo>
                            <a:pt x="16407" y="47166"/>
                          </a:lnTo>
                          <a:lnTo>
                            <a:pt x="16407" y="3471"/>
                          </a:lnTo>
                          <a:lnTo>
                            <a:pt x="27310" y="3471"/>
                          </a:lnTo>
                          <a:lnTo>
                            <a:pt x="27310" y="-2140"/>
                          </a:lnTo>
                          <a:lnTo>
                            <a:pt x="-1104" y="-2140"/>
                          </a:lnTo>
                          <a:lnTo>
                            <a:pt x="-1104" y="347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01" name="자유형 1900">
                      <a:extLst>
                        <a:ext uri="{FF2B5EF4-FFF2-40B4-BE49-F238E27FC236}">
                          <a16:creationId xmlns:a16="http://schemas.microsoft.com/office/drawing/2014/main" id="{D889DD85-52BF-BB7F-4889-B5D1CD7566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6363509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354 h 49306"/>
                        <a:gd name="connsiteX1" fmla="*/ 3433 w 35954"/>
                        <a:gd name="connsiteY1" fmla="*/ 15031 h 49306"/>
                        <a:gd name="connsiteX2" fmla="*/ 20289 w 35954"/>
                        <a:gd name="connsiteY2" fmla="*/ 15031 h 49306"/>
                        <a:gd name="connsiteX3" fmla="*/ 20289 w 35954"/>
                        <a:gd name="connsiteY3" fmla="*/ 41354 h 49306"/>
                        <a:gd name="connsiteX4" fmla="*/ 18534 w 35954"/>
                        <a:gd name="connsiteY4" fmla="*/ 47166 h 49306"/>
                        <a:gd name="connsiteX5" fmla="*/ 26930 w 35954"/>
                        <a:gd name="connsiteY5" fmla="*/ 47166 h 49306"/>
                        <a:gd name="connsiteX6" fmla="*/ 26930 w 35954"/>
                        <a:gd name="connsiteY6" fmla="*/ 15031 h 49306"/>
                        <a:gd name="connsiteX7" fmla="*/ 33973 w 35954"/>
                        <a:gd name="connsiteY7" fmla="*/ 15031 h 49306"/>
                        <a:gd name="connsiteX8" fmla="*/ 33973 w 35954"/>
                        <a:gd name="connsiteY8" fmla="*/ 9483 h 49306"/>
                        <a:gd name="connsiteX9" fmla="*/ 26930 w 35954"/>
                        <a:gd name="connsiteY9" fmla="*/ 9483 h 49306"/>
                        <a:gd name="connsiteX10" fmla="*/ 26930 w 35954"/>
                        <a:gd name="connsiteY10" fmla="*/ -2140 h 49306"/>
                        <a:gd name="connsiteX11" fmla="*/ 20289 w 35954"/>
                        <a:gd name="connsiteY11" fmla="*/ -2140 h 49306"/>
                        <a:gd name="connsiteX12" fmla="*/ 20289 w 35954"/>
                        <a:gd name="connsiteY12" fmla="*/ 9483 h 49306"/>
                        <a:gd name="connsiteX13" fmla="*/ -1982 w 35954"/>
                        <a:gd name="connsiteY13" fmla="*/ 9483 h 49306"/>
                        <a:gd name="connsiteX14" fmla="*/ -1982 w 35954"/>
                        <a:gd name="connsiteY14" fmla="*/ 15919 h 49306"/>
                        <a:gd name="connsiteX15" fmla="*/ 18534 w 35954"/>
                        <a:gd name="connsiteY15" fmla="*/ 47166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354"/>
                          </a:moveTo>
                          <a:lnTo>
                            <a:pt x="3433" y="15031"/>
                          </a:lnTo>
                          <a:lnTo>
                            <a:pt x="20289" y="15031"/>
                          </a:lnTo>
                          <a:lnTo>
                            <a:pt x="20289" y="41354"/>
                          </a:lnTo>
                          <a:close/>
                          <a:moveTo>
                            <a:pt x="18534" y="47166"/>
                          </a:moveTo>
                          <a:lnTo>
                            <a:pt x="26930" y="47166"/>
                          </a:lnTo>
                          <a:lnTo>
                            <a:pt x="26930" y="15031"/>
                          </a:lnTo>
                          <a:lnTo>
                            <a:pt x="33973" y="15031"/>
                          </a:lnTo>
                          <a:lnTo>
                            <a:pt x="33973" y="9483"/>
                          </a:lnTo>
                          <a:lnTo>
                            <a:pt x="26930" y="9483"/>
                          </a:lnTo>
                          <a:lnTo>
                            <a:pt x="26930" y="-2140"/>
                          </a:lnTo>
                          <a:lnTo>
                            <a:pt x="20289" y="-2140"/>
                          </a:lnTo>
                          <a:lnTo>
                            <a:pt x="20289" y="9483"/>
                          </a:lnTo>
                          <a:lnTo>
                            <a:pt x="-1982" y="9483"/>
                          </a:lnTo>
                          <a:lnTo>
                            <a:pt x="-1982" y="15919"/>
                          </a:lnTo>
                          <a:lnTo>
                            <a:pt x="18534" y="471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02" name="자유형 1901">
                      <a:extLst>
                        <a:ext uri="{FF2B5EF4-FFF2-40B4-BE49-F238E27FC236}">
                          <a16:creationId xmlns:a16="http://schemas.microsoft.com/office/drawing/2014/main" id="{586022D4-C56F-E539-E196-22D2C4F13B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9081" y="16362622"/>
                      <a:ext cx="33839" cy="51155"/>
                    </a:xfrm>
                    <a:custGeom>
                      <a:avLst/>
                      <a:gdLst>
                        <a:gd name="connsiteX0" fmla="*/ 14924 w 33839"/>
                        <a:gd name="connsiteY0" fmla="*/ 22242 h 51155"/>
                        <a:gd name="connsiteX1" fmla="*/ 7437 w 33839"/>
                        <a:gd name="connsiteY1" fmla="*/ 19695 h 51155"/>
                        <a:gd name="connsiteX2" fmla="*/ 4719 w 33839"/>
                        <a:gd name="connsiteY2" fmla="*/ 12699 h 51155"/>
                        <a:gd name="connsiteX3" fmla="*/ 7437 w 33839"/>
                        <a:gd name="connsiteY3" fmla="*/ 5693 h 51155"/>
                        <a:gd name="connsiteX4" fmla="*/ 14924 w 33839"/>
                        <a:gd name="connsiteY4" fmla="*/ 3147 h 51155"/>
                        <a:gd name="connsiteX5" fmla="*/ 22421 w 33839"/>
                        <a:gd name="connsiteY5" fmla="*/ 5704 h 51155"/>
                        <a:gd name="connsiteX6" fmla="*/ 25171 w 33839"/>
                        <a:gd name="connsiteY6" fmla="*/ 12699 h 51155"/>
                        <a:gd name="connsiteX7" fmla="*/ 22442 w 33839"/>
                        <a:gd name="connsiteY7" fmla="*/ 19695 h 51155"/>
                        <a:gd name="connsiteX8" fmla="*/ 14924 w 33839"/>
                        <a:gd name="connsiteY8" fmla="*/ 22242 h 51155"/>
                        <a:gd name="connsiteX9" fmla="*/ 8251 w 33839"/>
                        <a:gd name="connsiteY9" fmla="*/ 25074 h 51155"/>
                        <a:gd name="connsiteX10" fmla="*/ 1557 w 33839"/>
                        <a:gd name="connsiteY10" fmla="*/ 29068 h 51155"/>
                        <a:gd name="connsiteX11" fmla="*/ -833 w 33839"/>
                        <a:gd name="connsiteY11" fmla="*/ 36243 h 51155"/>
                        <a:gd name="connsiteX12" fmla="*/ 3376 w 33839"/>
                        <a:gd name="connsiteY12" fmla="*/ 45584 h 51155"/>
                        <a:gd name="connsiteX13" fmla="*/ 14924 w 33839"/>
                        <a:gd name="connsiteY13" fmla="*/ 49019 h 51155"/>
                        <a:gd name="connsiteX14" fmla="*/ 26492 w 33839"/>
                        <a:gd name="connsiteY14" fmla="*/ 45584 h 51155"/>
                        <a:gd name="connsiteX15" fmla="*/ 30691 w 33839"/>
                        <a:gd name="connsiteY15" fmla="*/ 36243 h 51155"/>
                        <a:gd name="connsiteX16" fmla="*/ 28290 w 33839"/>
                        <a:gd name="connsiteY16" fmla="*/ 29068 h 51155"/>
                        <a:gd name="connsiteX17" fmla="*/ 21639 w 33839"/>
                        <a:gd name="connsiteY17" fmla="*/ 25074 h 51155"/>
                        <a:gd name="connsiteX18" fmla="*/ 29147 w 33839"/>
                        <a:gd name="connsiteY18" fmla="*/ 20678 h 51155"/>
                        <a:gd name="connsiteX19" fmla="*/ 31843 w 33839"/>
                        <a:gd name="connsiteY19" fmla="*/ 12699 h 51155"/>
                        <a:gd name="connsiteX20" fmla="*/ 27465 w 33839"/>
                        <a:gd name="connsiteY20" fmla="*/ 1688 h 51155"/>
                        <a:gd name="connsiteX21" fmla="*/ 14924 w 33839"/>
                        <a:gd name="connsiteY21" fmla="*/ -2137 h 51155"/>
                        <a:gd name="connsiteX22" fmla="*/ 2382 w 33839"/>
                        <a:gd name="connsiteY22" fmla="*/ 1688 h 51155"/>
                        <a:gd name="connsiteX23" fmla="*/ -1996 w 33839"/>
                        <a:gd name="connsiteY23" fmla="*/ 12699 h 51155"/>
                        <a:gd name="connsiteX24" fmla="*/ 711 w 33839"/>
                        <a:gd name="connsiteY24" fmla="*/ 20678 h 51155"/>
                        <a:gd name="connsiteX25" fmla="*/ 8251 w 33839"/>
                        <a:gd name="connsiteY25" fmla="*/ 25074 h 51155"/>
                        <a:gd name="connsiteX26" fmla="*/ 5808 w 33839"/>
                        <a:gd name="connsiteY26" fmla="*/ 35609 h 51155"/>
                        <a:gd name="connsiteX27" fmla="*/ 8198 w 33839"/>
                        <a:gd name="connsiteY27" fmla="*/ 29639 h 51155"/>
                        <a:gd name="connsiteX28" fmla="*/ 14924 w 33839"/>
                        <a:gd name="connsiteY28" fmla="*/ 27493 h 51155"/>
                        <a:gd name="connsiteX29" fmla="*/ 21649 w 33839"/>
                        <a:gd name="connsiteY29" fmla="*/ 29639 h 51155"/>
                        <a:gd name="connsiteX30" fmla="*/ 24081 w 33839"/>
                        <a:gd name="connsiteY30" fmla="*/ 35609 h 51155"/>
                        <a:gd name="connsiteX31" fmla="*/ 21649 w 33839"/>
                        <a:gd name="connsiteY31" fmla="*/ 41590 h 51155"/>
                        <a:gd name="connsiteX32" fmla="*/ 14924 w 33839"/>
                        <a:gd name="connsiteY32" fmla="*/ 43735 h 51155"/>
                        <a:gd name="connsiteX33" fmla="*/ 8198 w 33839"/>
                        <a:gd name="connsiteY33" fmla="*/ 41590 h 51155"/>
                        <a:gd name="connsiteX34" fmla="*/ 5808 w 33839"/>
                        <a:gd name="connsiteY34" fmla="*/ 35609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839" h="51155">
                          <a:moveTo>
                            <a:pt x="14924" y="22242"/>
                          </a:moveTo>
                          <a:cubicBezTo>
                            <a:pt x="11751" y="22242"/>
                            <a:pt x="9256" y="21393"/>
                            <a:pt x="7437" y="19695"/>
                          </a:cubicBezTo>
                          <a:cubicBezTo>
                            <a:pt x="5625" y="17997"/>
                            <a:pt x="4719" y="15665"/>
                            <a:pt x="4719" y="12699"/>
                          </a:cubicBezTo>
                          <a:cubicBezTo>
                            <a:pt x="4719" y="9727"/>
                            <a:pt x="5625" y="7391"/>
                            <a:pt x="7437" y="5693"/>
                          </a:cubicBezTo>
                          <a:cubicBezTo>
                            <a:pt x="9256" y="3996"/>
                            <a:pt x="11751" y="3147"/>
                            <a:pt x="14924" y="3147"/>
                          </a:cubicBezTo>
                          <a:cubicBezTo>
                            <a:pt x="18096" y="3147"/>
                            <a:pt x="20595" y="3999"/>
                            <a:pt x="22421" y="5704"/>
                          </a:cubicBezTo>
                          <a:cubicBezTo>
                            <a:pt x="24254" y="7416"/>
                            <a:pt x="25171" y="9748"/>
                            <a:pt x="25171" y="12699"/>
                          </a:cubicBezTo>
                          <a:cubicBezTo>
                            <a:pt x="25171" y="15665"/>
                            <a:pt x="24261" y="17997"/>
                            <a:pt x="22442" y="19695"/>
                          </a:cubicBezTo>
                          <a:cubicBezTo>
                            <a:pt x="20631" y="21393"/>
                            <a:pt x="18124" y="22242"/>
                            <a:pt x="14924" y="22242"/>
                          </a:cubicBezTo>
                          <a:close/>
                          <a:moveTo>
                            <a:pt x="8251" y="25074"/>
                          </a:moveTo>
                          <a:cubicBezTo>
                            <a:pt x="5389" y="25778"/>
                            <a:pt x="3157" y="27110"/>
                            <a:pt x="1557" y="29068"/>
                          </a:cubicBezTo>
                          <a:cubicBezTo>
                            <a:pt x="-36" y="31033"/>
                            <a:pt x="-833" y="33425"/>
                            <a:pt x="-833" y="36243"/>
                          </a:cubicBezTo>
                          <a:cubicBezTo>
                            <a:pt x="-833" y="40181"/>
                            <a:pt x="570" y="43295"/>
                            <a:pt x="3376" y="45584"/>
                          </a:cubicBezTo>
                          <a:cubicBezTo>
                            <a:pt x="6189" y="47874"/>
                            <a:pt x="10038" y="49019"/>
                            <a:pt x="14924" y="49019"/>
                          </a:cubicBezTo>
                          <a:cubicBezTo>
                            <a:pt x="19837" y="49019"/>
                            <a:pt x="23694" y="47874"/>
                            <a:pt x="26492" y="45584"/>
                          </a:cubicBezTo>
                          <a:cubicBezTo>
                            <a:pt x="29291" y="43295"/>
                            <a:pt x="30691" y="40181"/>
                            <a:pt x="30691" y="36243"/>
                          </a:cubicBezTo>
                          <a:cubicBezTo>
                            <a:pt x="30691" y="33425"/>
                            <a:pt x="29890" y="31033"/>
                            <a:pt x="28290" y="29068"/>
                          </a:cubicBezTo>
                          <a:cubicBezTo>
                            <a:pt x="26697" y="27110"/>
                            <a:pt x="24480" y="25778"/>
                            <a:pt x="21639" y="25074"/>
                          </a:cubicBezTo>
                          <a:cubicBezTo>
                            <a:pt x="24853" y="24327"/>
                            <a:pt x="27356" y="22862"/>
                            <a:pt x="29147" y="20678"/>
                          </a:cubicBezTo>
                          <a:cubicBezTo>
                            <a:pt x="30944" y="18501"/>
                            <a:pt x="31843" y="15841"/>
                            <a:pt x="31843" y="12699"/>
                          </a:cubicBezTo>
                          <a:cubicBezTo>
                            <a:pt x="31843" y="7916"/>
                            <a:pt x="30384" y="4246"/>
                            <a:pt x="27465" y="1688"/>
                          </a:cubicBezTo>
                          <a:cubicBezTo>
                            <a:pt x="24547" y="-862"/>
                            <a:pt x="20366" y="-2137"/>
                            <a:pt x="14924" y="-2137"/>
                          </a:cubicBezTo>
                          <a:cubicBezTo>
                            <a:pt x="9488" y="-2137"/>
                            <a:pt x="5308" y="-862"/>
                            <a:pt x="2382" y="1688"/>
                          </a:cubicBezTo>
                          <a:cubicBezTo>
                            <a:pt x="-537" y="4246"/>
                            <a:pt x="-1996" y="7916"/>
                            <a:pt x="-1996" y="12699"/>
                          </a:cubicBezTo>
                          <a:cubicBezTo>
                            <a:pt x="-1996" y="15841"/>
                            <a:pt x="-1094" y="18501"/>
                            <a:pt x="711" y="20678"/>
                          </a:cubicBezTo>
                          <a:cubicBezTo>
                            <a:pt x="2523" y="22862"/>
                            <a:pt x="5036" y="24327"/>
                            <a:pt x="8251" y="25074"/>
                          </a:cubicBezTo>
                          <a:close/>
                          <a:moveTo>
                            <a:pt x="5808" y="35609"/>
                          </a:moveTo>
                          <a:cubicBezTo>
                            <a:pt x="5808" y="33059"/>
                            <a:pt x="6605" y="31069"/>
                            <a:pt x="8198" y="29639"/>
                          </a:cubicBezTo>
                          <a:cubicBezTo>
                            <a:pt x="9798" y="28209"/>
                            <a:pt x="12040" y="27493"/>
                            <a:pt x="14924" y="27493"/>
                          </a:cubicBezTo>
                          <a:cubicBezTo>
                            <a:pt x="17793" y="27493"/>
                            <a:pt x="20035" y="28209"/>
                            <a:pt x="21649" y="29639"/>
                          </a:cubicBezTo>
                          <a:cubicBezTo>
                            <a:pt x="23271" y="31069"/>
                            <a:pt x="24081" y="33059"/>
                            <a:pt x="24081" y="35609"/>
                          </a:cubicBezTo>
                          <a:cubicBezTo>
                            <a:pt x="24081" y="38166"/>
                            <a:pt x="23271" y="40160"/>
                            <a:pt x="21649" y="41590"/>
                          </a:cubicBezTo>
                          <a:cubicBezTo>
                            <a:pt x="20035" y="43020"/>
                            <a:pt x="17793" y="43735"/>
                            <a:pt x="14924" y="43735"/>
                          </a:cubicBezTo>
                          <a:cubicBezTo>
                            <a:pt x="12040" y="43735"/>
                            <a:pt x="9798" y="43020"/>
                            <a:pt x="8198" y="41590"/>
                          </a:cubicBezTo>
                          <a:cubicBezTo>
                            <a:pt x="6605" y="40160"/>
                            <a:pt x="5808" y="38166"/>
                            <a:pt x="5808" y="3560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03" name="자유형 1902">
                      <a:extLst>
                        <a:ext uri="{FF2B5EF4-FFF2-40B4-BE49-F238E27FC236}">
                          <a16:creationId xmlns:a16="http://schemas.microsoft.com/office/drawing/2014/main" id="{E63F4CE7-2039-2F19-9646-5FA844EB6C5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6404426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189 h 8390"/>
                        <a:gd name="connsiteX1" fmla="*/ 6008 w 6979"/>
                        <a:gd name="connsiteY1" fmla="*/ 8189 h 8390"/>
                        <a:gd name="connsiteX2" fmla="*/ 6008 w 6979"/>
                        <a:gd name="connsiteY2" fmla="*/ -201 h 8390"/>
                        <a:gd name="connsiteX3" fmla="*/ -971 w 6979"/>
                        <a:gd name="connsiteY3" fmla="*/ -201 h 8390"/>
                        <a:gd name="connsiteX4" fmla="*/ -971 w 6979"/>
                        <a:gd name="connsiteY4" fmla="*/ 8189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189"/>
                          </a:moveTo>
                          <a:lnTo>
                            <a:pt x="6008" y="8189"/>
                          </a:lnTo>
                          <a:lnTo>
                            <a:pt x="6008" y="-201"/>
                          </a:lnTo>
                          <a:lnTo>
                            <a:pt x="-971" y="-201"/>
                          </a:lnTo>
                          <a:lnTo>
                            <a:pt x="-971" y="818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04" name="자유형 1903">
                      <a:extLst>
                        <a:ext uri="{FF2B5EF4-FFF2-40B4-BE49-F238E27FC236}">
                          <a16:creationId xmlns:a16="http://schemas.microsoft.com/office/drawing/2014/main" id="{67AFE544-9E66-7CE1-F07B-459DFA48E6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4288" y="16363509"/>
                      <a:ext cx="31925" cy="50268"/>
                    </a:xfrm>
                    <a:custGeom>
                      <a:avLst/>
                      <a:gdLst>
                        <a:gd name="connsiteX0" fmla="*/ 127 w 31925"/>
                        <a:gd name="connsiteY0" fmla="*/ 48173 h 50268"/>
                        <a:gd name="connsiteX1" fmla="*/ 26332 w 31925"/>
                        <a:gd name="connsiteY1" fmla="*/ 48173 h 50268"/>
                        <a:gd name="connsiteX2" fmla="*/ 26332 w 31925"/>
                        <a:gd name="connsiteY2" fmla="*/ 42552 h 50268"/>
                        <a:gd name="connsiteX3" fmla="*/ 6239 w 31925"/>
                        <a:gd name="connsiteY3" fmla="*/ 42552 h 50268"/>
                        <a:gd name="connsiteX4" fmla="*/ 6239 w 31925"/>
                        <a:gd name="connsiteY4" fmla="*/ 30473 h 50268"/>
                        <a:gd name="connsiteX5" fmla="*/ 9137 w 31925"/>
                        <a:gd name="connsiteY5" fmla="*/ 31213 h 50268"/>
                        <a:gd name="connsiteX6" fmla="*/ 12056 w 31925"/>
                        <a:gd name="connsiteY6" fmla="*/ 31456 h 50268"/>
                        <a:gd name="connsiteX7" fmla="*/ 25137 w 31925"/>
                        <a:gd name="connsiteY7" fmla="*/ 26933 h 50268"/>
                        <a:gd name="connsiteX8" fmla="*/ 29969 w 31925"/>
                        <a:gd name="connsiteY8" fmla="*/ 14686 h 50268"/>
                        <a:gd name="connsiteX9" fmla="*/ 25010 w 31925"/>
                        <a:gd name="connsiteY9" fmla="*/ 2312 h 50268"/>
                        <a:gd name="connsiteX10" fmla="*/ 11030 w 31925"/>
                        <a:gd name="connsiteY10" fmla="*/ -2095 h 50268"/>
                        <a:gd name="connsiteX11" fmla="*/ 4695 w 31925"/>
                        <a:gd name="connsiteY11" fmla="*/ -1567 h 50268"/>
                        <a:gd name="connsiteX12" fmla="*/ -1956 w 31925"/>
                        <a:gd name="connsiteY12" fmla="*/ 19 h 50268"/>
                        <a:gd name="connsiteX13" fmla="*/ -1956 w 31925"/>
                        <a:gd name="connsiteY13" fmla="*/ 6729 h 50268"/>
                        <a:gd name="connsiteX14" fmla="*/ 4188 w 31925"/>
                        <a:gd name="connsiteY14" fmla="*/ 4319 h 50268"/>
                        <a:gd name="connsiteX15" fmla="*/ 10892 w 31925"/>
                        <a:gd name="connsiteY15" fmla="*/ 3527 h 50268"/>
                        <a:gd name="connsiteX16" fmla="*/ 19944 w 31925"/>
                        <a:gd name="connsiteY16" fmla="*/ 6528 h 50268"/>
                        <a:gd name="connsiteX17" fmla="*/ 23286 w 31925"/>
                        <a:gd name="connsiteY17" fmla="*/ 14686 h 50268"/>
                        <a:gd name="connsiteX18" fmla="*/ 19944 w 31925"/>
                        <a:gd name="connsiteY18" fmla="*/ 22833 h 50268"/>
                        <a:gd name="connsiteX19" fmla="*/ 10892 w 31925"/>
                        <a:gd name="connsiteY19" fmla="*/ 25845 h 50268"/>
                        <a:gd name="connsiteX20" fmla="*/ 5552 w 31925"/>
                        <a:gd name="connsiteY20" fmla="*/ 25253 h 50268"/>
                        <a:gd name="connsiteX21" fmla="*/ 127 w 31925"/>
                        <a:gd name="connsiteY21" fmla="*/ 23404 h 50268"/>
                        <a:gd name="connsiteX22" fmla="*/ 127 w 31925"/>
                        <a:gd name="connsiteY22" fmla="*/ 48173 h 50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925" h="50268">
                          <a:moveTo>
                            <a:pt x="127" y="48173"/>
                          </a:moveTo>
                          <a:lnTo>
                            <a:pt x="26332" y="48173"/>
                          </a:lnTo>
                          <a:lnTo>
                            <a:pt x="26332" y="42552"/>
                          </a:lnTo>
                          <a:lnTo>
                            <a:pt x="6239" y="42552"/>
                          </a:lnTo>
                          <a:lnTo>
                            <a:pt x="6239" y="30473"/>
                          </a:lnTo>
                          <a:cubicBezTo>
                            <a:pt x="7205" y="30804"/>
                            <a:pt x="8171" y="31051"/>
                            <a:pt x="9137" y="31213"/>
                          </a:cubicBezTo>
                          <a:cubicBezTo>
                            <a:pt x="10110" y="31375"/>
                            <a:pt x="11083" y="31456"/>
                            <a:pt x="12056" y="31456"/>
                          </a:cubicBezTo>
                          <a:cubicBezTo>
                            <a:pt x="17562" y="31456"/>
                            <a:pt x="21922" y="29948"/>
                            <a:pt x="25137" y="26933"/>
                          </a:cubicBezTo>
                          <a:cubicBezTo>
                            <a:pt x="28358" y="23918"/>
                            <a:pt x="29969" y="19836"/>
                            <a:pt x="29969" y="14686"/>
                          </a:cubicBezTo>
                          <a:cubicBezTo>
                            <a:pt x="29969" y="9381"/>
                            <a:pt x="28316" y="5256"/>
                            <a:pt x="25010" y="2312"/>
                          </a:cubicBezTo>
                          <a:cubicBezTo>
                            <a:pt x="21703" y="-626"/>
                            <a:pt x="17043" y="-2095"/>
                            <a:pt x="11030" y="-2095"/>
                          </a:cubicBezTo>
                          <a:cubicBezTo>
                            <a:pt x="8957" y="-2095"/>
                            <a:pt x="6846" y="-1919"/>
                            <a:pt x="4695" y="-1567"/>
                          </a:cubicBezTo>
                          <a:cubicBezTo>
                            <a:pt x="2552" y="-1214"/>
                            <a:pt x="335" y="-686"/>
                            <a:pt x="-1956" y="19"/>
                          </a:cubicBezTo>
                          <a:lnTo>
                            <a:pt x="-1956" y="6729"/>
                          </a:lnTo>
                          <a:cubicBezTo>
                            <a:pt x="25" y="5651"/>
                            <a:pt x="2073" y="4848"/>
                            <a:pt x="4188" y="4319"/>
                          </a:cubicBezTo>
                          <a:cubicBezTo>
                            <a:pt x="6303" y="3791"/>
                            <a:pt x="8538" y="3527"/>
                            <a:pt x="10892" y="3527"/>
                          </a:cubicBezTo>
                          <a:cubicBezTo>
                            <a:pt x="14706" y="3527"/>
                            <a:pt x="17724" y="4527"/>
                            <a:pt x="19944" y="6528"/>
                          </a:cubicBezTo>
                          <a:cubicBezTo>
                            <a:pt x="22172" y="8529"/>
                            <a:pt x="23286" y="11248"/>
                            <a:pt x="23286" y="14686"/>
                          </a:cubicBezTo>
                          <a:cubicBezTo>
                            <a:pt x="23286" y="18117"/>
                            <a:pt x="22172" y="20832"/>
                            <a:pt x="19944" y="22833"/>
                          </a:cubicBezTo>
                          <a:cubicBezTo>
                            <a:pt x="17724" y="24841"/>
                            <a:pt x="14706" y="25845"/>
                            <a:pt x="10892" y="25845"/>
                          </a:cubicBezTo>
                          <a:cubicBezTo>
                            <a:pt x="9109" y="25845"/>
                            <a:pt x="7329" y="25647"/>
                            <a:pt x="5552" y="25253"/>
                          </a:cubicBezTo>
                          <a:cubicBezTo>
                            <a:pt x="3783" y="24859"/>
                            <a:pt x="1974" y="24242"/>
                            <a:pt x="127" y="23404"/>
                          </a:cubicBezTo>
                          <a:lnTo>
                            <a:pt x="127" y="4817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905" name="그래픽 357">
                  <a:extLst>
                    <a:ext uri="{FF2B5EF4-FFF2-40B4-BE49-F238E27FC236}">
                      <a16:creationId xmlns:a16="http://schemas.microsoft.com/office/drawing/2014/main" id="{4E4D1C13-1FE6-BC47-020A-CC949A1078F3}"/>
                    </a:ext>
                  </a:extLst>
                </p:cNvPr>
                <p:cNvGrpSpPr/>
                <p:nvPr/>
              </p:nvGrpSpPr>
              <p:grpSpPr>
                <a:xfrm>
                  <a:off x="26168835" y="16030842"/>
                  <a:ext cx="2707621" cy="51155"/>
                  <a:chOff x="26168835" y="16030842"/>
                  <a:chExt cx="2707621" cy="51155"/>
                </a:xfrm>
              </p:grpSpPr>
              <p:sp>
                <p:nvSpPr>
                  <p:cNvPr id="1906" name="자유형 1905">
                    <a:extLst>
                      <a:ext uri="{FF2B5EF4-FFF2-40B4-BE49-F238E27FC236}">
                        <a16:creationId xmlns:a16="http://schemas.microsoft.com/office/drawing/2014/main" id="{BDF748DF-54AB-6598-19C3-3899ADDA4752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6055344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7" name="자유형 1906">
                    <a:extLst>
                      <a:ext uri="{FF2B5EF4-FFF2-40B4-BE49-F238E27FC236}">
                        <a16:creationId xmlns:a16="http://schemas.microsoft.com/office/drawing/2014/main" id="{A4CD9A06-EB01-ADD6-B0E8-4858A3615A37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6055344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143 h 6763"/>
                      <a:gd name="connsiteX1" fmla="*/ 58 w 23687"/>
                      <a:gd name="connsiteY1" fmla="*/ 143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143"/>
                        </a:moveTo>
                        <a:lnTo>
                          <a:pt x="58" y="143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908" name="그래픽 357">
                    <a:extLst>
                      <a:ext uri="{FF2B5EF4-FFF2-40B4-BE49-F238E27FC236}">
                        <a16:creationId xmlns:a16="http://schemas.microsoft.com/office/drawing/2014/main" id="{A80BC86A-BD0F-E619-9F1C-773FA1168516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6030842"/>
                    <a:ext cx="238795" cy="51155"/>
                    <a:chOff x="26168835" y="16030842"/>
                    <a:chExt cx="238795" cy="51155"/>
                  </a:xfrm>
                  <a:solidFill>
                    <a:srgbClr val="000000"/>
                  </a:solidFill>
                </p:grpSpPr>
                <p:sp>
                  <p:nvSpPr>
                    <p:cNvPr id="1909" name="자유형 1908">
                      <a:extLst>
                        <a:ext uri="{FF2B5EF4-FFF2-40B4-BE49-F238E27FC236}">
                          <a16:creationId xmlns:a16="http://schemas.microsoft.com/office/drawing/2014/main" id="{C2831E00-3461-0A98-8A45-A53D9E6C1BA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6057028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749 h 5611"/>
                        <a:gd name="connsiteX1" fmla="*/ 39700 w 42362"/>
                        <a:gd name="connsiteY1" fmla="*/ 3749 h 5611"/>
                        <a:gd name="connsiteX2" fmla="*/ 39700 w 42362"/>
                        <a:gd name="connsiteY2" fmla="*/ -1863 h 5611"/>
                        <a:gd name="connsiteX3" fmla="*/ -2663 w 42362"/>
                        <a:gd name="connsiteY3" fmla="*/ -1863 h 5611"/>
                        <a:gd name="connsiteX4" fmla="*/ -2663 w 42362"/>
                        <a:gd name="connsiteY4" fmla="*/ 3749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749"/>
                          </a:moveTo>
                          <a:lnTo>
                            <a:pt x="39700" y="3749"/>
                          </a:lnTo>
                          <a:lnTo>
                            <a:pt x="39700" y="-1863"/>
                          </a:lnTo>
                          <a:lnTo>
                            <a:pt x="-2663" y="-1863"/>
                          </a:lnTo>
                          <a:lnTo>
                            <a:pt x="-2663" y="374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10" name="자유형 1909">
                      <a:extLst>
                        <a:ext uri="{FF2B5EF4-FFF2-40B4-BE49-F238E27FC236}">
                          <a16:creationId xmlns:a16="http://schemas.microsoft.com/office/drawing/2014/main" id="{84DD0970-2516-9294-7389-0DE93633121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6031730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422 h 49306"/>
                        <a:gd name="connsiteX1" fmla="*/ 9798 w 29376"/>
                        <a:gd name="connsiteY1" fmla="*/ 3422 h 49306"/>
                        <a:gd name="connsiteX2" fmla="*/ 9798 w 29376"/>
                        <a:gd name="connsiteY2" fmla="*/ 41041 h 49306"/>
                        <a:gd name="connsiteX3" fmla="*/ -2067 w 29376"/>
                        <a:gd name="connsiteY3" fmla="*/ 38663 h 49306"/>
                        <a:gd name="connsiteX4" fmla="*/ -2067 w 29376"/>
                        <a:gd name="connsiteY4" fmla="*/ 44739 h 49306"/>
                        <a:gd name="connsiteX5" fmla="*/ 9735 w 29376"/>
                        <a:gd name="connsiteY5" fmla="*/ 47117 h 49306"/>
                        <a:gd name="connsiteX6" fmla="*/ 16407 w 29376"/>
                        <a:gd name="connsiteY6" fmla="*/ 47117 h 49306"/>
                        <a:gd name="connsiteX7" fmla="*/ 16407 w 29376"/>
                        <a:gd name="connsiteY7" fmla="*/ 3422 h 49306"/>
                        <a:gd name="connsiteX8" fmla="*/ 27310 w 29376"/>
                        <a:gd name="connsiteY8" fmla="*/ 3422 h 49306"/>
                        <a:gd name="connsiteX9" fmla="*/ 27310 w 29376"/>
                        <a:gd name="connsiteY9" fmla="*/ -2190 h 49306"/>
                        <a:gd name="connsiteX10" fmla="*/ -1104 w 29376"/>
                        <a:gd name="connsiteY10" fmla="*/ -2190 h 49306"/>
                        <a:gd name="connsiteX11" fmla="*/ -1104 w 29376"/>
                        <a:gd name="connsiteY11" fmla="*/ 3422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422"/>
                          </a:moveTo>
                          <a:lnTo>
                            <a:pt x="9798" y="3422"/>
                          </a:lnTo>
                          <a:lnTo>
                            <a:pt x="9798" y="41041"/>
                          </a:lnTo>
                          <a:lnTo>
                            <a:pt x="-2067" y="38663"/>
                          </a:lnTo>
                          <a:lnTo>
                            <a:pt x="-2067" y="44739"/>
                          </a:lnTo>
                          <a:lnTo>
                            <a:pt x="9735" y="47117"/>
                          </a:lnTo>
                          <a:lnTo>
                            <a:pt x="16407" y="47117"/>
                          </a:lnTo>
                          <a:lnTo>
                            <a:pt x="16407" y="3422"/>
                          </a:lnTo>
                          <a:lnTo>
                            <a:pt x="27310" y="3422"/>
                          </a:lnTo>
                          <a:lnTo>
                            <a:pt x="27310" y="-2190"/>
                          </a:lnTo>
                          <a:lnTo>
                            <a:pt x="-1104" y="-2190"/>
                          </a:lnTo>
                          <a:lnTo>
                            <a:pt x="-1104" y="34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11" name="자유형 1910">
                      <a:extLst>
                        <a:ext uri="{FF2B5EF4-FFF2-40B4-BE49-F238E27FC236}">
                          <a16:creationId xmlns:a16="http://schemas.microsoft.com/office/drawing/2014/main" id="{6331A382-06EF-FD92-8A73-902B98DEF1C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6031730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305 h 49306"/>
                        <a:gd name="connsiteX1" fmla="*/ 3433 w 35954"/>
                        <a:gd name="connsiteY1" fmla="*/ 14982 h 49306"/>
                        <a:gd name="connsiteX2" fmla="*/ 20289 w 35954"/>
                        <a:gd name="connsiteY2" fmla="*/ 14982 h 49306"/>
                        <a:gd name="connsiteX3" fmla="*/ 20289 w 35954"/>
                        <a:gd name="connsiteY3" fmla="*/ 41305 h 49306"/>
                        <a:gd name="connsiteX4" fmla="*/ 18534 w 35954"/>
                        <a:gd name="connsiteY4" fmla="*/ 47117 h 49306"/>
                        <a:gd name="connsiteX5" fmla="*/ 26930 w 35954"/>
                        <a:gd name="connsiteY5" fmla="*/ 47117 h 49306"/>
                        <a:gd name="connsiteX6" fmla="*/ 26930 w 35954"/>
                        <a:gd name="connsiteY6" fmla="*/ 14982 h 49306"/>
                        <a:gd name="connsiteX7" fmla="*/ 33973 w 35954"/>
                        <a:gd name="connsiteY7" fmla="*/ 14982 h 49306"/>
                        <a:gd name="connsiteX8" fmla="*/ 33973 w 35954"/>
                        <a:gd name="connsiteY8" fmla="*/ 9434 h 49306"/>
                        <a:gd name="connsiteX9" fmla="*/ 26930 w 35954"/>
                        <a:gd name="connsiteY9" fmla="*/ 9434 h 49306"/>
                        <a:gd name="connsiteX10" fmla="*/ 26930 w 35954"/>
                        <a:gd name="connsiteY10" fmla="*/ -2190 h 49306"/>
                        <a:gd name="connsiteX11" fmla="*/ 20289 w 35954"/>
                        <a:gd name="connsiteY11" fmla="*/ -2190 h 49306"/>
                        <a:gd name="connsiteX12" fmla="*/ 20289 w 35954"/>
                        <a:gd name="connsiteY12" fmla="*/ 9434 h 49306"/>
                        <a:gd name="connsiteX13" fmla="*/ -1982 w 35954"/>
                        <a:gd name="connsiteY13" fmla="*/ 9434 h 49306"/>
                        <a:gd name="connsiteX14" fmla="*/ -1982 w 35954"/>
                        <a:gd name="connsiteY14" fmla="*/ 15870 h 49306"/>
                        <a:gd name="connsiteX15" fmla="*/ 18534 w 35954"/>
                        <a:gd name="connsiteY15" fmla="*/ 47117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305"/>
                          </a:moveTo>
                          <a:lnTo>
                            <a:pt x="3433" y="14982"/>
                          </a:lnTo>
                          <a:lnTo>
                            <a:pt x="20289" y="14982"/>
                          </a:lnTo>
                          <a:lnTo>
                            <a:pt x="20289" y="41305"/>
                          </a:lnTo>
                          <a:close/>
                          <a:moveTo>
                            <a:pt x="18534" y="47117"/>
                          </a:moveTo>
                          <a:lnTo>
                            <a:pt x="26930" y="47117"/>
                          </a:lnTo>
                          <a:lnTo>
                            <a:pt x="26930" y="14982"/>
                          </a:lnTo>
                          <a:lnTo>
                            <a:pt x="33973" y="14982"/>
                          </a:lnTo>
                          <a:lnTo>
                            <a:pt x="33973" y="9434"/>
                          </a:lnTo>
                          <a:lnTo>
                            <a:pt x="26930" y="9434"/>
                          </a:lnTo>
                          <a:lnTo>
                            <a:pt x="26930" y="-2190"/>
                          </a:lnTo>
                          <a:lnTo>
                            <a:pt x="20289" y="-2190"/>
                          </a:lnTo>
                          <a:lnTo>
                            <a:pt x="20289" y="9434"/>
                          </a:lnTo>
                          <a:lnTo>
                            <a:pt x="-1982" y="9434"/>
                          </a:lnTo>
                          <a:lnTo>
                            <a:pt x="-1982" y="15870"/>
                          </a:lnTo>
                          <a:lnTo>
                            <a:pt x="18534" y="471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12" name="자유형 1911">
                      <a:extLst>
                        <a:ext uri="{FF2B5EF4-FFF2-40B4-BE49-F238E27FC236}">
                          <a16:creationId xmlns:a16="http://schemas.microsoft.com/office/drawing/2014/main" id="{668FFD37-A5D2-6355-99F9-CD359EE4CF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09081" y="16030842"/>
                      <a:ext cx="33839" cy="51155"/>
                    </a:xfrm>
                    <a:custGeom>
                      <a:avLst/>
                      <a:gdLst>
                        <a:gd name="connsiteX0" fmla="*/ 14924 w 33839"/>
                        <a:gd name="connsiteY0" fmla="*/ 22192 h 51155"/>
                        <a:gd name="connsiteX1" fmla="*/ 7437 w 33839"/>
                        <a:gd name="connsiteY1" fmla="*/ 19646 h 51155"/>
                        <a:gd name="connsiteX2" fmla="*/ 4719 w 33839"/>
                        <a:gd name="connsiteY2" fmla="*/ 12650 h 51155"/>
                        <a:gd name="connsiteX3" fmla="*/ 7437 w 33839"/>
                        <a:gd name="connsiteY3" fmla="*/ 5644 h 51155"/>
                        <a:gd name="connsiteX4" fmla="*/ 14924 w 33839"/>
                        <a:gd name="connsiteY4" fmla="*/ 3098 h 51155"/>
                        <a:gd name="connsiteX5" fmla="*/ 22421 w 33839"/>
                        <a:gd name="connsiteY5" fmla="*/ 5655 h 51155"/>
                        <a:gd name="connsiteX6" fmla="*/ 25171 w 33839"/>
                        <a:gd name="connsiteY6" fmla="*/ 12650 h 51155"/>
                        <a:gd name="connsiteX7" fmla="*/ 22442 w 33839"/>
                        <a:gd name="connsiteY7" fmla="*/ 19646 h 51155"/>
                        <a:gd name="connsiteX8" fmla="*/ 14924 w 33839"/>
                        <a:gd name="connsiteY8" fmla="*/ 22192 h 51155"/>
                        <a:gd name="connsiteX9" fmla="*/ 8251 w 33839"/>
                        <a:gd name="connsiteY9" fmla="*/ 25025 h 51155"/>
                        <a:gd name="connsiteX10" fmla="*/ 1557 w 33839"/>
                        <a:gd name="connsiteY10" fmla="*/ 29019 h 51155"/>
                        <a:gd name="connsiteX11" fmla="*/ -833 w 33839"/>
                        <a:gd name="connsiteY11" fmla="*/ 36194 h 51155"/>
                        <a:gd name="connsiteX12" fmla="*/ 3376 w 33839"/>
                        <a:gd name="connsiteY12" fmla="*/ 45535 h 51155"/>
                        <a:gd name="connsiteX13" fmla="*/ 14924 w 33839"/>
                        <a:gd name="connsiteY13" fmla="*/ 48970 h 51155"/>
                        <a:gd name="connsiteX14" fmla="*/ 26492 w 33839"/>
                        <a:gd name="connsiteY14" fmla="*/ 45535 h 51155"/>
                        <a:gd name="connsiteX15" fmla="*/ 30691 w 33839"/>
                        <a:gd name="connsiteY15" fmla="*/ 36194 h 51155"/>
                        <a:gd name="connsiteX16" fmla="*/ 28290 w 33839"/>
                        <a:gd name="connsiteY16" fmla="*/ 29019 h 51155"/>
                        <a:gd name="connsiteX17" fmla="*/ 21639 w 33839"/>
                        <a:gd name="connsiteY17" fmla="*/ 25025 h 51155"/>
                        <a:gd name="connsiteX18" fmla="*/ 29147 w 33839"/>
                        <a:gd name="connsiteY18" fmla="*/ 20629 h 51155"/>
                        <a:gd name="connsiteX19" fmla="*/ 31843 w 33839"/>
                        <a:gd name="connsiteY19" fmla="*/ 12650 h 51155"/>
                        <a:gd name="connsiteX20" fmla="*/ 27465 w 33839"/>
                        <a:gd name="connsiteY20" fmla="*/ 1639 h 51155"/>
                        <a:gd name="connsiteX21" fmla="*/ 14924 w 33839"/>
                        <a:gd name="connsiteY21" fmla="*/ -2186 h 51155"/>
                        <a:gd name="connsiteX22" fmla="*/ 2382 w 33839"/>
                        <a:gd name="connsiteY22" fmla="*/ 1639 h 51155"/>
                        <a:gd name="connsiteX23" fmla="*/ -1996 w 33839"/>
                        <a:gd name="connsiteY23" fmla="*/ 12650 h 51155"/>
                        <a:gd name="connsiteX24" fmla="*/ 711 w 33839"/>
                        <a:gd name="connsiteY24" fmla="*/ 20629 h 51155"/>
                        <a:gd name="connsiteX25" fmla="*/ 8251 w 33839"/>
                        <a:gd name="connsiteY25" fmla="*/ 25025 h 51155"/>
                        <a:gd name="connsiteX26" fmla="*/ 5808 w 33839"/>
                        <a:gd name="connsiteY26" fmla="*/ 35560 h 51155"/>
                        <a:gd name="connsiteX27" fmla="*/ 8198 w 33839"/>
                        <a:gd name="connsiteY27" fmla="*/ 29590 h 51155"/>
                        <a:gd name="connsiteX28" fmla="*/ 14924 w 33839"/>
                        <a:gd name="connsiteY28" fmla="*/ 27444 h 51155"/>
                        <a:gd name="connsiteX29" fmla="*/ 21649 w 33839"/>
                        <a:gd name="connsiteY29" fmla="*/ 29590 h 51155"/>
                        <a:gd name="connsiteX30" fmla="*/ 24081 w 33839"/>
                        <a:gd name="connsiteY30" fmla="*/ 35560 h 51155"/>
                        <a:gd name="connsiteX31" fmla="*/ 21649 w 33839"/>
                        <a:gd name="connsiteY31" fmla="*/ 41541 h 51155"/>
                        <a:gd name="connsiteX32" fmla="*/ 14924 w 33839"/>
                        <a:gd name="connsiteY32" fmla="*/ 43686 h 51155"/>
                        <a:gd name="connsiteX33" fmla="*/ 8198 w 33839"/>
                        <a:gd name="connsiteY33" fmla="*/ 41541 h 51155"/>
                        <a:gd name="connsiteX34" fmla="*/ 5808 w 33839"/>
                        <a:gd name="connsiteY34" fmla="*/ 35560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839" h="51155">
                          <a:moveTo>
                            <a:pt x="14924" y="22192"/>
                          </a:moveTo>
                          <a:cubicBezTo>
                            <a:pt x="11751" y="22192"/>
                            <a:pt x="9256" y="21344"/>
                            <a:pt x="7437" y="19646"/>
                          </a:cubicBezTo>
                          <a:cubicBezTo>
                            <a:pt x="5625" y="17948"/>
                            <a:pt x="4719" y="15616"/>
                            <a:pt x="4719" y="12650"/>
                          </a:cubicBezTo>
                          <a:cubicBezTo>
                            <a:pt x="4719" y="9677"/>
                            <a:pt x="5625" y="7342"/>
                            <a:pt x="7437" y="5644"/>
                          </a:cubicBezTo>
                          <a:cubicBezTo>
                            <a:pt x="9256" y="3946"/>
                            <a:pt x="11751" y="3098"/>
                            <a:pt x="14924" y="3098"/>
                          </a:cubicBezTo>
                          <a:cubicBezTo>
                            <a:pt x="18096" y="3098"/>
                            <a:pt x="20595" y="3950"/>
                            <a:pt x="22421" y="5655"/>
                          </a:cubicBezTo>
                          <a:cubicBezTo>
                            <a:pt x="24254" y="7367"/>
                            <a:pt x="25171" y="9699"/>
                            <a:pt x="25171" y="12650"/>
                          </a:cubicBezTo>
                          <a:cubicBezTo>
                            <a:pt x="25171" y="15616"/>
                            <a:pt x="24261" y="17948"/>
                            <a:pt x="22442" y="19646"/>
                          </a:cubicBezTo>
                          <a:cubicBezTo>
                            <a:pt x="20631" y="21344"/>
                            <a:pt x="18124" y="22192"/>
                            <a:pt x="14924" y="22192"/>
                          </a:cubicBezTo>
                          <a:close/>
                          <a:moveTo>
                            <a:pt x="8251" y="25025"/>
                          </a:moveTo>
                          <a:cubicBezTo>
                            <a:pt x="5389" y="25729"/>
                            <a:pt x="3157" y="27060"/>
                            <a:pt x="1557" y="29019"/>
                          </a:cubicBezTo>
                          <a:cubicBezTo>
                            <a:pt x="-36" y="30984"/>
                            <a:pt x="-833" y="33376"/>
                            <a:pt x="-833" y="36194"/>
                          </a:cubicBezTo>
                          <a:cubicBezTo>
                            <a:pt x="-833" y="40132"/>
                            <a:pt x="570" y="43246"/>
                            <a:pt x="3376" y="45535"/>
                          </a:cubicBezTo>
                          <a:cubicBezTo>
                            <a:pt x="6189" y="47825"/>
                            <a:pt x="10038" y="48970"/>
                            <a:pt x="14924" y="48970"/>
                          </a:cubicBezTo>
                          <a:cubicBezTo>
                            <a:pt x="19837" y="48970"/>
                            <a:pt x="23694" y="47825"/>
                            <a:pt x="26492" y="45535"/>
                          </a:cubicBezTo>
                          <a:cubicBezTo>
                            <a:pt x="29291" y="43246"/>
                            <a:pt x="30691" y="40132"/>
                            <a:pt x="30691" y="36194"/>
                          </a:cubicBezTo>
                          <a:cubicBezTo>
                            <a:pt x="30691" y="33376"/>
                            <a:pt x="29890" y="30984"/>
                            <a:pt x="28290" y="29019"/>
                          </a:cubicBezTo>
                          <a:cubicBezTo>
                            <a:pt x="26697" y="27060"/>
                            <a:pt x="24480" y="25729"/>
                            <a:pt x="21639" y="25025"/>
                          </a:cubicBezTo>
                          <a:cubicBezTo>
                            <a:pt x="24853" y="24278"/>
                            <a:pt x="27356" y="22812"/>
                            <a:pt x="29147" y="20629"/>
                          </a:cubicBezTo>
                          <a:cubicBezTo>
                            <a:pt x="30944" y="18452"/>
                            <a:pt x="31843" y="15792"/>
                            <a:pt x="31843" y="12650"/>
                          </a:cubicBezTo>
                          <a:cubicBezTo>
                            <a:pt x="31843" y="7867"/>
                            <a:pt x="30384" y="4197"/>
                            <a:pt x="27465" y="1639"/>
                          </a:cubicBezTo>
                          <a:cubicBezTo>
                            <a:pt x="24547" y="-911"/>
                            <a:pt x="20366" y="-2186"/>
                            <a:pt x="14924" y="-2186"/>
                          </a:cubicBezTo>
                          <a:cubicBezTo>
                            <a:pt x="9488" y="-2186"/>
                            <a:pt x="5308" y="-911"/>
                            <a:pt x="2382" y="1639"/>
                          </a:cubicBezTo>
                          <a:cubicBezTo>
                            <a:pt x="-537" y="4197"/>
                            <a:pt x="-1996" y="7867"/>
                            <a:pt x="-1996" y="12650"/>
                          </a:cubicBezTo>
                          <a:cubicBezTo>
                            <a:pt x="-1996" y="15792"/>
                            <a:pt x="-1094" y="18452"/>
                            <a:pt x="711" y="20629"/>
                          </a:cubicBezTo>
                          <a:cubicBezTo>
                            <a:pt x="2523" y="22812"/>
                            <a:pt x="5036" y="24278"/>
                            <a:pt x="8251" y="25025"/>
                          </a:cubicBezTo>
                          <a:close/>
                          <a:moveTo>
                            <a:pt x="5808" y="35560"/>
                          </a:moveTo>
                          <a:cubicBezTo>
                            <a:pt x="5808" y="33010"/>
                            <a:pt x="6605" y="31020"/>
                            <a:pt x="8198" y="29590"/>
                          </a:cubicBezTo>
                          <a:cubicBezTo>
                            <a:pt x="9798" y="28159"/>
                            <a:pt x="12040" y="27444"/>
                            <a:pt x="14924" y="27444"/>
                          </a:cubicBezTo>
                          <a:cubicBezTo>
                            <a:pt x="17793" y="27444"/>
                            <a:pt x="20035" y="28159"/>
                            <a:pt x="21649" y="29590"/>
                          </a:cubicBezTo>
                          <a:cubicBezTo>
                            <a:pt x="23271" y="31020"/>
                            <a:pt x="24081" y="33010"/>
                            <a:pt x="24081" y="35560"/>
                          </a:cubicBezTo>
                          <a:cubicBezTo>
                            <a:pt x="24081" y="38117"/>
                            <a:pt x="23271" y="40111"/>
                            <a:pt x="21649" y="41541"/>
                          </a:cubicBezTo>
                          <a:cubicBezTo>
                            <a:pt x="20035" y="42971"/>
                            <a:pt x="17793" y="43686"/>
                            <a:pt x="14924" y="43686"/>
                          </a:cubicBezTo>
                          <a:cubicBezTo>
                            <a:pt x="12040" y="43686"/>
                            <a:pt x="9798" y="42971"/>
                            <a:pt x="8198" y="41541"/>
                          </a:cubicBezTo>
                          <a:cubicBezTo>
                            <a:pt x="6605" y="40111"/>
                            <a:pt x="5808" y="38117"/>
                            <a:pt x="5808" y="355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13" name="자유형 1912">
                      <a:extLst>
                        <a:ext uri="{FF2B5EF4-FFF2-40B4-BE49-F238E27FC236}">
                          <a16:creationId xmlns:a16="http://schemas.microsoft.com/office/drawing/2014/main" id="{5B10FDEB-DF00-DA41-13A7-7619842935C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6072646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140 h 8390"/>
                        <a:gd name="connsiteX1" fmla="*/ 6008 w 6979"/>
                        <a:gd name="connsiteY1" fmla="*/ 8140 h 8390"/>
                        <a:gd name="connsiteX2" fmla="*/ 6008 w 6979"/>
                        <a:gd name="connsiteY2" fmla="*/ -251 h 8390"/>
                        <a:gd name="connsiteX3" fmla="*/ -971 w 6979"/>
                        <a:gd name="connsiteY3" fmla="*/ -251 h 8390"/>
                        <a:gd name="connsiteX4" fmla="*/ -971 w 6979"/>
                        <a:gd name="connsiteY4" fmla="*/ 8140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140"/>
                          </a:moveTo>
                          <a:lnTo>
                            <a:pt x="6008" y="8140"/>
                          </a:lnTo>
                          <a:lnTo>
                            <a:pt x="6008" y="-251"/>
                          </a:lnTo>
                          <a:lnTo>
                            <a:pt x="-971" y="-251"/>
                          </a:lnTo>
                          <a:lnTo>
                            <a:pt x="-971" y="814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14" name="자유형 1913">
                      <a:extLst>
                        <a:ext uri="{FF2B5EF4-FFF2-40B4-BE49-F238E27FC236}">
                          <a16:creationId xmlns:a16="http://schemas.microsoft.com/office/drawing/2014/main" id="{3C0BD021-3BD2-4101-8E26-31973F7D0A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3526" y="16030842"/>
                      <a:ext cx="34103" cy="51155"/>
                    </a:xfrm>
                    <a:custGeom>
                      <a:avLst/>
                      <a:gdLst>
                        <a:gd name="connsiteX0" fmla="*/ 15060 w 34103"/>
                        <a:gd name="connsiteY0" fmla="*/ 43686 h 51155"/>
                        <a:gd name="connsiteX1" fmla="*/ 7308 w 34103"/>
                        <a:gd name="connsiteY1" fmla="*/ 38614 h 51155"/>
                        <a:gd name="connsiteX2" fmla="*/ 4717 w 34103"/>
                        <a:gd name="connsiteY2" fmla="*/ 23376 h 51155"/>
                        <a:gd name="connsiteX3" fmla="*/ 7308 w 34103"/>
                        <a:gd name="connsiteY3" fmla="*/ 8170 h 51155"/>
                        <a:gd name="connsiteX4" fmla="*/ 15060 w 34103"/>
                        <a:gd name="connsiteY4" fmla="*/ 3098 h 51155"/>
                        <a:gd name="connsiteX5" fmla="*/ 22843 w 34103"/>
                        <a:gd name="connsiteY5" fmla="*/ 8170 h 51155"/>
                        <a:gd name="connsiteX6" fmla="*/ 25444 w 34103"/>
                        <a:gd name="connsiteY6" fmla="*/ 23376 h 51155"/>
                        <a:gd name="connsiteX7" fmla="*/ 22843 w 34103"/>
                        <a:gd name="connsiteY7" fmla="*/ 38614 h 51155"/>
                        <a:gd name="connsiteX8" fmla="*/ 15060 w 34103"/>
                        <a:gd name="connsiteY8" fmla="*/ 43686 h 51155"/>
                        <a:gd name="connsiteX9" fmla="*/ 15060 w 34103"/>
                        <a:gd name="connsiteY9" fmla="*/ 48970 h 51155"/>
                        <a:gd name="connsiteX10" fmla="*/ 27739 w 34103"/>
                        <a:gd name="connsiteY10" fmla="*/ 42408 h 51155"/>
                        <a:gd name="connsiteX11" fmla="*/ 32117 w 34103"/>
                        <a:gd name="connsiteY11" fmla="*/ 23376 h 51155"/>
                        <a:gd name="connsiteX12" fmla="*/ 27739 w 34103"/>
                        <a:gd name="connsiteY12" fmla="*/ 4366 h 51155"/>
                        <a:gd name="connsiteX13" fmla="*/ 15060 w 34103"/>
                        <a:gd name="connsiteY13" fmla="*/ -2186 h 51155"/>
                        <a:gd name="connsiteX14" fmla="*/ 2391 w 34103"/>
                        <a:gd name="connsiteY14" fmla="*/ 4366 h 51155"/>
                        <a:gd name="connsiteX15" fmla="*/ -1987 w 34103"/>
                        <a:gd name="connsiteY15" fmla="*/ 23376 h 51155"/>
                        <a:gd name="connsiteX16" fmla="*/ 2391 w 34103"/>
                        <a:gd name="connsiteY16" fmla="*/ 42408 h 51155"/>
                        <a:gd name="connsiteX17" fmla="*/ 15060 w 34103"/>
                        <a:gd name="connsiteY17" fmla="*/ 48970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060" y="43686"/>
                          </a:moveTo>
                          <a:cubicBezTo>
                            <a:pt x="11626" y="43686"/>
                            <a:pt x="9042" y="41995"/>
                            <a:pt x="7308" y="38614"/>
                          </a:cubicBezTo>
                          <a:cubicBezTo>
                            <a:pt x="5581" y="35239"/>
                            <a:pt x="4717" y="30160"/>
                            <a:pt x="4717" y="23376"/>
                          </a:cubicBezTo>
                          <a:cubicBezTo>
                            <a:pt x="4717" y="16620"/>
                            <a:pt x="5581" y="11551"/>
                            <a:pt x="7308" y="8170"/>
                          </a:cubicBezTo>
                          <a:cubicBezTo>
                            <a:pt x="9042" y="4788"/>
                            <a:pt x="11626" y="3098"/>
                            <a:pt x="15060" y="3098"/>
                          </a:cubicBezTo>
                          <a:cubicBezTo>
                            <a:pt x="18521" y="3098"/>
                            <a:pt x="21115" y="4788"/>
                            <a:pt x="22843" y="8170"/>
                          </a:cubicBezTo>
                          <a:cubicBezTo>
                            <a:pt x="24577" y="11551"/>
                            <a:pt x="25444" y="16620"/>
                            <a:pt x="25444" y="23376"/>
                          </a:cubicBezTo>
                          <a:cubicBezTo>
                            <a:pt x="25444" y="30160"/>
                            <a:pt x="24577" y="35239"/>
                            <a:pt x="22843" y="38614"/>
                          </a:cubicBezTo>
                          <a:cubicBezTo>
                            <a:pt x="21115" y="41995"/>
                            <a:pt x="18521" y="43686"/>
                            <a:pt x="15060" y="43686"/>
                          </a:cubicBezTo>
                          <a:close/>
                          <a:moveTo>
                            <a:pt x="15060" y="48970"/>
                          </a:moveTo>
                          <a:cubicBezTo>
                            <a:pt x="20594" y="48970"/>
                            <a:pt x="24820" y="46782"/>
                            <a:pt x="27739" y="42408"/>
                          </a:cubicBezTo>
                          <a:cubicBezTo>
                            <a:pt x="30657" y="38040"/>
                            <a:pt x="32117" y="31696"/>
                            <a:pt x="32117" y="23376"/>
                          </a:cubicBezTo>
                          <a:cubicBezTo>
                            <a:pt x="32117" y="15077"/>
                            <a:pt x="30657" y="8740"/>
                            <a:pt x="27739" y="4366"/>
                          </a:cubicBezTo>
                          <a:cubicBezTo>
                            <a:pt x="24820" y="-2"/>
                            <a:pt x="20594" y="-2186"/>
                            <a:pt x="15060" y="-2186"/>
                          </a:cubicBezTo>
                          <a:cubicBezTo>
                            <a:pt x="9532" y="-2186"/>
                            <a:pt x="5310" y="-2"/>
                            <a:pt x="2391" y="4366"/>
                          </a:cubicBezTo>
                          <a:cubicBezTo>
                            <a:pt x="-528" y="8740"/>
                            <a:pt x="-1987" y="15077"/>
                            <a:pt x="-1987" y="23376"/>
                          </a:cubicBezTo>
                          <a:cubicBezTo>
                            <a:pt x="-1987" y="31696"/>
                            <a:pt x="-528" y="38040"/>
                            <a:pt x="2391" y="42408"/>
                          </a:cubicBezTo>
                          <a:cubicBezTo>
                            <a:pt x="5310" y="46782"/>
                            <a:pt x="9532" y="48970"/>
                            <a:pt x="15060" y="489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915" name="그래픽 357">
                  <a:extLst>
                    <a:ext uri="{FF2B5EF4-FFF2-40B4-BE49-F238E27FC236}">
                      <a16:creationId xmlns:a16="http://schemas.microsoft.com/office/drawing/2014/main" id="{0FF3CF9A-7C37-BD74-5C5B-94E11C53E7BA}"/>
                    </a:ext>
                  </a:extLst>
                </p:cNvPr>
                <p:cNvGrpSpPr/>
                <p:nvPr/>
              </p:nvGrpSpPr>
              <p:grpSpPr>
                <a:xfrm>
                  <a:off x="26168835" y="15699958"/>
                  <a:ext cx="2707621" cy="50268"/>
                  <a:chOff x="26168835" y="15699958"/>
                  <a:chExt cx="2707621" cy="50268"/>
                </a:xfrm>
              </p:grpSpPr>
              <p:sp>
                <p:nvSpPr>
                  <p:cNvPr id="1916" name="자유형 1915">
                    <a:extLst>
                      <a:ext uri="{FF2B5EF4-FFF2-40B4-BE49-F238E27FC236}">
                        <a16:creationId xmlns:a16="http://schemas.microsoft.com/office/drawing/2014/main" id="{87CA16D1-F480-2BF5-4A79-F9C60D805806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5723571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17" name="자유형 1916">
                    <a:extLst>
                      <a:ext uri="{FF2B5EF4-FFF2-40B4-BE49-F238E27FC236}">
                        <a16:creationId xmlns:a16="http://schemas.microsoft.com/office/drawing/2014/main" id="{98063237-DDC6-13AF-54AC-308D69CEC30A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5723571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94 h 6763"/>
                      <a:gd name="connsiteX1" fmla="*/ 58 w 23687"/>
                      <a:gd name="connsiteY1" fmla="*/ 94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94"/>
                        </a:moveTo>
                        <a:lnTo>
                          <a:pt x="58" y="94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918" name="그래픽 357">
                    <a:extLst>
                      <a:ext uri="{FF2B5EF4-FFF2-40B4-BE49-F238E27FC236}">
                        <a16:creationId xmlns:a16="http://schemas.microsoft.com/office/drawing/2014/main" id="{53BDD01A-D452-7C71-70D1-6F832AC2FCCB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5699958"/>
                    <a:ext cx="237378" cy="50268"/>
                    <a:chOff x="26168835" y="15699958"/>
                    <a:chExt cx="237378" cy="50268"/>
                  </a:xfrm>
                  <a:solidFill>
                    <a:srgbClr val="000000"/>
                  </a:solidFill>
                </p:grpSpPr>
                <p:sp>
                  <p:nvSpPr>
                    <p:cNvPr id="1919" name="자유형 1918">
                      <a:extLst>
                        <a:ext uri="{FF2B5EF4-FFF2-40B4-BE49-F238E27FC236}">
                          <a16:creationId xmlns:a16="http://schemas.microsoft.com/office/drawing/2014/main" id="{B71F967A-EC55-E172-6BF6-4AF5E39543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5725256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700 h 5611"/>
                        <a:gd name="connsiteX1" fmla="*/ 39700 w 42362"/>
                        <a:gd name="connsiteY1" fmla="*/ 3700 h 5611"/>
                        <a:gd name="connsiteX2" fmla="*/ 39700 w 42362"/>
                        <a:gd name="connsiteY2" fmla="*/ -1912 h 5611"/>
                        <a:gd name="connsiteX3" fmla="*/ -2663 w 42362"/>
                        <a:gd name="connsiteY3" fmla="*/ -1912 h 5611"/>
                        <a:gd name="connsiteX4" fmla="*/ -2663 w 42362"/>
                        <a:gd name="connsiteY4" fmla="*/ 3700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700"/>
                          </a:moveTo>
                          <a:lnTo>
                            <a:pt x="39700" y="3700"/>
                          </a:lnTo>
                          <a:lnTo>
                            <a:pt x="39700" y="-1912"/>
                          </a:lnTo>
                          <a:lnTo>
                            <a:pt x="-2663" y="-1912"/>
                          </a:lnTo>
                          <a:lnTo>
                            <a:pt x="-2663" y="370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20" name="자유형 1919">
                      <a:extLst>
                        <a:ext uri="{FF2B5EF4-FFF2-40B4-BE49-F238E27FC236}">
                          <a16:creationId xmlns:a16="http://schemas.microsoft.com/office/drawing/2014/main" id="{74399585-4EE4-160E-AB11-C43A6F25C8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5699958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373 h 49306"/>
                        <a:gd name="connsiteX1" fmla="*/ 9798 w 29376"/>
                        <a:gd name="connsiteY1" fmla="*/ 3373 h 49306"/>
                        <a:gd name="connsiteX2" fmla="*/ 9798 w 29376"/>
                        <a:gd name="connsiteY2" fmla="*/ 40992 h 49306"/>
                        <a:gd name="connsiteX3" fmla="*/ -2067 w 29376"/>
                        <a:gd name="connsiteY3" fmla="*/ 38614 h 49306"/>
                        <a:gd name="connsiteX4" fmla="*/ -2067 w 29376"/>
                        <a:gd name="connsiteY4" fmla="*/ 44690 h 49306"/>
                        <a:gd name="connsiteX5" fmla="*/ 9735 w 29376"/>
                        <a:gd name="connsiteY5" fmla="*/ 47068 h 49306"/>
                        <a:gd name="connsiteX6" fmla="*/ 16407 w 29376"/>
                        <a:gd name="connsiteY6" fmla="*/ 47068 h 49306"/>
                        <a:gd name="connsiteX7" fmla="*/ 16407 w 29376"/>
                        <a:gd name="connsiteY7" fmla="*/ 3373 h 49306"/>
                        <a:gd name="connsiteX8" fmla="*/ 27310 w 29376"/>
                        <a:gd name="connsiteY8" fmla="*/ 3373 h 49306"/>
                        <a:gd name="connsiteX9" fmla="*/ 27310 w 29376"/>
                        <a:gd name="connsiteY9" fmla="*/ -2239 h 49306"/>
                        <a:gd name="connsiteX10" fmla="*/ -1104 w 29376"/>
                        <a:gd name="connsiteY10" fmla="*/ -2239 h 49306"/>
                        <a:gd name="connsiteX11" fmla="*/ -1104 w 29376"/>
                        <a:gd name="connsiteY11" fmla="*/ 3373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373"/>
                          </a:moveTo>
                          <a:lnTo>
                            <a:pt x="9798" y="3373"/>
                          </a:lnTo>
                          <a:lnTo>
                            <a:pt x="9798" y="40992"/>
                          </a:lnTo>
                          <a:lnTo>
                            <a:pt x="-2067" y="38614"/>
                          </a:lnTo>
                          <a:lnTo>
                            <a:pt x="-2067" y="44690"/>
                          </a:lnTo>
                          <a:lnTo>
                            <a:pt x="9735" y="47068"/>
                          </a:lnTo>
                          <a:lnTo>
                            <a:pt x="16407" y="47068"/>
                          </a:lnTo>
                          <a:lnTo>
                            <a:pt x="16407" y="3373"/>
                          </a:lnTo>
                          <a:lnTo>
                            <a:pt x="27310" y="3373"/>
                          </a:lnTo>
                          <a:lnTo>
                            <a:pt x="27310" y="-2239"/>
                          </a:lnTo>
                          <a:lnTo>
                            <a:pt x="-1104" y="-2239"/>
                          </a:lnTo>
                          <a:lnTo>
                            <a:pt x="-1104" y="337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21" name="자유형 1920">
                      <a:extLst>
                        <a:ext uri="{FF2B5EF4-FFF2-40B4-BE49-F238E27FC236}">
                          <a16:creationId xmlns:a16="http://schemas.microsoft.com/office/drawing/2014/main" id="{9B16564C-F2C6-E629-54B3-811588D7EBF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5699958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256 h 49306"/>
                        <a:gd name="connsiteX1" fmla="*/ 3433 w 35954"/>
                        <a:gd name="connsiteY1" fmla="*/ 14933 h 49306"/>
                        <a:gd name="connsiteX2" fmla="*/ 20289 w 35954"/>
                        <a:gd name="connsiteY2" fmla="*/ 14933 h 49306"/>
                        <a:gd name="connsiteX3" fmla="*/ 20289 w 35954"/>
                        <a:gd name="connsiteY3" fmla="*/ 41256 h 49306"/>
                        <a:gd name="connsiteX4" fmla="*/ 18534 w 35954"/>
                        <a:gd name="connsiteY4" fmla="*/ 47068 h 49306"/>
                        <a:gd name="connsiteX5" fmla="*/ 26930 w 35954"/>
                        <a:gd name="connsiteY5" fmla="*/ 47068 h 49306"/>
                        <a:gd name="connsiteX6" fmla="*/ 26930 w 35954"/>
                        <a:gd name="connsiteY6" fmla="*/ 14933 h 49306"/>
                        <a:gd name="connsiteX7" fmla="*/ 33973 w 35954"/>
                        <a:gd name="connsiteY7" fmla="*/ 14933 h 49306"/>
                        <a:gd name="connsiteX8" fmla="*/ 33973 w 35954"/>
                        <a:gd name="connsiteY8" fmla="*/ 9385 h 49306"/>
                        <a:gd name="connsiteX9" fmla="*/ 26930 w 35954"/>
                        <a:gd name="connsiteY9" fmla="*/ 9385 h 49306"/>
                        <a:gd name="connsiteX10" fmla="*/ 26930 w 35954"/>
                        <a:gd name="connsiteY10" fmla="*/ -2239 h 49306"/>
                        <a:gd name="connsiteX11" fmla="*/ 20289 w 35954"/>
                        <a:gd name="connsiteY11" fmla="*/ -2239 h 49306"/>
                        <a:gd name="connsiteX12" fmla="*/ 20289 w 35954"/>
                        <a:gd name="connsiteY12" fmla="*/ 9385 h 49306"/>
                        <a:gd name="connsiteX13" fmla="*/ -1982 w 35954"/>
                        <a:gd name="connsiteY13" fmla="*/ 9385 h 49306"/>
                        <a:gd name="connsiteX14" fmla="*/ -1982 w 35954"/>
                        <a:gd name="connsiteY14" fmla="*/ 15821 h 49306"/>
                        <a:gd name="connsiteX15" fmla="*/ 18534 w 35954"/>
                        <a:gd name="connsiteY15" fmla="*/ 47068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256"/>
                          </a:moveTo>
                          <a:lnTo>
                            <a:pt x="3433" y="14933"/>
                          </a:lnTo>
                          <a:lnTo>
                            <a:pt x="20289" y="14933"/>
                          </a:lnTo>
                          <a:lnTo>
                            <a:pt x="20289" y="41256"/>
                          </a:lnTo>
                          <a:close/>
                          <a:moveTo>
                            <a:pt x="18534" y="47068"/>
                          </a:moveTo>
                          <a:lnTo>
                            <a:pt x="26930" y="47068"/>
                          </a:lnTo>
                          <a:lnTo>
                            <a:pt x="26930" y="14933"/>
                          </a:lnTo>
                          <a:lnTo>
                            <a:pt x="33973" y="14933"/>
                          </a:lnTo>
                          <a:lnTo>
                            <a:pt x="33973" y="9385"/>
                          </a:lnTo>
                          <a:lnTo>
                            <a:pt x="26930" y="9385"/>
                          </a:lnTo>
                          <a:lnTo>
                            <a:pt x="26930" y="-2239"/>
                          </a:lnTo>
                          <a:lnTo>
                            <a:pt x="20289" y="-2239"/>
                          </a:lnTo>
                          <a:lnTo>
                            <a:pt x="20289" y="9385"/>
                          </a:lnTo>
                          <a:lnTo>
                            <a:pt x="-1982" y="9385"/>
                          </a:lnTo>
                          <a:lnTo>
                            <a:pt x="-1982" y="15821"/>
                          </a:lnTo>
                          <a:lnTo>
                            <a:pt x="18534" y="470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22" name="자유형 1921">
                      <a:extLst>
                        <a:ext uri="{FF2B5EF4-FFF2-40B4-BE49-F238E27FC236}">
                          <a16:creationId xmlns:a16="http://schemas.microsoft.com/office/drawing/2014/main" id="{3D8F7E04-7178-7AE5-B469-6DBF1EA19E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10043" y="15699958"/>
                      <a:ext cx="31724" cy="49306"/>
                    </a:xfrm>
                    <a:custGeom>
                      <a:avLst/>
                      <a:gdLst>
                        <a:gd name="connsiteX0" fmla="*/ -1987 w 31724"/>
                        <a:gd name="connsiteY0" fmla="*/ 47068 h 49306"/>
                        <a:gd name="connsiteX1" fmla="*/ 29737 w 31724"/>
                        <a:gd name="connsiteY1" fmla="*/ 47068 h 49306"/>
                        <a:gd name="connsiteX2" fmla="*/ 29737 w 31724"/>
                        <a:gd name="connsiteY2" fmla="*/ 44225 h 49306"/>
                        <a:gd name="connsiteX3" fmla="*/ 11824 w 31724"/>
                        <a:gd name="connsiteY3" fmla="*/ -2239 h 49306"/>
                        <a:gd name="connsiteX4" fmla="*/ 4855 w 31724"/>
                        <a:gd name="connsiteY4" fmla="*/ -2239 h 49306"/>
                        <a:gd name="connsiteX5" fmla="*/ 21711 w 31724"/>
                        <a:gd name="connsiteY5" fmla="*/ 41446 h 49306"/>
                        <a:gd name="connsiteX6" fmla="*/ -1987 w 31724"/>
                        <a:gd name="connsiteY6" fmla="*/ 41446 h 49306"/>
                        <a:gd name="connsiteX7" fmla="*/ -1987 w 31724"/>
                        <a:gd name="connsiteY7" fmla="*/ 47068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724" h="49306">
                          <a:moveTo>
                            <a:pt x="-1987" y="47068"/>
                          </a:moveTo>
                          <a:lnTo>
                            <a:pt x="29737" y="47068"/>
                          </a:lnTo>
                          <a:lnTo>
                            <a:pt x="29737" y="44225"/>
                          </a:lnTo>
                          <a:lnTo>
                            <a:pt x="11824" y="-2239"/>
                          </a:lnTo>
                          <a:lnTo>
                            <a:pt x="4855" y="-2239"/>
                          </a:lnTo>
                          <a:lnTo>
                            <a:pt x="21711" y="41446"/>
                          </a:lnTo>
                          <a:lnTo>
                            <a:pt x="-1987" y="41446"/>
                          </a:lnTo>
                          <a:lnTo>
                            <a:pt x="-1987" y="470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23" name="자유형 1922">
                      <a:extLst>
                        <a:ext uri="{FF2B5EF4-FFF2-40B4-BE49-F238E27FC236}">
                          <a16:creationId xmlns:a16="http://schemas.microsoft.com/office/drawing/2014/main" id="{4E3E5E12-6C5C-C663-6297-A321F6AFB9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5740875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091 h 8390"/>
                        <a:gd name="connsiteX1" fmla="*/ 6008 w 6979"/>
                        <a:gd name="connsiteY1" fmla="*/ 8091 h 8390"/>
                        <a:gd name="connsiteX2" fmla="*/ 6008 w 6979"/>
                        <a:gd name="connsiteY2" fmla="*/ -300 h 8390"/>
                        <a:gd name="connsiteX3" fmla="*/ -971 w 6979"/>
                        <a:gd name="connsiteY3" fmla="*/ -300 h 8390"/>
                        <a:gd name="connsiteX4" fmla="*/ -971 w 6979"/>
                        <a:gd name="connsiteY4" fmla="*/ 8091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091"/>
                          </a:moveTo>
                          <a:lnTo>
                            <a:pt x="6008" y="8091"/>
                          </a:lnTo>
                          <a:lnTo>
                            <a:pt x="6008" y="-300"/>
                          </a:lnTo>
                          <a:lnTo>
                            <a:pt x="-971" y="-300"/>
                          </a:lnTo>
                          <a:lnTo>
                            <a:pt x="-971" y="80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24" name="자유형 1923">
                      <a:extLst>
                        <a:ext uri="{FF2B5EF4-FFF2-40B4-BE49-F238E27FC236}">
                          <a16:creationId xmlns:a16="http://schemas.microsoft.com/office/drawing/2014/main" id="{DEA768F0-73C4-90BD-86DE-4F4206F028C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4288" y="15699958"/>
                      <a:ext cx="31925" cy="50268"/>
                    </a:xfrm>
                    <a:custGeom>
                      <a:avLst/>
                      <a:gdLst>
                        <a:gd name="connsiteX0" fmla="*/ 127 w 31925"/>
                        <a:gd name="connsiteY0" fmla="*/ 48075 h 50268"/>
                        <a:gd name="connsiteX1" fmla="*/ 26332 w 31925"/>
                        <a:gd name="connsiteY1" fmla="*/ 48075 h 50268"/>
                        <a:gd name="connsiteX2" fmla="*/ 26332 w 31925"/>
                        <a:gd name="connsiteY2" fmla="*/ 42453 h 50268"/>
                        <a:gd name="connsiteX3" fmla="*/ 6239 w 31925"/>
                        <a:gd name="connsiteY3" fmla="*/ 42453 h 50268"/>
                        <a:gd name="connsiteX4" fmla="*/ 6239 w 31925"/>
                        <a:gd name="connsiteY4" fmla="*/ 30375 h 50268"/>
                        <a:gd name="connsiteX5" fmla="*/ 9137 w 31925"/>
                        <a:gd name="connsiteY5" fmla="*/ 31115 h 50268"/>
                        <a:gd name="connsiteX6" fmla="*/ 12056 w 31925"/>
                        <a:gd name="connsiteY6" fmla="*/ 31358 h 50268"/>
                        <a:gd name="connsiteX7" fmla="*/ 25137 w 31925"/>
                        <a:gd name="connsiteY7" fmla="*/ 26835 h 50268"/>
                        <a:gd name="connsiteX8" fmla="*/ 29969 w 31925"/>
                        <a:gd name="connsiteY8" fmla="*/ 14588 h 50268"/>
                        <a:gd name="connsiteX9" fmla="*/ 25010 w 31925"/>
                        <a:gd name="connsiteY9" fmla="*/ 2214 h 50268"/>
                        <a:gd name="connsiteX10" fmla="*/ 11030 w 31925"/>
                        <a:gd name="connsiteY10" fmla="*/ -2193 h 50268"/>
                        <a:gd name="connsiteX11" fmla="*/ 4695 w 31925"/>
                        <a:gd name="connsiteY11" fmla="*/ -1665 h 50268"/>
                        <a:gd name="connsiteX12" fmla="*/ -1956 w 31925"/>
                        <a:gd name="connsiteY12" fmla="*/ -80 h 50268"/>
                        <a:gd name="connsiteX13" fmla="*/ -1956 w 31925"/>
                        <a:gd name="connsiteY13" fmla="*/ 6631 h 50268"/>
                        <a:gd name="connsiteX14" fmla="*/ 4188 w 31925"/>
                        <a:gd name="connsiteY14" fmla="*/ 4221 h 50268"/>
                        <a:gd name="connsiteX15" fmla="*/ 10892 w 31925"/>
                        <a:gd name="connsiteY15" fmla="*/ 3429 h 50268"/>
                        <a:gd name="connsiteX16" fmla="*/ 19944 w 31925"/>
                        <a:gd name="connsiteY16" fmla="*/ 6430 h 50268"/>
                        <a:gd name="connsiteX17" fmla="*/ 23286 w 31925"/>
                        <a:gd name="connsiteY17" fmla="*/ 14588 h 50268"/>
                        <a:gd name="connsiteX18" fmla="*/ 19944 w 31925"/>
                        <a:gd name="connsiteY18" fmla="*/ 22735 h 50268"/>
                        <a:gd name="connsiteX19" fmla="*/ 10892 w 31925"/>
                        <a:gd name="connsiteY19" fmla="*/ 25747 h 50268"/>
                        <a:gd name="connsiteX20" fmla="*/ 5552 w 31925"/>
                        <a:gd name="connsiteY20" fmla="*/ 25155 h 50268"/>
                        <a:gd name="connsiteX21" fmla="*/ 127 w 31925"/>
                        <a:gd name="connsiteY21" fmla="*/ 23306 h 50268"/>
                        <a:gd name="connsiteX22" fmla="*/ 127 w 31925"/>
                        <a:gd name="connsiteY22" fmla="*/ 48075 h 50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925" h="50268">
                          <a:moveTo>
                            <a:pt x="127" y="48075"/>
                          </a:moveTo>
                          <a:lnTo>
                            <a:pt x="26332" y="48075"/>
                          </a:lnTo>
                          <a:lnTo>
                            <a:pt x="26332" y="42453"/>
                          </a:lnTo>
                          <a:lnTo>
                            <a:pt x="6239" y="42453"/>
                          </a:lnTo>
                          <a:lnTo>
                            <a:pt x="6239" y="30375"/>
                          </a:lnTo>
                          <a:cubicBezTo>
                            <a:pt x="7205" y="30706"/>
                            <a:pt x="8171" y="30953"/>
                            <a:pt x="9137" y="31115"/>
                          </a:cubicBezTo>
                          <a:cubicBezTo>
                            <a:pt x="10110" y="31277"/>
                            <a:pt x="11083" y="31358"/>
                            <a:pt x="12056" y="31358"/>
                          </a:cubicBezTo>
                          <a:cubicBezTo>
                            <a:pt x="17562" y="31358"/>
                            <a:pt x="21922" y="29850"/>
                            <a:pt x="25137" y="26835"/>
                          </a:cubicBezTo>
                          <a:cubicBezTo>
                            <a:pt x="28358" y="23820"/>
                            <a:pt x="29969" y="19737"/>
                            <a:pt x="29969" y="14588"/>
                          </a:cubicBezTo>
                          <a:cubicBezTo>
                            <a:pt x="29969" y="9283"/>
                            <a:pt x="28316" y="5158"/>
                            <a:pt x="25010" y="2214"/>
                          </a:cubicBezTo>
                          <a:cubicBezTo>
                            <a:pt x="21703" y="-724"/>
                            <a:pt x="17043" y="-2193"/>
                            <a:pt x="11030" y="-2193"/>
                          </a:cubicBezTo>
                          <a:cubicBezTo>
                            <a:pt x="8957" y="-2193"/>
                            <a:pt x="6846" y="-2017"/>
                            <a:pt x="4695" y="-1665"/>
                          </a:cubicBezTo>
                          <a:cubicBezTo>
                            <a:pt x="2552" y="-1312"/>
                            <a:pt x="335" y="-784"/>
                            <a:pt x="-1956" y="-80"/>
                          </a:cubicBezTo>
                          <a:lnTo>
                            <a:pt x="-1956" y="6631"/>
                          </a:lnTo>
                          <a:cubicBezTo>
                            <a:pt x="25" y="5553"/>
                            <a:pt x="2073" y="4750"/>
                            <a:pt x="4188" y="4221"/>
                          </a:cubicBezTo>
                          <a:cubicBezTo>
                            <a:pt x="6303" y="3693"/>
                            <a:pt x="8538" y="3429"/>
                            <a:pt x="10892" y="3429"/>
                          </a:cubicBezTo>
                          <a:cubicBezTo>
                            <a:pt x="14706" y="3429"/>
                            <a:pt x="17724" y="4429"/>
                            <a:pt x="19944" y="6430"/>
                          </a:cubicBezTo>
                          <a:cubicBezTo>
                            <a:pt x="22172" y="8431"/>
                            <a:pt x="23286" y="11150"/>
                            <a:pt x="23286" y="14588"/>
                          </a:cubicBezTo>
                          <a:cubicBezTo>
                            <a:pt x="23286" y="18019"/>
                            <a:pt x="22172" y="20734"/>
                            <a:pt x="19944" y="22735"/>
                          </a:cubicBezTo>
                          <a:cubicBezTo>
                            <a:pt x="17724" y="24743"/>
                            <a:pt x="14706" y="25747"/>
                            <a:pt x="10892" y="25747"/>
                          </a:cubicBezTo>
                          <a:cubicBezTo>
                            <a:pt x="9109" y="25747"/>
                            <a:pt x="7329" y="25549"/>
                            <a:pt x="5552" y="25155"/>
                          </a:cubicBezTo>
                          <a:cubicBezTo>
                            <a:pt x="3783" y="24760"/>
                            <a:pt x="1974" y="24144"/>
                            <a:pt x="127" y="23306"/>
                          </a:cubicBezTo>
                          <a:lnTo>
                            <a:pt x="127" y="480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925" name="그래픽 357">
                  <a:extLst>
                    <a:ext uri="{FF2B5EF4-FFF2-40B4-BE49-F238E27FC236}">
                      <a16:creationId xmlns:a16="http://schemas.microsoft.com/office/drawing/2014/main" id="{B158DDAA-AAB0-0752-90B4-F91DF503618D}"/>
                    </a:ext>
                  </a:extLst>
                </p:cNvPr>
                <p:cNvGrpSpPr/>
                <p:nvPr/>
              </p:nvGrpSpPr>
              <p:grpSpPr>
                <a:xfrm>
                  <a:off x="26168835" y="15367296"/>
                  <a:ext cx="2707621" cy="51155"/>
                  <a:chOff x="26168835" y="15367296"/>
                  <a:chExt cx="2707621" cy="51155"/>
                </a:xfrm>
              </p:grpSpPr>
              <p:sp>
                <p:nvSpPr>
                  <p:cNvPr id="1926" name="자유형 1925">
                    <a:extLst>
                      <a:ext uri="{FF2B5EF4-FFF2-40B4-BE49-F238E27FC236}">
                        <a16:creationId xmlns:a16="http://schemas.microsoft.com/office/drawing/2014/main" id="{A1879EE8-BF0A-DD62-1E42-F21AC36AD600}"/>
                      </a:ext>
                    </a:extLst>
                  </p:cNvPr>
                  <p:cNvSpPr/>
                  <p:nvPr/>
                </p:nvSpPr>
                <p:spPr>
                  <a:xfrm>
                    <a:off x="26459505" y="15391796"/>
                    <a:ext cx="2416950" cy="6763"/>
                  </a:xfrm>
                  <a:custGeom>
                    <a:avLst/>
                    <a:gdLst>
                      <a:gd name="connsiteX0" fmla="*/ 0 w 2416950"/>
                      <a:gd name="connsiteY0" fmla="*/ 0 h 6763"/>
                      <a:gd name="connsiteX1" fmla="*/ 2416951 w 2416950"/>
                      <a:gd name="connsiteY1" fmla="*/ 0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416950" h="6763">
                        <a:moveTo>
                          <a:pt x="0" y="0"/>
                        </a:moveTo>
                        <a:lnTo>
                          <a:pt x="2416951" y="0"/>
                        </a:lnTo>
                      </a:path>
                    </a:pathLst>
                  </a:custGeom>
                  <a:noFill/>
                  <a:ln w="5405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27" name="자유형 1926">
                    <a:extLst>
                      <a:ext uri="{FF2B5EF4-FFF2-40B4-BE49-F238E27FC236}">
                        <a16:creationId xmlns:a16="http://schemas.microsoft.com/office/drawing/2014/main" id="{A2AB4FA6-D367-EF30-6C5F-7333E80041BB}"/>
                      </a:ext>
                    </a:extLst>
                  </p:cNvPr>
                  <p:cNvSpPr/>
                  <p:nvPr/>
                </p:nvSpPr>
                <p:spPr>
                  <a:xfrm>
                    <a:off x="26435818" y="15391796"/>
                    <a:ext cx="23687" cy="6763"/>
                  </a:xfrm>
                  <a:custGeom>
                    <a:avLst/>
                    <a:gdLst>
                      <a:gd name="connsiteX0" fmla="*/ 23745 w 23687"/>
                      <a:gd name="connsiteY0" fmla="*/ 45 h 6763"/>
                      <a:gd name="connsiteX1" fmla="*/ 58 w 23687"/>
                      <a:gd name="connsiteY1" fmla="*/ 45 h 67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687" h="6763">
                        <a:moveTo>
                          <a:pt x="23745" y="45"/>
                        </a:moveTo>
                        <a:lnTo>
                          <a:pt x="58" y="45"/>
                        </a:lnTo>
                      </a:path>
                    </a:pathLst>
                  </a:custGeom>
                  <a:solidFill>
                    <a:srgbClr val="000000"/>
                  </a:solidFill>
                  <a:ln w="5405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928" name="그래픽 357">
                    <a:extLst>
                      <a:ext uri="{FF2B5EF4-FFF2-40B4-BE49-F238E27FC236}">
                        <a16:creationId xmlns:a16="http://schemas.microsoft.com/office/drawing/2014/main" id="{E88C9464-3E3A-AF04-556C-7F544B1DF41A}"/>
                      </a:ext>
                    </a:extLst>
                  </p:cNvPr>
                  <p:cNvGrpSpPr/>
                  <p:nvPr/>
                </p:nvGrpSpPr>
                <p:grpSpPr>
                  <a:xfrm>
                    <a:off x="26168835" y="15367296"/>
                    <a:ext cx="238795" cy="51155"/>
                    <a:chOff x="26168835" y="15367296"/>
                    <a:chExt cx="238795" cy="51155"/>
                  </a:xfrm>
                  <a:solidFill>
                    <a:srgbClr val="000000"/>
                  </a:solidFill>
                </p:grpSpPr>
                <p:sp>
                  <p:nvSpPr>
                    <p:cNvPr id="1929" name="자유형 1928">
                      <a:extLst>
                        <a:ext uri="{FF2B5EF4-FFF2-40B4-BE49-F238E27FC236}">
                          <a16:creationId xmlns:a16="http://schemas.microsoft.com/office/drawing/2014/main" id="{7786BF2F-8EF3-4B97-F256-70F29D6A82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168835" y="15393481"/>
                      <a:ext cx="42362" cy="5611"/>
                    </a:xfrm>
                    <a:custGeom>
                      <a:avLst/>
                      <a:gdLst>
                        <a:gd name="connsiteX0" fmla="*/ -2663 w 42362"/>
                        <a:gd name="connsiteY0" fmla="*/ 3651 h 5611"/>
                        <a:gd name="connsiteX1" fmla="*/ 39700 w 42362"/>
                        <a:gd name="connsiteY1" fmla="*/ 3651 h 5611"/>
                        <a:gd name="connsiteX2" fmla="*/ 39700 w 42362"/>
                        <a:gd name="connsiteY2" fmla="*/ -1961 h 5611"/>
                        <a:gd name="connsiteX3" fmla="*/ -2663 w 42362"/>
                        <a:gd name="connsiteY3" fmla="*/ -1961 h 5611"/>
                        <a:gd name="connsiteX4" fmla="*/ -2663 w 42362"/>
                        <a:gd name="connsiteY4" fmla="*/ 3651 h 56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2362" h="5611">
                          <a:moveTo>
                            <a:pt x="-2663" y="3651"/>
                          </a:moveTo>
                          <a:lnTo>
                            <a:pt x="39700" y="3651"/>
                          </a:lnTo>
                          <a:lnTo>
                            <a:pt x="39700" y="-1961"/>
                          </a:lnTo>
                          <a:lnTo>
                            <a:pt x="-2663" y="-1961"/>
                          </a:lnTo>
                          <a:lnTo>
                            <a:pt x="-2663" y="365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30" name="자유형 1929">
                      <a:extLst>
                        <a:ext uri="{FF2B5EF4-FFF2-40B4-BE49-F238E27FC236}">
                          <a16:creationId xmlns:a16="http://schemas.microsoft.com/office/drawing/2014/main" id="{D10BCA37-4E08-3FC1-F742-E1518CD33A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25807" y="15368184"/>
                      <a:ext cx="29376" cy="49306"/>
                    </a:xfrm>
                    <a:custGeom>
                      <a:avLst/>
                      <a:gdLst>
                        <a:gd name="connsiteX0" fmla="*/ -1104 w 29376"/>
                        <a:gd name="connsiteY0" fmla="*/ 3324 h 49306"/>
                        <a:gd name="connsiteX1" fmla="*/ 9798 w 29376"/>
                        <a:gd name="connsiteY1" fmla="*/ 3324 h 49306"/>
                        <a:gd name="connsiteX2" fmla="*/ 9798 w 29376"/>
                        <a:gd name="connsiteY2" fmla="*/ 40943 h 49306"/>
                        <a:gd name="connsiteX3" fmla="*/ -2067 w 29376"/>
                        <a:gd name="connsiteY3" fmla="*/ 38565 h 49306"/>
                        <a:gd name="connsiteX4" fmla="*/ -2067 w 29376"/>
                        <a:gd name="connsiteY4" fmla="*/ 44641 h 49306"/>
                        <a:gd name="connsiteX5" fmla="*/ 9735 w 29376"/>
                        <a:gd name="connsiteY5" fmla="*/ 47019 h 49306"/>
                        <a:gd name="connsiteX6" fmla="*/ 16407 w 29376"/>
                        <a:gd name="connsiteY6" fmla="*/ 47019 h 49306"/>
                        <a:gd name="connsiteX7" fmla="*/ 16407 w 29376"/>
                        <a:gd name="connsiteY7" fmla="*/ 3324 h 49306"/>
                        <a:gd name="connsiteX8" fmla="*/ 27310 w 29376"/>
                        <a:gd name="connsiteY8" fmla="*/ 3324 h 49306"/>
                        <a:gd name="connsiteX9" fmla="*/ 27310 w 29376"/>
                        <a:gd name="connsiteY9" fmla="*/ -2288 h 49306"/>
                        <a:gd name="connsiteX10" fmla="*/ -1104 w 29376"/>
                        <a:gd name="connsiteY10" fmla="*/ -2288 h 49306"/>
                        <a:gd name="connsiteX11" fmla="*/ -1104 w 29376"/>
                        <a:gd name="connsiteY11" fmla="*/ 3324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9376" h="49306">
                          <a:moveTo>
                            <a:pt x="-1104" y="3324"/>
                          </a:moveTo>
                          <a:lnTo>
                            <a:pt x="9798" y="3324"/>
                          </a:lnTo>
                          <a:lnTo>
                            <a:pt x="9798" y="40943"/>
                          </a:lnTo>
                          <a:lnTo>
                            <a:pt x="-2067" y="38565"/>
                          </a:lnTo>
                          <a:lnTo>
                            <a:pt x="-2067" y="44641"/>
                          </a:lnTo>
                          <a:lnTo>
                            <a:pt x="9735" y="47019"/>
                          </a:lnTo>
                          <a:lnTo>
                            <a:pt x="16407" y="47019"/>
                          </a:lnTo>
                          <a:lnTo>
                            <a:pt x="16407" y="3324"/>
                          </a:lnTo>
                          <a:lnTo>
                            <a:pt x="27310" y="3324"/>
                          </a:lnTo>
                          <a:lnTo>
                            <a:pt x="27310" y="-2288"/>
                          </a:lnTo>
                          <a:lnTo>
                            <a:pt x="-1104" y="-2288"/>
                          </a:lnTo>
                          <a:lnTo>
                            <a:pt x="-1104" y="332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31" name="자유형 1930">
                      <a:extLst>
                        <a:ext uri="{FF2B5EF4-FFF2-40B4-BE49-F238E27FC236}">
                          <a16:creationId xmlns:a16="http://schemas.microsoft.com/office/drawing/2014/main" id="{08C8B266-BFF3-626E-F1F9-2AF5F3B261C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264742" y="15368184"/>
                      <a:ext cx="35954" cy="49306"/>
                    </a:xfrm>
                    <a:custGeom>
                      <a:avLst/>
                      <a:gdLst>
                        <a:gd name="connsiteX0" fmla="*/ 20289 w 35954"/>
                        <a:gd name="connsiteY0" fmla="*/ 41207 h 49306"/>
                        <a:gd name="connsiteX1" fmla="*/ 3433 w 35954"/>
                        <a:gd name="connsiteY1" fmla="*/ 14884 h 49306"/>
                        <a:gd name="connsiteX2" fmla="*/ 20289 w 35954"/>
                        <a:gd name="connsiteY2" fmla="*/ 14884 h 49306"/>
                        <a:gd name="connsiteX3" fmla="*/ 20289 w 35954"/>
                        <a:gd name="connsiteY3" fmla="*/ 41207 h 49306"/>
                        <a:gd name="connsiteX4" fmla="*/ 18534 w 35954"/>
                        <a:gd name="connsiteY4" fmla="*/ 47019 h 49306"/>
                        <a:gd name="connsiteX5" fmla="*/ 26930 w 35954"/>
                        <a:gd name="connsiteY5" fmla="*/ 47019 h 49306"/>
                        <a:gd name="connsiteX6" fmla="*/ 26930 w 35954"/>
                        <a:gd name="connsiteY6" fmla="*/ 14884 h 49306"/>
                        <a:gd name="connsiteX7" fmla="*/ 33973 w 35954"/>
                        <a:gd name="connsiteY7" fmla="*/ 14884 h 49306"/>
                        <a:gd name="connsiteX8" fmla="*/ 33973 w 35954"/>
                        <a:gd name="connsiteY8" fmla="*/ 9336 h 49306"/>
                        <a:gd name="connsiteX9" fmla="*/ 26930 w 35954"/>
                        <a:gd name="connsiteY9" fmla="*/ 9336 h 49306"/>
                        <a:gd name="connsiteX10" fmla="*/ 26930 w 35954"/>
                        <a:gd name="connsiteY10" fmla="*/ -2288 h 49306"/>
                        <a:gd name="connsiteX11" fmla="*/ 20289 w 35954"/>
                        <a:gd name="connsiteY11" fmla="*/ -2288 h 49306"/>
                        <a:gd name="connsiteX12" fmla="*/ 20289 w 35954"/>
                        <a:gd name="connsiteY12" fmla="*/ 9336 h 49306"/>
                        <a:gd name="connsiteX13" fmla="*/ -1982 w 35954"/>
                        <a:gd name="connsiteY13" fmla="*/ 9336 h 49306"/>
                        <a:gd name="connsiteX14" fmla="*/ -1982 w 35954"/>
                        <a:gd name="connsiteY14" fmla="*/ 15772 h 49306"/>
                        <a:gd name="connsiteX15" fmla="*/ 18534 w 35954"/>
                        <a:gd name="connsiteY15" fmla="*/ 47019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954" h="49306">
                          <a:moveTo>
                            <a:pt x="20289" y="41207"/>
                          </a:moveTo>
                          <a:lnTo>
                            <a:pt x="3433" y="14884"/>
                          </a:lnTo>
                          <a:lnTo>
                            <a:pt x="20289" y="14884"/>
                          </a:lnTo>
                          <a:lnTo>
                            <a:pt x="20289" y="41207"/>
                          </a:lnTo>
                          <a:close/>
                          <a:moveTo>
                            <a:pt x="18534" y="47019"/>
                          </a:moveTo>
                          <a:lnTo>
                            <a:pt x="26930" y="47019"/>
                          </a:lnTo>
                          <a:lnTo>
                            <a:pt x="26930" y="14884"/>
                          </a:lnTo>
                          <a:lnTo>
                            <a:pt x="33973" y="14884"/>
                          </a:lnTo>
                          <a:lnTo>
                            <a:pt x="33973" y="9336"/>
                          </a:lnTo>
                          <a:lnTo>
                            <a:pt x="26930" y="9336"/>
                          </a:lnTo>
                          <a:lnTo>
                            <a:pt x="26930" y="-2288"/>
                          </a:lnTo>
                          <a:lnTo>
                            <a:pt x="20289" y="-2288"/>
                          </a:lnTo>
                          <a:lnTo>
                            <a:pt x="20289" y="9336"/>
                          </a:lnTo>
                          <a:lnTo>
                            <a:pt x="-1982" y="9336"/>
                          </a:lnTo>
                          <a:lnTo>
                            <a:pt x="-1982" y="15772"/>
                          </a:lnTo>
                          <a:lnTo>
                            <a:pt x="18534" y="4701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32" name="자유형 1931">
                      <a:extLst>
                        <a:ext uri="{FF2B5EF4-FFF2-40B4-BE49-F238E27FC236}">
                          <a16:creationId xmlns:a16="http://schemas.microsoft.com/office/drawing/2014/main" id="{129B3A0C-5A5A-730C-B017-A93D450C0D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10043" y="15368184"/>
                      <a:ext cx="31724" cy="49306"/>
                    </a:xfrm>
                    <a:custGeom>
                      <a:avLst/>
                      <a:gdLst>
                        <a:gd name="connsiteX0" fmla="*/ -1987 w 31724"/>
                        <a:gd name="connsiteY0" fmla="*/ 47019 h 49306"/>
                        <a:gd name="connsiteX1" fmla="*/ 29737 w 31724"/>
                        <a:gd name="connsiteY1" fmla="*/ 47019 h 49306"/>
                        <a:gd name="connsiteX2" fmla="*/ 29737 w 31724"/>
                        <a:gd name="connsiteY2" fmla="*/ 44176 h 49306"/>
                        <a:gd name="connsiteX3" fmla="*/ 11824 w 31724"/>
                        <a:gd name="connsiteY3" fmla="*/ -2288 h 49306"/>
                        <a:gd name="connsiteX4" fmla="*/ 4855 w 31724"/>
                        <a:gd name="connsiteY4" fmla="*/ -2288 h 49306"/>
                        <a:gd name="connsiteX5" fmla="*/ 21711 w 31724"/>
                        <a:gd name="connsiteY5" fmla="*/ 41397 h 49306"/>
                        <a:gd name="connsiteX6" fmla="*/ -1987 w 31724"/>
                        <a:gd name="connsiteY6" fmla="*/ 41397 h 49306"/>
                        <a:gd name="connsiteX7" fmla="*/ -1987 w 31724"/>
                        <a:gd name="connsiteY7" fmla="*/ 47019 h 493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724" h="49306">
                          <a:moveTo>
                            <a:pt x="-1987" y="47019"/>
                          </a:moveTo>
                          <a:lnTo>
                            <a:pt x="29737" y="47019"/>
                          </a:lnTo>
                          <a:lnTo>
                            <a:pt x="29737" y="44176"/>
                          </a:lnTo>
                          <a:lnTo>
                            <a:pt x="11824" y="-2288"/>
                          </a:lnTo>
                          <a:lnTo>
                            <a:pt x="4855" y="-2288"/>
                          </a:lnTo>
                          <a:lnTo>
                            <a:pt x="21711" y="41397"/>
                          </a:lnTo>
                          <a:lnTo>
                            <a:pt x="-1987" y="41397"/>
                          </a:lnTo>
                          <a:lnTo>
                            <a:pt x="-1987" y="4701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33" name="자유형 1932">
                      <a:extLst>
                        <a:ext uri="{FF2B5EF4-FFF2-40B4-BE49-F238E27FC236}">
                          <a16:creationId xmlns:a16="http://schemas.microsoft.com/office/drawing/2014/main" id="{DF16EAD8-DABB-88C6-5F61-6FFAAC39657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54784" y="15409100"/>
                      <a:ext cx="6979" cy="8390"/>
                    </a:xfrm>
                    <a:custGeom>
                      <a:avLst/>
                      <a:gdLst>
                        <a:gd name="connsiteX0" fmla="*/ -971 w 6979"/>
                        <a:gd name="connsiteY0" fmla="*/ 8042 h 8390"/>
                        <a:gd name="connsiteX1" fmla="*/ 6008 w 6979"/>
                        <a:gd name="connsiteY1" fmla="*/ 8042 h 8390"/>
                        <a:gd name="connsiteX2" fmla="*/ 6008 w 6979"/>
                        <a:gd name="connsiteY2" fmla="*/ -349 h 8390"/>
                        <a:gd name="connsiteX3" fmla="*/ -971 w 6979"/>
                        <a:gd name="connsiteY3" fmla="*/ -349 h 8390"/>
                        <a:gd name="connsiteX4" fmla="*/ -971 w 6979"/>
                        <a:gd name="connsiteY4" fmla="*/ 8042 h 8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79" h="8390">
                          <a:moveTo>
                            <a:pt x="-971" y="8042"/>
                          </a:moveTo>
                          <a:lnTo>
                            <a:pt x="6008" y="8042"/>
                          </a:lnTo>
                          <a:lnTo>
                            <a:pt x="6008" y="-349"/>
                          </a:lnTo>
                          <a:lnTo>
                            <a:pt x="-971" y="-349"/>
                          </a:lnTo>
                          <a:lnTo>
                            <a:pt x="-971" y="804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34" name="자유형 1933">
                      <a:extLst>
                        <a:ext uri="{FF2B5EF4-FFF2-40B4-BE49-F238E27FC236}">
                          <a16:creationId xmlns:a16="http://schemas.microsoft.com/office/drawing/2014/main" id="{E51CEC94-4535-C56B-27CE-1ABF51FA12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373526" y="15367296"/>
                      <a:ext cx="34103" cy="51155"/>
                    </a:xfrm>
                    <a:custGeom>
                      <a:avLst/>
                      <a:gdLst>
                        <a:gd name="connsiteX0" fmla="*/ 15060 w 34103"/>
                        <a:gd name="connsiteY0" fmla="*/ 43588 h 51155"/>
                        <a:gd name="connsiteX1" fmla="*/ 7308 w 34103"/>
                        <a:gd name="connsiteY1" fmla="*/ 38516 h 51155"/>
                        <a:gd name="connsiteX2" fmla="*/ 4717 w 34103"/>
                        <a:gd name="connsiteY2" fmla="*/ 23278 h 51155"/>
                        <a:gd name="connsiteX3" fmla="*/ 7308 w 34103"/>
                        <a:gd name="connsiteY3" fmla="*/ 8072 h 51155"/>
                        <a:gd name="connsiteX4" fmla="*/ 15060 w 34103"/>
                        <a:gd name="connsiteY4" fmla="*/ 2999 h 51155"/>
                        <a:gd name="connsiteX5" fmla="*/ 22843 w 34103"/>
                        <a:gd name="connsiteY5" fmla="*/ 8072 h 51155"/>
                        <a:gd name="connsiteX6" fmla="*/ 25444 w 34103"/>
                        <a:gd name="connsiteY6" fmla="*/ 23278 h 51155"/>
                        <a:gd name="connsiteX7" fmla="*/ 22843 w 34103"/>
                        <a:gd name="connsiteY7" fmla="*/ 38516 h 51155"/>
                        <a:gd name="connsiteX8" fmla="*/ 15060 w 34103"/>
                        <a:gd name="connsiteY8" fmla="*/ 43588 h 51155"/>
                        <a:gd name="connsiteX9" fmla="*/ 15060 w 34103"/>
                        <a:gd name="connsiteY9" fmla="*/ 48872 h 51155"/>
                        <a:gd name="connsiteX10" fmla="*/ 27739 w 34103"/>
                        <a:gd name="connsiteY10" fmla="*/ 42309 h 51155"/>
                        <a:gd name="connsiteX11" fmla="*/ 32117 w 34103"/>
                        <a:gd name="connsiteY11" fmla="*/ 23278 h 51155"/>
                        <a:gd name="connsiteX12" fmla="*/ 27739 w 34103"/>
                        <a:gd name="connsiteY12" fmla="*/ 4268 h 51155"/>
                        <a:gd name="connsiteX13" fmla="*/ 15060 w 34103"/>
                        <a:gd name="connsiteY13" fmla="*/ -2284 h 51155"/>
                        <a:gd name="connsiteX14" fmla="*/ 2391 w 34103"/>
                        <a:gd name="connsiteY14" fmla="*/ 4268 h 51155"/>
                        <a:gd name="connsiteX15" fmla="*/ -1987 w 34103"/>
                        <a:gd name="connsiteY15" fmla="*/ 23278 h 51155"/>
                        <a:gd name="connsiteX16" fmla="*/ 2391 w 34103"/>
                        <a:gd name="connsiteY16" fmla="*/ 42309 h 51155"/>
                        <a:gd name="connsiteX17" fmla="*/ 15060 w 34103"/>
                        <a:gd name="connsiteY17" fmla="*/ 48872 h 511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4103" h="51155">
                          <a:moveTo>
                            <a:pt x="15060" y="43588"/>
                          </a:moveTo>
                          <a:cubicBezTo>
                            <a:pt x="11626" y="43588"/>
                            <a:pt x="9042" y="41897"/>
                            <a:pt x="7308" y="38516"/>
                          </a:cubicBezTo>
                          <a:cubicBezTo>
                            <a:pt x="5581" y="35141"/>
                            <a:pt x="4717" y="30062"/>
                            <a:pt x="4717" y="23278"/>
                          </a:cubicBezTo>
                          <a:cubicBezTo>
                            <a:pt x="4717" y="16522"/>
                            <a:pt x="5581" y="11453"/>
                            <a:pt x="7308" y="8072"/>
                          </a:cubicBezTo>
                          <a:cubicBezTo>
                            <a:pt x="9042" y="4690"/>
                            <a:pt x="11626" y="2999"/>
                            <a:pt x="15060" y="2999"/>
                          </a:cubicBezTo>
                          <a:cubicBezTo>
                            <a:pt x="18521" y="2999"/>
                            <a:pt x="21115" y="4690"/>
                            <a:pt x="22843" y="8072"/>
                          </a:cubicBezTo>
                          <a:cubicBezTo>
                            <a:pt x="24577" y="11453"/>
                            <a:pt x="25444" y="16522"/>
                            <a:pt x="25444" y="23278"/>
                          </a:cubicBezTo>
                          <a:cubicBezTo>
                            <a:pt x="25444" y="30062"/>
                            <a:pt x="24577" y="35141"/>
                            <a:pt x="22843" y="38516"/>
                          </a:cubicBezTo>
                          <a:cubicBezTo>
                            <a:pt x="21115" y="41897"/>
                            <a:pt x="18521" y="43588"/>
                            <a:pt x="15060" y="43588"/>
                          </a:cubicBezTo>
                          <a:close/>
                          <a:moveTo>
                            <a:pt x="15060" y="48872"/>
                          </a:moveTo>
                          <a:cubicBezTo>
                            <a:pt x="20594" y="48872"/>
                            <a:pt x="24820" y="46684"/>
                            <a:pt x="27739" y="42309"/>
                          </a:cubicBezTo>
                          <a:cubicBezTo>
                            <a:pt x="30657" y="37942"/>
                            <a:pt x="32117" y="31598"/>
                            <a:pt x="32117" y="23278"/>
                          </a:cubicBezTo>
                          <a:cubicBezTo>
                            <a:pt x="32117" y="14979"/>
                            <a:pt x="30657" y="8642"/>
                            <a:pt x="27739" y="4268"/>
                          </a:cubicBezTo>
                          <a:cubicBezTo>
                            <a:pt x="24820" y="-100"/>
                            <a:pt x="20594" y="-2284"/>
                            <a:pt x="15060" y="-2284"/>
                          </a:cubicBezTo>
                          <a:cubicBezTo>
                            <a:pt x="9532" y="-2284"/>
                            <a:pt x="5310" y="-100"/>
                            <a:pt x="2391" y="4268"/>
                          </a:cubicBezTo>
                          <a:cubicBezTo>
                            <a:pt x="-528" y="8642"/>
                            <a:pt x="-1987" y="14979"/>
                            <a:pt x="-1987" y="23278"/>
                          </a:cubicBezTo>
                          <a:cubicBezTo>
                            <a:pt x="-1987" y="31598"/>
                            <a:pt x="-528" y="37942"/>
                            <a:pt x="2391" y="42309"/>
                          </a:cubicBezTo>
                          <a:cubicBezTo>
                            <a:pt x="5310" y="46684"/>
                            <a:pt x="9532" y="48872"/>
                            <a:pt x="15060" y="488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1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935" name="그래픽 357">
                  <a:extLst>
                    <a:ext uri="{FF2B5EF4-FFF2-40B4-BE49-F238E27FC236}">
                      <a16:creationId xmlns:a16="http://schemas.microsoft.com/office/drawing/2014/main" id="{06008687-9250-5CF0-6AD9-31990DAA771A}"/>
                    </a:ext>
                  </a:extLst>
                </p:cNvPr>
                <p:cNvGrpSpPr/>
                <p:nvPr/>
              </p:nvGrpSpPr>
              <p:grpSpPr>
                <a:xfrm>
                  <a:off x="26071176" y="16150067"/>
                  <a:ext cx="63417" cy="228127"/>
                  <a:chOff x="26071176" y="16150067"/>
                  <a:chExt cx="63417" cy="228127"/>
                </a:xfrm>
                <a:solidFill>
                  <a:srgbClr val="000000"/>
                </a:solidFill>
              </p:grpSpPr>
              <p:sp>
                <p:nvSpPr>
                  <p:cNvPr id="1936" name="자유형 1935">
                    <a:extLst>
                      <a:ext uri="{FF2B5EF4-FFF2-40B4-BE49-F238E27FC236}">
                        <a16:creationId xmlns:a16="http://schemas.microsoft.com/office/drawing/2014/main" id="{D12D213C-80BA-5644-4E44-7B5E29606CBB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79953" y="16337659"/>
                    <a:ext cx="31787" cy="49306"/>
                  </a:xfrm>
                  <a:custGeom>
                    <a:avLst/>
                    <a:gdLst>
                      <a:gd name="connsiteX0" fmla="*/ -2127 w 31787"/>
                      <a:gd name="connsiteY0" fmla="*/ 47162 h 49306"/>
                      <a:gd name="connsiteX1" fmla="*/ 29069 w 31787"/>
                      <a:gd name="connsiteY1" fmla="*/ 47162 h 49306"/>
                      <a:gd name="connsiteX2" fmla="*/ 29069 w 31787"/>
                      <a:gd name="connsiteY2" fmla="*/ 41540 h 49306"/>
                      <a:gd name="connsiteX3" fmla="*/ 4546 w 31787"/>
                      <a:gd name="connsiteY3" fmla="*/ 41540 h 49306"/>
                      <a:gd name="connsiteX4" fmla="*/ 4546 w 31787"/>
                      <a:gd name="connsiteY4" fmla="*/ 26947 h 49306"/>
                      <a:gd name="connsiteX5" fmla="*/ 28043 w 31787"/>
                      <a:gd name="connsiteY5" fmla="*/ 26947 h 49306"/>
                      <a:gd name="connsiteX6" fmla="*/ 28043 w 31787"/>
                      <a:gd name="connsiteY6" fmla="*/ 21336 h 49306"/>
                      <a:gd name="connsiteX7" fmla="*/ 4546 w 31787"/>
                      <a:gd name="connsiteY7" fmla="*/ 21336 h 49306"/>
                      <a:gd name="connsiteX8" fmla="*/ 4546 w 31787"/>
                      <a:gd name="connsiteY8" fmla="*/ 3467 h 49306"/>
                      <a:gd name="connsiteX9" fmla="*/ 29661 w 31787"/>
                      <a:gd name="connsiteY9" fmla="*/ 3467 h 49306"/>
                      <a:gd name="connsiteX10" fmla="*/ 29661 w 31787"/>
                      <a:gd name="connsiteY10" fmla="*/ -2144 h 49306"/>
                      <a:gd name="connsiteX11" fmla="*/ -2127 w 31787"/>
                      <a:gd name="connsiteY11" fmla="*/ -2144 h 49306"/>
                      <a:gd name="connsiteX12" fmla="*/ -2127 w 31787"/>
                      <a:gd name="connsiteY12" fmla="*/ 47162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787" h="49306">
                        <a:moveTo>
                          <a:pt x="-2127" y="47162"/>
                        </a:moveTo>
                        <a:lnTo>
                          <a:pt x="29069" y="47162"/>
                        </a:lnTo>
                        <a:lnTo>
                          <a:pt x="29069" y="41540"/>
                        </a:lnTo>
                        <a:lnTo>
                          <a:pt x="4546" y="41540"/>
                        </a:lnTo>
                        <a:lnTo>
                          <a:pt x="4546" y="26947"/>
                        </a:lnTo>
                        <a:lnTo>
                          <a:pt x="28043" y="26947"/>
                        </a:lnTo>
                        <a:lnTo>
                          <a:pt x="28043" y="21336"/>
                        </a:lnTo>
                        <a:lnTo>
                          <a:pt x="4546" y="21336"/>
                        </a:lnTo>
                        <a:lnTo>
                          <a:pt x="4546" y="3467"/>
                        </a:lnTo>
                        <a:lnTo>
                          <a:pt x="29661" y="3467"/>
                        </a:lnTo>
                        <a:lnTo>
                          <a:pt x="29661" y="-2144"/>
                        </a:lnTo>
                        <a:lnTo>
                          <a:pt x="-2127" y="-2144"/>
                        </a:lnTo>
                        <a:lnTo>
                          <a:pt x="-2127" y="471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37" name="자유형 1936">
                    <a:extLst>
                      <a:ext uri="{FF2B5EF4-FFF2-40B4-BE49-F238E27FC236}">
                        <a16:creationId xmlns:a16="http://schemas.microsoft.com/office/drawing/2014/main" id="{1A47A8B3-2A29-95B6-5FD3-81D977B9FD7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86065" y="16301532"/>
                    <a:ext cx="31005" cy="37872"/>
                  </a:xfrm>
                  <a:custGeom>
                    <a:avLst/>
                    <a:gdLst>
                      <a:gd name="connsiteX0" fmla="*/ 28963 w 31005"/>
                      <a:gd name="connsiteY0" fmla="*/ 20719 h 37872"/>
                      <a:gd name="connsiteX1" fmla="*/ 28963 w 31005"/>
                      <a:gd name="connsiteY1" fmla="*/ -1609 h 37872"/>
                      <a:gd name="connsiteX2" fmla="*/ 22883 w 31005"/>
                      <a:gd name="connsiteY2" fmla="*/ -1609 h 37872"/>
                      <a:gd name="connsiteX3" fmla="*/ 22883 w 31005"/>
                      <a:gd name="connsiteY3" fmla="*/ 20518 h 37872"/>
                      <a:gd name="connsiteX4" fmla="*/ 20831 w 31005"/>
                      <a:gd name="connsiteY4" fmla="*/ 28370 h 37872"/>
                      <a:gd name="connsiteX5" fmla="*/ 14687 w 31005"/>
                      <a:gd name="connsiteY5" fmla="*/ 30980 h 37872"/>
                      <a:gd name="connsiteX6" fmla="*/ 6915 w 31005"/>
                      <a:gd name="connsiteY6" fmla="*/ 27841 h 37872"/>
                      <a:gd name="connsiteX7" fmla="*/ 4070 w 31005"/>
                      <a:gd name="connsiteY7" fmla="*/ 19292 h 37872"/>
                      <a:gd name="connsiteX8" fmla="*/ 4070 w 31005"/>
                      <a:gd name="connsiteY8" fmla="*/ -1609 h 37872"/>
                      <a:gd name="connsiteX9" fmla="*/ -2042 w 31005"/>
                      <a:gd name="connsiteY9" fmla="*/ -1609 h 37872"/>
                      <a:gd name="connsiteX10" fmla="*/ -2042 w 31005"/>
                      <a:gd name="connsiteY10" fmla="*/ 35376 h 37872"/>
                      <a:gd name="connsiteX11" fmla="*/ 4070 w 31005"/>
                      <a:gd name="connsiteY11" fmla="*/ 35376 h 37872"/>
                      <a:gd name="connsiteX12" fmla="*/ 4070 w 31005"/>
                      <a:gd name="connsiteY12" fmla="*/ 29627 h 37872"/>
                      <a:gd name="connsiteX13" fmla="*/ 9209 w 31005"/>
                      <a:gd name="connsiteY13" fmla="*/ 34615 h 37872"/>
                      <a:gd name="connsiteX14" fmla="*/ 16041 w 31005"/>
                      <a:gd name="connsiteY14" fmla="*/ 36263 h 37872"/>
                      <a:gd name="connsiteX15" fmla="*/ 25685 w 31005"/>
                      <a:gd name="connsiteY15" fmla="*/ 32322 h 37872"/>
                      <a:gd name="connsiteX16" fmla="*/ 28963 w 31005"/>
                      <a:gd name="connsiteY16" fmla="*/ 20719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05" h="37872">
                        <a:moveTo>
                          <a:pt x="28963" y="20719"/>
                        </a:moveTo>
                        <a:lnTo>
                          <a:pt x="28963" y="-1609"/>
                        </a:lnTo>
                        <a:lnTo>
                          <a:pt x="22883" y="-1609"/>
                        </a:lnTo>
                        <a:lnTo>
                          <a:pt x="22883" y="20518"/>
                        </a:lnTo>
                        <a:cubicBezTo>
                          <a:pt x="22883" y="24019"/>
                          <a:pt x="22199" y="26637"/>
                          <a:pt x="20831" y="28370"/>
                        </a:cubicBezTo>
                        <a:cubicBezTo>
                          <a:pt x="19463" y="30110"/>
                          <a:pt x="17415" y="30980"/>
                          <a:pt x="14687" y="30980"/>
                        </a:cubicBezTo>
                        <a:cubicBezTo>
                          <a:pt x="11402" y="30980"/>
                          <a:pt x="8811" y="29934"/>
                          <a:pt x="6915" y="27841"/>
                        </a:cubicBezTo>
                        <a:cubicBezTo>
                          <a:pt x="5018" y="25756"/>
                          <a:pt x="4070" y="22906"/>
                          <a:pt x="4070" y="19292"/>
                        </a:cubicBezTo>
                        <a:lnTo>
                          <a:pt x="4070" y="-1609"/>
                        </a:lnTo>
                        <a:lnTo>
                          <a:pt x="-2042" y="-1609"/>
                        </a:lnTo>
                        <a:lnTo>
                          <a:pt x="-2042" y="35376"/>
                        </a:lnTo>
                        <a:lnTo>
                          <a:pt x="4070" y="35376"/>
                        </a:lnTo>
                        <a:lnTo>
                          <a:pt x="4070" y="29627"/>
                        </a:lnTo>
                        <a:cubicBezTo>
                          <a:pt x="5529" y="31853"/>
                          <a:pt x="7242" y="33516"/>
                          <a:pt x="9209" y="34615"/>
                        </a:cubicBezTo>
                        <a:cubicBezTo>
                          <a:pt x="11183" y="35714"/>
                          <a:pt x="13460" y="36263"/>
                          <a:pt x="16041" y="36263"/>
                        </a:cubicBezTo>
                        <a:cubicBezTo>
                          <a:pt x="20292" y="36263"/>
                          <a:pt x="23507" y="34950"/>
                          <a:pt x="25685" y="32322"/>
                        </a:cubicBezTo>
                        <a:cubicBezTo>
                          <a:pt x="27870" y="29694"/>
                          <a:pt x="28963" y="25826"/>
                          <a:pt x="28963" y="2071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38" name="자유형 1937">
                    <a:extLst>
                      <a:ext uri="{FF2B5EF4-FFF2-40B4-BE49-F238E27FC236}">
                        <a16:creationId xmlns:a16="http://schemas.microsoft.com/office/drawing/2014/main" id="{B77876CB-2AA3-947C-2CD0-D6B1EF53C960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84897" y="16258949"/>
                    <a:ext cx="34304" cy="38834"/>
                  </a:xfrm>
                  <a:custGeom>
                    <a:avLst/>
                    <a:gdLst>
                      <a:gd name="connsiteX0" fmla="*/ 32335 w 34304"/>
                      <a:gd name="connsiteY0" fmla="*/ 19406 h 38834"/>
                      <a:gd name="connsiteX1" fmla="*/ 32335 w 34304"/>
                      <a:gd name="connsiteY1" fmla="*/ 16436 h 38834"/>
                      <a:gd name="connsiteX2" fmla="*/ 4375 w 34304"/>
                      <a:gd name="connsiteY2" fmla="*/ 16436 h 38834"/>
                      <a:gd name="connsiteX3" fmla="*/ 8160 w 34304"/>
                      <a:gd name="connsiteY3" fmla="*/ 6873 h 38834"/>
                      <a:gd name="connsiteX4" fmla="*/ 17593 w 34304"/>
                      <a:gd name="connsiteY4" fmla="*/ 3587 h 38834"/>
                      <a:gd name="connsiteX5" fmla="*/ 24382 w 34304"/>
                      <a:gd name="connsiteY5" fmla="*/ 4443 h 38834"/>
                      <a:gd name="connsiteX6" fmla="*/ 30918 w 34304"/>
                      <a:gd name="connsiteY6" fmla="*/ 7021 h 38834"/>
                      <a:gd name="connsiteX7" fmla="*/ 30918 w 34304"/>
                      <a:gd name="connsiteY7" fmla="*/ 1272 h 38834"/>
                      <a:gd name="connsiteX8" fmla="*/ 24203 w 34304"/>
                      <a:gd name="connsiteY8" fmla="*/ -841 h 38834"/>
                      <a:gd name="connsiteX9" fmla="*/ 17234 w 34304"/>
                      <a:gd name="connsiteY9" fmla="*/ -1570 h 38834"/>
                      <a:gd name="connsiteX10" fmla="*/ 3201 w 34304"/>
                      <a:gd name="connsiteY10" fmla="*/ 3576 h 38834"/>
                      <a:gd name="connsiteX11" fmla="*/ -1970 w 34304"/>
                      <a:gd name="connsiteY11" fmla="*/ 17525 h 38834"/>
                      <a:gd name="connsiteX12" fmla="*/ 2937 w 34304"/>
                      <a:gd name="connsiteY12" fmla="*/ 31928 h 38834"/>
                      <a:gd name="connsiteX13" fmla="*/ 16176 w 34304"/>
                      <a:gd name="connsiteY13" fmla="*/ 37264 h 38834"/>
                      <a:gd name="connsiteX14" fmla="*/ 27988 w 34304"/>
                      <a:gd name="connsiteY14" fmla="*/ 32456 h 38834"/>
                      <a:gd name="connsiteX15" fmla="*/ 32335 w 34304"/>
                      <a:gd name="connsiteY15" fmla="*/ 19406 h 38834"/>
                      <a:gd name="connsiteX16" fmla="*/ 26254 w 34304"/>
                      <a:gd name="connsiteY16" fmla="*/ 21192 h 38834"/>
                      <a:gd name="connsiteX17" fmla="*/ 23462 w 34304"/>
                      <a:gd name="connsiteY17" fmla="*/ 29138 h 38834"/>
                      <a:gd name="connsiteX18" fmla="*/ 16240 w 34304"/>
                      <a:gd name="connsiteY18" fmla="*/ 32118 h 38834"/>
                      <a:gd name="connsiteX19" fmla="*/ 8097 w 34304"/>
                      <a:gd name="connsiteY19" fmla="*/ 29244 h 38834"/>
                      <a:gd name="connsiteX20" fmla="*/ 4576 w 34304"/>
                      <a:gd name="connsiteY20" fmla="*/ 21149 h 38834"/>
                      <a:gd name="connsiteX21" fmla="*/ 26254 w 34304"/>
                      <a:gd name="connsiteY21" fmla="*/ 21192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304" h="38834">
                        <a:moveTo>
                          <a:pt x="32335" y="19406"/>
                        </a:moveTo>
                        <a:lnTo>
                          <a:pt x="32335" y="16436"/>
                        </a:lnTo>
                        <a:lnTo>
                          <a:pt x="4375" y="16436"/>
                        </a:lnTo>
                        <a:cubicBezTo>
                          <a:pt x="4643" y="12252"/>
                          <a:pt x="5905" y="9064"/>
                          <a:pt x="8160" y="6873"/>
                        </a:cubicBezTo>
                        <a:cubicBezTo>
                          <a:pt x="10416" y="4682"/>
                          <a:pt x="13561" y="3587"/>
                          <a:pt x="17593" y="3587"/>
                        </a:cubicBezTo>
                        <a:cubicBezTo>
                          <a:pt x="19927" y="3587"/>
                          <a:pt x="22190" y="3872"/>
                          <a:pt x="24382" y="4443"/>
                        </a:cubicBezTo>
                        <a:cubicBezTo>
                          <a:pt x="26575" y="5013"/>
                          <a:pt x="28753" y="5873"/>
                          <a:pt x="30918" y="7021"/>
                        </a:cubicBezTo>
                        <a:lnTo>
                          <a:pt x="30918" y="1272"/>
                        </a:lnTo>
                        <a:cubicBezTo>
                          <a:pt x="28732" y="349"/>
                          <a:pt x="26494" y="-355"/>
                          <a:pt x="24203" y="-841"/>
                        </a:cubicBezTo>
                        <a:cubicBezTo>
                          <a:pt x="21911" y="-1327"/>
                          <a:pt x="19588" y="-1570"/>
                          <a:pt x="17234" y="-1570"/>
                        </a:cubicBezTo>
                        <a:cubicBezTo>
                          <a:pt x="11326" y="-1570"/>
                          <a:pt x="6648" y="145"/>
                          <a:pt x="3201" y="3576"/>
                        </a:cubicBezTo>
                        <a:cubicBezTo>
                          <a:pt x="-247" y="7014"/>
                          <a:pt x="-1970" y="11663"/>
                          <a:pt x="-1970" y="17525"/>
                        </a:cubicBezTo>
                        <a:cubicBezTo>
                          <a:pt x="-1970" y="23576"/>
                          <a:pt x="-335" y="28377"/>
                          <a:pt x="2937" y="31928"/>
                        </a:cubicBezTo>
                        <a:cubicBezTo>
                          <a:pt x="6208" y="35485"/>
                          <a:pt x="10621" y="37264"/>
                          <a:pt x="16176" y="37264"/>
                        </a:cubicBezTo>
                        <a:cubicBezTo>
                          <a:pt x="21153" y="37264"/>
                          <a:pt x="25091" y="35662"/>
                          <a:pt x="27988" y="32456"/>
                        </a:cubicBezTo>
                        <a:cubicBezTo>
                          <a:pt x="30886" y="29258"/>
                          <a:pt x="32335" y="24908"/>
                          <a:pt x="32335" y="19406"/>
                        </a:cubicBezTo>
                        <a:close/>
                        <a:moveTo>
                          <a:pt x="26254" y="21192"/>
                        </a:moveTo>
                        <a:cubicBezTo>
                          <a:pt x="26212" y="24510"/>
                          <a:pt x="25281" y="27159"/>
                          <a:pt x="23462" y="29138"/>
                        </a:cubicBezTo>
                        <a:cubicBezTo>
                          <a:pt x="21643" y="31125"/>
                          <a:pt x="19236" y="32118"/>
                          <a:pt x="16240" y="32118"/>
                        </a:cubicBezTo>
                        <a:cubicBezTo>
                          <a:pt x="12849" y="32118"/>
                          <a:pt x="10134" y="31160"/>
                          <a:pt x="8097" y="29244"/>
                        </a:cubicBezTo>
                        <a:cubicBezTo>
                          <a:pt x="6060" y="27328"/>
                          <a:pt x="4886" y="24629"/>
                          <a:pt x="4576" y="21149"/>
                        </a:cubicBezTo>
                        <a:lnTo>
                          <a:pt x="26254" y="211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39" name="자유형 1938">
                    <a:extLst>
                      <a:ext uri="{FF2B5EF4-FFF2-40B4-BE49-F238E27FC236}">
                        <a16:creationId xmlns:a16="http://schemas.microsoft.com/office/drawing/2014/main" id="{3044FCF3-48DF-6B7C-6236-358D10FFA5A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0729" y="16221721"/>
                    <a:ext cx="21678" cy="37872"/>
                  </a:xfrm>
                  <a:custGeom>
                    <a:avLst/>
                    <a:gdLst>
                      <a:gd name="connsiteX0" fmla="*/ 20077 w 21678"/>
                      <a:gd name="connsiteY0" fmla="*/ 29689 h 37872"/>
                      <a:gd name="connsiteX1" fmla="*/ 17846 w 21678"/>
                      <a:gd name="connsiteY1" fmla="*/ 30556 h 37872"/>
                      <a:gd name="connsiteX2" fmla="*/ 15192 w 21678"/>
                      <a:gd name="connsiteY2" fmla="*/ 30841 h 37872"/>
                      <a:gd name="connsiteX3" fmla="*/ 7271 w 21678"/>
                      <a:gd name="connsiteY3" fmla="*/ 27491 h 37872"/>
                      <a:gd name="connsiteX4" fmla="*/ 4511 w 21678"/>
                      <a:gd name="connsiteY4" fmla="*/ 17865 h 37872"/>
                      <a:gd name="connsiteX5" fmla="*/ 4511 w 21678"/>
                      <a:gd name="connsiteY5" fmla="*/ -1621 h 37872"/>
                      <a:gd name="connsiteX6" fmla="*/ -1601 w 21678"/>
                      <a:gd name="connsiteY6" fmla="*/ -1621 h 37872"/>
                      <a:gd name="connsiteX7" fmla="*/ -1601 w 21678"/>
                      <a:gd name="connsiteY7" fmla="*/ 35364 h 37872"/>
                      <a:gd name="connsiteX8" fmla="*/ 4511 w 21678"/>
                      <a:gd name="connsiteY8" fmla="*/ 35364 h 37872"/>
                      <a:gd name="connsiteX9" fmla="*/ 4511 w 21678"/>
                      <a:gd name="connsiteY9" fmla="*/ 29615 h 37872"/>
                      <a:gd name="connsiteX10" fmla="*/ 9502 w 21678"/>
                      <a:gd name="connsiteY10" fmla="*/ 34614 h 37872"/>
                      <a:gd name="connsiteX11" fmla="*/ 16979 w 21678"/>
                      <a:gd name="connsiteY11" fmla="*/ 36252 h 37872"/>
                      <a:gd name="connsiteX12" fmla="*/ 18364 w 21678"/>
                      <a:gd name="connsiteY12" fmla="*/ 36167 h 37872"/>
                      <a:gd name="connsiteX13" fmla="*/ 20045 w 21678"/>
                      <a:gd name="connsiteY13" fmla="*/ 35924 h 37872"/>
                      <a:gd name="connsiteX14" fmla="*/ 20077 w 21678"/>
                      <a:gd name="connsiteY14" fmla="*/ 29689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678" h="37872">
                        <a:moveTo>
                          <a:pt x="20077" y="29689"/>
                        </a:moveTo>
                        <a:cubicBezTo>
                          <a:pt x="19393" y="30084"/>
                          <a:pt x="18650" y="30373"/>
                          <a:pt x="17846" y="30556"/>
                        </a:cubicBezTo>
                        <a:cubicBezTo>
                          <a:pt x="17042" y="30746"/>
                          <a:pt x="16157" y="30841"/>
                          <a:pt x="15192" y="30841"/>
                        </a:cubicBezTo>
                        <a:cubicBezTo>
                          <a:pt x="11751" y="30841"/>
                          <a:pt x="9111" y="29725"/>
                          <a:pt x="7271" y="27491"/>
                        </a:cubicBezTo>
                        <a:cubicBezTo>
                          <a:pt x="5431" y="25258"/>
                          <a:pt x="4511" y="22049"/>
                          <a:pt x="4511" y="17865"/>
                        </a:cubicBezTo>
                        <a:lnTo>
                          <a:pt x="4511" y="-1621"/>
                        </a:lnTo>
                        <a:lnTo>
                          <a:pt x="-1601" y="-1621"/>
                        </a:lnTo>
                        <a:lnTo>
                          <a:pt x="-1601" y="35364"/>
                        </a:lnTo>
                        <a:lnTo>
                          <a:pt x="4511" y="35364"/>
                        </a:lnTo>
                        <a:lnTo>
                          <a:pt x="4511" y="29615"/>
                        </a:lnTo>
                        <a:cubicBezTo>
                          <a:pt x="5794" y="31863"/>
                          <a:pt x="7458" y="33529"/>
                          <a:pt x="9502" y="34614"/>
                        </a:cubicBezTo>
                        <a:cubicBezTo>
                          <a:pt x="11554" y="35706"/>
                          <a:pt x="14046" y="36252"/>
                          <a:pt x="16979" y="36252"/>
                        </a:cubicBezTo>
                        <a:cubicBezTo>
                          <a:pt x="17395" y="36252"/>
                          <a:pt x="17856" y="36223"/>
                          <a:pt x="18364" y="36167"/>
                        </a:cubicBezTo>
                        <a:cubicBezTo>
                          <a:pt x="18872" y="36118"/>
                          <a:pt x="19432" y="36037"/>
                          <a:pt x="20045" y="35924"/>
                        </a:cubicBezTo>
                        <a:lnTo>
                          <a:pt x="20077" y="2968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0" name="자유형 1939">
                    <a:extLst>
                      <a:ext uri="{FF2B5EF4-FFF2-40B4-BE49-F238E27FC236}">
                        <a16:creationId xmlns:a16="http://schemas.microsoft.com/office/drawing/2014/main" id="{F7F67432-C8AA-AB3E-9189-917342819F02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2067" y="16184780"/>
                    <a:ext cx="33078" cy="51937"/>
                  </a:xfrm>
                  <a:custGeom>
                    <a:avLst/>
                    <a:gdLst>
                      <a:gd name="connsiteX0" fmla="*/ 25086 w 33078"/>
                      <a:gd name="connsiteY0" fmla="*/ 32031 h 51937"/>
                      <a:gd name="connsiteX1" fmla="*/ 22358 w 33078"/>
                      <a:gd name="connsiteY1" fmla="*/ 42260 h 51937"/>
                      <a:gd name="connsiteX2" fmla="*/ 14712 w 33078"/>
                      <a:gd name="connsiteY2" fmla="*/ 45895 h 51937"/>
                      <a:gd name="connsiteX3" fmla="*/ 7099 w 33078"/>
                      <a:gd name="connsiteY3" fmla="*/ 42260 h 51937"/>
                      <a:gd name="connsiteX4" fmla="*/ 4370 w 33078"/>
                      <a:gd name="connsiteY4" fmla="*/ 32031 h 51937"/>
                      <a:gd name="connsiteX5" fmla="*/ 7099 w 33078"/>
                      <a:gd name="connsiteY5" fmla="*/ 21823 h 51937"/>
                      <a:gd name="connsiteX6" fmla="*/ 14712 w 33078"/>
                      <a:gd name="connsiteY6" fmla="*/ 18188 h 51937"/>
                      <a:gd name="connsiteX7" fmla="*/ 22358 w 33078"/>
                      <a:gd name="connsiteY7" fmla="*/ 21823 h 51937"/>
                      <a:gd name="connsiteX8" fmla="*/ 25086 w 33078"/>
                      <a:gd name="connsiteY8" fmla="*/ 32031 h 51937"/>
                      <a:gd name="connsiteX9" fmla="*/ 31167 w 33078"/>
                      <a:gd name="connsiteY9" fmla="*/ 17691 h 51937"/>
                      <a:gd name="connsiteX10" fmla="*/ 26969 w 33078"/>
                      <a:gd name="connsiteY10" fmla="*/ 3647 h 51937"/>
                      <a:gd name="connsiteX11" fmla="*/ 14120 w 33078"/>
                      <a:gd name="connsiteY11" fmla="*/ -960 h 51937"/>
                      <a:gd name="connsiteX12" fmla="*/ 8071 w 33078"/>
                      <a:gd name="connsiteY12" fmla="*/ -485 h 51937"/>
                      <a:gd name="connsiteX13" fmla="*/ 2551 w 33078"/>
                      <a:gd name="connsiteY13" fmla="*/ 984 h 51937"/>
                      <a:gd name="connsiteX14" fmla="*/ 2551 w 33078"/>
                      <a:gd name="connsiteY14" fmla="*/ 6891 h 51937"/>
                      <a:gd name="connsiteX15" fmla="*/ 7839 w 33078"/>
                      <a:gd name="connsiteY15" fmla="*/ 4757 h 51937"/>
                      <a:gd name="connsiteX16" fmla="*/ 13158 w 33078"/>
                      <a:gd name="connsiteY16" fmla="*/ 4059 h 51937"/>
                      <a:gd name="connsiteX17" fmla="*/ 22115 w 33078"/>
                      <a:gd name="connsiteY17" fmla="*/ 7177 h 51937"/>
                      <a:gd name="connsiteX18" fmla="*/ 25086 w 33078"/>
                      <a:gd name="connsiteY18" fmla="*/ 16602 h 51937"/>
                      <a:gd name="connsiteX19" fmla="*/ 25086 w 33078"/>
                      <a:gd name="connsiteY19" fmla="*/ 19614 h 51937"/>
                      <a:gd name="connsiteX20" fmla="*/ 20264 w 33078"/>
                      <a:gd name="connsiteY20" fmla="*/ 14722 h 51937"/>
                      <a:gd name="connsiteX21" fmla="*/ 13221 w 33078"/>
                      <a:gd name="connsiteY21" fmla="*/ 13105 h 51937"/>
                      <a:gd name="connsiteX22" fmla="*/ 2255 w 33078"/>
                      <a:gd name="connsiteY22" fmla="*/ 18283 h 51937"/>
                      <a:gd name="connsiteX23" fmla="*/ -1911 w 33078"/>
                      <a:gd name="connsiteY23" fmla="*/ 32031 h 51937"/>
                      <a:gd name="connsiteX24" fmla="*/ 2255 w 33078"/>
                      <a:gd name="connsiteY24" fmla="*/ 45789 h 51937"/>
                      <a:gd name="connsiteX25" fmla="*/ 13221 w 33078"/>
                      <a:gd name="connsiteY25" fmla="*/ 50978 h 51937"/>
                      <a:gd name="connsiteX26" fmla="*/ 20264 w 33078"/>
                      <a:gd name="connsiteY26" fmla="*/ 49361 h 51937"/>
                      <a:gd name="connsiteX27" fmla="*/ 25086 w 33078"/>
                      <a:gd name="connsiteY27" fmla="*/ 44479 h 51937"/>
                      <a:gd name="connsiteX28" fmla="*/ 25086 w 33078"/>
                      <a:gd name="connsiteY28" fmla="*/ 50090 h 51937"/>
                      <a:gd name="connsiteX29" fmla="*/ 31167 w 33078"/>
                      <a:gd name="connsiteY29" fmla="*/ 50090 h 51937"/>
                      <a:gd name="connsiteX30" fmla="*/ 31167 w 33078"/>
                      <a:gd name="connsiteY30" fmla="*/ 17691 h 5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3078" h="51937">
                        <a:moveTo>
                          <a:pt x="25086" y="32031"/>
                        </a:moveTo>
                        <a:cubicBezTo>
                          <a:pt x="25086" y="36434"/>
                          <a:pt x="24177" y="39843"/>
                          <a:pt x="22358" y="42260"/>
                        </a:cubicBezTo>
                        <a:cubicBezTo>
                          <a:pt x="20546" y="44683"/>
                          <a:pt x="17998" y="45895"/>
                          <a:pt x="14712" y="45895"/>
                        </a:cubicBezTo>
                        <a:cubicBezTo>
                          <a:pt x="11455" y="45895"/>
                          <a:pt x="8917" y="44683"/>
                          <a:pt x="7099" y="42260"/>
                        </a:cubicBezTo>
                        <a:cubicBezTo>
                          <a:pt x="5280" y="39843"/>
                          <a:pt x="4370" y="36434"/>
                          <a:pt x="4370" y="32031"/>
                        </a:cubicBezTo>
                        <a:cubicBezTo>
                          <a:pt x="4370" y="27649"/>
                          <a:pt x="5280" y="24246"/>
                          <a:pt x="7099" y="21823"/>
                        </a:cubicBezTo>
                        <a:cubicBezTo>
                          <a:pt x="8917" y="19399"/>
                          <a:pt x="11455" y="18188"/>
                          <a:pt x="14712" y="18188"/>
                        </a:cubicBezTo>
                        <a:cubicBezTo>
                          <a:pt x="17998" y="18188"/>
                          <a:pt x="20546" y="19399"/>
                          <a:pt x="22358" y="21823"/>
                        </a:cubicBezTo>
                        <a:cubicBezTo>
                          <a:pt x="24177" y="24246"/>
                          <a:pt x="25086" y="27649"/>
                          <a:pt x="25086" y="32031"/>
                        </a:cubicBezTo>
                        <a:close/>
                        <a:moveTo>
                          <a:pt x="31167" y="17691"/>
                        </a:moveTo>
                        <a:cubicBezTo>
                          <a:pt x="31167" y="11400"/>
                          <a:pt x="29767" y="6719"/>
                          <a:pt x="26969" y="3647"/>
                        </a:cubicBezTo>
                        <a:cubicBezTo>
                          <a:pt x="24177" y="576"/>
                          <a:pt x="19894" y="-960"/>
                          <a:pt x="14120" y="-960"/>
                        </a:cubicBezTo>
                        <a:cubicBezTo>
                          <a:pt x="11984" y="-960"/>
                          <a:pt x="9968" y="-802"/>
                          <a:pt x="8071" y="-485"/>
                        </a:cubicBezTo>
                        <a:cubicBezTo>
                          <a:pt x="6175" y="-168"/>
                          <a:pt x="4335" y="322"/>
                          <a:pt x="2551" y="984"/>
                        </a:cubicBezTo>
                        <a:lnTo>
                          <a:pt x="2551" y="6891"/>
                        </a:lnTo>
                        <a:cubicBezTo>
                          <a:pt x="4335" y="5926"/>
                          <a:pt x="6097" y="5215"/>
                          <a:pt x="7839" y="4757"/>
                        </a:cubicBezTo>
                        <a:cubicBezTo>
                          <a:pt x="9580" y="4292"/>
                          <a:pt x="11353" y="4059"/>
                          <a:pt x="13158" y="4059"/>
                        </a:cubicBezTo>
                        <a:cubicBezTo>
                          <a:pt x="17148" y="4059"/>
                          <a:pt x="20134" y="5098"/>
                          <a:pt x="22115" y="7177"/>
                        </a:cubicBezTo>
                        <a:cubicBezTo>
                          <a:pt x="24096" y="9255"/>
                          <a:pt x="25086" y="12397"/>
                          <a:pt x="25086" y="16602"/>
                        </a:cubicBezTo>
                        <a:lnTo>
                          <a:pt x="25086" y="19614"/>
                        </a:lnTo>
                        <a:cubicBezTo>
                          <a:pt x="23831" y="17430"/>
                          <a:pt x="22224" y="15799"/>
                          <a:pt x="20264" y="14722"/>
                        </a:cubicBezTo>
                        <a:cubicBezTo>
                          <a:pt x="18304" y="13644"/>
                          <a:pt x="15957" y="13105"/>
                          <a:pt x="13221" y="13105"/>
                        </a:cubicBezTo>
                        <a:cubicBezTo>
                          <a:pt x="8688" y="13105"/>
                          <a:pt x="5033" y="14831"/>
                          <a:pt x="2255" y="18283"/>
                        </a:cubicBezTo>
                        <a:cubicBezTo>
                          <a:pt x="-522" y="21742"/>
                          <a:pt x="-1911" y="26324"/>
                          <a:pt x="-1911" y="32031"/>
                        </a:cubicBezTo>
                        <a:cubicBezTo>
                          <a:pt x="-1911" y="37751"/>
                          <a:pt x="-522" y="42337"/>
                          <a:pt x="2255" y="45789"/>
                        </a:cubicBezTo>
                        <a:cubicBezTo>
                          <a:pt x="5033" y="49248"/>
                          <a:pt x="8688" y="50978"/>
                          <a:pt x="13221" y="50978"/>
                        </a:cubicBezTo>
                        <a:cubicBezTo>
                          <a:pt x="15957" y="50978"/>
                          <a:pt x="18304" y="50439"/>
                          <a:pt x="20264" y="49361"/>
                        </a:cubicBezTo>
                        <a:cubicBezTo>
                          <a:pt x="22224" y="48283"/>
                          <a:pt x="23831" y="46656"/>
                          <a:pt x="25086" y="44479"/>
                        </a:cubicBezTo>
                        <a:lnTo>
                          <a:pt x="25086" y="50090"/>
                        </a:lnTo>
                        <a:lnTo>
                          <a:pt x="31167" y="50090"/>
                        </a:lnTo>
                        <a:lnTo>
                          <a:pt x="31167" y="1769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1" name="자유형 1940">
                    <a:extLst>
                      <a:ext uri="{FF2B5EF4-FFF2-40B4-BE49-F238E27FC236}">
                        <a16:creationId xmlns:a16="http://schemas.microsoft.com/office/drawing/2014/main" id="{703B6D14-0E4D-D998-AF99-B9F5B6169BBA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26091041" y="16142538"/>
                    <a:ext cx="36017" cy="51050"/>
                  </a:xfrm>
                  <a:custGeom>
                    <a:avLst/>
                    <a:gdLst>
                      <a:gd name="connsiteX0" fmla="*/ 17866 w 36017"/>
                      <a:gd name="connsiteY0" fmla="*/ 9706 h 51050"/>
                      <a:gd name="connsiteX1" fmla="*/ 12843 w 36017"/>
                      <a:gd name="connsiteY1" fmla="*/ 1094 h 51050"/>
                      <a:gd name="connsiteX2" fmla="*/ 6307 w 36017"/>
                      <a:gd name="connsiteY2" fmla="*/ -925 h 51050"/>
                      <a:gd name="connsiteX3" fmla="*/ 1443 w 36017"/>
                      <a:gd name="connsiteY3" fmla="*/ -925 h 51050"/>
                      <a:gd name="connsiteX4" fmla="*/ 1443 w 36017"/>
                      <a:gd name="connsiteY4" fmla="*/ 4158 h 51050"/>
                      <a:gd name="connsiteX5" fmla="*/ 5017 w 36017"/>
                      <a:gd name="connsiteY5" fmla="*/ 4158 h 51050"/>
                      <a:gd name="connsiteX6" fmla="*/ 8909 w 36017"/>
                      <a:gd name="connsiteY6" fmla="*/ 5352 h 51050"/>
                      <a:gd name="connsiteX7" fmla="*/ 11986 w 36017"/>
                      <a:gd name="connsiteY7" fmla="*/ 10964 h 51050"/>
                      <a:gd name="connsiteX8" fmla="*/ 13075 w 36017"/>
                      <a:gd name="connsiteY8" fmla="*/ 13732 h 51050"/>
                      <a:gd name="connsiteX9" fmla="*/ -1888 w 36017"/>
                      <a:gd name="connsiteY9" fmla="*/ 50126 h 51050"/>
                      <a:gd name="connsiteX10" fmla="*/ 4552 w 36017"/>
                      <a:gd name="connsiteY10" fmla="*/ 50126 h 51050"/>
                      <a:gd name="connsiteX11" fmla="*/ 16121 w 36017"/>
                      <a:gd name="connsiteY11" fmla="*/ 21203 h 51050"/>
                      <a:gd name="connsiteX12" fmla="*/ 27690 w 36017"/>
                      <a:gd name="connsiteY12" fmla="*/ 50126 h 51050"/>
                      <a:gd name="connsiteX13" fmla="*/ 34130 w 36017"/>
                      <a:gd name="connsiteY13" fmla="*/ 50126 h 51050"/>
                      <a:gd name="connsiteX14" fmla="*/ 17866 w 36017"/>
                      <a:gd name="connsiteY14" fmla="*/ 9706 h 51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017" h="51050">
                        <a:moveTo>
                          <a:pt x="17866" y="9706"/>
                        </a:moveTo>
                        <a:cubicBezTo>
                          <a:pt x="16152" y="5303"/>
                          <a:pt x="14478" y="2432"/>
                          <a:pt x="12843" y="1094"/>
                        </a:cubicBezTo>
                        <a:cubicBezTo>
                          <a:pt x="11214" y="-252"/>
                          <a:pt x="9036" y="-925"/>
                          <a:pt x="6307" y="-925"/>
                        </a:cubicBezTo>
                        <a:lnTo>
                          <a:pt x="1443" y="-925"/>
                        </a:lnTo>
                        <a:lnTo>
                          <a:pt x="1443" y="4158"/>
                        </a:lnTo>
                        <a:lnTo>
                          <a:pt x="5017" y="4158"/>
                        </a:lnTo>
                        <a:cubicBezTo>
                          <a:pt x="6688" y="4158"/>
                          <a:pt x="7985" y="4556"/>
                          <a:pt x="8909" y="5352"/>
                        </a:cubicBezTo>
                        <a:cubicBezTo>
                          <a:pt x="9839" y="6141"/>
                          <a:pt x="10865" y="8012"/>
                          <a:pt x="11986" y="10964"/>
                        </a:cubicBezTo>
                        <a:lnTo>
                          <a:pt x="13075" y="13732"/>
                        </a:lnTo>
                        <a:lnTo>
                          <a:pt x="-1888" y="50126"/>
                        </a:lnTo>
                        <a:lnTo>
                          <a:pt x="4552" y="50126"/>
                        </a:lnTo>
                        <a:lnTo>
                          <a:pt x="16121" y="21203"/>
                        </a:lnTo>
                        <a:lnTo>
                          <a:pt x="27690" y="50126"/>
                        </a:lnTo>
                        <a:lnTo>
                          <a:pt x="34130" y="50126"/>
                        </a:lnTo>
                        <a:lnTo>
                          <a:pt x="17866" y="970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942" name="자유형 1941">
                <a:extLst>
                  <a:ext uri="{FF2B5EF4-FFF2-40B4-BE49-F238E27FC236}">
                    <a16:creationId xmlns:a16="http://schemas.microsoft.com/office/drawing/2014/main" id="{44016645-F944-EC0B-AD37-B6323CF6D8E8}"/>
                  </a:ext>
                </a:extLst>
              </p:cNvPr>
              <p:cNvSpPr/>
              <p:nvPr/>
            </p:nvSpPr>
            <p:spPr>
              <a:xfrm>
                <a:off x="26569367" y="15448384"/>
                <a:ext cx="2197226" cy="1451570"/>
              </a:xfrm>
              <a:custGeom>
                <a:avLst/>
                <a:gdLst>
                  <a:gd name="connsiteX0" fmla="*/ 0 w 2197226"/>
                  <a:gd name="connsiteY0" fmla="*/ 0 h 1451570"/>
                  <a:gd name="connsiteX1" fmla="*/ 11668 w 2197226"/>
                  <a:gd name="connsiteY1" fmla="*/ 0 h 1451570"/>
                  <a:gd name="connsiteX2" fmla="*/ 12544 w 2197226"/>
                  <a:gd name="connsiteY2" fmla="*/ 459702 h 1451570"/>
                  <a:gd name="connsiteX3" fmla="*/ 23482 w 2197226"/>
                  <a:gd name="connsiteY3" fmla="*/ 459702 h 1451570"/>
                  <a:gd name="connsiteX4" fmla="*/ 24357 w 2197226"/>
                  <a:gd name="connsiteY4" fmla="*/ 883993 h 1451570"/>
                  <a:gd name="connsiteX5" fmla="*/ 35296 w 2197226"/>
                  <a:gd name="connsiteY5" fmla="*/ 883993 h 1451570"/>
                  <a:gd name="connsiteX6" fmla="*/ 36171 w 2197226"/>
                  <a:gd name="connsiteY6" fmla="*/ 1141528 h 1451570"/>
                  <a:gd name="connsiteX7" fmla="*/ 47110 w 2197226"/>
                  <a:gd name="connsiteY7" fmla="*/ 1141528 h 1451570"/>
                  <a:gd name="connsiteX8" fmla="*/ 47985 w 2197226"/>
                  <a:gd name="connsiteY8" fmla="*/ 1242750 h 1451570"/>
                  <a:gd name="connsiteX9" fmla="*/ 58923 w 2197226"/>
                  <a:gd name="connsiteY9" fmla="*/ 1242750 h 1451570"/>
                  <a:gd name="connsiteX10" fmla="*/ 59798 w 2197226"/>
                  <a:gd name="connsiteY10" fmla="*/ 1298572 h 1451570"/>
                  <a:gd name="connsiteX11" fmla="*/ 70737 w 2197226"/>
                  <a:gd name="connsiteY11" fmla="*/ 1298572 h 1451570"/>
                  <a:gd name="connsiteX12" fmla="*/ 71612 w 2197226"/>
                  <a:gd name="connsiteY12" fmla="*/ 1323520 h 1451570"/>
                  <a:gd name="connsiteX13" fmla="*/ 82551 w 2197226"/>
                  <a:gd name="connsiteY13" fmla="*/ 1323520 h 1451570"/>
                  <a:gd name="connsiteX14" fmla="*/ 83426 w 2197226"/>
                  <a:gd name="connsiteY14" fmla="*/ 1346068 h 1451570"/>
                  <a:gd name="connsiteX15" fmla="*/ 94365 w 2197226"/>
                  <a:gd name="connsiteY15" fmla="*/ 1346068 h 1451570"/>
                  <a:gd name="connsiteX16" fmla="*/ 95240 w 2197226"/>
                  <a:gd name="connsiteY16" fmla="*/ 1361258 h 1451570"/>
                  <a:gd name="connsiteX17" fmla="*/ 106179 w 2197226"/>
                  <a:gd name="connsiteY17" fmla="*/ 1361258 h 1451570"/>
                  <a:gd name="connsiteX18" fmla="*/ 107054 w 2197226"/>
                  <a:gd name="connsiteY18" fmla="*/ 1369177 h 1451570"/>
                  <a:gd name="connsiteX19" fmla="*/ 117993 w 2197226"/>
                  <a:gd name="connsiteY19" fmla="*/ 1369177 h 1451570"/>
                  <a:gd name="connsiteX20" fmla="*/ 118868 w 2197226"/>
                  <a:gd name="connsiteY20" fmla="*/ 1372708 h 1451570"/>
                  <a:gd name="connsiteX21" fmla="*/ 129807 w 2197226"/>
                  <a:gd name="connsiteY21" fmla="*/ 1372708 h 1451570"/>
                  <a:gd name="connsiteX22" fmla="*/ 130682 w 2197226"/>
                  <a:gd name="connsiteY22" fmla="*/ 1378828 h 1451570"/>
                  <a:gd name="connsiteX23" fmla="*/ 141620 w 2197226"/>
                  <a:gd name="connsiteY23" fmla="*/ 1378828 h 1451570"/>
                  <a:gd name="connsiteX24" fmla="*/ 142495 w 2197226"/>
                  <a:gd name="connsiteY24" fmla="*/ 1383643 h 1451570"/>
                  <a:gd name="connsiteX25" fmla="*/ 153434 w 2197226"/>
                  <a:gd name="connsiteY25" fmla="*/ 1383643 h 1451570"/>
                  <a:gd name="connsiteX26" fmla="*/ 154309 w 2197226"/>
                  <a:gd name="connsiteY26" fmla="*/ 1394417 h 1451570"/>
                  <a:gd name="connsiteX27" fmla="*/ 165248 w 2197226"/>
                  <a:gd name="connsiteY27" fmla="*/ 1394417 h 1451570"/>
                  <a:gd name="connsiteX28" fmla="*/ 166123 w 2197226"/>
                  <a:gd name="connsiteY28" fmla="*/ 1401505 h 1451570"/>
                  <a:gd name="connsiteX29" fmla="*/ 177062 w 2197226"/>
                  <a:gd name="connsiteY29" fmla="*/ 1401505 h 1451570"/>
                  <a:gd name="connsiteX30" fmla="*/ 177937 w 2197226"/>
                  <a:gd name="connsiteY30" fmla="*/ 1404521 h 1451570"/>
                  <a:gd name="connsiteX31" fmla="*/ 188874 w 2197226"/>
                  <a:gd name="connsiteY31" fmla="*/ 1404521 h 1451570"/>
                  <a:gd name="connsiteX32" fmla="*/ 189754 w 2197226"/>
                  <a:gd name="connsiteY32" fmla="*/ 1408004 h 1451570"/>
                  <a:gd name="connsiteX33" fmla="*/ 200690 w 2197226"/>
                  <a:gd name="connsiteY33" fmla="*/ 1408004 h 1451570"/>
                  <a:gd name="connsiteX34" fmla="*/ 201563 w 2197226"/>
                  <a:gd name="connsiteY34" fmla="*/ 1411791 h 1451570"/>
                  <a:gd name="connsiteX35" fmla="*/ 212500 w 2197226"/>
                  <a:gd name="connsiteY35" fmla="*/ 1411791 h 1451570"/>
                  <a:gd name="connsiteX36" fmla="*/ 213380 w 2197226"/>
                  <a:gd name="connsiteY36" fmla="*/ 1416701 h 1451570"/>
                  <a:gd name="connsiteX37" fmla="*/ 224317 w 2197226"/>
                  <a:gd name="connsiteY37" fmla="*/ 1416701 h 1451570"/>
                  <a:gd name="connsiteX38" fmla="*/ 225190 w 2197226"/>
                  <a:gd name="connsiteY38" fmla="*/ 1421767 h 1451570"/>
                  <a:gd name="connsiteX39" fmla="*/ 236134 w 2197226"/>
                  <a:gd name="connsiteY39" fmla="*/ 1421767 h 1451570"/>
                  <a:gd name="connsiteX40" fmla="*/ 237007 w 2197226"/>
                  <a:gd name="connsiteY40" fmla="*/ 1425642 h 1451570"/>
                  <a:gd name="connsiteX41" fmla="*/ 247944 w 2197226"/>
                  <a:gd name="connsiteY41" fmla="*/ 1425642 h 1451570"/>
                  <a:gd name="connsiteX42" fmla="*/ 248817 w 2197226"/>
                  <a:gd name="connsiteY42" fmla="*/ 1427677 h 1451570"/>
                  <a:gd name="connsiteX43" fmla="*/ 259761 w 2197226"/>
                  <a:gd name="connsiteY43" fmla="*/ 1427677 h 1451570"/>
                  <a:gd name="connsiteX44" fmla="*/ 260634 w 2197226"/>
                  <a:gd name="connsiteY44" fmla="*/ 1428624 h 1451570"/>
                  <a:gd name="connsiteX45" fmla="*/ 271571 w 2197226"/>
                  <a:gd name="connsiteY45" fmla="*/ 1428624 h 1451570"/>
                  <a:gd name="connsiteX46" fmla="*/ 272450 w 2197226"/>
                  <a:gd name="connsiteY46" fmla="*/ 1429984 h 1451570"/>
                  <a:gd name="connsiteX47" fmla="*/ 283387 w 2197226"/>
                  <a:gd name="connsiteY47" fmla="*/ 1429984 h 1451570"/>
                  <a:gd name="connsiteX48" fmla="*/ 284260 w 2197226"/>
                  <a:gd name="connsiteY48" fmla="*/ 1431451 h 1451570"/>
                  <a:gd name="connsiteX49" fmla="*/ 295197 w 2197226"/>
                  <a:gd name="connsiteY49" fmla="*/ 1431451 h 1451570"/>
                  <a:gd name="connsiteX50" fmla="*/ 296077 w 2197226"/>
                  <a:gd name="connsiteY50" fmla="*/ 1432357 h 1451570"/>
                  <a:gd name="connsiteX51" fmla="*/ 318831 w 2197226"/>
                  <a:gd name="connsiteY51" fmla="*/ 1433027 h 1451570"/>
                  <a:gd name="connsiteX52" fmla="*/ 319704 w 2197226"/>
                  <a:gd name="connsiteY52" fmla="*/ 1433480 h 1451570"/>
                  <a:gd name="connsiteX53" fmla="*/ 342458 w 2197226"/>
                  <a:gd name="connsiteY53" fmla="*/ 1434170 h 1451570"/>
                  <a:gd name="connsiteX54" fmla="*/ 343331 w 2197226"/>
                  <a:gd name="connsiteY54" fmla="*/ 1435002 h 1451570"/>
                  <a:gd name="connsiteX55" fmla="*/ 354268 w 2197226"/>
                  <a:gd name="connsiteY55" fmla="*/ 1435002 h 1451570"/>
                  <a:gd name="connsiteX56" fmla="*/ 355147 w 2197226"/>
                  <a:gd name="connsiteY56" fmla="*/ 1435861 h 1451570"/>
                  <a:gd name="connsiteX57" fmla="*/ 366084 w 2197226"/>
                  <a:gd name="connsiteY57" fmla="*/ 1435861 h 1451570"/>
                  <a:gd name="connsiteX58" fmla="*/ 366957 w 2197226"/>
                  <a:gd name="connsiteY58" fmla="*/ 1436693 h 1451570"/>
                  <a:gd name="connsiteX59" fmla="*/ 389711 w 2197226"/>
                  <a:gd name="connsiteY59" fmla="*/ 1437430 h 1451570"/>
                  <a:gd name="connsiteX60" fmla="*/ 390584 w 2197226"/>
                  <a:gd name="connsiteY60" fmla="*/ 1438404 h 1451570"/>
                  <a:gd name="connsiteX61" fmla="*/ 401528 w 2197226"/>
                  <a:gd name="connsiteY61" fmla="*/ 1438404 h 1451570"/>
                  <a:gd name="connsiteX62" fmla="*/ 402401 w 2197226"/>
                  <a:gd name="connsiteY62" fmla="*/ 1439966 h 1451570"/>
                  <a:gd name="connsiteX63" fmla="*/ 413338 w 2197226"/>
                  <a:gd name="connsiteY63" fmla="*/ 1439966 h 1451570"/>
                  <a:gd name="connsiteX64" fmla="*/ 414211 w 2197226"/>
                  <a:gd name="connsiteY64" fmla="*/ 1441785 h 1451570"/>
                  <a:gd name="connsiteX65" fmla="*/ 425154 w 2197226"/>
                  <a:gd name="connsiteY65" fmla="*/ 1441785 h 1451570"/>
                  <a:gd name="connsiteX66" fmla="*/ 426028 w 2197226"/>
                  <a:gd name="connsiteY66" fmla="*/ 1442989 h 1451570"/>
                  <a:gd name="connsiteX67" fmla="*/ 436964 w 2197226"/>
                  <a:gd name="connsiteY67" fmla="*/ 1442989 h 1451570"/>
                  <a:gd name="connsiteX68" fmla="*/ 437844 w 2197226"/>
                  <a:gd name="connsiteY68" fmla="*/ 1444497 h 1451570"/>
                  <a:gd name="connsiteX69" fmla="*/ 460591 w 2197226"/>
                  <a:gd name="connsiteY69" fmla="*/ 1444855 h 1451570"/>
                  <a:gd name="connsiteX70" fmla="*/ 461471 w 2197226"/>
                  <a:gd name="connsiteY70" fmla="*/ 1445775 h 1451570"/>
                  <a:gd name="connsiteX71" fmla="*/ 472408 w 2197226"/>
                  <a:gd name="connsiteY71" fmla="*/ 1445775 h 1451570"/>
                  <a:gd name="connsiteX72" fmla="*/ 473281 w 2197226"/>
                  <a:gd name="connsiteY72" fmla="*/ 1446959 h 1451570"/>
                  <a:gd name="connsiteX73" fmla="*/ 484225 w 2197226"/>
                  <a:gd name="connsiteY73" fmla="*/ 1446959 h 1451570"/>
                  <a:gd name="connsiteX74" fmla="*/ 485098 w 2197226"/>
                  <a:gd name="connsiteY74" fmla="*/ 1448575 h 1451570"/>
                  <a:gd name="connsiteX75" fmla="*/ 496035 w 2197226"/>
                  <a:gd name="connsiteY75" fmla="*/ 1448575 h 1451570"/>
                  <a:gd name="connsiteX76" fmla="*/ 496908 w 2197226"/>
                  <a:gd name="connsiteY76" fmla="*/ 1447662 h 1451570"/>
                  <a:gd name="connsiteX77" fmla="*/ 507851 w 2197226"/>
                  <a:gd name="connsiteY77" fmla="*/ 1447662 h 1451570"/>
                  <a:gd name="connsiteX78" fmla="*/ 508724 w 2197226"/>
                  <a:gd name="connsiteY78" fmla="*/ 1448974 h 1451570"/>
                  <a:gd name="connsiteX79" fmla="*/ 566922 w 2197226"/>
                  <a:gd name="connsiteY79" fmla="*/ 1449515 h 1451570"/>
                  <a:gd name="connsiteX80" fmla="*/ 567937 w 2197226"/>
                  <a:gd name="connsiteY80" fmla="*/ 1449731 h 1451570"/>
                  <a:gd name="connsiteX81" fmla="*/ 1074913 w 2197226"/>
                  <a:gd name="connsiteY81" fmla="*/ 1450469 h 1451570"/>
                  <a:gd name="connsiteX82" fmla="*/ 1077539 w 2197226"/>
                  <a:gd name="connsiteY82" fmla="*/ 1450509 h 1451570"/>
                  <a:gd name="connsiteX83" fmla="*/ 1133983 w 2197226"/>
                  <a:gd name="connsiteY83" fmla="*/ 1450631 h 1451570"/>
                  <a:gd name="connsiteX84" fmla="*/ 1134856 w 2197226"/>
                  <a:gd name="connsiteY84" fmla="*/ 1449508 h 1451570"/>
                  <a:gd name="connsiteX85" fmla="*/ 1145800 w 2197226"/>
                  <a:gd name="connsiteY85" fmla="*/ 1449508 h 1451570"/>
                  <a:gd name="connsiteX86" fmla="*/ 1146673 w 2197226"/>
                  <a:gd name="connsiteY86" fmla="*/ 1450699 h 1451570"/>
                  <a:gd name="connsiteX87" fmla="*/ 1523841 w 2197226"/>
                  <a:gd name="connsiteY87" fmla="*/ 1451449 h 1451570"/>
                  <a:gd name="connsiteX88" fmla="*/ 1553742 w 2197226"/>
                  <a:gd name="connsiteY88" fmla="*/ 1451470 h 1451570"/>
                  <a:gd name="connsiteX89" fmla="*/ 2197227 w 2197226"/>
                  <a:gd name="connsiteY89" fmla="*/ 1451571 h 1451570"/>
                  <a:gd name="connsiteX90" fmla="*/ 2197227 w 2197226"/>
                  <a:gd name="connsiteY90" fmla="*/ 1451571 h 1451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2197226" h="1451570">
                    <a:moveTo>
                      <a:pt x="0" y="0"/>
                    </a:moveTo>
                    <a:lnTo>
                      <a:pt x="11668" y="0"/>
                    </a:lnTo>
                    <a:lnTo>
                      <a:pt x="12544" y="459702"/>
                    </a:lnTo>
                    <a:lnTo>
                      <a:pt x="23482" y="459702"/>
                    </a:lnTo>
                    <a:lnTo>
                      <a:pt x="24357" y="883993"/>
                    </a:lnTo>
                    <a:lnTo>
                      <a:pt x="35296" y="883993"/>
                    </a:lnTo>
                    <a:lnTo>
                      <a:pt x="36171" y="1141528"/>
                    </a:lnTo>
                    <a:lnTo>
                      <a:pt x="47110" y="1141528"/>
                    </a:lnTo>
                    <a:lnTo>
                      <a:pt x="47985" y="1242750"/>
                    </a:lnTo>
                    <a:lnTo>
                      <a:pt x="58923" y="1242750"/>
                    </a:lnTo>
                    <a:lnTo>
                      <a:pt x="59798" y="1298572"/>
                    </a:lnTo>
                    <a:lnTo>
                      <a:pt x="70737" y="1298572"/>
                    </a:lnTo>
                    <a:lnTo>
                      <a:pt x="71612" y="1323520"/>
                    </a:lnTo>
                    <a:lnTo>
                      <a:pt x="82551" y="1323520"/>
                    </a:lnTo>
                    <a:lnTo>
                      <a:pt x="83426" y="1346068"/>
                    </a:lnTo>
                    <a:lnTo>
                      <a:pt x="94365" y="1346068"/>
                    </a:lnTo>
                    <a:lnTo>
                      <a:pt x="95240" y="1361258"/>
                    </a:lnTo>
                    <a:lnTo>
                      <a:pt x="106179" y="1361258"/>
                    </a:lnTo>
                    <a:lnTo>
                      <a:pt x="107054" y="1369177"/>
                    </a:lnTo>
                    <a:lnTo>
                      <a:pt x="117993" y="1369177"/>
                    </a:lnTo>
                    <a:lnTo>
                      <a:pt x="118868" y="1372708"/>
                    </a:lnTo>
                    <a:lnTo>
                      <a:pt x="129807" y="1372708"/>
                    </a:lnTo>
                    <a:lnTo>
                      <a:pt x="130682" y="1378828"/>
                    </a:lnTo>
                    <a:lnTo>
                      <a:pt x="141620" y="1378828"/>
                    </a:lnTo>
                    <a:lnTo>
                      <a:pt x="142495" y="1383643"/>
                    </a:lnTo>
                    <a:lnTo>
                      <a:pt x="153434" y="1383643"/>
                    </a:lnTo>
                    <a:lnTo>
                      <a:pt x="154309" y="1394417"/>
                    </a:lnTo>
                    <a:lnTo>
                      <a:pt x="165248" y="1394417"/>
                    </a:lnTo>
                    <a:lnTo>
                      <a:pt x="166123" y="1401505"/>
                    </a:lnTo>
                    <a:lnTo>
                      <a:pt x="177062" y="1401505"/>
                    </a:lnTo>
                    <a:lnTo>
                      <a:pt x="177937" y="1404521"/>
                    </a:lnTo>
                    <a:lnTo>
                      <a:pt x="188874" y="1404521"/>
                    </a:lnTo>
                    <a:lnTo>
                      <a:pt x="189754" y="1408004"/>
                    </a:lnTo>
                    <a:lnTo>
                      <a:pt x="200690" y="1408004"/>
                    </a:lnTo>
                    <a:lnTo>
                      <a:pt x="201563" y="1411791"/>
                    </a:lnTo>
                    <a:lnTo>
                      <a:pt x="212500" y="1411791"/>
                    </a:lnTo>
                    <a:lnTo>
                      <a:pt x="213380" y="1416701"/>
                    </a:lnTo>
                    <a:lnTo>
                      <a:pt x="224317" y="1416701"/>
                    </a:lnTo>
                    <a:lnTo>
                      <a:pt x="225190" y="1421767"/>
                    </a:lnTo>
                    <a:lnTo>
                      <a:pt x="236134" y="1421767"/>
                    </a:lnTo>
                    <a:lnTo>
                      <a:pt x="237007" y="1425642"/>
                    </a:lnTo>
                    <a:lnTo>
                      <a:pt x="247944" y="1425642"/>
                    </a:lnTo>
                    <a:lnTo>
                      <a:pt x="248817" y="1427677"/>
                    </a:lnTo>
                    <a:lnTo>
                      <a:pt x="259761" y="1427677"/>
                    </a:lnTo>
                    <a:lnTo>
                      <a:pt x="260634" y="1428624"/>
                    </a:lnTo>
                    <a:lnTo>
                      <a:pt x="271571" y="1428624"/>
                    </a:lnTo>
                    <a:lnTo>
                      <a:pt x="272450" y="1429984"/>
                    </a:lnTo>
                    <a:lnTo>
                      <a:pt x="283387" y="1429984"/>
                    </a:lnTo>
                    <a:lnTo>
                      <a:pt x="284260" y="1431451"/>
                    </a:lnTo>
                    <a:lnTo>
                      <a:pt x="295197" y="1431451"/>
                    </a:lnTo>
                    <a:lnTo>
                      <a:pt x="296077" y="1432357"/>
                    </a:lnTo>
                    <a:lnTo>
                      <a:pt x="318831" y="1433027"/>
                    </a:lnTo>
                    <a:lnTo>
                      <a:pt x="319704" y="1433480"/>
                    </a:lnTo>
                    <a:lnTo>
                      <a:pt x="342458" y="1434170"/>
                    </a:lnTo>
                    <a:lnTo>
                      <a:pt x="343331" y="1435002"/>
                    </a:lnTo>
                    <a:lnTo>
                      <a:pt x="354268" y="1435002"/>
                    </a:lnTo>
                    <a:lnTo>
                      <a:pt x="355147" y="1435861"/>
                    </a:lnTo>
                    <a:lnTo>
                      <a:pt x="366084" y="1435861"/>
                    </a:lnTo>
                    <a:lnTo>
                      <a:pt x="366957" y="1436693"/>
                    </a:lnTo>
                    <a:lnTo>
                      <a:pt x="389711" y="1437430"/>
                    </a:lnTo>
                    <a:lnTo>
                      <a:pt x="390584" y="1438404"/>
                    </a:lnTo>
                    <a:lnTo>
                      <a:pt x="401528" y="1438404"/>
                    </a:lnTo>
                    <a:lnTo>
                      <a:pt x="402401" y="1439966"/>
                    </a:lnTo>
                    <a:lnTo>
                      <a:pt x="413338" y="1439966"/>
                    </a:lnTo>
                    <a:lnTo>
                      <a:pt x="414211" y="1441785"/>
                    </a:lnTo>
                    <a:lnTo>
                      <a:pt x="425154" y="1441785"/>
                    </a:lnTo>
                    <a:lnTo>
                      <a:pt x="426028" y="1442989"/>
                    </a:lnTo>
                    <a:lnTo>
                      <a:pt x="436964" y="1442989"/>
                    </a:lnTo>
                    <a:lnTo>
                      <a:pt x="437844" y="1444497"/>
                    </a:lnTo>
                    <a:lnTo>
                      <a:pt x="460591" y="1444855"/>
                    </a:lnTo>
                    <a:lnTo>
                      <a:pt x="461471" y="1445775"/>
                    </a:lnTo>
                    <a:lnTo>
                      <a:pt x="472408" y="1445775"/>
                    </a:lnTo>
                    <a:lnTo>
                      <a:pt x="473281" y="1446959"/>
                    </a:lnTo>
                    <a:lnTo>
                      <a:pt x="484225" y="1446959"/>
                    </a:lnTo>
                    <a:lnTo>
                      <a:pt x="485098" y="1448575"/>
                    </a:lnTo>
                    <a:lnTo>
                      <a:pt x="496035" y="1448575"/>
                    </a:lnTo>
                    <a:lnTo>
                      <a:pt x="496908" y="1447662"/>
                    </a:lnTo>
                    <a:lnTo>
                      <a:pt x="507851" y="1447662"/>
                    </a:lnTo>
                    <a:lnTo>
                      <a:pt x="508724" y="1448974"/>
                    </a:lnTo>
                    <a:lnTo>
                      <a:pt x="566922" y="1449515"/>
                    </a:lnTo>
                    <a:lnTo>
                      <a:pt x="567937" y="1449731"/>
                    </a:lnTo>
                    <a:lnTo>
                      <a:pt x="1074913" y="1450469"/>
                    </a:lnTo>
                    <a:lnTo>
                      <a:pt x="1077539" y="1450509"/>
                    </a:lnTo>
                    <a:lnTo>
                      <a:pt x="1133983" y="1450631"/>
                    </a:lnTo>
                    <a:lnTo>
                      <a:pt x="1134856" y="1449508"/>
                    </a:lnTo>
                    <a:lnTo>
                      <a:pt x="1145800" y="1449508"/>
                    </a:lnTo>
                    <a:lnTo>
                      <a:pt x="1146673" y="1450699"/>
                    </a:lnTo>
                    <a:lnTo>
                      <a:pt x="1523841" y="1451449"/>
                    </a:lnTo>
                    <a:lnTo>
                      <a:pt x="1553742" y="1451470"/>
                    </a:lnTo>
                    <a:lnTo>
                      <a:pt x="2197227" y="1451571"/>
                    </a:lnTo>
                    <a:lnTo>
                      <a:pt x="2197227" y="1451571"/>
                    </a:lnTo>
                  </a:path>
                </a:pathLst>
              </a:custGeom>
              <a:noFill/>
              <a:ln w="10135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43" name="자유형 1942">
                <a:extLst>
                  <a:ext uri="{FF2B5EF4-FFF2-40B4-BE49-F238E27FC236}">
                    <a16:creationId xmlns:a16="http://schemas.microsoft.com/office/drawing/2014/main" id="{90990D0A-59E4-2FBA-B022-C2B5100BB09F}"/>
                  </a:ext>
                </a:extLst>
              </p:cNvPr>
              <p:cNvSpPr/>
              <p:nvPr/>
            </p:nvSpPr>
            <p:spPr>
              <a:xfrm>
                <a:off x="26459505" y="17084491"/>
                <a:ext cx="2416950" cy="6763"/>
              </a:xfrm>
              <a:custGeom>
                <a:avLst/>
                <a:gdLst>
                  <a:gd name="connsiteX0" fmla="*/ 0 w 2416950"/>
                  <a:gd name="connsiteY0" fmla="*/ 0 h 6763"/>
                  <a:gd name="connsiteX1" fmla="*/ 2416951 w 2416950"/>
                  <a:gd name="connsiteY1" fmla="*/ 0 h 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6950" h="6763">
                    <a:moveTo>
                      <a:pt x="0" y="0"/>
                    </a:moveTo>
                    <a:lnTo>
                      <a:pt x="2416951" y="0"/>
                    </a:lnTo>
                  </a:path>
                </a:pathLst>
              </a:custGeom>
              <a:noFill/>
              <a:ln w="6756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44" name="자유형 1943">
                <a:extLst>
                  <a:ext uri="{FF2B5EF4-FFF2-40B4-BE49-F238E27FC236}">
                    <a16:creationId xmlns:a16="http://schemas.microsoft.com/office/drawing/2014/main" id="{A214F639-55B8-CDA9-9106-F888CC68DD16}"/>
                  </a:ext>
                </a:extLst>
              </p:cNvPr>
              <p:cNvSpPr/>
              <p:nvPr/>
            </p:nvSpPr>
            <p:spPr>
              <a:xfrm>
                <a:off x="26459505" y="15366579"/>
                <a:ext cx="6767" cy="1799717"/>
              </a:xfrm>
              <a:custGeom>
                <a:avLst/>
                <a:gdLst>
                  <a:gd name="connsiteX0" fmla="*/ 0 w 6767"/>
                  <a:gd name="connsiteY0" fmla="*/ 1799717 h 1799717"/>
                  <a:gd name="connsiteX1" fmla="*/ 0 w 6767"/>
                  <a:gd name="connsiteY1" fmla="*/ 0 h 179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7" h="1799717">
                    <a:moveTo>
                      <a:pt x="0" y="1799717"/>
                    </a:moveTo>
                    <a:lnTo>
                      <a:pt x="0" y="0"/>
                    </a:lnTo>
                  </a:path>
                </a:pathLst>
              </a:custGeom>
              <a:noFill/>
              <a:ln w="540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45" name="자유형 1944">
                <a:extLst>
                  <a:ext uri="{FF2B5EF4-FFF2-40B4-BE49-F238E27FC236}">
                    <a16:creationId xmlns:a16="http://schemas.microsoft.com/office/drawing/2014/main" id="{8ACFDC08-1847-217A-0A2C-83A64A37F08A}"/>
                  </a:ext>
                </a:extLst>
              </p:cNvPr>
              <p:cNvSpPr/>
              <p:nvPr/>
            </p:nvSpPr>
            <p:spPr>
              <a:xfrm>
                <a:off x="28876456" y="15366579"/>
                <a:ext cx="6767" cy="1799717"/>
              </a:xfrm>
              <a:custGeom>
                <a:avLst/>
                <a:gdLst>
                  <a:gd name="connsiteX0" fmla="*/ 0 w 6767"/>
                  <a:gd name="connsiteY0" fmla="*/ 1799717 h 1799717"/>
                  <a:gd name="connsiteX1" fmla="*/ 0 w 6767"/>
                  <a:gd name="connsiteY1" fmla="*/ 0 h 179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767" h="1799717">
                    <a:moveTo>
                      <a:pt x="0" y="1799717"/>
                    </a:moveTo>
                    <a:lnTo>
                      <a:pt x="0" y="0"/>
                    </a:lnTo>
                  </a:path>
                </a:pathLst>
              </a:custGeom>
              <a:noFill/>
              <a:ln w="540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46" name="자유형 1945">
                <a:extLst>
                  <a:ext uri="{FF2B5EF4-FFF2-40B4-BE49-F238E27FC236}">
                    <a16:creationId xmlns:a16="http://schemas.microsoft.com/office/drawing/2014/main" id="{B8E96735-E99D-03B3-5BB5-B018B67255A9}"/>
                  </a:ext>
                </a:extLst>
              </p:cNvPr>
              <p:cNvSpPr/>
              <p:nvPr/>
            </p:nvSpPr>
            <p:spPr>
              <a:xfrm>
                <a:off x="26459505" y="17166296"/>
                <a:ext cx="2416950" cy="6763"/>
              </a:xfrm>
              <a:custGeom>
                <a:avLst/>
                <a:gdLst>
                  <a:gd name="connsiteX0" fmla="*/ 0 w 2416950"/>
                  <a:gd name="connsiteY0" fmla="*/ 0 h 6763"/>
                  <a:gd name="connsiteX1" fmla="*/ 2416951 w 2416950"/>
                  <a:gd name="connsiteY1" fmla="*/ 0 h 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6950" h="6763">
                    <a:moveTo>
                      <a:pt x="0" y="0"/>
                    </a:moveTo>
                    <a:lnTo>
                      <a:pt x="2416951" y="0"/>
                    </a:lnTo>
                  </a:path>
                </a:pathLst>
              </a:custGeom>
              <a:noFill/>
              <a:ln w="540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47" name="자유형 1946">
                <a:extLst>
                  <a:ext uri="{FF2B5EF4-FFF2-40B4-BE49-F238E27FC236}">
                    <a16:creationId xmlns:a16="http://schemas.microsoft.com/office/drawing/2014/main" id="{DD57291C-C52D-32DC-7B96-A8D7E3B347D9}"/>
                  </a:ext>
                </a:extLst>
              </p:cNvPr>
              <p:cNvSpPr/>
              <p:nvPr/>
            </p:nvSpPr>
            <p:spPr>
              <a:xfrm>
                <a:off x="26459505" y="15366579"/>
                <a:ext cx="2416950" cy="6763"/>
              </a:xfrm>
              <a:custGeom>
                <a:avLst/>
                <a:gdLst>
                  <a:gd name="connsiteX0" fmla="*/ 0 w 2416950"/>
                  <a:gd name="connsiteY0" fmla="*/ 0 h 6763"/>
                  <a:gd name="connsiteX1" fmla="*/ 2416951 w 2416950"/>
                  <a:gd name="connsiteY1" fmla="*/ 0 h 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16950" h="6763">
                    <a:moveTo>
                      <a:pt x="0" y="0"/>
                    </a:moveTo>
                    <a:lnTo>
                      <a:pt x="2416951" y="0"/>
                    </a:lnTo>
                  </a:path>
                </a:pathLst>
              </a:custGeom>
              <a:noFill/>
              <a:ln w="5405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948" name="그래픽 357">
                <a:extLst>
                  <a:ext uri="{FF2B5EF4-FFF2-40B4-BE49-F238E27FC236}">
                    <a16:creationId xmlns:a16="http://schemas.microsoft.com/office/drawing/2014/main" id="{0B36249E-A020-ACAA-D211-04845FF1D08D}"/>
                  </a:ext>
                </a:extLst>
              </p:cNvPr>
              <p:cNvGrpSpPr/>
              <p:nvPr/>
            </p:nvGrpSpPr>
            <p:grpSpPr>
              <a:xfrm>
                <a:off x="27286558" y="15264335"/>
                <a:ext cx="756867" cy="71100"/>
                <a:chOff x="27286558" y="15264335"/>
                <a:chExt cx="756867" cy="71100"/>
              </a:xfrm>
              <a:solidFill>
                <a:srgbClr val="000000"/>
              </a:solidFill>
            </p:grpSpPr>
            <p:sp>
              <p:nvSpPr>
                <p:cNvPr id="1949" name="자유형 1948">
                  <a:extLst>
                    <a:ext uri="{FF2B5EF4-FFF2-40B4-BE49-F238E27FC236}">
                      <a16:creationId xmlns:a16="http://schemas.microsoft.com/office/drawing/2014/main" id="{BEBBE62D-A195-2B8D-1DD1-867295F1BF00}"/>
                    </a:ext>
                  </a:extLst>
                </p:cNvPr>
                <p:cNvSpPr/>
                <p:nvPr/>
              </p:nvSpPr>
              <p:spPr>
                <a:xfrm flipV="1">
                  <a:off x="27286558" y="15266833"/>
                  <a:ext cx="50086" cy="59167"/>
                </a:xfrm>
                <a:custGeom>
                  <a:avLst/>
                  <a:gdLst>
                    <a:gd name="connsiteX0" fmla="*/ -1771 w 50086"/>
                    <a:gd name="connsiteY0" fmla="*/ 56866 h 59167"/>
                    <a:gd name="connsiteX1" fmla="*/ 48316 w 50086"/>
                    <a:gd name="connsiteY1" fmla="*/ 56866 h 59167"/>
                    <a:gd name="connsiteX2" fmla="*/ 48316 w 50086"/>
                    <a:gd name="connsiteY2" fmla="*/ 50120 h 59167"/>
                    <a:gd name="connsiteX3" fmla="*/ 27301 w 50086"/>
                    <a:gd name="connsiteY3" fmla="*/ 50120 h 59167"/>
                    <a:gd name="connsiteX4" fmla="*/ 27301 w 50086"/>
                    <a:gd name="connsiteY4" fmla="*/ -2302 h 59167"/>
                    <a:gd name="connsiteX5" fmla="*/ 19256 w 50086"/>
                    <a:gd name="connsiteY5" fmla="*/ -2302 h 59167"/>
                    <a:gd name="connsiteX6" fmla="*/ 19256 w 50086"/>
                    <a:gd name="connsiteY6" fmla="*/ 50120 h 59167"/>
                    <a:gd name="connsiteX7" fmla="*/ -1771 w 50086"/>
                    <a:gd name="connsiteY7" fmla="*/ 50120 h 59167"/>
                    <a:gd name="connsiteX8" fmla="*/ -1771 w 50086"/>
                    <a:gd name="connsiteY8" fmla="*/ 56866 h 59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0086" h="59167">
                      <a:moveTo>
                        <a:pt x="-1771" y="56866"/>
                      </a:moveTo>
                      <a:lnTo>
                        <a:pt x="48316" y="56866"/>
                      </a:lnTo>
                      <a:lnTo>
                        <a:pt x="48316" y="50120"/>
                      </a:lnTo>
                      <a:lnTo>
                        <a:pt x="27301" y="50120"/>
                      </a:lnTo>
                      <a:lnTo>
                        <a:pt x="27301" y="-2302"/>
                      </a:lnTo>
                      <a:lnTo>
                        <a:pt x="19256" y="-2302"/>
                      </a:lnTo>
                      <a:lnTo>
                        <a:pt x="19256" y="50120"/>
                      </a:lnTo>
                      <a:lnTo>
                        <a:pt x="-1771" y="50120"/>
                      </a:lnTo>
                      <a:lnTo>
                        <a:pt x="-1771" y="568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0" name="자유형 1949">
                  <a:extLst>
                    <a:ext uri="{FF2B5EF4-FFF2-40B4-BE49-F238E27FC236}">
                      <a16:creationId xmlns:a16="http://schemas.microsoft.com/office/drawing/2014/main" id="{E47146E9-0B14-28B6-C107-E98702E851FD}"/>
                    </a:ext>
                  </a:extLst>
                </p:cNvPr>
                <p:cNvSpPr/>
                <p:nvPr/>
              </p:nvSpPr>
              <p:spPr>
                <a:xfrm flipV="1">
                  <a:off x="27326422" y="15281619"/>
                  <a:ext cx="59604" cy="44382"/>
                </a:xfrm>
                <a:custGeom>
                  <a:avLst/>
                  <a:gdLst>
                    <a:gd name="connsiteX0" fmla="*/ -2427 w 59604"/>
                    <a:gd name="connsiteY0" fmla="*/ 42664 h 44382"/>
                    <a:gd name="connsiteX1" fmla="*/ 4869 w 59604"/>
                    <a:gd name="connsiteY1" fmla="*/ 42664 h 44382"/>
                    <a:gd name="connsiteX2" fmla="*/ 13993 w 59604"/>
                    <a:gd name="connsiteY2" fmla="*/ 8034 h 44382"/>
                    <a:gd name="connsiteX3" fmla="*/ 23066 w 59604"/>
                    <a:gd name="connsiteY3" fmla="*/ 42664 h 44382"/>
                    <a:gd name="connsiteX4" fmla="*/ 31670 w 59604"/>
                    <a:gd name="connsiteY4" fmla="*/ 42664 h 44382"/>
                    <a:gd name="connsiteX5" fmla="*/ 40794 w 59604"/>
                    <a:gd name="connsiteY5" fmla="*/ 8034 h 44382"/>
                    <a:gd name="connsiteX6" fmla="*/ 49880 w 59604"/>
                    <a:gd name="connsiteY6" fmla="*/ 42664 h 44382"/>
                    <a:gd name="connsiteX7" fmla="*/ 57177 w 59604"/>
                    <a:gd name="connsiteY7" fmla="*/ 42664 h 44382"/>
                    <a:gd name="connsiteX8" fmla="*/ 45553 w 59604"/>
                    <a:gd name="connsiteY8" fmla="*/ -1718 h 44382"/>
                    <a:gd name="connsiteX9" fmla="*/ 36949 w 59604"/>
                    <a:gd name="connsiteY9" fmla="*/ -1718 h 44382"/>
                    <a:gd name="connsiteX10" fmla="*/ 27394 w 59604"/>
                    <a:gd name="connsiteY10" fmla="*/ 34663 h 44382"/>
                    <a:gd name="connsiteX11" fmla="*/ 17800 w 59604"/>
                    <a:gd name="connsiteY11" fmla="*/ -1718 h 44382"/>
                    <a:gd name="connsiteX12" fmla="*/ 9184 w 59604"/>
                    <a:gd name="connsiteY12" fmla="*/ -1718 h 44382"/>
                    <a:gd name="connsiteX13" fmla="*/ -2427 w 59604"/>
                    <a:gd name="connsiteY13" fmla="*/ 42664 h 44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604" h="44382">
                      <a:moveTo>
                        <a:pt x="-2427" y="42664"/>
                      </a:moveTo>
                      <a:lnTo>
                        <a:pt x="4869" y="42664"/>
                      </a:lnTo>
                      <a:lnTo>
                        <a:pt x="13993" y="8034"/>
                      </a:lnTo>
                      <a:lnTo>
                        <a:pt x="23066" y="42664"/>
                      </a:lnTo>
                      <a:lnTo>
                        <a:pt x="31670" y="42664"/>
                      </a:lnTo>
                      <a:lnTo>
                        <a:pt x="40794" y="8034"/>
                      </a:lnTo>
                      <a:lnTo>
                        <a:pt x="49880" y="42664"/>
                      </a:lnTo>
                      <a:lnTo>
                        <a:pt x="57177" y="42664"/>
                      </a:lnTo>
                      <a:lnTo>
                        <a:pt x="45553" y="-1718"/>
                      </a:lnTo>
                      <a:lnTo>
                        <a:pt x="36949" y="-1718"/>
                      </a:lnTo>
                      <a:lnTo>
                        <a:pt x="27394" y="34663"/>
                      </a:lnTo>
                      <a:lnTo>
                        <a:pt x="17800" y="-1718"/>
                      </a:lnTo>
                      <a:lnTo>
                        <a:pt x="9184" y="-1718"/>
                      </a:lnTo>
                      <a:lnTo>
                        <a:pt x="-2427" y="4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1" name="자유형 1950">
                  <a:extLst>
                    <a:ext uri="{FF2B5EF4-FFF2-40B4-BE49-F238E27FC236}">
                      <a16:creationId xmlns:a16="http://schemas.microsoft.com/office/drawing/2014/main" id="{E10F6834-AC93-E429-5481-B76471DB1090}"/>
                    </a:ext>
                  </a:extLst>
                </p:cNvPr>
                <p:cNvSpPr/>
                <p:nvPr/>
              </p:nvSpPr>
              <p:spPr>
                <a:xfrm flipV="1">
                  <a:off x="27393911" y="15280553"/>
                  <a:ext cx="40772" cy="46601"/>
                </a:xfrm>
                <a:custGeom>
                  <a:avLst/>
                  <a:gdLst>
                    <a:gd name="connsiteX0" fmla="*/ 18619 w 40772"/>
                    <a:gd name="connsiteY0" fmla="*/ 38712 h 46601"/>
                    <a:gd name="connsiteX1" fmla="*/ 9343 w 40772"/>
                    <a:gd name="connsiteY1" fmla="*/ 34134 h 46601"/>
                    <a:gd name="connsiteX2" fmla="*/ 5929 w 40772"/>
                    <a:gd name="connsiteY2" fmla="*/ 21593 h 46601"/>
                    <a:gd name="connsiteX3" fmla="*/ 9317 w 40772"/>
                    <a:gd name="connsiteY3" fmla="*/ 9052 h 46601"/>
                    <a:gd name="connsiteX4" fmla="*/ 18619 w 40772"/>
                    <a:gd name="connsiteY4" fmla="*/ 4474 h 46601"/>
                    <a:gd name="connsiteX5" fmla="*/ 27857 w 40772"/>
                    <a:gd name="connsiteY5" fmla="*/ 9064 h 46601"/>
                    <a:gd name="connsiteX6" fmla="*/ 31271 w 40772"/>
                    <a:gd name="connsiteY6" fmla="*/ 21593 h 46601"/>
                    <a:gd name="connsiteX7" fmla="*/ 27857 w 40772"/>
                    <a:gd name="connsiteY7" fmla="*/ 34096 h 46601"/>
                    <a:gd name="connsiteX8" fmla="*/ 18619 w 40772"/>
                    <a:gd name="connsiteY8" fmla="*/ 38712 h 46601"/>
                    <a:gd name="connsiteX9" fmla="*/ 18619 w 40772"/>
                    <a:gd name="connsiteY9" fmla="*/ 44887 h 46601"/>
                    <a:gd name="connsiteX10" fmla="*/ 33568 w 40772"/>
                    <a:gd name="connsiteY10" fmla="*/ 38699 h 46601"/>
                    <a:gd name="connsiteX11" fmla="*/ 39012 w 40772"/>
                    <a:gd name="connsiteY11" fmla="*/ 21593 h 46601"/>
                    <a:gd name="connsiteX12" fmla="*/ 33568 w 40772"/>
                    <a:gd name="connsiteY12" fmla="*/ 4487 h 46601"/>
                    <a:gd name="connsiteX13" fmla="*/ 18619 w 40772"/>
                    <a:gd name="connsiteY13" fmla="*/ -1714 h 46601"/>
                    <a:gd name="connsiteX14" fmla="*/ 3645 w 40772"/>
                    <a:gd name="connsiteY14" fmla="*/ 4487 h 46601"/>
                    <a:gd name="connsiteX15" fmla="*/ -1761 w 40772"/>
                    <a:gd name="connsiteY15" fmla="*/ 21593 h 46601"/>
                    <a:gd name="connsiteX16" fmla="*/ 3645 w 40772"/>
                    <a:gd name="connsiteY16" fmla="*/ 38699 h 46601"/>
                    <a:gd name="connsiteX17" fmla="*/ 18619 w 40772"/>
                    <a:gd name="connsiteY17" fmla="*/ 44887 h 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772" h="46601">
                      <a:moveTo>
                        <a:pt x="18619" y="38712"/>
                      </a:moveTo>
                      <a:cubicBezTo>
                        <a:pt x="14711" y="38712"/>
                        <a:pt x="11618" y="37186"/>
                        <a:pt x="9343" y="34134"/>
                      </a:cubicBezTo>
                      <a:cubicBezTo>
                        <a:pt x="7067" y="31082"/>
                        <a:pt x="5929" y="26902"/>
                        <a:pt x="5929" y="21593"/>
                      </a:cubicBezTo>
                      <a:cubicBezTo>
                        <a:pt x="5929" y="16284"/>
                        <a:pt x="7059" y="12103"/>
                        <a:pt x="9317" y="9052"/>
                      </a:cubicBezTo>
                      <a:cubicBezTo>
                        <a:pt x="11585" y="6000"/>
                        <a:pt x="14685" y="4474"/>
                        <a:pt x="18619" y="4474"/>
                      </a:cubicBezTo>
                      <a:cubicBezTo>
                        <a:pt x="22511" y="4474"/>
                        <a:pt x="25590" y="6004"/>
                        <a:pt x="27857" y="9064"/>
                      </a:cubicBezTo>
                      <a:cubicBezTo>
                        <a:pt x="30133" y="12133"/>
                        <a:pt x="31271" y="16309"/>
                        <a:pt x="31271" y="21593"/>
                      </a:cubicBezTo>
                      <a:cubicBezTo>
                        <a:pt x="31271" y="26851"/>
                        <a:pt x="30133" y="31019"/>
                        <a:pt x="27857" y="34096"/>
                      </a:cubicBezTo>
                      <a:cubicBezTo>
                        <a:pt x="25590" y="37173"/>
                        <a:pt x="22511" y="38712"/>
                        <a:pt x="18619" y="38712"/>
                      </a:cubicBezTo>
                      <a:close/>
                      <a:moveTo>
                        <a:pt x="18619" y="44887"/>
                      </a:moveTo>
                      <a:cubicBezTo>
                        <a:pt x="24964" y="44887"/>
                        <a:pt x="29947" y="42824"/>
                        <a:pt x="33568" y="38699"/>
                      </a:cubicBezTo>
                      <a:cubicBezTo>
                        <a:pt x="37197" y="34582"/>
                        <a:pt x="39012" y="28880"/>
                        <a:pt x="39012" y="21593"/>
                      </a:cubicBezTo>
                      <a:cubicBezTo>
                        <a:pt x="39012" y="14331"/>
                        <a:pt x="37197" y="8629"/>
                        <a:pt x="33568" y="4487"/>
                      </a:cubicBezTo>
                      <a:cubicBezTo>
                        <a:pt x="29947" y="353"/>
                        <a:pt x="24964" y="-1714"/>
                        <a:pt x="18619" y="-1714"/>
                      </a:cubicBezTo>
                      <a:cubicBezTo>
                        <a:pt x="12249" y="-1714"/>
                        <a:pt x="7257" y="353"/>
                        <a:pt x="3645" y="4487"/>
                      </a:cubicBezTo>
                      <a:cubicBezTo>
                        <a:pt x="41" y="8629"/>
                        <a:pt x="-1761" y="14331"/>
                        <a:pt x="-1761" y="21593"/>
                      </a:cubicBezTo>
                      <a:cubicBezTo>
                        <a:pt x="-1761" y="28880"/>
                        <a:pt x="41" y="34582"/>
                        <a:pt x="3645" y="38699"/>
                      </a:cubicBezTo>
                      <a:cubicBezTo>
                        <a:pt x="7257" y="42824"/>
                        <a:pt x="12249" y="44887"/>
                        <a:pt x="18619" y="4488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2" name="자유형 1951">
                  <a:extLst>
                    <a:ext uri="{FF2B5EF4-FFF2-40B4-BE49-F238E27FC236}">
                      <a16:creationId xmlns:a16="http://schemas.microsoft.com/office/drawing/2014/main" id="{6DC8C906-2FE2-401A-29DB-A4107D9D6828}"/>
                    </a:ext>
                  </a:extLst>
                </p:cNvPr>
                <p:cNvSpPr/>
                <p:nvPr/>
              </p:nvSpPr>
              <p:spPr>
                <a:xfrm flipV="1">
                  <a:off x="27439120" y="15326001"/>
                  <a:ext cx="6767" cy="6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7" h="6763"/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3" name="자유형 1952">
                  <a:extLst>
                    <a:ext uri="{FF2B5EF4-FFF2-40B4-BE49-F238E27FC236}">
                      <a16:creationId xmlns:a16="http://schemas.microsoft.com/office/drawing/2014/main" id="{5B4AA9E1-A495-50D3-9239-4531E9163C83}"/>
                    </a:ext>
                  </a:extLst>
                </p:cNvPr>
                <p:cNvSpPr/>
                <p:nvPr/>
              </p:nvSpPr>
              <p:spPr>
                <a:xfrm flipV="1">
                  <a:off x="27472588" y="15264335"/>
                  <a:ext cx="7296" cy="61665"/>
                </a:xfrm>
                <a:custGeom>
                  <a:avLst/>
                  <a:gdLst>
                    <a:gd name="connsiteX0" fmla="*/ -683 w 7296"/>
                    <a:gd name="connsiteY0" fmla="*/ 59265 h 61665"/>
                    <a:gd name="connsiteX1" fmla="*/ 6614 w 7296"/>
                    <a:gd name="connsiteY1" fmla="*/ 59265 h 61665"/>
                    <a:gd name="connsiteX2" fmla="*/ 6614 w 7296"/>
                    <a:gd name="connsiteY2" fmla="*/ -2401 h 61665"/>
                    <a:gd name="connsiteX3" fmla="*/ -683 w 7296"/>
                    <a:gd name="connsiteY3" fmla="*/ -2401 h 61665"/>
                    <a:gd name="connsiteX4" fmla="*/ -683 w 7296"/>
                    <a:gd name="connsiteY4" fmla="*/ 59265 h 61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61665">
                      <a:moveTo>
                        <a:pt x="-683" y="59265"/>
                      </a:moveTo>
                      <a:lnTo>
                        <a:pt x="6614" y="59265"/>
                      </a:lnTo>
                      <a:lnTo>
                        <a:pt x="6614" y="-2401"/>
                      </a:lnTo>
                      <a:lnTo>
                        <a:pt x="-683" y="-2401"/>
                      </a:lnTo>
                      <a:lnTo>
                        <a:pt x="-683" y="59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4" name="자유형 1953">
                  <a:extLst>
                    <a:ext uri="{FF2B5EF4-FFF2-40B4-BE49-F238E27FC236}">
                      <a16:creationId xmlns:a16="http://schemas.microsoft.com/office/drawing/2014/main" id="{B574BFBC-A827-36BF-3372-4042599DC410}"/>
                    </a:ext>
                  </a:extLst>
                </p:cNvPr>
                <p:cNvSpPr/>
                <p:nvPr/>
              </p:nvSpPr>
              <p:spPr>
                <a:xfrm flipV="1">
                  <a:off x="27491979" y="15280553"/>
                  <a:ext cx="40772" cy="46601"/>
                </a:xfrm>
                <a:custGeom>
                  <a:avLst/>
                  <a:gdLst>
                    <a:gd name="connsiteX0" fmla="*/ 18633 w 40772"/>
                    <a:gd name="connsiteY0" fmla="*/ 38712 h 46601"/>
                    <a:gd name="connsiteX1" fmla="*/ 9357 w 40772"/>
                    <a:gd name="connsiteY1" fmla="*/ 34134 h 46601"/>
                    <a:gd name="connsiteX2" fmla="*/ 5944 w 40772"/>
                    <a:gd name="connsiteY2" fmla="*/ 21593 h 46601"/>
                    <a:gd name="connsiteX3" fmla="*/ 9332 w 40772"/>
                    <a:gd name="connsiteY3" fmla="*/ 9052 h 46601"/>
                    <a:gd name="connsiteX4" fmla="*/ 18633 w 40772"/>
                    <a:gd name="connsiteY4" fmla="*/ 4474 h 46601"/>
                    <a:gd name="connsiteX5" fmla="*/ 27872 w 40772"/>
                    <a:gd name="connsiteY5" fmla="*/ 9064 h 46601"/>
                    <a:gd name="connsiteX6" fmla="*/ 31285 w 40772"/>
                    <a:gd name="connsiteY6" fmla="*/ 21593 h 46601"/>
                    <a:gd name="connsiteX7" fmla="*/ 27872 w 40772"/>
                    <a:gd name="connsiteY7" fmla="*/ 34096 h 46601"/>
                    <a:gd name="connsiteX8" fmla="*/ 18633 w 40772"/>
                    <a:gd name="connsiteY8" fmla="*/ 38712 h 46601"/>
                    <a:gd name="connsiteX9" fmla="*/ 18633 w 40772"/>
                    <a:gd name="connsiteY9" fmla="*/ 44887 h 46601"/>
                    <a:gd name="connsiteX10" fmla="*/ 33582 w 40772"/>
                    <a:gd name="connsiteY10" fmla="*/ 38699 h 46601"/>
                    <a:gd name="connsiteX11" fmla="*/ 39026 w 40772"/>
                    <a:gd name="connsiteY11" fmla="*/ 21593 h 46601"/>
                    <a:gd name="connsiteX12" fmla="*/ 33582 w 40772"/>
                    <a:gd name="connsiteY12" fmla="*/ 4487 h 46601"/>
                    <a:gd name="connsiteX13" fmla="*/ 18633 w 40772"/>
                    <a:gd name="connsiteY13" fmla="*/ -1714 h 46601"/>
                    <a:gd name="connsiteX14" fmla="*/ 3660 w 40772"/>
                    <a:gd name="connsiteY14" fmla="*/ 4487 h 46601"/>
                    <a:gd name="connsiteX15" fmla="*/ -1746 w 40772"/>
                    <a:gd name="connsiteY15" fmla="*/ 21593 h 46601"/>
                    <a:gd name="connsiteX16" fmla="*/ 3660 w 40772"/>
                    <a:gd name="connsiteY16" fmla="*/ 38699 h 46601"/>
                    <a:gd name="connsiteX17" fmla="*/ 18633 w 40772"/>
                    <a:gd name="connsiteY17" fmla="*/ 44887 h 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772" h="46601">
                      <a:moveTo>
                        <a:pt x="18633" y="38712"/>
                      </a:moveTo>
                      <a:cubicBezTo>
                        <a:pt x="14725" y="38712"/>
                        <a:pt x="11633" y="37186"/>
                        <a:pt x="9357" y="34134"/>
                      </a:cubicBezTo>
                      <a:cubicBezTo>
                        <a:pt x="7082" y="31082"/>
                        <a:pt x="5944" y="26902"/>
                        <a:pt x="5944" y="21593"/>
                      </a:cubicBezTo>
                      <a:cubicBezTo>
                        <a:pt x="5944" y="16284"/>
                        <a:pt x="7073" y="12103"/>
                        <a:pt x="9332" y="9052"/>
                      </a:cubicBezTo>
                      <a:cubicBezTo>
                        <a:pt x="11599" y="6000"/>
                        <a:pt x="14700" y="4474"/>
                        <a:pt x="18633" y="4474"/>
                      </a:cubicBezTo>
                      <a:cubicBezTo>
                        <a:pt x="22525" y="4474"/>
                        <a:pt x="25604" y="6004"/>
                        <a:pt x="27872" y="9064"/>
                      </a:cubicBezTo>
                      <a:cubicBezTo>
                        <a:pt x="30147" y="12133"/>
                        <a:pt x="31285" y="16309"/>
                        <a:pt x="31285" y="21593"/>
                      </a:cubicBezTo>
                      <a:cubicBezTo>
                        <a:pt x="31285" y="26851"/>
                        <a:pt x="30147" y="31019"/>
                        <a:pt x="27872" y="34096"/>
                      </a:cubicBezTo>
                      <a:cubicBezTo>
                        <a:pt x="25604" y="37173"/>
                        <a:pt x="22525" y="38712"/>
                        <a:pt x="18633" y="38712"/>
                      </a:cubicBezTo>
                      <a:close/>
                      <a:moveTo>
                        <a:pt x="18633" y="44887"/>
                      </a:moveTo>
                      <a:cubicBezTo>
                        <a:pt x="24978" y="44887"/>
                        <a:pt x="29961" y="42824"/>
                        <a:pt x="33582" y="38699"/>
                      </a:cubicBezTo>
                      <a:cubicBezTo>
                        <a:pt x="37211" y="34582"/>
                        <a:pt x="39026" y="28880"/>
                        <a:pt x="39026" y="21593"/>
                      </a:cubicBezTo>
                      <a:cubicBezTo>
                        <a:pt x="39026" y="14331"/>
                        <a:pt x="37211" y="8629"/>
                        <a:pt x="33582" y="4487"/>
                      </a:cubicBezTo>
                      <a:cubicBezTo>
                        <a:pt x="29961" y="353"/>
                        <a:pt x="24978" y="-1714"/>
                        <a:pt x="18633" y="-1714"/>
                      </a:cubicBezTo>
                      <a:cubicBezTo>
                        <a:pt x="12263" y="-1714"/>
                        <a:pt x="7272" y="353"/>
                        <a:pt x="3660" y="4487"/>
                      </a:cubicBezTo>
                      <a:cubicBezTo>
                        <a:pt x="56" y="8629"/>
                        <a:pt x="-1746" y="14331"/>
                        <a:pt x="-1746" y="21593"/>
                      </a:cubicBezTo>
                      <a:cubicBezTo>
                        <a:pt x="-1746" y="28880"/>
                        <a:pt x="56" y="34582"/>
                        <a:pt x="3660" y="38699"/>
                      </a:cubicBezTo>
                      <a:cubicBezTo>
                        <a:pt x="7272" y="42824"/>
                        <a:pt x="12263" y="44887"/>
                        <a:pt x="18633" y="4488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5" name="자유형 1954">
                  <a:extLst>
                    <a:ext uri="{FF2B5EF4-FFF2-40B4-BE49-F238E27FC236}">
                      <a16:creationId xmlns:a16="http://schemas.microsoft.com/office/drawing/2014/main" id="{C79DFD40-B51E-4475-36A5-A7F3D2E55D72}"/>
                    </a:ext>
                  </a:extLst>
                </p:cNvPr>
                <p:cNvSpPr/>
                <p:nvPr/>
              </p:nvSpPr>
              <p:spPr>
                <a:xfrm flipV="1">
                  <a:off x="27541668" y="15280553"/>
                  <a:ext cx="35138" cy="46601"/>
                </a:xfrm>
                <a:custGeom>
                  <a:avLst/>
                  <a:gdLst>
                    <a:gd name="connsiteX0" fmla="*/ 33621 w 35138"/>
                    <a:gd name="connsiteY0" fmla="*/ 42123 h 46601"/>
                    <a:gd name="connsiteX1" fmla="*/ 33621 w 35138"/>
                    <a:gd name="connsiteY1" fmla="*/ 35300 h 46601"/>
                    <a:gd name="connsiteX2" fmla="*/ 27415 w 35138"/>
                    <a:gd name="connsiteY2" fmla="*/ 37862 h 46601"/>
                    <a:gd name="connsiteX3" fmla="*/ 21134 w 35138"/>
                    <a:gd name="connsiteY3" fmla="*/ 38712 h 46601"/>
                    <a:gd name="connsiteX4" fmla="*/ 10094 w 35138"/>
                    <a:gd name="connsiteY4" fmla="*/ 34210 h 46601"/>
                    <a:gd name="connsiteX5" fmla="*/ 6173 w 35138"/>
                    <a:gd name="connsiteY5" fmla="*/ 21593 h 46601"/>
                    <a:gd name="connsiteX6" fmla="*/ 10094 w 35138"/>
                    <a:gd name="connsiteY6" fmla="*/ 8963 h 46601"/>
                    <a:gd name="connsiteX7" fmla="*/ 21134 w 35138"/>
                    <a:gd name="connsiteY7" fmla="*/ 4474 h 46601"/>
                    <a:gd name="connsiteX8" fmla="*/ 27415 w 35138"/>
                    <a:gd name="connsiteY8" fmla="*/ 5323 h 46601"/>
                    <a:gd name="connsiteX9" fmla="*/ 33621 w 35138"/>
                    <a:gd name="connsiteY9" fmla="*/ 7885 h 46601"/>
                    <a:gd name="connsiteX10" fmla="*/ 33621 w 35138"/>
                    <a:gd name="connsiteY10" fmla="*/ 1139 h 46601"/>
                    <a:gd name="connsiteX11" fmla="*/ 27288 w 35138"/>
                    <a:gd name="connsiteY11" fmla="*/ -992 h 46601"/>
                    <a:gd name="connsiteX12" fmla="*/ 20334 w 35138"/>
                    <a:gd name="connsiteY12" fmla="*/ -1714 h 46601"/>
                    <a:gd name="connsiteX13" fmla="*/ 4383 w 35138"/>
                    <a:gd name="connsiteY13" fmla="*/ 4588 h 46601"/>
                    <a:gd name="connsiteX14" fmla="*/ -1517 w 35138"/>
                    <a:gd name="connsiteY14" fmla="*/ 21593 h 46601"/>
                    <a:gd name="connsiteX15" fmla="*/ 4447 w 35138"/>
                    <a:gd name="connsiteY15" fmla="*/ 38661 h 46601"/>
                    <a:gd name="connsiteX16" fmla="*/ 20817 w 35138"/>
                    <a:gd name="connsiteY16" fmla="*/ 44887 h 46601"/>
                    <a:gd name="connsiteX17" fmla="*/ 27390 w 35138"/>
                    <a:gd name="connsiteY17" fmla="*/ 44190 h 46601"/>
                    <a:gd name="connsiteX18" fmla="*/ 33621 w 35138"/>
                    <a:gd name="connsiteY18" fmla="*/ 42123 h 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5138" h="46601">
                      <a:moveTo>
                        <a:pt x="33621" y="42123"/>
                      </a:moveTo>
                      <a:lnTo>
                        <a:pt x="33621" y="35300"/>
                      </a:lnTo>
                      <a:cubicBezTo>
                        <a:pt x="31556" y="36442"/>
                        <a:pt x="29488" y="37296"/>
                        <a:pt x="27415" y="37862"/>
                      </a:cubicBezTo>
                      <a:cubicBezTo>
                        <a:pt x="25343" y="38428"/>
                        <a:pt x="23249" y="38712"/>
                        <a:pt x="21134" y="38712"/>
                      </a:cubicBezTo>
                      <a:cubicBezTo>
                        <a:pt x="16396" y="38712"/>
                        <a:pt x="12716" y="37211"/>
                        <a:pt x="10094" y="34210"/>
                      </a:cubicBezTo>
                      <a:cubicBezTo>
                        <a:pt x="7480" y="31217"/>
                        <a:pt x="6173" y="27012"/>
                        <a:pt x="6173" y="21593"/>
                      </a:cubicBezTo>
                      <a:cubicBezTo>
                        <a:pt x="6173" y="16174"/>
                        <a:pt x="7480" y="11964"/>
                        <a:pt x="10094" y="8963"/>
                      </a:cubicBezTo>
                      <a:cubicBezTo>
                        <a:pt x="12716" y="5970"/>
                        <a:pt x="16396" y="4474"/>
                        <a:pt x="21134" y="4474"/>
                      </a:cubicBezTo>
                      <a:cubicBezTo>
                        <a:pt x="23249" y="4474"/>
                        <a:pt x="25343" y="4757"/>
                        <a:pt x="27415" y="5323"/>
                      </a:cubicBezTo>
                      <a:cubicBezTo>
                        <a:pt x="29488" y="5890"/>
                        <a:pt x="31556" y="6744"/>
                        <a:pt x="33621" y="7885"/>
                      </a:cubicBezTo>
                      <a:lnTo>
                        <a:pt x="33621" y="1139"/>
                      </a:lnTo>
                      <a:cubicBezTo>
                        <a:pt x="31582" y="192"/>
                        <a:pt x="29471" y="-518"/>
                        <a:pt x="27288" y="-992"/>
                      </a:cubicBezTo>
                      <a:cubicBezTo>
                        <a:pt x="25114" y="-1473"/>
                        <a:pt x="22796" y="-1714"/>
                        <a:pt x="20334" y="-1714"/>
                      </a:cubicBezTo>
                      <a:cubicBezTo>
                        <a:pt x="13643" y="-1714"/>
                        <a:pt x="8326" y="386"/>
                        <a:pt x="4383" y="4588"/>
                      </a:cubicBezTo>
                      <a:cubicBezTo>
                        <a:pt x="450" y="8789"/>
                        <a:pt x="-1517" y="14458"/>
                        <a:pt x="-1517" y="21593"/>
                      </a:cubicBezTo>
                      <a:cubicBezTo>
                        <a:pt x="-1517" y="28829"/>
                        <a:pt x="471" y="34518"/>
                        <a:pt x="4447" y="38661"/>
                      </a:cubicBezTo>
                      <a:cubicBezTo>
                        <a:pt x="8431" y="42812"/>
                        <a:pt x="13888" y="44887"/>
                        <a:pt x="20817" y="44887"/>
                      </a:cubicBezTo>
                      <a:cubicBezTo>
                        <a:pt x="23059" y="44887"/>
                        <a:pt x="25250" y="44655"/>
                        <a:pt x="27390" y="44190"/>
                      </a:cubicBezTo>
                      <a:cubicBezTo>
                        <a:pt x="29530" y="43733"/>
                        <a:pt x="31607" y="43044"/>
                        <a:pt x="33621" y="4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6" name="자유형 1955">
                  <a:extLst>
                    <a:ext uri="{FF2B5EF4-FFF2-40B4-BE49-F238E27FC236}">
                      <a16:creationId xmlns:a16="http://schemas.microsoft.com/office/drawing/2014/main" id="{D68A2064-5FE8-F1C1-99EA-26E37E0332A5}"/>
                    </a:ext>
                  </a:extLst>
                </p:cNvPr>
                <p:cNvSpPr/>
                <p:nvPr/>
              </p:nvSpPr>
              <p:spPr>
                <a:xfrm flipV="1">
                  <a:off x="27586713" y="15280553"/>
                  <a:ext cx="37523" cy="46601"/>
                </a:xfrm>
                <a:custGeom>
                  <a:avLst/>
                  <a:gdLst>
                    <a:gd name="connsiteX0" fmla="*/ 21333 w 37523"/>
                    <a:gd name="connsiteY0" fmla="*/ 21745 h 46601"/>
                    <a:gd name="connsiteX1" fmla="*/ 9075 w 37523"/>
                    <a:gd name="connsiteY1" fmla="*/ 19729 h 46601"/>
                    <a:gd name="connsiteX2" fmla="*/ 5661 w 37523"/>
                    <a:gd name="connsiteY2" fmla="*/ 12830 h 46601"/>
                    <a:gd name="connsiteX3" fmla="*/ 8224 w 37523"/>
                    <a:gd name="connsiteY3" fmla="*/ 6668 h 46601"/>
                    <a:gd name="connsiteX4" fmla="*/ 15178 w 37523"/>
                    <a:gd name="connsiteY4" fmla="*/ 4398 h 46601"/>
                    <a:gd name="connsiteX5" fmla="*/ 24924 w 37523"/>
                    <a:gd name="connsiteY5" fmla="*/ 8696 h 46601"/>
                    <a:gd name="connsiteX6" fmla="*/ 28592 w 37523"/>
                    <a:gd name="connsiteY6" fmla="*/ 20122 h 46601"/>
                    <a:gd name="connsiteX7" fmla="*/ 28592 w 37523"/>
                    <a:gd name="connsiteY7" fmla="*/ 21745 h 46601"/>
                    <a:gd name="connsiteX8" fmla="*/ 21333 w 37523"/>
                    <a:gd name="connsiteY8" fmla="*/ 21745 h 46601"/>
                    <a:gd name="connsiteX9" fmla="*/ 35888 w 37523"/>
                    <a:gd name="connsiteY9" fmla="*/ 24763 h 46601"/>
                    <a:gd name="connsiteX10" fmla="*/ 35888 w 37523"/>
                    <a:gd name="connsiteY10" fmla="*/ -560 h 46601"/>
                    <a:gd name="connsiteX11" fmla="*/ 28592 w 37523"/>
                    <a:gd name="connsiteY11" fmla="*/ -560 h 46601"/>
                    <a:gd name="connsiteX12" fmla="*/ 28592 w 37523"/>
                    <a:gd name="connsiteY12" fmla="*/ 6173 h 46601"/>
                    <a:gd name="connsiteX13" fmla="*/ 22361 w 37523"/>
                    <a:gd name="connsiteY13" fmla="*/ 213 h 46601"/>
                    <a:gd name="connsiteX14" fmla="*/ 13237 w 37523"/>
                    <a:gd name="connsiteY14" fmla="*/ -1714 h 46601"/>
                    <a:gd name="connsiteX15" fmla="*/ 2387 w 37523"/>
                    <a:gd name="connsiteY15" fmla="*/ 2115 h 46601"/>
                    <a:gd name="connsiteX16" fmla="*/ -1636 w 37523"/>
                    <a:gd name="connsiteY16" fmla="*/ 12361 h 46601"/>
                    <a:gd name="connsiteX17" fmla="*/ 3377 w 37523"/>
                    <a:gd name="connsiteY17" fmla="*/ 23647 h 46601"/>
                    <a:gd name="connsiteX18" fmla="*/ 18351 w 37523"/>
                    <a:gd name="connsiteY18" fmla="*/ 27451 h 46601"/>
                    <a:gd name="connsiteX19" fmla="*/ 28592 w 37523"/>
                    <a:gd name="connsiteY19" fmla="*/ 27451 h 46601"/>
                    <a:gd name="connsiteX20" fmla="*/ 28592 w 37523"/>
                    <a:gd name="connsiteY20" fmla="*/ 28174 h 46601"/>
                    <a:gd name="connsiteX21" fmla="*/ 25280 w 37523"/>
                    <a:gd name="connsiteY21" fmla="*/ 35960 h 46601"/>
                    <a:gd name="connsiteX22" fmla="*/ 15978 w 37523"/>
                    <a:gd name="connsiteY22" fmla="*/ 38712 h 46601"/>
                    <a:gd name="connsiteX23" fmla="*/ 8554 w 37523"/>
                    <a:gd name="connsiteY23" fmla="*/ 37799 h 46601"/>
                    <a:gd name="connsiteX24" fmla="*/ 1626 w 37523"/>
                    <a:gd name="connsiteY24" fmla="*/ 35060 h 46601"/>
                    <a:gd name="connsiteX25" fmla="*/ 1626 w 37523"/>
                    <a:gd name="connsiteY25" fmla="*/ 41806 h 46601"/>
                    <a:gd name="connsiteX26" fmla="*/ 9392 w 37523"/>
                    <a:gd name="connsiteY26" fmla="*/ 44114 h 46601"/>
                    <a:gd name="connsiteX27" fmla="*/ 16727 w 37523"/>
                    <a:gd name="connsiteY27" fmla="*/ 44887 h 46601"/>
                    <a:gd name="connsiteX28" fmla="*/ 31130 w 37523"/>
                    <a:gd name="connsiteY28" fmla="*/ 39891 h 46601"/>
                    <a:gd name="connsiteX29" fmla="*/ 35888 w 37523"/>
                    <a:gd name="connsiteY29" fmla="*/ 24763 h 46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7523" h="46601">
                      <a:moveTo>
                        <a:pt x="21333" y="21745"/>
                      </a:moveTo>
                      <a:cubicBezTo>
                        <a:pt x="15436" y="21745"/>
                        <a:pt x="11350" y="21073"/>
                        <a:pt x="9075" y="19729"/>
                      </a:cubicBezTo>
                      <a:cubicBezTo>
                        <a:pt x="6799" y="18385"/>
                        <a:pt x="5661" y="16085"/>
                        <a:pt x="5661" y="12830"/>
                      </a:cubicBezTo>
                      <a:cubicBezTo>
                        <a:pt x="5661" y="10244"/>
                        <a:pt x="6515" y="8189"/>
                        <a:pt x="8224" y="6668"/>
                      </a:cubicBezTo>
                      <a:cubicBezTo>
                        <a:pt x="9933" y="5154"/>
                        <a:pt x="12251" y="4398"/>
                        <a:pt x="15178" y="4398"/>
                      </a:cubicBezTo>
                      <a:cubicBezTo>
                        <a:pt x="19231" y="4398"/>
                        <a:pt x="22479" y="5831"/>
                        <a:pt x="24924" y="8696"/>
                      </a:cubicBezTo>
                      <a:cubicBezTo>
                        <a:pt x="27369" y="11562"/>
                        <a:pt x="28592" y="15371"/>
                        <a:pt x="28592" y="20122"/>
                      </a:cubicBezTo>
                      <a:lnTo>
                        <a:pt x="28592" y="21745"/>
                      </a:lnTo>
                      <a:lnTo>
                        <a:pt x="21333" y="21745"/>
                      </a:lnTo>
                      <a:close/>
                      <a:moveTo>
                        <a:pt x="35888" y="24763"/>
                      </a:moveTo>
                      <a:lnTo>
                        <a:pt x="35888" y="-560"/>
                      </a:lnTo>
                      <a:lnTo>
                        <a:pt x="28592" y="-560"/>
                      </a:lnTo>
                      <a:lnTo>
                        <a:pt x="28592" y="6173"/>
                      </a:lnTo>
                      <a:cubicBezTo>
                        <a:pt x="26925" y="3485"/>
                        <a:pt x="24848" y="1498"/>
                        <a:pt x="22361" y="213"/>
                      </a:cubicBezTo>
                      <a:cubicBezTo>
                        <a:pt x="19874" y="-1072"/>
                        <a:pt x="16832" y="-1714"/>
                        <a:pt x="13237" y="-1714"/>
                      </a:cubicBezTo>
                      <a:cubicBezTo>
                        <a:pt x="8694" y="-1714"/>
                        <a:pt x="5077" y="-438"/>
                        <a:pt x="2387" y="2115"/>
                      </a:cubicBezTo>
                      <a:cubicBezTo>
                        <a:pt x="-295" y="4668"/>
                        <a:pt x="-1636" y="8084"/>
                        <a:pt x="-1636" y="12361"/>
                      </a:cubicBezTo>
                      <a:cubicBezTo>
                        <a:pt x="-1636" y="17349"/>
                        <a:pt x="35" y="21111"/>
                        <a:pt x="3377" y="23647"/>
                      </a:cubicBezTo>
                      <a:cubicBezTo>
                        <a:pt x="6727" y="26183"/>
                        <a:pt x="11718" y="27451"/>
                        <a:pt x="18351" y="27451"/>
                      </a:cubicBezTo>
                      <a:lnTo>
                        <a:pt x="28592" y="27451"/>
                      </a:lnTo>
                      <a:lnTo>
                        <a:pt x="28592" y="28174"/>
                      </a:lnTo>
                      <a:cubicBezTo>
                        <a:pt x="28592" y="31530"/>
                        <a:pt x="27488" y="34125"/>
                        <a:pt x="25280" y="35960"/>
                      </a:cubicBezTo>
                      <a:cubicBezTo>
                        <a:pt x="23071" y="37794"/>
                        <a:pt x="19971" y="38712"/>
                        <a:pt x="15978" y="38712"/>
                      </a:cubicBezTo>
                      <a:cubicBezTo>
                        <a:pt x="13440" y="38712"/>
                        <a:pt x="10965" y="38407"/>
                        <a:pt x="8554" y="37799"/>
                      </a:cubicBezTo>
                      <a:cubicBezTo>
                        <a:pt x="6152" y="37190"/>
                        <a:pt x="3842" y="36277"/>
                        <a:pt x="1626" y="35060"/>
                      </a:cubicBezTo>
                      <a:lnTo>
                        <a:pt x="1626" y="41806"/>
                      </a:lnTo>
                      <a:cubicBezTo>
                        <a:pt x="4291" y="42837"/>
                        <a:pt x="6879" y="43606"/>
                        <a:pt x="9392" y="44114"/>
                      </a:cubicBezTo>
                      <a:cubicBezTo>
                        <a:pt x="11904" y="44629"/>
                        <a:pt x="14349" y="44887"/>
                        <a:pt x="16727" y="44887"/>
                      </a:cubicBezTo>
                      <a:cubicBezTo>
                        <a:pt x="23156" y="44887"/>
                        <a:pt x="27957" y="43222"/>
                        <a:pt x="31130" y="39891"/>
                      </a:cubicBezTo>
                      <a:cubicBezTo>
                        <a:pt x="34302" y="36569"/>
                        <a:pt x="35888" y="31526"/>
                        <a:pt x="35888" y="247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7" name="자유형 1956">
                  <a:extLst>
                    <a:ext uri="{FF2B5EF4-FFF2-40B4-BE49-F238E27FC236}">
                      <a16:creationId xmlns:a16="http://schemas.microsoft.com/office/drawing/2014/main" id="{47608086-0D5B-E99A-4A8D-6A61C707AB7B}"/>
                    </a:ext>
                  </a:extLst>
                </p:cNvPr>
                <p:cNvSpPr/>
                <p:nvPr/>
              </p:nvSpPr>
              <p:spPr>
                <a:xfrm flipV="1">
                  <a:off x="27639260" y="15264335"/>
                  <a:ext cx="7296" cy="61665"/>
                </a:xfrm>
                <a:custGeom>
                  <a:avLst/>
                  <a:gdLst>
                    <a:gd name="connsiteX0" fmla="*/ -658 w 7296"/>
                    <a:gd name="connsiteY0" fmla="*/ 59265 h 61665"/>
                    <a:gd name="connsiteX1" fmla="*/ 6639 w 7296"/>
                    <a:gd name="connsiteY1" fmla="*/ 59265 h 61665"/>
                    <a:gd name="connsiteX2" fmla="*/ 6639 w 7296"/>
                    <a:gd name="connsiteY2" fmla="*/ -2401 h 61665"/>
                    <a:gd name="connsiteX3" fmla="*/ -658 w 7296"/>
                    <a:gd name="connsiteY3" fmla="*/ -2401 h 61665"/>
                    <a:gd name="connsiteX4" fmla="*/ -658 w 7296"/>
                    <a:gd name="connsiteY4" fmla="*/ 59265 h 61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296" h="61665">
                      <a:moveTo>
                        <a:pt x="-658" y="59265"/>
                      </a:moveTo>
                      <a:lnTo>
                        <a:pt x="6639" y="59265"/>
                      </a:lnTo>
                      <a:lnTo>
                        <a:pt x="6639" y="-2401"/>
                      </a:lnTo>
                      <a:lnTo>
                        <a:pt x="-658" y="-2401"/>
                      </a:lnTo>
                      <a:lnTo>
                        <a:pt x="-658" y="592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8" name="자유형 1957">
                  <a:extLst>
                    <a:ext uri="{FF2B5EF4-FFF2-40B4-BE49-F238E27FC236}">
                      <a16:creationId xmlns:a16="http://schemas.microsoft.com/office/drawing/2014/main" id="{389B5C52-B72E-F5F4-9D57-6DE66EE99212}"/>
                    </a:ext>
                  </a:extLst>
                </p:cNvPr>
                <p:cNvSpPr/>
                <p:nvPr/>
              </p:nvSpPr>
              <p:spPr>
                <a:xfrm flipV="1">
                  <a:off x="27660441" y="15315932"/>
                  <a:ext cx="11611" cy="19502"/>
                </a:xfrm>
                <a:custGeom>
                  <a:avLst/>
                  <a:gdLst>
                    <a:gd name="connsiteX0" fmla="*/ 2533 w 11611"/>
                    <a:gd name="connsiteY0" fmla="*/ 19513 h 19502"/>
                    <a:gd name="connsiteX1" fmla="*/ 10896 w 11611"/>
                    <a:gd name="connsiteY1" fmla="*/ 19513 h 19502"/>
                    <a:gd name="connsiteX2" fmla="*/ 10896 w 11611"/>
                    <a:gd name="connsiteY2" fmla="*/ 12691 h 19502"/>
                    <a:gd name="connsiteX3" fmla="*/ 4398 w 11611"/>
                    <a:gd name="connsiteY3" fmla="*/ 10 h 19502"/>
                    <a:gd name="connsiteX4" fmla="*/ -716 w 11611"/>
                    <a:gd name="connsiteY4" fmla="*/ 10 h 19502"/>
                    <a:gd name="connsiteX5" fmla="*/ 2533 w 11611"/>
                    <a:gd name="connsiteY5" fmla="*/ 12691 h 19502"/>
                    <a:gd name="connsiteX6" fmla="*/ 2533 w 11611"/>
                    <a:gd name="connsiteY6" fmla="*/ 19513 h 1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611" h="19502">
                      <a:moveTo>
                        <a:pt x="2533" y="19513"/>
                      </a:moveTo>
                      <a:lnTo>
                        <a:pt x="10896" y="19513"/>
                      </a:lnTo>
                      <a:lnTo>
                        <a:pt x="10896" y="12691"/>
                      </a:lnTo>
                      <a:lnTo>
                        <a:pt x="4398" y="10"/>
                      </a:lnTo>
                      <a:lnTo>
                        <a:pt x="-716" y="10"/>
                      </a:lnTo>
                      <a:lnTo>
                        <a:pt x="2533" y="12691"/>
                      </a:lnTo>
                      <a:lnTo>
                        <a:pt x="2533" y="195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9" name="자유형 1958">
                  <a:extLst>
                    <a:ext uri="{FF2B5EF4-FFF2-40B4-BE49-F238E27FC236}">
                      <a16:creationId xmlns:a16="http://schemas.microsoft.com/office/drawing/2014/main" id="{E47666D3-960C-B57B-4432-4A43E37B1366}"/>
                    </a:ext>
                  </a:extLst>
                </p:cNvPr>
                <p:cNvSpPr/>
                <p:nvPr/>
              </p:nvSpPr>
              <p:spPr>
                <a:xfrm flipV="1">
                  <a:off x="27687958" y="15266833"/>
                  <a:ext cx="36838" cy="59167"/>
                </a:xfrm>
                <a:custGeom>
                  <a:avLst/>
                  <a:gdLst>
                    <a:gd name="connsiteX0" fmla="*/ -1838 w 36838"/>
                    <a:gd name="connsiteY0" fmla="*/ 56866 h 59167"/>
                    <a:gd name="connsiteX1" fmla="*/ 6170 w 36838"/>
                    <a:gd name="connsiteY1" fmla="*/ 56866 h 59167"/>
                    <a:gd name="connsiteX2" fmla="*/ 6170 w 36838"/>
                    <a:gd name="connsiteY2" fmla="*/ 4432 h 59167"/>
                    <a:gd name="connsiteX3" fmla="*/ 35001 w 36838"/>
                    <a:gd name="connsiteY3" fmla="*/ 4432 h 59167"/>
                    <a:gd name="connsiteX4" fmla="*/ 35001 w 36838"/>
                    <a:gd name="connsiteY4" fmla="*/ -2302 h 59167"/>
                    <a:gd name="connsiteX5" fmla="*/ -1838 w 36838"/>
                    <a:gd name="connsiteY5" fmla="*/ -2302 h 59167"/>
                    <a:gd name="connsiteX6" fmla="*/ -1838 w 36838"/>
                    <a:gd name="connsiteY6" fmla="*/ 56866 h 59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838" h="59167">
                      <a:moveTo>
                        <a:pt x="-1838" y="56866"/>
                      </a:moveTo>
                      <a:lnTo>
                        <a:pt x="6170" y="56866"/>
                      </a:lnTo>
                      <a:lnTo>
                        <a:pt x="6170" y="4432"/>
                      </a:lnTo>
                      <a:lnTo>
                        <a:pt x="35001" y="4432"/>
                      </a:lnTo>
                      <a:lnTo>
                        <a:pt x="35001" y="-2302"/>
                      </a:lnTo>
                      <a:lnTo>
                        <a:pt x="-1838" y="-2302"/>
                      </a:lnTo>
                      <a:lnTo>
                        <a:pt x="-1838" y="568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0" name="자유형 1959">
                  <a:extLst>
                    <a:ext uri="{FF2B5EF4-FFF2-40B4-BE49-F238E27FC236}">
                      <a16:creationId xmlns:a16="http://schemas.microsoft.com/office/drawing/2014/main" id="{B828ED1E-617B-FBA5-DE86-2F6D55E1EB2C}"/>
                    </a:ext>
                  </a:extLst>
                </p:cNvPr>
                <p:cNvSpPr/>
                <p:nvPr/>
              </p:nvSpPr>
              <p:spPr>
                <a:xfrm flipV="1">
                  <a:off x="27727786" y="15300525"/>
                  <a:ext cx="21369" cy="6492"/>
                </a:xfrm>
                <a:custGeom>
                  <a:avLst/>
                  <a:gdLst>
                    <a:gd name="connsiteX0" fmla="*/ -908 w 21369"/>
                    <a:gd name="connsiteY0" fmla="*/ 4772 h 6492"/>
                    <a:gd name="connsiteX1" fmla="*/ 20461 w 21369"/>
                    <a:gd name="connsiteY1" fmla="*/ 4772 h 6492"/>
                    <a:gd name="connsiteX2" fmla="*/ 20461 w 21369"/>
                    <a:gd name="connsiteY2" fmla="*/ -1721 h 6492"/>
                    <a:gd name="connsiteX3" fmla="*/ -908 w 21369"/>
                    <a:gd name="connsiteY3" fmla="*/ -1721 h 6492"/>
                    <a:gd name="connsiteX4" fmla="*/ -908 w 21369"/>
                    <a:gd name="connsiteY4" fmla="*/ 4772 h 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69" h="6492">
                      <a:moveTo>
                        <a:pt x="-908" y="4772"/>
                      </a:moveTo>
                      <a:lnTo>
                        <a:pt x="20461" y="4772"/>
                      </a:lnTo>
                      <a:lnTo>
                        <a:pt x="20461" y="-1721"/>
                      </a:lnTo>
                      <a:lnTo>
                        <a:pt x="-908" y="-1721"/>
                      </a:lnTo>
                      <a:lnTo>
                        <a:pt x="-908" y="47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1" name="자유형 1960">
                  <a:extLst>
                    <a:ext uri="{FF2B5EF4-FFF2-40B4-BE49-F238E27FC236}">
                      <a16:creationId xmlns:a16="http://schemas.microsoft.com/office/drawing/2014/main" id="{4ECA57FE-3E15-BFFD-CC09-06E58FE6B1E9}"/>
                    </a:ext>
                  </a:extLst>
                </p:cNvPr>
                <p:cNvSpPr/>
                <p:nvPr/>
              </p:nvSpPr>
              <p:spPr>
                <a:xfrm flipV="1">
                  <a:off x="27758145" y="15266833"/>
                  <a:ext cx="42003" cy="59167"/>
                </a:xfrm>
                <a:custGeom>
                  <a:avLst/>
                  <a:gdLst>
                    <a:gd name="connsiteX0" fmla="*/ 5977 w 42003"/>
                    <a:gd name="connsiteY0" fmla="*/ 25951 h 59167"/>
                    <a:gd name="connsiteX1" fmla="*/ 5977 w 42003"/>
                    <a:gd name="connsiteY1" fmla="*/ 4279 h 59167"/>
                    <a:gd name="connsiteX2" fmla="*/ 18832 w 42003"/>
                    <a:gd name="connsiteY2" fmla="*/ 4279 h 59167"/>
                    <a:gd name="connsiteX3" fmla="*/ 28400 w 42003"/>
                    <a:gd name="connsiteY3" fmla="*/ 6955 h 59167"/>
                    <a:gd name="connsiteX4" fmla="*/ 31521 w 42003"/>
                    <a:gd name="connsiteY4" fmla="*/ 15134 h 59167"/>
                    <a:gd name="connsiteX5" fmla="*/ 28400 w 42003"/>
                    <a:gd name="connsiteY5" fmla="*/ 23313 h 59167"/>
                    <a:gd name="connsiteX6" fmla="*/ 18832 w 42003"/>
                    <a:gd name="connsiteY6" fmla="*/ 25951 h 59167"/>
                    <a:gd name="connsiteX7" fmla="*/ 5977 w 42003"/>
                    <a:gd name="connsiteY7" fmla="*/ 25951 h 59167"/>
                    <a:gd name="connsiteX8" fmla="*/ 5977 w 42003"/>
                    <a:gd name="connsiteY8" fmla="*/ 50285 h 59167"/>
                    <a:gd name="connsiteX9" fmla="*/ 5977 w 42003"/>
                    <a:gd name="connsiteY9" fmla="*/ 32456 h 59167"/>
                    <a:gd name="connsiteX10" fmla="*/ 17842 w 42003"/>
                    <a:gd name="connsiteY10" fmla="*/ 32456 h 59167"/>
                    <a:gd name="connsiteX11" fmla="*/ 26572 w 42003"/>
                    <a:gd name="connsiteY11" fmla="*/ 34649 h 59167"/>
                    <a:gd name="connsiteX12" fmla="*/ 29453 w 42003"/>
                    <a:gd name="connsiteY12" fmla="*/ 41370 h 59167"/>
                    <a:gd name="connsiteX13" fmla="*/ 26572 w 42003"/>
                    <a:gd name="connsiteY13" fmla="*/ 48066 h 59167"/>
                    <a:gd name="connsiteX14" fmla="*/ 17842 w 42003"/>
                    <a:gd name="connsiteY14" fmla="*/ 50285 h 59167"/>
                    <a:gd name="connsiteX15" fmla="*/ 5977 w 42003"/>
                    <a:gd name="connsiteY15" fmla="*/ 50285 h 59167"/>
                    <a:gd name="connsiteX16" fmla="*/ -2030 w 42003"/>
                    <a:gd name="connsiteY16" fmla="*/ 56866 h 59167"/>
                    <a:gd name="connsiteX17" fmla="*/ 18438 w 42003"/>
                    <a:gd name="connsiteY17" fmla="*/ 56866 h 59167"/>
                    <a:gd name="connsiteX18" fmla="*/ 32549 w 42003"/>
                    <a:gd name="connsiteY18" fmla="*/ 53062 h 59167"/>
                    <a:gd name="connsiteX19" fmla="*/ 37511 w 42003"/>
                    <a:gd name="connsiteY19" fmla="*/ 42245 h 59167"/>
                    <a:gd name="connsiteX20" fmla="*/ 34973 w 42003"/>
                    <a:gd name="connsiteY20" fmla="*/ 33597 h 59167"/>
                    <a:gd name="connsiteX21" fmla="*/ 27511 w 42003"/>
                    <a:gd name="connsiteY21" fmla="*/ 29603 h 59167"/>
                    <a:gd name="connsiteX22" fmla="*/ 36699 w 42003"/>
                    <a:gd name="connsiteY22" fmla="*/ 24302 h 59167"/>
                    <a:gd name="connsiteX23" fmla="*/ 39973 w 42003"/>
                    <a:gd name="connsiteY23" fmla="*/ 14259 h 59167"/>
                    <a:gd name="connsiteX24" fmla="*/ 34580 w 42003"/>
                    <a:gd name="connsiteY24" fmla="*/ 2010 h 59167"/>
                    <a:gd name="connsiteX25" fmla="*/ 19225 w 42003"/>
                    <a:gd name="connsiteY25" fmla="*/ -2302 h 59167"/>
                    <a:gd name="connsiteX26" fmla="*/ -2030 w 42003"/>
                    <a:gd name="connsiteY26" fmla="*/ -2302 h 59167"/>
                    <a:gd name="connsiteX27" fmla="*/ -2030 w 42003"/>
                    <a:gd name="connsiteY27" fmla="*/ 56866 h 59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003" h="59167">
                      <a:moveTo>
                        <a:pt x="5977" y="25951"/>
                      </a:moveTo>
                      <a:lnTo>
                        <a:pt x="5977" y="4279"/>
                      </a:lnTo>
                      <a:lnTo>
                        <a:pt x="18832" y="4279"/>
                      </a:lnTo>
                      <a:cubicBezTo>
                        <a:pt x="23138" y="4279"/>
                        <a:pt x="26327" y="5171"/>
                        <a:pt x="28400" y="6955"/>
                      </a:cubicBezTo>
                      <a:cubicBezTo>
                        <a:pt x="30481" y="8739"/>
                        <a:pt x="31521" y="11465"/>
                        <a:pt x="31521" y="15134"/>
                      </a:cubicBezTo>
                      <a:cubicBezTo>
                        <a:pt x="31521" y="18837"/>
                        <a:pt x="30481" y="21563"/>
                        <a:pt x="28400" y="23313"/>
                      </a:cubicBezTo>
                      <a:cubicBezTo>
                        <a:pt x="26327" y="25071"/>
                        <a:pt x="23138" y="25951"/>
                        <a:pt x="18832" y="25951"/>
                      </a:cubicBezTo>
                      <a:lnTo>
                        <a:pt x="5977" y="25951"/>
                      </a:lnTo>
                      <a:close/>
                      <a:moveTo>
                        <a:pt x="5977" y="50285"/>
                      </a:moveTo>
                      <a:lnTo>
                        <a:pt x="5977" y="32456"/>
                      </a:lnTo>
                      <a:lnTo>
                        <a:pt x="17842" y="32456"/>
                      </a:lnTo>
                      <a:cubicBezTo>
                        <a:pt x="21750" y="32456"/>
                        <a:pt x="24660" y="33187"/>
                        <a:pt x="26572" y="34649"/>
                      </a:cubicBezTo>
                      <a:cubicBezTo>
                        <a:pt x="28493" y="36120"/>
                        <a:pt x="29453" y="38361"/>
                        <a:pt x="29453" y="41370"/>
                      </a:cubicBezTo>
                      <a:cubicBezTo>
                        <a:pt x="29453" y="44354"/>
                        <a:pt x="28493" y="46586"/>
                        <a:pt x="26572" y="48066"/>
                      </a:cubicBezTo>
                      <a:cubicBezTo>
                        <a:pt x="24660" y="49545"/>
                        <a:pt x="21750" y="50285"/>
                        <a:pt x="17842" y="50285"/>
                      </a:cubicBezTo>
                      <a:lnTo>
                        <a:pt x="5977" y="50285"/>
                      </a:lnTo>
                      <a:close/>
                      <a:moveTo>
                        <a:pt x="-2030" y="56866"/>
                      </a:moveTo>
                      <a:lnTo>
                        <a:pt x="18438" y="56866"/>
                      </a:lnTo>
                      <a:cubicBezTo>
                        <a:pt x="24546" y="56866"/>
                        <a:pt x="29250" y="55598"/>
                        <a:pt x="32549" y="53062"/>
                      </a:cubicBezTo>
                      <a:cubicBezTo>
                        <a:pt x="35857" y="50526"/>
                        <a:pt x="37511" y="46920"/>
                        <a:pt x="37511" y="42245"/>
                      </a:cubicBezTo>
                      <a:cubicBezTo>
                        <a:pt x="37511" y="38619"/>
                        <a:pt x="36665" y="35736"/>
                        <a:pt x="34973" y="33597"/>
                      </a:cubicBezTo>
                      <a:cubicBezTo>
                        <a:pt x="33281" y="31458"/>
                        <a:pt x="30794" y="30127"/>
                        <a:pt x="27511" y="29603"/>
                      </a:cubicBezTo>
                      <a:cubicBezTo>
                        <a:pt x="31454" y="28757"/>
                        <a:pt x="34516" y="26990"/>
                        <a:pt x="36699" y="24302"/>
                      </a:cubicBezTo>
                      <a:cubicBezTo>
                        <a:pt x="38882" y="21622"/>
                        <a:pt x="39973" y="18275"/>
                        <a:pt x="39973" y="14259"/>
                      </a:cubicBezTo>
                      <a:cubicBezTo>
                        <a:pt x="39973" y="8975"/>
                        <a:pt x="38175" y="4892"/>
                        <a:pt x="34580" y="2010"/>
                      </a:cubicBezTo>
                      <a:cubicBezTo>
                        <a:pt x="30984" y="-865"/>
                        <a:pt x="25866" y="-2302"/>
                        <a:pt x="19225" y="-2302"/>
                      </a:cubicBezTo>
                      <a:lnTo>
                        <a:pt x="-2030" y="-2302"/>
                      </a:lnTo>
                      <a:lnTo>
                        <a:pt x="-2030" y="568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2" name="자유형 1961">
                  <a:extLst>
                    <a:ext uri="{FF2B5EF4-FFF2-40B4-BE49-F238E27FC236}">
                      <a16:creationId xmlns:a16="http://schemas.microsoft.com/office/drawing/2014/main" id="{F1D00902-D29F-D7BD-8BDF-A208FF2FEBFB}"/>
                    </a:ext>
                  </a:extLst>
                </p:cNvPr>
                <p:cNvSpPr/>
                <p:nvPr/>
              </p:nvSpPr>
              <p:spPr>
                <a:xfrm flipV="1">
                  <a:off x="27813861" y="15266833"/>
                  <a:ext cx="34021" cy="59167"/>
                </a:xfrm>
                <a:custGeom>
                  <a:avLst/>
                  <a:gdLst>
                    <a:gd name="connsiteX0" fmla="*/ -1708 w 34021"/>
                    <a:gd name="connsiteY0" fmla="*/ 56866 h 59167"/>
                    <a:gd name="connsiteX1" fmla="*/ 32313 w 34021"/>
                    <a:gd name="connsiteY1" fmla="*/ 56866 h 59167"/>
                    <a:gd name="connsiteX2" fmla="*/ 32313 w 34021"/>
                    <a:gd name="connsiteY2" fmla="*/ 50120 h 59167"/>
                    <a:gd name="connsiteX3" fmla="*/ 6299 w 34021"/>
                    <a:gd name="connsiteY3" fmla="*/ 50120 h 59167"/>
                    <a:gd name="connsiteX4" fmla="*/ 6299 w 34021"/>
                    <a:gd name="connsiteY4" fmla="*/ 32684 h 59167"/>
                    <a:gd name="connsiteX5" fmla="*/ 29775 w 34021"/>
                    <a:gd name="connsiteY5" fmla="*/ 32684 h 59167"/>
                    <a:gd name="connsiteX6" fmla="*/ 29775 w 34021"/>
                    <a:gd name="connsiteY6" fmla="*/ 25951 h 59167"/>
                    <a:gd name="connsiteX7" fmla="*/ 6299 w 34021"/>
                    <a:gd name="connsiteY7" fmla="*/ 25951 h 59167"/>
                    <a:gd name="connsiteX8" fmla="*/ 6299 w 34021"/>
                    <a:gd name="connsiteY8" fmla="*/ -2302 h 59167"/>
                    <a:gd name="connsiteX9" fmla="*/ -1708 w 34021"/>
                    <a:gd name="connsiteY9" fmla="*/ -2302 h 59167"/>
                    <a:gd name="connsiteX10" fmla="*/ -1708 w 34021"/>
                    <a:gd name="connsiteY10" fmla="*/ 56866 h 59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021" h="59167">
                      <a:moveTo>
                        <a:pt x="-1708" y="56866"/>
                      </a:moveTo>
                      <a:lnTo>
                        <a:pt x="32313" y="56866"/>
                      </a:lnTo>
                      <a:lnTo>
                        <a:pt x="32313" y="50120"/>
                      </a:lnTo>
                      <a:lnTo>
                        <a:pt x="6299" y="50120"/>
                      </a:lnTo>
                      <a:lnTo>
                        <a:pt x="6299" y="32684"/>
                      </a:lnTo>
                      <a:lnTo>
                        <a:pt x="29775" y="32684"/>
                      </a:lnTo>
                      <a:lnTo>
                        <a:pt x="29775" y="25951"/>
                      </a:lnTo>
                      <a:lnTo>
                        <a:pt x="6299" y="25951"/>
                      </a:lnTo>
                      <a:lnTo>
                        <a:pt x="6299" y="-2302"/>
                      </a:lnTo>
                      <a:lnTo>
                        <a:pt x="-1708" y="-2302"/>
                      </a:lnTo>
                      <a:lnTo>
                        <a:pt x="-1708" y="568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3" name="자유형 1962">
                  <a:extLst>
                    <a:ext uri="{FF2B5EF4-FFF2-40B4-BE49-F238E27FC236}">
                      <a16:creationId xmlns:a16="http://schemas.microsoft.com/office/drawing/2014/main" id="{60B5E517-268F-24B7-98B4-B00411BCD6D0}"/>
                    </a:ext>
                  </a:extLst>
                </p:cNvPr>
                <p:cNvSpPr/>
                <p:nvPr/>
              </p:nvSpPr>
              <p:spPr>
                <a:xfrm flipV="1">
                  <a:off x="27857162" y="15265768"/>
                  <a:ext cx="51710" cy="61386"/>
                </a:xfrm>
                <a:custGeom>
                  <a:avLst/>
                  <a:gdLst>
                    <a:gd name="connsiteX0" fmla="*/ 41651 w 51710"/>
                    <a:gd name="connsiteY0" fmla="*/ 7301 h 61386"/>
                    <a:gd name="connsiteX1" fmla="*/ 41651 w 51710"/>
                    <a:gd name="connsiteY1" fmla="*/ 23190 h 61386"/>
                    <a:gd name="connsiteX2" fmla="*/ 28568 w 51710"/>
                    <a:gd name="connsiteY2" fmla="*/ 23190 h 61386"/>
                    <a:gd name="connsiteX3" fmla="*/ 28568 w 51710"/>
                    <a:gd name="connsiteY3" fmla="*/ 29771 h 61386"/>
                    <a:gd name="connsiteX4" fmla="*/ 49582 w 51710"/>
                    <a:gd name="connsiteY4" fmla="*/ 29771 h 61386"/>
                    <a:gd name="connsiteX5" fmla="*/ 49582 w 51710"/>
                    <a:gd name="connsiteY5" fmla="*/ 4359 h 61386"/>
                    <a:gd name="connsiteX6" fmla="*/ 39354 w 51710"/>
                    <a:gd name="connsiteY6" fmla="*/ -612 h 61386"/>
                    <a:gd name="connsiteX7" fmla="*/ 27426 w 51710"/>
                    <a:gd name="connsiteY7" fmla="*/ -2298 h 61386"/>
                    <a:gd name="connsiteX8" fmla="*/ 5701 w 51710"/>
                    <a:gd name="connsiteY8" fmla="*/ 5805 h 61386"/>
                    <a:gd name="connsiteX9" fmla="*/ -2129 w 51710"/>
                    <a:gd name="connsiteY9" fmla="*/ 28376 h 61386"/>
                    <a:gd name="connsiteX10" fmla="*/ 5701 w 51710"/>
                    <a:gd name="connsiteY10" fmla="*/ 50986 h 61386"/>
                    <a:gd name="connsiteX11" fmla="*/ 27426 w 51710"/>
                    <a:gd name="connsiteY11" fmla="*/ 59089 h 61386"/>
                    <a:gd name="connsiteX12" fmla="*/ 38428 w 51710"/>
                    <a:gd name="connsiteY12" fmla="*/ 57656 h 61386"/>
                    <a:gd name="connsiteX13" fmla="*/ 48047 w 51710"/>
                    <a:gd name="connsiteY13" fmla="*/ 53458 h 61386"/>
                    <a:gd name="connsiteX14" fmla="*/ 48047 w 51710"/>
                    <a:gd name="connsiteY14" fmla="*/ 44937 h 61386"/>
                    <a:gd name="connsiteX15" fmla="*/ 38606 w 51710"/>
                    <a:gd name="connsiteY15" fmla="*/ 50605 h 61386"/>
                    <a:gd name="connsiteX16" fmla="*/ 28099 w 51710"/>
                    <a:gd name="connsiteY16" fmla="*/ 52507 h 61386"/>
                    <a:gd name="connsiteX17" fmla="*/ 11767 w 51710"/>
                    <a:gd name="connsiteY17" fmla="*/ 46446 h 61386"/>
                    <a:gd name="connsiteX18" fmla="*/ 6323 w 51710"/>
                    <a:gd name="connsiteY18" fmla="*/ 28376 h 61386"/>
                    <a:gd name="connsiteX19" fmla="*/ 11767 w 51710"/>
                    <a:gd name="connsiteY19" fmla="*/ 10344 h 61386"/>
                    <a:gd name="connsiteX20" fmla="*/ 28099 w 51710"/>
                    <a:gd name="connsiteY20" fmla="*/ 4283 h 61386"/>
                    <a:gd name="connsiteX21" fmla="*/ 35662 w 51710"/>
                    <a:gd name="connsiteY21" fmla="*/ 5018 h 61386"/>
                    <a:gd name="connsiteX22" fmla="*/ 41651 w 51710"/>
                    <a:gd name="connsiteY22" fmla="*/ 7301 h 6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51710" h="61386">
                      <a:moveTo>
                        <a:pt x="41651" y="7301"/>
                      </a:moveTo>
                      <a:lnTo>
                        <a:pt x="41651" y="23190"/>
                      </a:lnTo>
                      <a:lnTo>
                        <a:pt x="28568" y="23190"/>
                      </a:lnTo>
                      <a:lnTo>
                        <a:pt x="28568" y="29771"/>
                      </a:lnTo>
                      <a:lnTo>
                        <a:pt x="49582" y="29771"/>
                      </a:lnTo>
                      <a:lnTo>
                        <a:pt x="49582" y="4359"/>
                      </a:lnTo>
                      <a:cubicBezTo>
                        <a:pt x="46495" y="2169"/>
                        <a:pt x="43085" y="512"/>
                        <a:pt x="39354" y="-612"/>
                      </a:cubicBezTo>
                      <a:cubicBezTo>
                        <a:pt x="35632" y="-1736"/>
                        <a:pt x="31656" y="-2298"/>
                        <a:pt x="27426" y="-2298"/>
                      </a:cubicBezTo>
                      <a:cubicBezTo>
                        <a:pt x="18171" y="-2298"/>
                        <a:pt x="10929" y="403"/>
                        <a:pt x="5701" y="5805"/>
                      </a:cubicBezTo>
                      <a:cubicBezTo>
                        <a:pt x="481" y="11215"/>
                        <a:pt x="-2129" y="18739"/>
                        <a:pt x="-2129" y="28376"/>
                      </a:cubicBezTo>
                      <a:cubicBezTo>
                        <a:pt x="-2129" y="38047"/>
                        <a:pt x="481" y="45584"/>
                        <a:pt x="5701" y="50986"/>
                      </a:cubicBezTo>
                      <a:cubicBezTo>
                        <a:pt x="10929" y="56388"/>
                        <a:pt x="18171" y="59089"/>
                        <a:pt x="27426" y="59089"/>
                      </a:cubicBezTo>
                      <a:cubicBezTo>
                        <a:pt x="31284" y="59089"/>
                        <a:pt x="34951" y="58611"/>
                        <a:pt x="38428" y="57656"/>
                      </a:cubicBezTo>
                      <a:cubicBezTo>
                        <a:pt x="41905" y="56709"/>
                        <a:pt x="45111" y="55310"/>
                        <a:pt x="48047" y="53458"/>
                      </a:cubicBezTo>
                      <a:lnTo>
                        <a:pt x="48047" y="44937"/>
                      </a:lnTo>
                      <a:cubicBezTo>
                        <a:pt x="45086" y="47448"/>
                        <a:pt x="41939" y="49337"/>
                        <a:pt x="38606" y="50605"/>
                      </a:cubicBezTo>
                      <a:cubicBezTo>
                        <a:pt x="35272" y="51873"/>
                        <a:pt x="31770" y="52507"/>
                        <a:pt x="28099" y="52507"/>
                      </a:cubicBezTo>
                      <a:cubicBezTo>
                        <a:pt x="20848" y="52507"/>
                        <a:pt x="15405" y="50487"/>
                        <a:pt x="11767" y="46446"/>
                      </a:cubicBezTo>
                      <a:cubicBezTo>
                        <a:pt x="8137" y="42405"/>
                        <a:pt x="6323" y="36382"/>
                        <a:pt x="6323" y="28376"/>
                      </a:cubicBezTo>
                      <a:cubicBezTo>
                        <a:pt x="6323" y="20396"/>
                        <a:pt x="8137" y="14385"/>
                        <a:pt x="11767" y="10344"/>
                      </a:cubicBezTo>
                      <a:cubicBezTo>
                        <a:pt x="15405" y="6303"/>
                        <a:pt x="20848" y="4283"/>
                        <a:pt x="28099" y="4283"/>
                      </a:cubicBezTo>
                      <a:cubicBezTo>
                        <a:pt x="30924" y="4283"/>
                        <a:pt x="33445" y="4528"/>
                        <a:pt x="35662" y="5018"/>
                      </a:cubicBezTo>
                      <a:cubicBezTo>
                        <a:pt x="37887" y="5509"/>
                        <a:pt x="39883" y="6269"/>
                        <a:pt x="41651" y="73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4" name="자유형 1963">
                  <a:extLst>
                    <a:ext uri="{FF2B5EF4-FFF2-40B4-BE49-F238E27FC236}">
                      <a16:creationId xmlns:a16="http://schemas.microsoft.com/office/drawing/2014/main" id="{7E363B35-1068-6733-5FD2-2C256071F531}"/>
                    </a:ext>
                  </a:extLst>
                </p:cNvPr>
                <p:cNvSpPr/>
                <p:nvPr/>
              </p:nvSpPr>
              <p:spPr>
                <a:xfrm flipV="1">
                  <a:off x="27920895" y="15265768"/>
                  <a:ext cx="41673" cy="61386"/>
                </a:xfrm>
                <a:custGeom>
                  <a:avLst/>
                  <a:gdLst>
                    <a:gd name="connsiteX0" fmla="*/ 36320 w 41673"/>
                    <a:gd name="connsiteY0" fmla="*/ 56083 h 61386"/>
                    <a:gd name="connsiteX1" fmla="*/ 36320 w 41673"/>
                    <a:gd name="connsiteY1" fmla="*/ 48272 h 61386"/>
                    <a:gd name="connsiteX2" fmla="*/ 27716 w 41673"/>
                    <a:gd name="connsiteY2" fmla="*/ 51518 h 61386"/>
                    <a:gd name="connsiteX3" fmla="*/ 19899 w 41673"/>
                    <a:gd name="connsiteY3" fmla="*/ 52596 h 61386"/>
                    <a:gd name="connsiteX4" fmla="*/ 9811 w 41673"/>
                    <a:gd name="connsiteY4" fmla="*/ 50060 h 61386"/>
                    <a:gd name="connsiteX5" fmla="*/ 6258 w 41673"/>
                    <a:gd name="connsiteY5" fmla="*/ 42845 h 61386"/>
                    <a:gd name="connsiteX6" fmla="*/ 8618 w 41673"/>
                    <a:gd name="connsiteY6" fmla="*/ 36910 h 61386"/>
                    <a:gd name="connsiteX7" fmla="*/ 17565 w 41673"/>
                    <a:gd name="connsiteY7" fmla="*/ 33689 h 61386"/>
                    <a:gd name="connsiteX8" fmla="*/ 22399 w 41673"/>
                    <a:gd name="connsiteY8" fmla="*/ 32700 h 61386"/>
                    <a:gd name="connsiteX9" fmla="*/ 35622 w 41673"/>
                    <a:gd name="connsiteY9" fmla="*/ 26690 h 61386"/>
                    <a:gd name="connsiteX10" fmla="*/ 39886 w 41673"/>
                    <a:gd name="connsiteY10" fmla="*/ 15188 h 61386"/>
                    <a:gd name="connsiteX11" fmla="*/ 34112 w 41673"/>
                    <a:gd name="connsiteY11" fmla="*/ 2140 h 61386"/>
                    <a:gd name="connsiteX12" fmla="*/ 17209 w 41673"/>
                    <a:gd name="connsiteY12" fmla="*/ -2298 h 61386"/>
                    <a:gd name="connsiteX13" fmla="*/ 8263 w 41673"/>
                    <a:gd name="connsiteY13" fmla="*/ -1347 h 61386"/>
                    <a:gd name="connsiteX14" fmla="*/ -1546 w 41673"/>
                    <a:gd name="connsiteY14" fmla="*/ 1468 h 61386"/>
                    <a:gd name="connsiteX15" fmla="*/ -1546 w 41673"/>
                    <a:gd name="connsiteY15" fmla="*/ 9710 h 61386"/>
                    <a:gd name="connsiteX16" fmla="*/ 8009 w 41673"/>
                    <a:gd name="connsiteY16" fmla="*/ 5589 h 61386"/>
                    <a:gd name="connsiteX17" fmla="*/ 17209 w 41673"/>
                    <a:gd name="connsiteY17" fmla="*/ 4207 h 61386"/>
                    <a:gd name="connsiteX18" fmla="*/ 27793 w 41673"/>
                    <a:gd name="connsiteY18" fmla="*/ 6895 h 61386"/>
                    <a:gd name="connsiteX19" fmla="*/ 31523 w 41673"/>
                    <a:gd name="connsiteY19" fmla="*/ 14592 h 61386"/>
                    <a:gd name="connsiteX20" fmla="*/ 28846 w 41673"/>
                    <a:gd name="connsiteY20" fmla="*/ 21402 h 61386"/>
                    <a:gd name="connsiteX21" fmla="*/ 20064 w 41673"/>
                    <a:gd name="connsiteY21" fmla="*/ 25092 h 61386"/>
                    <a:gd name="connsiteX22" fmla="*/ 15179 w 41673"/>
                    <a:gd name="connsiteY22" fmla="*/ 26043 h 61386"/>
                    <a:gd name="connsiteX23" fmla="*/ 2210 w 41673"/>
                    <a:gd name="connsiteY23" fmla="*/ 31622 h 61386"/>
                    <a:gd name="connsiteX24" fmla="*/ -1787 w 41673"/>
                    <a:gd name="connsiteY24" fmla="*/ 42211 h 61386"/>
                    <a:gd name="connsiteX25" fmla="*/ 3745 w 41673"/>
                    <a:gd name="connsiteY25" fmla="*/ 54574 h 61386"/>
                    <a:gd name="connsiteX26" fmla="*/ 18986 w 41673"/>
                    <a:gd name="connsiteY26" fmla="*/ 59089 h 61386"/>
                    <a:gd name="connsiteX27" fmla="*/ 27475 w 41673"/>
                    <a:gd name="connsiteY27" fmla="*/ 58328 h 61386"/>
                    <a:gd name="connsiteX28" fmla="*/ 36320 w 41673"/>
                    <a:gd name="connsiteY28" fmla="*/ 56083 h 61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41673" h="61386">
                      <a:moveTo>
                        <a:pt x="36320" y="56083"/>
                      </a:moveTo>
                      <a:lnTo>
                        <a:pt x="36320" y="48272"/>
                      </a:lnTo>
                      <a:cubicBezTo>
                        <a:pt x="33283" y="49726"/>
                        <a:pt x="30415" y="50808"/>
                        <a:pt x="27716" y="51518"/>
                      </a:cubicBezTo>
                      <a:cubicBezTo>
                        <a:pt x="25018" y="52237"/>
                        <a:pt x="22412" y="52596"/>
                        <a:pt x="19899" y="52596"/>
                      </a:cubicBezTo>
                      <a:cubicBezTo>
                        <a:pt x="15543" y="52596"/>
                        <a:pt x="12180" y="51751"/>
                        <a:pt x="9811" y="50060"/>
                      </a:cubicBezTo>
                      <a:cubicBezTo>
                        <a:pt x="7442" y="48369"/>
                        <a:pt x="6258" y="45964"/>
                        <a:pt x="6258" y="42845"/>
                      </a:cubicBezTo>
                      <a:cubicBezTo>
                        <a:pt x="6258" y="40224"/>
                        <a:pt x="7045" y="38246"/>
                        <a:pt x="8618" y="36910"/>
                      </a:cubicBezTo>
                      <a:cubicBezTo>
                        <a:pt x="10192" y="35583"/>
                        <a:pt x="13174" y="34509"/>
                        <a:pt x="17565" y="33689"/>
                      </a:cubicBezTo>
                      <a:lnTo>
                        <a:pt x="22399" y="32700"/>
                      </a:lnTo>
                      <a:cubicBezTo>
                        <a:pt x="28372" y="31559"/>
                        <a:pt x="32780" y="29555"/>
                        <a:pt x="35622" y="26690"/>
                      </a:cubicBezTo>
                      <a:cubicBezTo>
                        <a:pt x="38465" y="23824"/>
                        <a:pt x="39886" y="19990"/>
                        <a:pt x="39886" y="15188"/>
                      </a:cubicBezTo>
                      <a:cubicBezTo>
                        <a:pt x="39886" y="9448"/>
                        <a:pt x="37961" y="5099"/>
                        <a:pt x="34112" y="2140"/>
                      </a:cubicBezTo>
                      <a:cubicBezTo>
                        <a:pt x="30271" y="-819"/>
                        <a:pt x="24637" y="-2298"/>
                        <a:pt x="17209" y="-2298"/>
                      </a:cubicBezTo>
                      <a:cubicBezTo>
                        <a:pt x="14409" y="-2298"/>
                        <a:pt x="11427" y="-1981"/>
                        <a:pt x="8263" y="-1347"/>
                      </a:cubicBezTo>
                      <a:cubicBezTo>
                        <a:pt x="5107" y="-713"/>
                        <a:pt x="1838" y="225"/>
                        <a:pt x="-1546" y="1468"/>
                      </a:cubicBezTo>
                      <a:lnTo>
                        <a:pt x="-1546" y="9710"/>
                      </a:lnTo>
                      <a:cubicBezTo>
                        <a:pt x="1702" y="7893"/>
                        <a:pt x="4887" y="6519"/>
                        <a:pt x="8009" y="5589"/>
                      </a:cubicBezTo>
                      <a:cubicBezTo>
                        <a:pt x="11131" y="4667"/>
                        <a:pt x="14198" y="4207"/>
                        <a:pt x="17209" y="4207"/>
                      </a:cubicBezTo>
                      <a:cubicBezTo>
                        <a:pt x="21778" y="4207"/>
                        <a:pt x="25305" y="5103"/>
                        <a:pt x="27793" y="6895"/>
                      </a:cubicBezTo>
                      <a:cubicBezTo>
                        <a:pt x="30280" y="8696"/>
                        <a:pt x="31523" y="11261"/>
                        <a:pt x="31523" y="14592"/>
                      </a:cubicBezTo>
                      <a:cubicBezTo>
                        <a:pt x="31523" y="17492"/>
                        <a:pt x="30631" y="19762"/>
                        <a:pt x="28846" y="21402"/>
                      </a:cubicBezTo>
                      <a:cubicBezTo>
                        <a:pt x="27061" y="23042"/>
                        <a:pt x="24134" y="24272"/>
                        <a:pt x="20064" y="25092"/>
                      </a:cubicBezTo>
                      <a:lnTo>
                        <a:pt x="15179" y="26043"/>
                      </a:lnTo>
                      <a:cubicBezTo>
                        <a:pt x="9206" y="27226"/>
                        <a:pt x="4883" y="29086"/>
                        <a:pt x="2210" y="31622"/>
                      </a:cubicBezTo>
                      <a:cubicBezTo>
                        <a:pt x="-455" y="34158"/>
                        <a:pt x="-1787" y="37688"/>
                        <a:pt x="-1787" y="42211"/>
                      </a:cubicBezTo>
                      <a:cubicBezTo>
                        <a:pt x="-1787" y="47444"/>
                        <a:pt x="57" y="51565"/>
                        <a:pt x="3745" y="54574"/>
                      </a:cubicBezTo>
                      <a:cubicBezTo>
                        <a:pt x="7434" y="57584"/>
                        <a:pt x="12514" y="59089"/>
                        <a:pt x="18986" y="59089"/>
                      </a:cubicBezTo>
                      <a:cubicBezTo>
                        <a:pt x="21769" y="59089"/>
                        <a:pt x="24599" y="58835"/>
                        <a:pt x="27475" y="58328"/>
                      </a:cubicBezTo>
                      <a:cubicBezTo>
                        <a:pt x="30360" y="57829"/>
                        <a:pt x="33308" y="57081"/>
                        <a:pt x="36320" y="560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5" name="자유형 1964">
                  <a:extLst>
                    <a:ext uri="{FF2B5EF4-FFF2-40B4-BE49-F238E27FC236}">
                      <a16:creationId xmlns:a16="http://schemas.microsoft.com/office/drawing/2014/main" id="{986B21C7-DC84-D4B5-8D37-060D01C17811}"/>
                    </a:ext>
                  </a:extLst>
                </p:cNvPr>
                <p:cNvSpPr/>
                <p:nvPr/>
              </p:nvSpPr>
              <p:spPr>
                <a:xfrm flipV="1">
                  <a:off x="27971063" y="15300525"/>
                  <a:ext cx="21369" cy="6492"/>
                </a:xfrm>
                <a:custGeom>
                  <a:avLst/>
                  <a:gdLst>
                    <a:gd name="connsiteX0" fmla="*/ -872 w 21369"/>
                    <a:gd name="connsiteY0" fmla="*/ 4772 h 6492"/>
                    <a:gd name="connsiteX1" fmla="*/ 20497 w 21369"/>
                    <a:gd name="connsiteY1" fmla="*/ 4772 h 6492"/>
                    <a:gd name="connsiteX2" fmla="*/ 20497 w 21369"/>
                    <a:gd name="connsiteY2" fmla="*/ -1721 h 6492"/>
                    <a:gd name="connsiteX3" fmla="*/ -872 w 21369"/>
                    <a:gd name="connsiteY3" fmla="*/ -1721 h 6492"/>
                    <a:gd name="connsiteX4" fmla="*/ -872 w 21369"/>
                    <a:gd name="connsiteY4" fmla="*/ 4772 h 64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369" h="6492">
                      <a:moveTo>
                        <a:pt x="-872" y="4772"/>
                      </a:moveTo>
                      <a:lnTo>
                        <a:pt x="20497" y="4772"/>
                      </a:lnTo>
                      <a:lnTo>
                        <a:pt x="20497" y="-1721"/>
                      </a:lnTo>
                      <a:lnTo>
                        <a:pt x="-872" y="-1721"/>
                      </a:lnTo>
                      <a:lnTo>
                        <a:pt x="-872" y="47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6" name="자유형 1965">
                  <a:extLst>
                    <a:ext uri="{FF2B5EF4-FFF2-40B4-BE49-F238E27FC236}">
                      <a16:creationId xmlns:a16="http://schemas.microsoft.com/office/drawing/2014/main" id="{ABE776CC-0EB5-BC20-1F60-576A7681E743}"/>
                    </a:ext>
                  </a:extLst>
                </p:cNvPr>
                <p:cNvSpPr/>
                <p:nvPr/>
              </p:nvSpPr>
              <p:spPr>
                <a:xfrm flipV="1">
                  <a:off x="28001422" y="15266833"/>
                  <a:ext cx="42003" cy="59167"/>
                </a:xfrm>
                <a:custGeom>
                  <a:avLst/>
                  <a:gdLst>
                    <a:gd name="connsiteX0" fmla="*/ 6013 w 42003"/>
                    <a:gd name="connsiteY0" fmla="*/ 25951 h 59167"/>
                    <a:gd name="connsiteX1" fmla="*/ 6013 w 42003"/>
                    <a:gd name="connsiteY1" fmla="*/ 4279 h 59167"/>
                    <a:gd name="connsiteX2" fmla="*/ 18868 w 42003"/>
                    <a:gd name="connsiteY2" fmla="*/ 4279 h 59167"/>
                    <a:gd name="connsiteX3" fmla="*/ 28436 w 42003"/>
                    <a:gd name="connsiteY3" fmla="*/ 6955 h 59167"/>
                    <a:gd name="connsiteX4" fmla="*/ 31557 w 42003"/>
                    <a:gd name="connsiteY4" fmla="*/ 15134 h 59167"/>
                    <a:gd name="connsiteX5" fmla="*/ 28436 w 42003"/>
                    <a:gd name="connsiteY5" fmla="*/ 23313 h 59167"/>
                    <a:gd name="connsiteX6" fmla="*/ 18868 w 42003"/>
                    <a:gd name="connsiteY6" fmla="*/ 25951 h 59167"/>
                    <a:gd name="connsiteX7" fmla="*/ 6013 w 42003"/>
                    <a:gd name="connsiteY7" fmla="*/ 25951 h 59167"/>
                    <a:gd name="connsiteX8" fmla="*/ 6013 w 42003"/>
                    <a:gd name="connsiteY8" fmla="*/ 50285 h 59167"/>
                    <a:gd name="connsiteX9" fmla="*/ 6013 w 42003"/>
                    <a:gd name="connsiteY9" fmla="*/ 32456 h 59167"/>
                    <a:gd name="connsiteX10" fmla="*/ 17878 w 42003"/>
                    <a:gd name="connsiteY10" fmla="*/ 32456 h 59167"/>
                    <a:gd name="connsiteX11" fmla="*/ 26608 w 42003"/>
                    <a:gd name="connsiteY11" fmla="*/ 34649 h 59167"/>
                    <a:gd name="connsiteX12" fmla="*/ 29489 w 42003"/>
                    <a:gd name="connsiteY12" fmla="*/ 41370 h 59167"/>
                    <a:gd name="connsiteX13" fmla="*/ 26608 w 42003"/>
                    <a:gd name="connsiteY13" fmla="*/ 48066 h 59167"/>
                    <a:gd name="connsiteX14" fmla="*/ 17878 w 42003"/>
                    <a:gd name="connsiteY14" fmla="*/ 50285 h 59167"/>
                    <a:gd name="connsiteX15" fmla="*/ 6013 w 42003"/>
                    <a:gd name="connsiteY15" fmla="*/ 50285 h 59167"/>
                    <a:gd name="connsiteX16" fmla="*/ -1994 w 42003"/>
                    <a:gd name="connsiteY16" fmla="*/ 56866 h 59167"/>
                    <a:gd name="connsiteX17" fmla="*/ 18474 w 42003"/>
                    <a:gd name="connsiteY17" fmla="*/ 56866 h 59167"/>
                    <a:gd name="connsiteX18" fmla="*/ 32585 w 42003"/>
                    <a:gd name="connsiteY18" fmla="*/ 53062 h 59167"/>
                    <a:gd name="connsiteX19" fmla="*/ 37547 w 42003"/>
                    <a:gd name="connsiteY19" fmla="*/ 42245 h 59167"/>
                    <a:gd name="connsiteX20" fmla="*/ 35009 w 42003"/>
                    <a:gd name="connsiteY20" fmla="*/ 33597 h 59167"/>
                    <a:gd name="connsiteX21" fmla="*/ 27547 w 42003"/>
                    <a:gd name="connsiteY21" fmla="*/ 29603 h 59167"/>
                    <a:gd name="connsiteX22" fmla="*/ 36735 w 42003"/>
                    <a:gd name="connsiteY22" fmla="*/ 24302 h 59167"/>
                    <a:gd name="connsiteX23" fmla="*/ 40009 w 42003"/>
                    <a:gd name="connsiteY23" fmla="*/ 14259 h 59167"/>
                    <a:gd name="connsiteX24" fmla="*/ 34616 w 42003"/>
                    <a:gd name="connsiteY24" fmla="*/ 2010 h 59167"/>
                    <a:gd name="connsiteX25" fmla="*/ 19261 w 42003"/>
                    <a:gd name="connsiteY25" fmla="*/ -2302 h 59167"/>
                    <a:gd name="connsiteX26" fmla="*/ -1994 w 42003"/>
                    <a:gd name="connsiteY26" fmla="*/ -2302 h 59167"/>
                    <a:gd name="connsiteX27" fmla="*/ -1994 w 42003"/>
                    <a:gd name="connsiteY27" fmla="*/ 56866 h 59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003" h="59167">
                      <a:moveTo>
                        <a:pt x="6013" y="25951"/>
                      </a:moveTo>
                      <a:lnTo>
                        <a:pt x="6013" y="4279"/>
                      </a:lnTo>
                      <a:lnTo>
                        <a:pt x="18868" y="4279"/>
                      </a:lnTo>
                      <a:cubicBezTo>
                        <a:pt x="23174" y="4279"/>
                        <a:pt x="26363" y="5171"/>
                        <a:pt x="28436" y="6955"/>
                      </a:cubicBezTo>
                      <a:cubicBezTo>
                        <a:pt x="30517" y="8739"/>
                        <a:pt x="31557" y="11465"/>
                        <a:pt x="31557" y="15134"/>
                      </a:cubicBezTo>
                      <a:cubicBezTo>
                        <a:pt x="31557" y="18837"/>
                        <a:pt x="30517" y="21563"/>
                        <a:pt x="28436" y="23313"/>
                      </a:cubicBezTo>
                      <a:cubicBezTo>
                        <a:pt x="26363" y="25071"/>
                        <a:pt x="23174" y="25951"/>
                        <a:pt x="18868" y="25951"/>
                      </a:cubicBezTo>
                      <a:lnTo>
                        <a:pt x="6013" y="25951"/>
                      </a:lnTo>
                      <a:close/>
                      <a:moveTo>
                        <a:pt x="6013" y="50285"/>
                      </a:moveTo>
                      <a:lnTo>
                        <a:pt x="6013" y="32456"/>
                      </a:lnTo>
                      <a:lnTo>
                        <a:pt x="17878" y="32456"/>
                      </a:lnTo>
                      <a:cubicBezTo>
                        <a:pt x="21786" y="32456"/>
                        <a:pt x="24696" y="33187"/>
                        <a:pt x="26608" y="34649"/>
                      </a:cubicBezTo>
                      <a:cubicBezTo>
                        <a:pt x="28529" y="36120"/>
                        <a:pt x="29489" y="38361"/>
                        <a:pt x="29489" y="41370"/>
                      </a:cubicBezTo>
                      <a:cubicBezTo>
                        <a:pt x="29489" y="44354"/>
                        <a:pt x="28529" y="46586"/>
                        <a:pt x="26608" y="48066"/>
                      </a:cubicBezTo>
                      <a:cubicBezTo>
                        <a:pt x="24696" y="49545"/>
                        <a:pt x="21786" y="50285"/>
                        <a:pt x="17878" y="50285"/>
                      </a:cubicBezTo>
                      <a:lnTo>
                        <a:pt x="6013" y="50285"/>
                      </a:lnTo>
                      <a:close/>
                      <a:moveTo>
                        <a:pt x="-1994" y="56866"/>
                      </a:moveTo>
                      <a:lnTo>
                        <a:pt x="18474" y="56866"/>
                      </a:lnTo>
                      <a:cubicBezTo>
                        <a:pt x="24582" y="56866"/>
                        <a:pt x="29286" y="55598"/>
                        <a:pt x="32585" y="53062"/>
                      </a:cubicBezTo>
                      <a:cubicBezTo>
                        <a:pt x="35893" y="50526"/>
                        <a:pt x="37547" y="46920"/>
                        <a:pt x="37547" y="42245"/>
                      </a:cubicBezTo>
                      <a:cubicBezTo>
                        <a:pt x="37547" y="38619"/>
                        <a:pt x="36701" y="35736"/>
                        <a:pt x="35009" y="33597"/>
                      </a:cubicBezTo>
                      <a:cubicBezTo>
                        <a:pt x="33317" y="31458"/>
                        <a:pt x="30830" y="30127"/>
                        <a:pt x="27547" y="29603"/>
                      </a:cubicBezTo>
                      <a:cubicBezTo>
                        <a:pt x="31490" y="28757"/>
                        <a:pt x="34552" y="26990"/>
                        <a:pt x="36735" y="24302"/>
                      </a:cubicBezTo>
                      <a:cubicBezTo>
                        <a:pt x="38917" y="21622"/>
                        <a:pt x="40009" y="18275"/>
                        <a:pt x="40009" y="14259"/>
                      </a:cubicBezTo>
                      <a:cubicBezTo>
                        <a:pt x="40009" y="8975"/>
                        <a:pt x="38211" y="4892"/>
                        <a:pt x="34616" y="2010"/>
                      </a:cubicBezTo>
                      <a:cubicBezTo>
                        <a:pt x="31020" y="-865"/>
                        <a:pt x="25902" y="-2302"/>
                        <a:pt x="19261" y="-2302"/>
                      </a:cubicBezTo>
                      <a:lnTo>
                        <a:pt x="-1994" y="-2302"/>
                      </a:lnTo>
                      <a:lnTo>
                        <a:pt x="-1994" y="568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3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67" name="그래픽 357">
                <a:extLst>
                  <a:ext uri="{FF2B5EF4-FFF2-40B4-BE49-F238E27FC236}">
                    <a16:creationId xmlns:a16="http://schemas.microsoft.com/office/drawing/2014/main" id="{22C68690-9A6E-49E0-9822-F10AF3F8CB2F}"/>
                  </a:ext>
                </a:extLst>
              </p:cNvPr>
              <p:cNvGrpSpPr/>
              <p:nvPr/>
            </p:nvGrpSpPr>
            <p:grpSpPr>
              <a:xfrm>
                <a:off x="27682464" y="15400394"/>
                <a:ext cx="1160152" cy="119557"/>
                <a:chOff x="27682464" y="15400394"/>
                <a:chExt cx="1160152" cy="119557"/>
              </a:xfrm>
            </p:grpSpPr>
            <p:sp>
              <p:nvSpPr>
                <p:cNvPr id="1968" name="자유형 1967">
                  <a:extLst>
                    <a:ext uri="{FF2B5EF4-FFF2-40B4-BE49-F238E27FC236}">
                      <a16:creationId xmlns:a16="http://schemas.microsoft.com/office/drawing/2014/main" id="{C24420F9-92EE-3200-73BB-66323F469200}"/>
                    </a:ext>
                  </a:extLst>
                </p:cNvPr>
                <p:cNvSpPr/>
                <p:nvPr/>
              </p:nvSpPr>
              <p:spPr>
                <a:xfrm>
                  <a:off x="27682464" y="15400394"/>
                  <a:ext cx="1160152" cy="119557"/>
                </a:xfrm>
                <a:custGeom>
                  <a:avLst/>
                  <a:gdLst>
                    <a:gd name="connsiteX0" fmla="*/ 13536 w 1160152"/>
                    <a:gd name="connsiteY0" fmla="*/ 119557 h 119557"/>
                    <a:gd name="connsiteX1" fmla="*/ 1146617 w 1160152"/>
                    <a:gd name="connsiteY1" fmla="*/ 119557 h 119557"/>
                    <a:gd name="connsiteX2" fmla="*/ 1160153 w 1160152"/>
                    <a:gd name="connsiteY2" fmla="*/ 106031 h 119557"/>
                    <a:gd name="connsiteX3" fmla="*/ 1160153 w 1160152"/>
                    <a:gd name="connsiteY3" fmla="*/ 13526 h 119557"/>
                    <a:gd name="connsiteX4" fmla="*/ 1146617 w 1160152"/>
                    <a:gd name="connsiteY4" fmla="*/ 0 h 119557"/>
                    <a:gd name="connsiteX5" fmla="*/ 13536 w 1160152"/>
                    <a:gd name="connsiteY5" fmla="*/ 0 h 119557"/>
                    <a:gd name="connsiteX6" fmla="*/ 0 w 1160152"/>
                    <a:gd name="connsiteY6" fmla="*/ 13526 h 119557"/>
                    <a:gd name="connsiteX7" fmla="*/ 0 w 1160152"/>
                    <a:gd name="connsiteY7" fmla="*/ 106031 h 119557"/>
                    <a:gd name="connsiteX8" fmla="*/ 13536 w 1160152"/>
                    <a:gd name="connsiteY8" fmla="*/ 119557 h 119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60152" h="119557">
                      <a:moveTo>
                        <a:pt x="13536" y="119557"/>
                      </a:moveTo>
                      <a:lnTo>
                        <a:pt x="1146617" y="119557"/>
                      </a:lnTo>
                      <a:cubicBezTo>
                        <a:pt x="1155639" y="119557"/>
                        <a:pt x="1160153" y="115049"/>
                        <a:pt x="1160153" y="106031"/>
                      </a:cubicBezTo>
                      <a:lnTo>
                        <a:pt x="1160153" y="13526"/>
                      </a:lnTo>
                      <a:cubicBezTo>
                        <a:pt x="1160153" y="4509"/>
                        <a:pt x="1155639" y="0"/>
                        <a:pt x="1146617" y="0"/>
                      </a:cubicBezTo>
                      <a:lnTo>
                        <a:pt x="13536" y="0"/>
                      </a:lnTo>
                      <a:cubicBezTo>
                        <a:pt x="4507" y="0"/>
                        <a:pt x="0" y="4509"/>
                        <a:pt x="0" y="13526"/>
                      </a:cubicBezTo>
                      <a:lnTo>
                        <a:pt x="0" y="106031"/>
                      </a:lnTo>
                      <a:cubicBezTo>
                        <a:pt x="0" y="115049"/>
                        <a:pt x="4507" y="119557"/>
                        <a:pt x="13536" y="119557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756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9" name="자유형 1968">
                  <a:extLst>
                    <a:ext uri="{FF2B5EF4-FFF2-40B4-BE49-F238E27FC236}">
                      <a16:creationId xmlns:a16="http://schemas.microsoft.com/office/drawing/2014/main" id="{70B12605-1973-A78B-987B-B10A5D072521}"/>
                    </a:ext>
                  </a:extLst>
                </p:cNvPr>
                <p:cNvSpPr/>
                <p:nvPr/>
              </p:nvSpPr>
              <p:spPr>
                <a:xfrm>
                  <a:off x="27709536" y="15455163"/>
                  <a:ext cx="135357" cy="6763"/>
                </a:xfrm>
                <a:custGeom>
                  <a:avLst/>
                  <a:gdLst>
                    <a:gd name="connsiteX0" fmla="*/ 0 w 135357"/>
                    <a:gd name="connsiteY0" fmla="*/ 0 h 6763"/>
                    <a:gd name="connsiteX1" fmla="*/ 67679 w 135357"/>
                    <a:gd name="connsiteY1" fmla="*/ 0 h 6763"/>
                    <a:gd name="connsiteX2" fmla="*/ 135358 w 135357"/>
                    <a:gd name="connsiteY2" fmla="*/ 0 h 6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5357" h="6763">
                      <a:moveTo>
                        <a:pt x="0" y="0"/>
                      </a:moveTo>
                      <a:lnTo>
                        <a:pt x="67679" y="0"/>
                      </a:lnTo>
                      <a:lnTo>
                        <a:pt x="135358" y="0"/>
                      </a:lnTo>
                    </a:path>
                  </a:pathLst>
                </a:custGeom>
                <a:noFill/>
                <a:ln w="6756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970" name="그래픽 357">
                  <a:extLst>
                    <a:ext uri="{FF2B5EF4-FFF2-40B4-BE49-F238E27FC236}">
                      <a16:creationId xmlns:a16="http://schemas.microsoft.com/office/drawing/2014/main" id="{2CF1CD5B-067E-B1FB-CA6B-183A714746BD}"/>
                    </a:ext>
                  </a:extLst>
                </p:cNvPr>
                <p:cNvGrpSpPr/>
                <p:nvPr/>
              </p:nvGrpSpPr>
              <p:grpSpPr>
                <a:xfrm>
                  <a:off x="27905678" y="15427446"/>
                  <a:ext cx="907825" cy="65453"/>
                  <a:chOff x="27905678" y="15427446"/>
                  <a:chExt cx="907825" cy="65453"/>
                </a:xfrm>
                <a:solidFill>
                  <a:srgbClr val="000000"/>
                </a:solidFill>
              </p:grpSpPr>
              <p:sp>
                <p:nvSpPr>
                  <p:cNvPr id="1971" name="자유형 1970">
                    <a:extLst>
                      <a:ext uri="{FF2B5EF4-FFF2-40B4-BE49-F238E27FC236}">
                        <a16:creationId xmlns:a16="http://schemas.microsoft.com/office/drawing/2014/main" id="{08718727-6778-5E59-1EAA-D247FC214F46}"/>
                      </a:ext>
                    </a:extLst>
                  </p:cNvPr>
                  <p:cNvSpPr/>
                  <p:nvPr/>
                </p:nvSpPr>
                <p:spPr>
                  <a:xfrm flipV="1">
                    <a:off x="27905678" y="15429527"/>
                    <a:ext cx="37339" cy="49306"/>
                  </a:xfrm>
                  <a:custGeom>
                    <a:avLst/>
                    <a:gdLst>
                      <a:gd name="connsiteX0" fmla="*/ -2119 w 37339"/>
                      <a:gd name="connsiteY0" fmla="*/ 47028 h 49306"/>
                      <a:gd name="connsiteX1" fmla="*/ 6869 w 37339"/>
                      <a:gd name="connsiteY1" fmla="*/ 47028 h 49306"/>
                      <a:gd name="connsiteX2" fmla="*/ 28748 w 37339"/>
                      <a:gd name="connsiteY2" fmla="*/ 5784 h 49306"/>
                      <a:gd name="connsiteX3" fmla="*/ 28748 w 37339"/>
                      <a:gd name="connsiteY3" fmla="*/ 47028 h 49306"/>
                      <a:gd name="connsiteX4" fmla="*/ 35220 w 37339"/>
                      <a:gd name="connsiteY4" fmla="*/ 47028 h 49306"/>
                      <a:gd name="connsiteX5" fmla="*/ 35220 w 37339"/>
                      <a:gd name="connsiteY5" fmla="*/ -2279 h 49306"/>
                      <a:gd name="connsiteX6" fmla="*/ 26232 w 37339"/>
                      <a:gd name="connsiteY6" fmla="*/ -2279 h 49306"/>
                      <a:gd name="connsiteX7" fmla="*/ 4363 w 37339"/>
                      <a:gd name="connsiteY7" fmla="*/ 38965 h 49306"/>
                      <a:gd name="connsiteX8" fmla="*/ 4363 w 37339"/>
                      <a:gd name="connsiteY8" fmla="*/ -2279 h 49306"/>
                      <a:gd name="connsiteX9" fmla="*/ -2119 w 37339"/>
                      <a:gd name="connsiteY9" fmla="*/ -2279 h 49306"/>
                      <a:gd name="connsiteX10" fmla="*/ -2119 w 37339"/>
                      <a:gd name="connsiteY10" fmla="*/ 47028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339" h="49306">
                        <a:moveTo>
                          <a:pt x="-2119" y="47028"/>
                        </a:moveTo>
                        <a:lnTo>
                          <a:pt x="6869" y="47028"/>
                        </a:lnTo>
                        <a:lnTo>
                          <a:pt x="28748" y="5784"/>
                        </a:lnTo>
                        <a:lnTo>
                          <a:pt x="28748" y="47028"/>
                        </a:lnTo>
                        <a:lnTo>
                          <a:pt x="35220" y="47028"/>
                        </a:lnTo>
                        <a:lnTo>
                          <a:pt x="35220" y="-2279"/>
                        </a:lnTo>
                        <a:lnTo>
                          <a:pt x="26232" y="-2279"/>
                        </a:lnTo>
                        <a:lnTo>
                          <a:pt x="4363" y="38965"/>
                        </a:lnTo>
                        <a:lnTo>
                          <a:pt x="4363" y="-2279"/>
                        </a:lnTo>
                        <a:lnTo>
                          <a:pt x="-2119" y="-2279"/>
                        </a:lnTo>
                        <a:lnTo>
                          <a:pt x="-2119" y="470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2" name="자유형 1971">
                    <a:extLst>
                      <a:ext uri="{FF2B5EF4-FFF2-40B4-BE49-F238E27FC236}">
                        <a16:creationId xmlns:a16="http://schemas.microsoft.com/office/drawing/2014/main" id="{F9EB020A-2C38-F3C6-44FA-4FEA886B8897}"/>
                      </a:ext>
                    </a:extLst>
                  </p:cNvPr>
                  <p:cNvSpPr/>
                  <p:nvPr/>
                </p:nvSpPr>
                <p:spPr>
                  <a:xfrm flipV="1">
                    <a:off x="27955417" y="15440961"/>
                    <a:ext cx="30994" cy="38834"/>
                  </a:xfrm>
                  <a:custGeom>
                    <a:avLst/>
                    <a:gdLst>
                      <a:gd name="connsiteX0" fmla="*/ -1729 w 30994"/>
                      <a:gd name="connsiteY0" fmla="*/ 13864 h 38834"/>
                      <a:gd name="connsiteX1" fmla="*/ -1729 w 30994"/>
                      <a:gd name="connsiteY1" fmla="*/ 36256 h 38834"/>
                      <a:gd name="connsiteX2" fmla="*/ 4352 w 30994"/>
                      <a:gd name="connsiteY2" fmla="*/ 36256 h 38834"/>
                      <a:gd name="connsiteX3" fmla="*/ 4352 w 30994"/>
                      <a:gd name="connsiteY3" fmla="*/ 14096 h 38834"/>
                      <a:gd name="connsiteX4" fmla="*/ 6393 w 30994"/>
                      <a:gd name="connsiteY4" fmla="*/ 6213 h 38834"/>
                      <a:gd name="connsiteX5" fmla="*/ 12547 w 30994"/>
                      <a:gd name="connsiteY5" fmla="*/ 3592 h 38834"/>
                      <a:gd name="connsiteX6" fmla="*/ 20320 w 30994"/>
                      <a:gd name="connsiteY6" fmla="*/ 6731 h 38834"/>
                      <a:gd name="connsiteX7" fmla="*/ 23186 w 30994"/>
                      <a:gd name="connsiteY7" fmla="*/ 15290 h 38834"/>
                      <a:gd name="connsiteX8" fmla="*/ 23186 w 30994"/>
                      <a:gd name="connsiteY8" fmla="*/ 36256 h 38834"/>
                      <a:gd name="connsiteX9" fmla="*/ 29266 w 30994"/>
                      <a:gd name="connsiteY9" fmla="*/ 36256 h 38834"/>
                      <a:gd name="connsiteX10" fmla="*/ 29266 w 30994"/>
                      <a:gd name="connsiteY10" fmla="*/ -730 h 38834"/>
                      <a:gd name="connsiteX11" fmla="*/ 23186 w 30994"/>
                      <a:gd name="connsiteY11" fmla="*/ -730 h 38834"/>
                      <a:gd name="connsiteX12" fmla="*/ 23186 w 30994"/>
                      <a:gd name="connsiteY12" fmla="*/ 4956 h 38834"/>
                      <a:gd name="connsiteX13" fmla="*/ 18046 w 30994"/>
                      <a:gd name="connsiteY13" fmla="*/ -53 h 38834"/>
                      <a:gd name="connsiteX14" fmla="*/ 11257 w 30994"/>
                      <a:gd name="connsiteY14" fmla="*/ -1691 h 38834"/>
                      <a:gd name="connsiteX15" fmla="*/ 1571 w 30994"/>
                      <a:gd name="connsiteY15" fmla="*/ 2272 h 38834"/>
                      <a:gd name="connsiteX16" fmla="*/ -1729 w 30994"/>
                      <a:gd name="connsiteY16" fmla="*/ 13864 h 38834"/>
                      <a:gd name="connsiteX17" fmla="*/ 13573 w 30994"/>
                      <a:gd name="connsiteY17" fmla="*/ 37143 h 38834"/>
                      <a:gd name="connsiteX18" fmla="*/ 13573 w 30994"/>
                      <a:gd name="connsiteY18" fmla="*/ 37143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994" h="38834">
                        <a:moveTo>
                          <a:pt x="-1729" y="13864"/>
                        </a:moveTo>
                        <a:lnTo>
                          <a:pt x="-1729" y="36256"/>
                        </a:lnTo>
                        <a:lnTo>
                          <a:pt x="4352" y="36256"/>
                        </a:lnTo>
                        <a:lnTo>
                          <a:pt x="4352" y="14096"/>
                        </a:lnTo>
                        <a:cubicBezTo>
                          <a:pt x="4352" y="10595"/>
                          <a:pt x="5032" y="7967"/>
                          <a:pt x="6393" y="6213"/>
                        </a:cubicBezTo>
                        <a:cubicBezTo>
                          <a:pt x="7761" y="4466"/>
                          <a:pt x="9812" y="3592"/>
                          <a:pt x="12547" y="3592"/>
                        </a:cubicBezTo>
                        <a:cubicBezTo>
                          <a:pt x="15826" y="3592"/>
                          <a:pt x="18416" y="4639"/>
                          <a:pt x="20320" y="6731"/>
                        </a:cubicBezTo>
                        <a:cubicBezTo>
                          <a:pt x="22231" y="8823"/>
                          <a:pt x="23186" y="11676"/>
                          <a:pt x="23186" y="15290"/>
                        </a:cubicBezTo>
                        <a:lnTo>
                          <a:pt x="23186" y="36256"/>
                        </a:lnTo>
                        <a:lnTo>
                          <a:pt x="29266" y="36256"/>
                        </a:lnTo>
                        <a:lnTo>
                          <a:pt x="29266" y="-730"/>
                        </a:lnTo>
                        <a:lnTo>
                          <a:pt x="23186" y="-730"/>
                        </a:lnTo>
                        <a:lnTo>
                          <a:pt x="23186" y="4956"/>
                        </a:lnTo>
                        <a:cubicBezTo>
                          <a:pt x="21712" y="2708"/>
                          <a:pt x="19999" y="1039"/>
                          <a:pt x="18046" y="-53"/>
                        </a:cubicBezTo>
                        <a:cubicBezTo>
                          <a:pt x="16101" y="-1145"/>
                          <a:pt x="13838" y="-1691"/>
                          <a:pt x="11257" y="-1691"/>
                        </a:cubicBezTo>
                        <a:cubicBezTo>
                          <a:pt x="7006" y="-1691"/>
                          <a:pt x="3777" y="-370"/>
                          <a:pt x="1571" y="2272"/>
                        </a:cubicBezTo>
                        <a:cubicBezTo>
                          <a:pt x="-629" y="4913"/>
                          <a:pt x="-1729" y="8777"/>
                          <a:pt x="-1729" y="13864"/>
                        </a:cubicBezTo>
                        <a:close/>
                        <a:moveTo>
                          <a:pt x="13573" y="37143"/>
                        </a:moveTo>
                        <a:lnTo>
                          <a:pt x="13573" y="371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3" name="자유형 1972">
                    <a:extLst>
                      <a:ext uri="{FF2B5EF4-FFF2-40B4-BE49-F238E27FC236}">
                        <a16:creationId xmlns:a16="http://schemas.microsoft.com/office/drawing/2014/main" id="{A772F432-C204-1AAE-4AC9-362692397ED9}"/>
                      </a:ext>
                    </a:extLst>
                  </p:cNvPr>
                  <p:cNvSpPr/>
                  <p:nvPr/>
                </p:nvSpPr>
                <p:spPr>
                  <a:xfrm flipV="1">
                    <a:off x="27998702" y="15440961"/>
                    <a:ext cx="54037" cy="37872"/>
                  </a:xfrm>
                  <a:custGeom>
                    <a:avLst/>
                    <a:gdLst>
                      <a:gd name="connsiteX0" fmla="*/ 26202 w 54037"/>
                      <a:gd name="connsiteY0" fmla="*/ 28147 h 37872"/>
                      <a:gd name="connsiteX1" fmla="*/ 31659 w 54037"/>
                      <a:gd name="connsiteY1" fmla="*/ 34192 h 37872"/>
                      <a:gd name="connsiteX2" fmla="*/ 39125 w 54037"/>
                      <a:gd name="connsiteY2" fmla="*/ 36136 h 37872"/>
                      <a:gd name="connsiteX3" fmla="*/ 48050 w 54037"/>
                      <a:gd name="connsiteY3" fmla="*/ 32089 h 37872"/>
                      <a:gd name="connsiteX4" fmla="*/ 51190 w 54037"/>
                      <a:gd name="connsiteY4" fmla="*/ 20592 h 37872"/>
                      <a:gd name="connsiteX5" fmla="*/ 51190 w 54037"/>
                      <a:gd name="connsiteY5" fmla="*/ -1737 h 37872"/>
                      <a:gd name="connsiteX6" fmla="*/ 45078 w 54037"/>
                      <a:gd name="connsiteY6" fmla="*/ -1737 h 37872"/>
                      <a:gd name="connsiteX7" fmla="*/ 45078 w 54037"/>
                      <a:gd name="connsiteY7" fmla="*/ 20391 h 37872"/>
                      <a:gd name="connsiteX8" fmla="*/ 43185 w 54037"/>
                      <a:gd name="connsiteY8" fmla="*/ 28274 h 37872"/>
                      <a:gd name="connsiteX9" fmla="*/ 37443 w 54037"/>
                      <a:gd name="connsiteY9" fmla="*/ 30853 h 37872"/>
                      <a:gd name="connsiteX10" fmla="*/ 29967 w 54037"/>
                      <a:gd name="connsiteY10" fmla="*/ 27714 h 37872"/>
                      <a:gd name="connsiteX11" fmla="*/ 27228 w 54037"/>
                      <a:gd name="connsiteY11" fmla="*/ 19165 h 37872"/>
                      <a:gd name="connsiteX12" fmla="*/ 27228 w 54037"/>
                      <a:gd name="connsiteY12" fmla="*/ -1737 h 37872"/>
                      <a:gd name="connsiteX13" fmla="*/ 21116 w 54037"/>
                      <a:gd name="connsiteY13" fmla="*/ -1737 h 37872"/>
                      <a:gd name="connsiteX14" fmla="*/ 21116 w 54037"/>
                      <a:gd name="connsiteY14" fmla="*/ 20391 h 37872"/>
                      <a:gd name="connsiteX15" fmla="*/ 19233 w 54037"/>
                      <a:gd name="connsiteY15" fmla="*/ 28295 h 37872"/>
                      <a:gd name="connsiteX16" fmla="*/ 13417 w 54037"/>
                      <a:gd name="connsiteY16" fmla="*/ 30853 h 37872"/>
                      <a:gd name="connsiteX17" fmla="*/ 6004 w 54037"/>
                      <a:gd name="connsiteY17" fmla="*/ 27703 h 37872"/>
                      <a:gd name="connsiteX18" fmla="*/ 3265 w 54037"/>
                      <a:gd name="connsiteY18" fmla="*/ 19165 h 37872"/>
                      <a:gd name="connsiteX19" fmla="*/ 3265 w 54037"/>
                      <a:gd name="connsiteY19" fmla="*/ -1737 h 37872"/>
                      <a:gd name="connsiteX20" fmla="*/ -2847 w 54037"/>
                      <a:gd name="connsiteY20" fmla="*/ -1737 h 37872"/>
                      <a:gd name="connsiteX21" fmla="*/ -2847 w 54037"/>
                      <a:gd name="connsiteY21" fmla="*/ 35248 h 37872"/>
                      <a:gd name="connsiteX22" fmla="*/ 3265 w 54037"/>
                      <a:gd name="connsiteY22" fmla="*/ 35248 h 37872"/>
                      <a:gd name="connsiteX23" fmla="*/ 3265 w 54037"/>
                      <a:gd name="connsiteY23" fmla="*/ 29500 h 37872"/>
                      <a:gd name="connsiteX24" fmla="*/ 8257 w 54037"/>
                      <a:gd name="connsiteY24" fmla="*/ 34519 h 37872"/>
                      <a:gd name="connsiteX25" fmla="*/ 15162 w 54037"/>
                      <a:gd name="connsiteY25" fmla="*/ 36136 h 37872"/>
                      <a:gd name="connsiteX26" fmla="*/ 22025 w 54037"/>
                      <a:gd name="connsiteY26" fmla="*/ 34086 h 37872"/>
                      <a:gd name="connsiteX27" fmla="*/ 26202 w 54037"/>
                      <a:gd name="connsiteY27" fmla="*/ 28147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4037" h="37872">
                        <a:moveTo>
                          <a:pt x="26202" y="28147"/>
                        </a:moveTo>
                        <a:cubicBezTo>
                          <a:pt x="27725" y="30881"/>
                          <a:pt x="29544" y="32895"/>
                          <a:pt x="31659" y="34192"/>
                        </a:cubicBezTo>
                        <a:cubicBezTo>
                          <a:pt x="33774" y="35488"/>
                          <a:pt x="36262" y="36136"/>
                          <a:pt x="39125" y="36136"/>
                        </a:cubicBezTo>
                        <a:cubicBezTo>
                          <a:pt x="42981" y="36136"/>
                          <a:pt x="45956" y="34787"/>
                          <a:pt x="48050" y="32089"/>
                        </a:cubicBezTo>
                        <a:cubicBezTo>
                          <a:pt x="50144" y="29398"/>
                          <a:pt x="51190" y="25565"/>
                          <a:pt x="51190" y="20592"/>
                        </a:cubicBezTo>
                        <a:lnTo>
                          <a:pt x="51190" y="-1737"/>
                        </a:lnTo>
                        <a:lnTo>
                          <a:pt x="45078" y="-1737"/>
                        </a:lnTo>
                        <a:lnTo>
                          <a:pt x="45078" y="20391"/>
                        </a:lnTo>
                        <a:cubicBezTo>
                          <a:pt x="45078" y="23934"/>
                          <a:pt x="44447" y="26562"/>
                          <a:pt x="43185" y="28274"/>
                        </a:cubicBezTo>
                        <a:cubicBezTo>
                          <a:pt x="41930" y="29993"/>
                          <a:pt x="40016" y="30853"/>
                          <a:pt x="37443" y="30853"/>
                        </a:cubicBezTo>
                        <a:cubicBezTo>
                          <a:pt x="34292" y="30853"/>
                          <a:pt x="31800" y="29806"/>
                          <a:pt x="29967" y="27714"/>
                        </a:cubicBezTo>
                        <a:cubicBezTo>
                          <a:pt x="28141" y="25629"/>
                          <a:pt x="27228" y="22779"/>
                          <a:pt x="27228" y="19165"/>
                        </a:cubicBezTo>
                        <a:lnTo>
                          <a:pt x="27228" y="-1737"/>
                        </a:lnTo>
                        <a:lnTo>
                          <a:pt x="21116" y="-1737"/>
                        </a:lnTo>
                        <a:lnTo>
                          <a:pt x="21116" y="20391"/>
                        </a:lnTo>
                        <a:cubicBezTo>
                          <a:pt x="21116" y="23956"/>
                          <a:pt x="20488" y="26590"/>
                          <a:pt x="19233" y="28295"/>
                        </a:cubicBezTo>
                        <a:cubicBezTo>
                          <a:pt x="17978" y="30000"/>
                          <a:pt x="16040" y="30853"/>
                          <a:pt x="13417" y="30853"/>
                        </a:cubicBezTo>
                        <a:cubicBezTo>
                          <a:pt x="10308" y="30853"/>
                          <a:pt x="7837" y="29803"/>
                          <a:pt x="6004" y="27703"/>
                        </a:cubicBezTo>
                        <a:cubicBezTo>
                          <a:pt x="4178" y="25604"/>
                          <a:pt x="3265" y="22758"/>
                          <a:pt x="3265" y="19165"/>
                        </a:cubicBezTo>
                        <a:lnTo>
                          <a:pt x="3265" y="-1737"/>
                        </a:lnTo>
                        <a:lnTo>
                          <a:pt x="-2847" y="-1737"/>
                        </a:lnTo>
                        <a:lnTo>
                          <a:pt x="-2847" y="35248"/>
                        </a:lnTo>
                        <a:lnTo>
                          <a:pt x="3265" y="35248"/>
                        </a:lnTo>
                        <a:lnTo>
                          <a:pt x="3265" y="29500"/>
                        </a:lnTo>
                        <a:cubicBezTo>
                          <a:pt x="4654" y="31768"/>
                          <a:pt x="6318" y="33441"/>
                          <a:pt x="8257" y="34519"/>
                        </a:cubicBezTo>
                        <a:cubicBezTo>
                          <a:pt x="10195" y="35597"/>
                          <a:pt x="12497" y="36136"/>
                          <a:pt x="15162" y="36136"/>
                        </a:cubicBezTo>
                        <a:cubicBezTo>
                          <a:pt x="17855" y="36136"/>
                          <a:pt x="20143" y="35453"/>
                          <a:pt x="22025" y="34086"/>
                        </a:cubicBezTo>
                        <a:cubicBezTo>
                          <a:pt x="23907" y="32726"/>
                          <a:pt x="25300" y="30747"/>
                          <a:pt x="26202" y="2814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4" name="자유형 1973">
                    <a:extLst>
                      <a:ext uri="{FF2B5EF4-FFF2-40B4-BE49-F238E27FC236}">
                        <a16:creationId xmlns:a16="http://schemas.microsoft.com/office/drawing/2014/main" id="{CFE74DCD-78C7-8F9B-F46D-23641E579693}"/>
                      </a:ext>
                    </a:extLst>
                  </p:cNvPr>
                  <p:cNvSpPr/>
                  <p:nvPr/>
                </p:nvSpPr>
                <p:spPr>
                  <a:xfrm flipV="1">
                    <a:off x="28064630" y="15440961"/>
                    <a:ext cx="33120" cy="51937"/>
                  </a:xfrm>
                  <a:custGeom>
                    <a:avLst/>
                    <a:gdLst>
                      <a:gd name="connsiteX0" fmla="*/ 4262 w 33120"/>
                      <a:gd name="connsiteY0" fmla="*/ 18543 h 51937"/>
                      <a:gd name="connsiteX1" fmla="*/ 4262 w 33120"/>
                      <a:gd name="connsiteY1" fmla="*/ -1070 h 51937"/>
                      <a:gd name="connsiteX2" fmla="*/ -1850 w 33120"/>
                      <a:gd name="connsiteY2" fmla="*/ -1070 h 51937"/>
                      <a:gd name="connsiteX3" fmla="*/ -1850 w 33120"/>
                      <a:gd name="connsiteY3" fmla="*/ 49980 h 51937"/>
                      <a:gd name="connsiteX4" fmla="*/ 4262 w 33120"/>
                      <a:gd name="connsiteY4" fmla="*/ 49980 h 51937"/>
                      <a:gd name="connsiteX5" fmla="*/ 4262 w 33120"/>
                      <a:gd name="connsiteY5" fmla="*/ 44369 h 51937"/>
                      <a:gd name="connsiteX6" fmla="*/ 9106 w 33120"/>
                      <a:gd name="connsiteY6" fmla="*/ 49261 h 51937"/>
                      <a:gd name="connsiteX7" fmla="*/ 16096 w 33120"/>
                      <a:gd name="connsiteY7" fmla="*/ 50868 h 51937"/>
                      <a:gd name="connsiteX8" fmla="*/ 27051 w 33120"/>
                      <a:gd name="connsiteY8" fmla="*/ 45521 h 51937"/>
                      <a:gd name="connsiteX9" fmla="*/ 31271 w 33120"/>
                      <a:gd name="connsiteY9" fmla="*/ 31456 h 51937"/>
                      <a:gd name="connsiteX10" fmla="*/ 27051 w 33120"/>
                      <a:gd name="connsiteY10" fmla="*/ 17380 h 51937"/>
                      <a:gd name="connsiteX11" fmla="*/ 16096 w 33120"/>
                      <a:gd name="connsiteY11" fmla="*/ 12033 h 51937"/>
                      <a:gd name="connsiteX12" fmla="*/ 9106 w 33120"/>
                      <a:gd name="connsiteY12" fmla="*/ 13639 h 51937"/>
                      <a:gd name="connsiteX13" fmla="*/ 4262 w 33120"/>
                      <a:gd name="connsiteY13" fmla="*/ 18543 h 51937"/>
                      <a:gd name="connsiteX14" fmla="*/ 24957 w 33120"/>
                      <a:gd name="connsiteY14" fmla="*/ 31456 h 51937"/>
                      <a:gd name="connsiteX15" fmla="*/ 22197 w 33120"/>
                      <a:gd name="connsiteY15" fmla="*/ 41970 h 51937"/>
                      <a:gd name="connsiteX16" fmla="*/ 14615 w 33120"/>
                      <a:gd name="connsiteY16" fmla="*/ 45785 h 51937"/>
                      <a:gd name="connsiteX17" fmla="*/ 7023 w 33120"/>
                      <a:gd name="connsiteY17" fmla="*/ 41970 h 51937"/>
                      <a:gd name="connsiteX18" fmla="*/ 4262 w 33120"/>
                      <a:gd name="connsiteY18" fmla="*/ 31456 h 51937"/>
                      <a:gd name="connsiteX19" fmla="*/ 7023 w 33120"/>
                      <a:gd name="connsiteY19" fmla="*/ 20941 h 51937"/>
                      <a:gd name="connsiteX20" fmla="*/ 14615 w 33120"/>
                      <a:gd name="connsiteY20" fmla="*/ 17127 h 51937"/>
                      <a:gd name="connsiteX21" fmla="*/ 22197 w 33120"/>
                      <a:gd name="connsiteY21" fmla="*/ 20941 h 51937"/>
                      <a:gd name="connsiteX22" fmla="*/ 24957 w 33120"/>
                      <a:gd name="connsiteY22" fmla="*/ 31456 h 5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3120" h="51937">
                        <a:moveTo>
                          <a:pt x="4262" y="18543"/>
                        </a:moveTo>
                        <a:lnTo>
                          <a:pt x="4262" y="-1070"/>
                        </a:lnTo>
                        <a:lnTo>
                          <a:pt x="-1850" y="-1070"/>
                        </a:lnTo>
                        <a:lnTo>
                          <a:pt x="-1850" y="49980"/>
                        </a:lnTo>
                        <a:lnTo>
                          <a:pt x="4262" y="49980"/>
                        </a:lnTo>
                        <a:lnTo>
                          <a:pt x="4262" y="44369"/>
                        </a:lnTo>
                        <a:cubicBezTo>
                          <a:pt x="5546" y="46567"/>
                          <a:pt x="7160" y="48198"/>
                          <a:pt x="9106" y="49261"/>
                        </a:cubicBezTo>
                        <a:cubicBezTo>
                          <a:pt x="11059" y="50332"/>
                          <a:pt x="13389" y="50868"/>
                          <a:pt x="16096" y="50868"/>
                        </a:cubicBezTo>
                        <a:cubicBezTo>
                          <a:pt x="20594" y="50868"/>
                          <a:pt x="24245" y="49085"/>
                          <a:pt x="27051" y="45521"/>
                        </a:cubicBezTo>
                        <a:cubicBezTo>
                          <a:pt x="29864" y="41956"/>
                          <a:pt x="31271" y="37268"/>
                          <a:pt x="31271" y="31456"/>
                        </a:cubicBezTo>
                        <a:cubicBezTo>
                          <a:pt x="31271" y="25644"/>
                          <a:pt x="29864" y="20952"/>
                          <a:pt x="27051" y="17380"/>
                        </a:cubicBezTo>
                        <a:cubicBezTo>
                          <a:pt x="24245" y="13815"/>
                          <a:pt x="20594" y="12033"/>
                          <a:pt x="16096" y="12033"/>
                        </a:cubicBezTo>
                        <a:cubicBezTo>
                          <a:pt x="13389" y="12033"/>
                          <a:pt x="11059" y="12569"/>
                          <a:pt x="9106" y="13639"/>
                        </a:cubicBezTo>
                        <a:cubicBezTo>
                          <a:pt x="7160" y="14710"/>
                          <a:pt x="5546" y="16345"/>
                          <a:pt x="4262" y="18543"/>
                        </a:cubicBezTo>
                        <a:close/>
                        <a:moveTo>
                          <a:pt x="24957" y="31456"/>
                        </a:moveTo>
                        <a:cubicBezTo>
                          <a:pt x="24957" y="35922"/>
                          <a:pt x="24037" y="39427"/>
                          <a:pt x="22197" y="41970"/>
                        </a:cubicBezTo>
                        <a:cubicBezTo>
                          <a:pt x="20357" y="44513"/>
                          <a:pt x="17830" y="45785"/>
                          <a:pt x="14615" y="45785"/>
                        </a:cubicBezTo>
                        <a:cubicBezTo>
                          <a:pt x="11393" y="45785"/>
                          <a:pt x="8863" y="44513"/>
                          <a:pt x="7023" y="41970"/>
                        </a:cubicBezTo>
                        <a:cubicBezTo>
                          <a:pt x="5182" y="39427"/>
                          <a:pt x="4262" y="35922"/>
                          <a:pt x="4262" y="31456"/>
                        </a:cubicBezTo>
                        <a:cubicBezTo>
                          <a:pt x="4262" y="26989"/>
                          <a:pt x="5182" y="23484"/>
                          <a:pt x="7023" y="20941"/>
                        </a:cubicBezTo>
                        <a:cubicBezTo>
                          <a:pt x="8863" y="18398"/>
                          <a:pt x="11393" y="17127"/>
                          <a:pt x="14615" y="17127"/>
                        </a:cubicBezTo>
                        <a:cubicBezTo>
                          <a:pt x="17830" y="17127"/>
                          <a:pt x="20357" y="18398"/>
                          <a:pt x="22197" y="20941"/>
                        </a:cubicBezTo>
                        <a:cubicBezTo>
                          <a:pt x="24037" y="23484"/>
                          <a:pt x="24957" y="26989"/>
                          <a:pt x="24957" y="3145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5" name="자유형 1974">
                    <a:extLst>
                      <a:ext uri="{FF2B5EF4-FFF2-40B4-BE49-F238E27FC236}">
                        <a16:creationId xmlns:a16="http://schemas.microsoft.com/office/drawing/2014/main" id="{4BFAD87D-022A-5B74-8948-3EA04633D4E7}"/>
                      </a:ext>
                    </a:extLst>
                  </p:cNvPr>
                  <p:cNvSpPr/>
                  <p:nvPr/>
                </p:nvSpPr>
                <p:spPr>
                  <a:xfrm flipV="1">
                    <a:off x="28103465" y="15441849"/>
                    <a:ext cx="36017" cy="51050"/>
                  </a:xfrm>
                  <a:custGeom>
                    <a:avLst/>
                    <a:gdLst>
                      <a:gd name="connsiteX0" fmla="*/ 18163 w 36017"/>
                      <a:gd name="connsiteY0" fmla="*/ 9602 h 51050"/>
                      <a:gd name="connsiteX1" fmla="*/ 13140 w 36017"/>
                      <a:gd name="connsiteY1" fmla="*/ 990 h 51050"/>
                      <a:gd name="connsiteX2" fmla="*/ 6605 w 36017"/>
                      <a:gd name="connsiteY2" fmla="*/ -1028 h 51050"/>
                      <a:gd name="connsiteX3" fmla="*/ 1740 w 36017"/>
                      <a:gd name="connsiteY3" fmla="*/ -1028 h 51050"/>
                      <a:gd name="connsiteX4" fmla="*/ 1740 w 36017"/>
                      <a:gd name="connsiteY4" fmla="*/ 4055 h 51050"/>
                      <a:gd name="connsiteX5" fmla="*/ 5315 w 36017"/>
                      <a:gd name="connsiteY5" fmla="*/ 4055 h 51050"/>
                      <a:gd name="connsiteX6" fmla="*/ 9206 w 36017"/>
                      <a:gd name="connsiteY6" fmla="*/ 5249 h 51050"/>
                      <a:gd name="connsiteX7" fmla="*/ 12283 w 36017"/>
                      <a:gd name="connsiteY7" fmla="*/ 10860 h 51050"/>
                      <a:gd name="connsiteX8" fmla="*/ 13373 w 36017"/>
                      <a:gd name="connsiteY8" fmla="*/ 13629 h 51050"/>
                      <a:gd name="connsiteX9" fmla="*/ -1591 w 36017"/>
                      <a:gd name="connsiteY9" fmla="*/ 50022 h 51050"/>
                      <a:gd name="connsiteX10" fmla="*/ 4849 w 36017"/>
                      <a:gd name="connsiteY10" fmla="*/ 50022 h 51050"/>
                      <a:gd name="connsiteX11" fmla="*/ 16418 w 36017"/>
                      <a:gd name="connsiteY11" fmla="*/ 21100 h 51050"/>
                      <a:gd name="connsiteX12" fmla="*/ 27987 w 36017"/>
                      <a:gd name="connsiteY12" fmla="*/ 50022 h 51050"/>
                      <a:gd name="connsiteX13" fmla="*/ 34427 w 36017"/>
                      <a:gd name="connsiteY13" fmla="*/ 50022 h 51050"/>
                      <a:gd name="connsiteX14" fmla="*/ 18163 w 36017"/>
                      <a:gd name="connsiteY14" fmla="*/ 9602 h 51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017" h="51050">
                        <a:moveTo>
                          <a:pt x="18163" y="9602"/>
                        </a:moveTo>
                        <a:cubicBezTo>
                          <a:pt x="16450" y="5199"/>
                          <a:pt x="14776" y="2329"/>
                          <a:pt x="13140" y="990"/>
                        </a:cubicBezTo>
                        <a:cubicBezTo>
                          <a:pt x="11511" y="-355"/>
                          <a:pt x="9333" y="-1028"/>
                          <a:pt x="6605" y="-1028"/>
                        </a:cubicBezTo>
                        <a:lnTo>
                          <a:pt x="1740" y="-1028"/>
                        </a:lnTo>
                        <a:lnTo>
                          <a:pt x="1740" y="4055"/>
                        </a:lnTo>
                        <a:lnTo>
                          <a:pt x="5315" y="4055"/>
                        </a:lnTo>
                        <a:cubicBezTo>
                          <a:pt x="6985" y="4055"/>
                          <a:pt x="8283" y="4453"/>
                          <a:pt x="9206" y="5249"/>
                        </a:cubicBezTo>
                        <a:cubicBezTo>
                          <a:pt x="10137" y="6038"/>
                          <a:pt x="11162" y="7908"/>
                          <a:pt x="12283" y="10860"/>
                        </a:cubicBezTo>
                        <a:lnTo>
                          <a:pt x="13373" y="13629"/>
                        </a:lnTo>
                        <a:lnTo>
                          <a:pt x="-1591" y="50022"/>
                        </a:lnTo>
                        <a:lnTo>
                          <a:pt x="4849" y="50022"/>
                        </a:lnTo>
                        <a:lnTo>
                          <a:pt x="16418" y="21100"/>
                        </a:lnTo>
                        <a:lnTo>
                          <a:pt x="27987" y="50022"/>
                        </a:lnTo>
                        <a:lnTo>
                          <a:pt x="34427" y="50022"/>
                        </a:lnTo>
                        <a:lnTo>
                          <a:pt x="18163" y="96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6" name="자유형 1975">
                    <a:extLst>
                      <a:ext uri="{FF2B5EF4-FFF2-40B4-BE49-F238E27FC236}">
                        <a16:creationId xmlns:a16="http://schemas.microsoft.com/office/drawing/2014/main" id="{F3B74369-2E82-C123-5C2E-354E9CE41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8141498" y="15478834"/>
                    <a:ext cx="6767" cy="6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7" h="6763"/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7" name="자유형 1976">
                    <a:extLst>
                      <a:ext uri="{FF2B5EF4-FFF2-40B4-BE49-F238E27FC236}">
                        <a16:creationId xmlns:a16="http://schemas.microsoft.com/office/drawing/2014/main" id="{CBFA738E-4599-391A-5DB3-AFF2F0AF07A9}"/>
                      </a:ext>
                    </a:extLst>
                  </p:cNvPr>
                  <p:cNvSpPr/>
                  <p:nvPr/>
                </p:nvSpPr>
                <p:spPr>
                  <a:xfrm flipV="1">
                    <a:off x="28169652" y="15429527"/>
                    <a:ext cx="31787" cy="49306"/>
                  </a:xfrm>
                  <a:custGeom>
                    <a:avLst/>
                    <a:gdLst>
                      <a:gd name="connsiteX0" fmla="*/ -1818 w 31787"/>
                      <a:gd name="connsiteY0" fmla="*/ 47028 h 49306"/>
                      <a:gd name="connsiteX1" fmla="*/ 29377 w 31787"/>
                      <a:gd name="connsiteY1" fmla="*/ 47028 h 49306"/>
                      <a:gd name="connsiteX2" fmla="*/ 29377 w 31787"/>
                      <a:gd name="connsiteY2" fmla="*/ 41406 h 49306"/>
                      <a:gd name="connsiteX3" fmla="*/ 4854 w 31787"/>
                      <a:gd name="connsiteY3" fmla="*/ 41406 h 49306"/>
                      <a:gd name="connsiteX4" fmla="*/ 4854 w 31787"/>
                      <a:gd name="connsiteY4" fmla="*/ 26813 h 49306"/>
                      <a:gd name="connsiteX5" fmla="*/ 28352 w 31787"/>
                      <a:gd name="connsiteY5" fmla="*/ 26813 h 49306"/>
                      <a:gd name="connsiteX6" fmla="*/ 28352 w 31787"/>
                      <a:gd name="connsiteY6" fmla="*/ 21202 h 49306"/>
                      <a:gd name="connsiteX7" fmla="*/ 4854 w 31787"/>
                      <a:gd name="connsiteY7" fmla="*/ 21202 h 49306"/>
                      <a:gd name="connsiteX8" fmla="*/ 4854 w 31787"/>
                      <a:gd name="connsiteY8" fmla="*/ 3333 h 49306"/>
                      <a:gd name="connsiteX9" fmla="*/ 29970 w 31787"/>
                      <a:gd name="connsiteY9" fmla="*/ 3333 h 49306"/>
                      <a:gd name="connsiteX10" fmla="*/ 29970 w 31787"/>
                      <a:gd name="connsiteY10" fmla="*/ -2279 h 49306"/>
                      <a:gd name="connsiteX11" fmla="*/ -1818 w 31787"/>
                      <a:gd name="connsiteY11" fmla="*/ -2279 h 49306"/>
                      <a:gd name="connsiteX12" fmla="*/ -1818 w 31787"/>
                      <a:gd name="connsiteY12" fmla="*/ 47028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787" h="49306">
                        <a:moveTo>
                          <a:pt x="-1818" y="47028"/>
                        </a:moveTo>
                        <a:lnTo>
                          <a:pt x="29377" y="47028"/>
                        </a:lnTo>
                        <a:lnTo>
                          <a:pt x="29377" y="41406"/>
                        </a:lnTo>
                        <a:lnTo>
                          <a:pt x="4854" y="41406"/>
                        </a:lnTo>
                        <a:lnTo>
                          <a:pt x="4854" y="26813"/>
                        </a:lnTo>
                        <a:lnTo>
                          <a:pt x="28352" y="26813"/>
                        </a:lnTo>
                        <a:lnTo>
                          <a:pt x="28352" y="21202"/>
                        </a:lnTo>
                        <a:lnTo>
                          <a:pt x="4854" y="21202"/>
                        </a:lnTo>
                        <a:lnTo>
                          <a:pt x="4854" y="3333"/>
                        </a:lnTo>
                        <a:lnTo>
                          <a:pt x="29970" y="3333"/>
                        </a:lnTo>
                        <a:lnTo>
                          <a:pt x="29970" y="-2279"/>
                        </a:lnTo>
                        <a:lnTo>
                          <a:pt x="-1818" y="-2279"/>
                        </a:lnTo>
                        <a:lnTo>
                          <a:pt x="-1818" y="470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8" name="자유형 1977">
                    <a:extLst>
                      <a:ext uri="{FF2B5EF4-FFF2-40B4-BE49-F238E27FC236}">
                        <a16:creationId xmlns:a16="http://schemas.microsoft.com/office/drawing/2014/main" id="{34F01299-5706-5985-E98C-846F0F67CC2C}"/>
                      </a:ext>
                    </a:extLst>
                  </p:cNvPr>
                  <p:cNvSpPr/>
                  <p:nvPr/>
                </p:nvSpPr>
                <p:spPr>
                  <a:xfrm flipV="1">
                    <a:off x="28212150" y="15427446"/>
                    <a:ext cx="6080" cy="51388"/>
                  </a:xfrm>
                  <a:custGeom>
                    <a:avLst/>
                    <a:gdLst>
                      <a:gd name="connsiteX0" fmla="*/ -573 w 6080"/>
                      <a:gd name="connsiteY0" fmla="*/ 34608 h 51388"/>
                      <a:gd name="connsiteX1" fmla="*/ 5507 w 6080"/>
                      <a:gd name="connsiteY1" fmla="*/ 34608 h 51388"/>
                      <a:gd name="connsiteX2" fmla="*/ 5507 w 6080"/>
                      <a:gd name="connsiteY2" fmla="*/ -2377 h 51388"/>
                      <a:gd name="connsiteX3" fmla="*/ -573 w 6080"/>
                      <a:gd name="connsiteY3" fmla="*/ -2377 h 51388"/>
                      <a:gd name="connsiteX4" fmla="*/ -573 w 6080"/>
                      <a:gd name="connsiteY4" fmla="*/ 34608 h 51388"/>
                      <a:gd name="connsiteX5" fmla="*/ -573 w 6080"/>
                      <a:gd name="connsiteY5" fmla="*/ 49011 h 51388"/>
                      <a:gd name="connsiteX6" fmla="*/ 5507 w 6080"/>
                      <a:gd name="connsiteY6" fmla="*/ 49011 h 51388"/>
                      <a:gd name="connsiteX7" fmla="*/ 5507 w 6080"/>
                      <a:gd name="connsiteY7" fmla="*/ 41308 h 51388"/>
                      <a:gd name="connsiteX8" fmla="*/ -573 w 6080"/>
                      <a:gd name="connsiteY8" fmla="*/ 41308 h 51388"/>
                      <a:gd name="connsiteX9" fmla="*/ -573 w 6080"/>
                      <a:gd name="connsiteY9" fmla="*/ 49011 h 5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80" h="51388">
                        <a:moveTo>
                          <a:pt x="-573" y="34608"/>
                        </a:moveTo>
                        <a:lnTo>
                          <a:pt x="5507" y="34608"/>
                        </a:lnTo>
                        <a:lnTo>
                          <a:pt x="5507" y="-2377"/>
                        </a:lnTo>
                        <a:lnTo>
                          <a:pt x="-573" y="-2377"/>
                        </a:lnTo>
                        <a:lnTo>
                          <a:pt x="-573" y="34608"/>
                        </a:lnTo>
                        <a:close/>
                        <a:moveTo>
                          <a:pt x="-573" y="49011"/>
                        </a:moveTo>
                        <a:lnTo>
                          <a:pt x="5507" y="49011"/>
                        </a:lnTo>
                        <a:lnTo>
                          <a:pt x="5507" y="41308"/>
                        </a:lnTo>
                        <a:lnTo>
                          <a:pt x="-573" y="41308"/>
                        </a:lnTo>
                        <a:lnTo>
                          <a:pt x="-573" y="490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9" name="자유형 1978">
                    <a:extLst>
                      <a:ext uri="{FF2B5EF4-FFF2-40B4-BE49-F238E27FC236}">
                        <a16:creationId xmlns:a16="http://schemas.microsoft.com/office/drawing/2014/main" id="{DBB7400F-3540-2D63-CB5B-539BC58CF16B}"/>
                      </a:ext>
                    </a:extLst>
                  </p:cNvPr>
                  <p:cNvSpPr/>
                  <p:nvPr/>
                </p:nvSpPr>
                <p:spPr>
                  <a:xfrm flipV="1">
                    <a:off x="28228310" y="15440961"/>
                    <a:ext cx="33078" cy="51937"/>
                  </a:xfrm>
                  <a:custGeom>
                    <a:avLst/>
                    <a:gdLst>
                      <a:gd name="connsiteX0" fmla="*/ 25402 w 33078"/>
                      <a:gd name="connsiteY0" fmla="*/ 31921 h 51937"/>
                      <a:gd name="connsiteX1" fmla="*/ 22674 w 33078"/>
                      <a:gd name="connsiteY1" fmla="*/ 42150 h 51937"/>
                      <a:gd name="connsiteX2" fmla="*/ 15028 w 33078"/>
                      <a:gd name="connsiteY2" fmla="*/ 45785 h 51937"/>
                      <a:gd name="connsiteX3" fmla="*/ 7414 w 33078"/>
                      <a:gd name="connsiteY3" fmla="*/ 42150 h 51937"/>
                      <a:gd name="connsiteX4" fmla="*/ 4686 w 33078"/>
                      <a:gd name="connsiteY4" fmla="*/ 31921 h 51937"/>
                      <a:gd name="connsiteX5" fmla="*/ 7414 w 33078"/>
                      <a:gd name="connsiteY5" fmla="*/ 21713 h 51937"/>
                      <a:gd name="connsiteX6" fmla="*/ 15028 w 33078"/>
                      <a:gd name="connsiteY6" fmla="*/ 18078 h 51937"/>
                      <a:gd name="connsiteX7" fmla="*/ 22674 w 33078"/>
                      <a:gd name="connsiteY7" fmla="*/ 21713 h 51937"/>
                      <a:gd name="connsiteX8" fmla="*/ 25402 w 33078"/>
                      <a:gd name="connsiteY8" fmla="*/ 31921 h 51937"/>
                      <a:gd name="connsiteX9" fmla="*/ 31482 w 33078"/>
                      <a:gd name="connsiteY9" fmla="*/ 17581 h 51937"/>
                      <a:gd name="connsiteX10" fmla="*/ 27284 w 33078"/>
                      <a:gd name="connsiteY10" fmla="*/ 3537 h 51937"/>
                      <a:gd name="connsiteX11" fmla="*/ 14436 w 33078"/>
                      <a:gd name="connsiteY11" fmla="*/ -1070 h 51937"/>
                      <a:gd name="connsiteX12" fmla="*/ 8387 w 33078"/>
                      <a:gd name="connsiteY12" fmla="*/ -595 h 51937"/>
                      <a:gd name="connsiteX13" fmla="*/ 2867 w 33078"/>
                      <a:gd name="connsiteY13" fmla="*/ 874 h 51937"/>
                      <a:gd name="connsiteX14" fmla="*/ 2867 w 33078"/>
                      <a:gd name="connsiteY14" fmla="*/ 6781 h 51937"/>
                      <a:gd name="connsiteX15" fmla="*/ 8154 w 33078"/>
                      <a:gd name="connsiteY15" fmla="*/ 4647 h 51937"/>
                      <a:gd name="connsiteX16" fmla="*/ 13474 w 33078"/>
                      <a:gd name="connsiteY16" fmla="*/ 3949 h 51937"/>
                      <a:gd name="connsiteX17" fmla="*/ 22430 w 33078"/>
                      <a:gd name="connsiteY17" fmla="*/ 7067 h 51937"/>
                      <a:gd name="connsiteX18" fmla="*/ 25402 w 33078"/>
                      <a:gd name="connsiteY18" fmla="*/ 16492 h 51937"/>
                      <a:gd name="connsiteX19" fmla="*/ 25402 w 33078"/>
                      <a:gd name="connsiteY19" fmla="*/ 19504 h 51937"/>
                      <a:gd name="connsiteX20" fmla="*/ 20580 w 33078"/>
                      <a:gd name="connsiteY20" fmla="*/ 14612 h 51937"/>
                      <a:gd name="connsiteX21" fmla="*/ 13537 w 33078"/>
                      <a:gd name="connsiteY21" fmla="*/ 12995 h 51937"/>
                      <a:gd name="connsiteX22" fmla="*/ 2571 w 33078"/>
                      <a:gd name="connsiteY22" fmla="*/ 18173 h 51937"/>
                      <a:gd name="connsiteX23" fmla="*/ -1596 w 33078"/>
                      <a:gd name="connsiteY23" fmla="*/ 31921 h 51937"/>
                      <a:gd name="connsiteX24" fmla="*/ 2571 w 33078"/>
                      <a:gd name="connsiteY24" fmla="*/ 45679 h 51937"/>
                      <a:gd name="connsiteX25" fmla="*/ 13537 w 33078"/>
                      <a:gd name="connsiteY25" fmla="*/ 50868 h 51937"/>
                      <a:gd name="connsiteX26" fmla="*/ 20580 w 33078"/>
                      <a:gd name="connsiteY26" fmla="*/ 49251 h 51937"/>
                      <a:gd name="connsiteX27" fmla="*/ 25402 w 33078"/>
                      <a:gd name="connsiteY27" fmla="*/ 44369 h 51937"/>
                      <a:gd name="connsiteX28" fmla="*/ 25402 w 33078"/>
                      <a:gd name="connsiteY28" fmla="*/ 49980 h 51937"/>
                      <a:gd name="connsiteX29" fmla="*/ 31482 w 33078"/>
                      <a:gd name="connsiteY29" fmla="*/ 49980 h 51937"/>
                      <a:gd name="connsiteX30" fmla="*/ 31482 w 33078"/>
                      <a:gd name="connsiteY30" fmla="*/ 17581 h 5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3078" h="51937">
                        <a:moveTo>
                          <a:pt x="25402" y="31921"/>
                        </a:moveTo>
                        <a:cubicBezTo>
                          <a:pt x="25402" y="36324"/>
                          <a:pt x="24493" y="39733"/>
                          <a:pt x="22674" y="42150"/>
                        </a:cubicBezTo>
                        <a:cubicBezTo>
                          <a:pt x="20862" y="44573"/>
                          <a:pt x="18313" y="45785"/>
                          <a:pt x="15028" y="45785"/>
                        </a:cubicBezTo>
                        <a:cubicBezTo>
                          <a:pt x="11771" y="45785"/>
                          <a:pt x="9233" y="44573"/>
                          <a:pt x="7414" y="42150"/>
                        </a:cubicBezTo>
                        <a:cubicBezTo>
                          <a:pt x="5595" y="39733"/>
                          <a:pt x="4686" y="36324"/>
                          <a:pt x="4686" y="31921"/>
                        </a:cubicBezTo>
                        <a:cubicBezTo>
                          <a:pt x="4686" y="27539"/>
                          <a:pt x="5595" y="24136"/>
                          <a:pt x="7414" y="21713"/>
                        </a:cubicBezTo>
                        <a:cubicBezTo>
                          <a:pt x="9233" y="19289"/>
                          <a:pt x="11771" y="18078"/>
                          <a:pt x="15028" y="18078"/>
                        </a:cubicBezTo>
                        <a:cubicBezTo>
                          <a:pt x="18313" y="18078"/>
                          <a:pt x="20862" y="19289"/>
                          <a:pt x="22674" y="21713"/>
                        </a:cubicBezTo>
                        <a:cubicBezTo>
                          <a:pt x="24493" y="24136"/>
                          <a:pt x="25402" y="27539"/>
                          <a:pt x="25402" y="31921"/>
                        </a:cubicBezTo>
                        <a:close/>
                        <a:moveTo>
                          <a:pt x="31482" y="17581"/>
                        </a:moveTo>
                        <a:cubicBezTo>
                          <a:pt x="31482" y="11290"/>
                          <a:pt x="30083" y="6609"/>
                          <a:pt x="27284" y="3537"/>
                        </a:cubicBezTo>
                        <a:cubicBezTo>
                          <a:pt x="24493" y="466"/>
                          <a:pt x="20210" y="-1070"/>
                          <a:pt x="14436" y="-1070"/>
                        </a:cubicBezTo>
                        <a:cubicBezTo>
                          <a:pt x="12300" y="-1070"/>
                          <a:pt x="10283" y="-912"/>
                          <a:pt x="8387" y="-595"/>
                        </a:cubicBezTo>
                        <a:cubicBezTo>
                          <a:pt x="6491" y="-278"/>
                          <a:pt x="4651" y="212"/>
                          <a:pt x="2867" y="874"/>
                        </a:cubicBezTo>
                        <a:lnTo>
                          <a:pt x="2867" y="6781"/>
                        </a:lnTo>
                        <a:cubicBezTo>
                          <a:pt x="4651" y="5816"/>
                          <a:pt x="6413" y="5105"/>
                          <a:pt x="8154" y="4647"/>
                        </a:cubicBezTo>
                        <a:cubicBezTo>
                          <a:pt x="9896" y="4182"/>
                          <a:pt x="11669" y="3949"/>
                          <a:pt x="13474" y="3949"/>
                        </a:cubicBezTo>
                        <a:cubicBezTo>
                          <a:pt x="17464" y="3949"/>
                          <a:pt x="20449" y="4988"/>
                          <a:pt x="22430" y="7067"/>
                        </a:cubicBezTo>
                        <a:cubicBezTo>
                          <a:pt x="24411" y="9145"/>
                          <a:pt x="25402" y="12287"/>
                          <a:pt x="25402" y="16492"/>
                        </a:cubicBezTo>
                        <a:lnTo>
                          <a:pt x="25402" y="19504"/>
                        </a:lnTo>
                        <a:cubicBezTo>
                          <a:pt x="24147" y="17320"/>
                          <a:pt x="22540" y="15689"/>
                          <a:pt x="20580" y="14612"/>
                        </a:cubicBezTo>
                        <a:cubicBezTo>
                          <a:pt x="18620" y="13534"/>
                          <a:pt x="16272" y="12995"/>
                          <a:pt x="13537" y="12995"/>
                        </a:cubicBezTo>
                        <a:cubicBezTo>
                          <a:pt x="9004" y="12995"/>
                          <a:pt x="5349" y="14721"/>
                          <a:pt x="2571" y="18173"/>
                        </a:cubicBezTo>
                        <a:cubicBezTo>
                          <a:pt x="-207" y="21632"/>
                          <a:pt x="-1596" y="26214"/>
                          <a:pt x="-1596" y="31921"/>
                        </a:cubicBezTo>
                        <a:cubicBezTo>
                          <a:pt x="-1596" y="37641"/>
                          <a:pt x="-207" y="42227"/>
                          <a:pt x="2571" y="45679"/>
                        </a:cubicBezTo>
                        <a:cubicBezTo>
                          <a:pt x="5349" y="49138"/>
                          <a:pt x="9004" y="50868"/>
                          <a:pt x="13537" y="50868"/>
                        </a:cubicBezTo>
                        <a:cubicBezTo>
                          <a:pt x="16272" y="50868"/>
                          <a:pt x="18620" y="50329"/>
                          <a:pt x="20580" y="49251"/>
                        </a:cubicBezTo>
                        <a:cubicBezTo>
                          <a:pt x="22540" y="48173"/>
                          <a:pt x="24147" y="46546"/>
                          <a:pt x="25402" y="44369"/>
                        </a:cubicBezTo>
                        <a:lnTo>
                          <a:pt x="25402" y="49980"/>
                        </a:lnTo>
                        <a:lnTo>
                          <a:pt x="31482" y="49980"/>
                        </a:lnTo>
                        <a:lnTo>
                          <a:pt x="31482" y="175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0" name="자유형 1979">
                    <a:extLst>
                      <a:ext uri="{FF2B5EF4-FFF2-40B4-BE49-F238E27FC236}">
                        <a16:creationId xmlns:a16="http://schemas.microsoft.com/office/drawing/2014/main" id="{88669583-452C-B7BC-9CAF-4FCE6D25B84A}"/>
                      </a:ext>
                    </a:extLst>
                  </p:cNvPr>
                  <p:cNvSpPr/>
                  <p:nvPr/>
                </p:nvSpPr>
                <p:spPr>
                  <a:xfrm flipV="1">
                    <a:off x="28271269" y="15440961"/>
                    <a:ext cx="34304" cy="38834"/>
                  </a:xfrm>
                  <a:custGeom>
                    <a:avLst/>
                    <a:gdLst>
                      <a:gd name="connsiteX0" fmla="*/ 32658 w 34304"/>
                      <a:gd name="connsiteY0" fmla="*/ 19285 h 38834"/>
                      <a:gd name="connsiteX1" fmla="*/ 32658 w 34304"/>
                      <a:gd name="connsiteY1" fmla="*/ 16315 h 38834"/>
                      <a:gd name="connsiteX2" fmla="*/ 4698 w 34304"/>
                      <a:gd name="connsiteY2" fmla="*/ 16315 h 38834"/>
                      <a:gd name="connsiteX3" fmla="*/ 8484 w 34304"/>
                      <a:gd name="connsiteY3" fmla="*/ 6752 h 38834"/>
                      <a:gd name="connsiteX4" fmla="*/ 17916 w 34304"/>
                      <a:gd name="connsiteY4" fmla="*/ 3466 h 38834"/>
                      <a:gd name="connsiteX5" fmla="*/ 24705 w 34304"/>
                      <a:gd name="connsiteY5" fmla="*/ 4322 h 38834"/>
                      <a:gd name="connsiteX6" fmla="*/ 31241 w 34304"/>
                      <a:gd name="connsiteY6" fmla="*/ 6900 h 38834"/>
                      <a:gd name="connsiteX7" fmla="*/ 31241 w 34304"/>
                      <a:gd name="connsiteY7" fmla="*/ 1151 h 38834"/>
                      <a:gd name="connsiteX8" fmla="*/ 24526 w 34304"/>
                      <a:gd name="connsiteY8" fmla="*/ -962 h 38834"/>
                      <a:gd name="connsiteX9" fmla="*/ 17557 w 34304"/>
                      <a:gd name="connsiteY9" fmla="*/ -1691 h 38834"/>
                      <a:gd name="connsiteX10" fmla="*/ 3524 w 34304"/>
                      <a:gd name="connsiteY10" fmla="*/ 3455 h 38834"/>
                      <a:gd name="connsiteX11" fmla="*/ -1647 w 34304"/>
                      <a:gd name="connsiteY11" fmla="*/ 17404 h 38834"/>
                      <a:gd name="connsiteX12" fmla="*/ 3260 w 34304"/>
                      <a:gd name="connsiteY12" fmla="*/ 31807 h 38834"/>
                      <a:gd name="connsiteX13" fmla="*/ 16499 w 34304"/>
                      <a:gd name="connsiteY13" fmla="*/ 37143 h 38834"/>
                      <a:gd name="connsiteX14" fmla="*/ 28311 w 34304"/>
                      <a:gd name="connsiteY14" fmla="*/ 32335 h 38834"/>
                      <a:gd name="connsiteX15" fmla="*/ 32658 w 34304"/>
                      <a:gd name="connsiteY15" fmla="*/ 19285 h 38834"/>
                      <a:gd name="connsiteX16" fmla="*/ 26577 w 34304"/>
                      <a:gd name="connsiteY16" fmla="*/ 21071 h 38834"/>
                      <a:gd name="connsiteX17" fmla="*/ 23785 w 34304"/>
                      <a:gd name="connsiteY17" fmla="*/ 29017 h 38834"/>
                      <a:gd name="connsiteX18" fmla="*/ 16563 w 34304"/>
                      <a:gd name="connsiteY18" fmla="*/ 31997 h 38834"/>
                      <a:gd name="connsiteX19" fmla="*/ 8420 w 34304"/>
                      <a:gd name="connsiteY19" fmla="*/ 29123 h 38834"/>
                      <a:gd name="connsiteX20" fmla="*/ 4899 w 34304"/>
                      <a:gd name="connsiteY20" fmla="*/ 21028 h 38834"/>
                      <a:gd name="connsiteX21" fmla="*/ 26577 w 34304"/>
                      <a:gd name="connsiteY21" fmla="*/ 21071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304" h="38834">
                        <a:moveTo>
                          <a:pt x="32658" y="19285"/>
                        </a:moveTo>
                        <a:lnTo>
                          <a:pt x="32658" y="16315"/>
                        </a:lnTo>
                        <a:lnTo>
                          <a:pt x="4698" y="16315"/>
                        </a:lnTo>
                        <a:cubicBezTo>
                          <a:pt x="4966" y="12131"/>
                          <a:pt x="6228" y="8943"/>
                          <a:pt x="8484" y="6752"/>
                        </a:cubicBezTo>
                        <a:cubicBezTo>
                          <a:pt x="10739" y="4561"/>
                          <a:pt x="13884" y="3466"/>
                          <a:pt x="17916" y="3466"/>
                        </a:cubicBezTo>
                        <a:cubicBezTo>
                          <a:pt x="20250" y="3466"/>
                          <a:pt x="22513" y="3751"/>
                          <a:pt x="24705" y="4322"/>
                        </a:cubicBezTo>
                        <a:cubicBezTo>
                          <a:pt x="26898" y="4892"/>
                          <a:pt x="29076" y="5752"/>
                          <a:pt x="31241" y="6900"/>
                        </a:cubicBezTo>
                        <a:lnTo>
                          <a:pt x="31241" y="1151"/>
                        </a:lnTo>
                        <a:cubicBezTo>
                          <a:pt x="29055" y="229"/>
                          <a:pt x="26817" y="-476"/>
                          <a:pt x="24526" y="-962"/>
                        </a:cubicBezTo>
                        <a:cubicBezTo>
                          <a:pt x="22234" y="-1448"/>
                          <a:pt x="19911" y="-1691"/>
                          <a:pt x="17557" y="-1691"/>
                        </a:cubicBezTo>
                        <a:cubicBezTo>
                          <a:pt x="11649" y="-1691"/>
                          <a:pt x="6971" y="24"/>
                          <a:pt x="3524" y="3455"/>
                        </a:cubicBezTo>
                        <a:cubicBezTo>
                          <a:pt x="77" y="6893"/>
                          <a:pt x="-1647" y="11542"/>
                          <a:pt x="-1647" y="17404"/>
                        </a:cubicBezTo>
                        <a:cubicBezTo>
                          <a:pt x="-1647" y="23455"/>
                          <a:pt x="-12" y="28256"/>
                          <a:pt x="3260" y="31807"/>
                        </a:cubicBezTo>
                        <a:cubicBezTo>
                          <a:pt x="6531" y="35365"/>
                          <a:pt x="10944" y="37143"/>
                          <a:pt x="16499" y="37143"/>
                        </a:cubicBezTo>
                        <a:cubicBezTo>
                          <a:pt x="21477" y="37143"/>
                          <a:pt x="25414" y="35541"/>
                          <a:pt x="28311" y="32335"/>
                        </a:cubicBezTo>
                        <a:cubicBezTo>
                          <a:pt x="31209" y="29137"/>
                          <a:pt x="32658" y="24787"/>
                          <a:pt x="32658" y="19285"/>
                        </a:cubicBezTo>
                        <a:close/>
                        <a:moveTo>
                          <a:pt x="26577" y="21071"/>
                        </a:moveTo>
                        <a:cubicBezTo>
                          <a:pt x="26535" y="24389"/>
                          <a:pt x="25604" y="27038"/>
                          <a:pt x="23785" y="29017"/>
                        </a:cubicBezTo>
                        <a:cubicBezTo>
                          <a:pt x="21966" y="31004"/>
                          <a:pt x="19559" y="31997"/>
                          <a:pt x="16563" y="31997"/>
                        </a:cubicBezTo>
                        <a:cubicBezTo>
                          <a:pt x="13172" y="31997"/>
                          <a:pt x="10458" y="31039"/>
                          <a:pt x="8420" y="29123"/>
                        </a:cubicBezTo>
                        <a:cubicBezTo>
                          <a:pt x="6383" y="27207"/>
                          <a:pt x="5209" y="24508"/>
                          <a:pt x="4899" y="21028"/>
                        </a:cubicBezTo>
                        <a:lnTo>
                          <a:pt x="26577" y="2107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1" name="자유형 1980">
                    <a:extLst>
                      <a:ext uri="{FF2B5EF4-FFF2-40B4-BE49-F238E27FC236}">
                        <a16:creationId xmlns:a16="http://schemas.microsoft.com/office/drawing/2014/main" id="{C786969A-40E8-47FA-D1E7-4E96EB8E98C3}"/>
                      </a:ext>
                    </a:extLst>
                  </p:cNvPr>
                  <p:cNvSpPr/>
                  <p:nvPr/>
                </p:nvSpPr>
                <p:spPr>
                  <a:xfrm flipV="1">
                    <a:off x="28315319" y="15440961"/>
                    <a:ext cx="31005" cy="37872"/>
                  </a:xfrm>
                  <a:custGeom>
                    <a:avLst/>
                    <a:gdLst>
                      <a:gd name="connsiteX0" fmla="*/ 29293 w 31005"/>
                      <a:gd name="connsiteY0" fmla="*/ 20592 h 37872"/>
                      <a:gd name="connsiteX1" fmla="*/ 29293 w 31005"/>
                      <a:gd name="connsiteY1" fmla="*/ -1737 h 37872"/>
                      <a:gd name="connsiteX2" fmla="*/ 23212 w 31005"/>
                      <a:gd name="connsiteY2" fmla="*/ -1737 h 37872"/>
                      <a:gd name="connsiteX3" fmla="*/ 23212 w 31005"/>
                      <a:gd name="connsiteY3" fmla="*/ 20391 h 37872"/>
                      <a:gd name="connsiteX4" fmla="*/ 21160 w 31005"/>
                      <a:gd name="connsiteY4" fmla="*/ 28242 h 37872"/>
                      <a:gd name="connsiteX5" fmla="*/ 15016 w 31005"/>
                      <a:gd name="connsiteY5" fmla="*/ 30853 h 37872"/>
                      <a:gd name="connsiteX6" fmla="*/ 7244 w 31005"/>
                      <a:gd name="connsiteY6" fmla="*/ 27714 h 37872"/>
                      <a:gd name="connsiteX7" fmla="*/ 4399 w 31005"/>
                      <a:gd name="connsiteY7" fmla="*/ 19165 h 37872"/>
                      <a:gd name="connsiteX8" fmla="*/ 4399 w 31005"/>
                      <a:gd name="connsiteY8" fmla="*/ -1737 h 37872"/>
                      <a:gd name="connsiteX9" fmla="*/ -1713 w 31005"/>
                      <a:gd name="connsiteY9" fmla="*/ -1737 h 37872"/>
                      <a:gd name="connsiteX10" fmla="*/ -1713 w 31005"/>
                      <a:gd name="connsiteY10" fmla="*/ 35248 h 37872"/>
                      <a:gd name="connsiteX11" fmla="*/ 4399 w 31005"/>
                      <a:gd name="connsiteY11" fmla="*/ 35248 h 37872"/>
                      <a:gd name="connsiteX12" fmla="*/ 4399 w 31005"/>
                      <a:gd name="connsiteY12" fmla="*/ 29500 h 37872"/>
                      <a:gd name="connsiteX13" fmla="*/ 9539 w 31005"/>
                      <a:gd name="connsiteY13" fmla="*/ 34488 h 37872"/>
                      <a:gd name="connsiteX14" fmla="*/ 16370 w 31005"/>
                      <a:gd name="connsiteY14" fmla="*/ 36136 h 37872"/>
                      <a:gd name="connsiteX15" fmla="*/ 26014 w 31005"/>
                      <a:gd name="connsiteY15" fmla="*/ 32195 h 37872"/>
                      <a:gd name="connsiteX16" fmla="*/ 29293 w 31005"/>
                      <a:gd name="connsiteY16" fmla="*/ 20592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05" h="37872">
                        <a:moveTo>
                          <a:pt x="29293" y="20592"/>
                        </a:moveTo>
                        <a:lnTo>
                          <a:pt x="29293" y="-1737"/>
                        </a:lnTo>
                        <a:lnTo>
                          <a:pt x="23212" y="-1737"/>
                        </a:lnTo>
                        <a:lnTo>
                          <a:pt x="23212" y="20391"/>
                        </a:lnTo>
                        <a:cubicBezTo>
                          <a:pt x="23212" y="23892"/>
                          <a:pt x="22528" y="26509"/>
                          <a:pt x="21160" y="28242"/>
                        </a:cubicBezTo>
                        <a:cubicBezTo>
                          <a:pt x="19793" y="29983"/>
                          <a:pt x="17745" y="30853"/>
                          <a:pt x="15016" y="30853"/>
                        </a:cubicBezTo>
                        <a:cubicBezTo>
                          <a:pt x="11731" y="30853"/>
                          <a:pt x="9140" y="29806"/>
                          <a:pt x="7244" y="27714"/>
                        </a:cubicBezTo>
                        <a:cubicBezTo>
                          <a:pt x="5348" y="25629"/>
                          <a:pt x="4399" y="22779"/>
                          <a:pt x="4399" y="19165"/>
                        </a:cubicBezTo>
                        <a:lnTo>
                          <a:pt x="4399" y="-1737"/>
                        </a:lnTo>
                        <a:lnTo>
                          <a:pt x="-1713" y="-1737"/>
                        </a:lnTo>
                        <a:lnTo>
                          <a:pt x="-1713" y="35248"/>
                        </a:lnTo>
                        <a:lnTo>
                          <a:pt x="4399" y="35248"/>
                        </a:lnTo>
                        <a:lnTo>
                          <a:pt x="4399" y="29500"/>
                        </a:lnTo>
                        <a:cubicBezTo>
                          <a:pt x="5859" y="31726"/>
                          <a:pt x="7572" y="33389"/>
                          <a:pt x="9539" y="34488"/>
                        </a:cubicBezTo>
                        <a:cubicBezTo>
                          <a:pt x="11513" y="35587"/>
                          <a:pt x="13790" y="36136"/>
                          <a:pt x="16370" y="36136"/>
                        </a:cubicBezTo>
                        <a:cubicBezTo>
                          <a:pt x="20621" y="36136"/>
                          <a:pt x="23836" y="34822"/>
                          <a:pt x="26014" y="32195"/>
                        </a:cubicBezTo>
                        <a:cubicBezTo>
                          <a:pt x="28200" y="29567"/>
                          <a:pt x="29293" y="25699"/>
                          <a:pt x="29293" y="205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2" name="자유형 1981">
                    <a:extLst>
                      <a:ext uri="{FF2B5EF4-FFF2-40B4-BE49-F238E27FC236}">
                        <a16:creationId xmlns:a16="http://schemas.microsoft.com/office/drawing/2014/main" id="{14813804-5784-97AB-3C04-D333D3F356E0}"/>
                      </a:ext>
                    </a:extLst>
                  </p:cNvPr>
                  <p:cNvSpPr/>
                  <p:nvPr/>
                </p:nvSpPr>
                <p:spPr>
                  <a:xfrm flipV="1">
                    <a:off x="28355739" y="15440961"/>
                    <a:ext cx="28287" cy="38834"/>
                  </a:xfrm>
                  <a:custGeom>
                    <a:avLst/>
                    <a:gdLst>
                      <a:gd name="connsiteX0" fmla="*/ 24955 w 28287"/>
                      <a:gd name="connsiteY0" fmla="*/ 35167 h 38834"/>
                      <a:gd name="connsiteX1" fmla="*/ 24955 w 28287"/>
                      <a:gd name="connsiteY1" fmla="*/ 29419 h 38834"/>
                      <a:gd name="connsiteX2" fmla="*/ 19604 w 28287"/>
                      <a:gd name="connsiteY2" fmla="*/ 31395 h 38834"/>
                      <a:gd name="connsiteX3" fmla="*/ 13851 w 28287"/>
                      <a:gd name="connsiteY3" fmla="*/ 32060 h 38834"/>
                      <a:gd name="connsiteX4" fmla="*/ 7062 w 28287"/>
                      <a:gd name="connsiteY4" fmla="*/ 30676 h 38834"/>
                      <a:gd name="connsiteX5" fmla="*/ 4799 w 28287"/>
                      <a:gd name="connsiteY5" fmla="*/ 26513 h 38834"/>
                      <a:gd name="connsiteX6" fmla="*/ 6417 w 28287"/>
                      <a:gd name="connsiteY6" fmla="*/ 23195 h 38834"/>
                      <a:gd name="connsiteX7" fmla="*/ 12931 w 28287"/>
                      <a:gd name="connsiteY7" fmla="*/ 20902 h 38834"/>
                      <a:gd name="connsiteX8" fmla="*/ 15015 w 28287"/>
                      <a:gd name="connsiteY8" fmla="*/ 20437 h 38834"/>
                      <a:gd name="connsiteX9" fmla="*/ 24215 w 28287"/>
                      <a:gd name="connsiteY9" fmla="*/ 16527 h 38834"/>
                      <a:gd name="connsiteX10" fmla="*/ 26943 w 28287"/>
                      <a:gd name="connsiteY10" fmla="*/ 9478 h 38834"/>
                      <a:gd name="connsiteX11" fmla="*/ 22861 w 28287"/>
                      <a:gd name="connsiteY11" fmla="*/ 1310 h 38834"/>
                      <a:gd name="connsiteX12" fmla="*/ 11641 w 28287"/>
                      <a:gd name="connsiteY12" fmla="*/ -1691 h 38834"/>
                      <a:gd name="connsiteX13" fmla="*/ 5444 w 28287"/>
                      <a:gd name="connsiteY13" fmla="*/ -1110 h 38834"/>
                      <a:gd name="connsiteX14" fmla="*/ -1345 w 28287"/>
                      <a:gd name="connsiteY14" fmla="*/ 623 h 38834"/>
                      <a:gd name="connsiteX15" fmla="*/ -1345 w 28287"/>
                      <a:gd name="connsiteY15" fmla="*/ 6900 h 38834"/>
                      <a:gd name="connsiteX16" fmla="*/ 5296 w 28287"/>
                      <a:gd name="connsiteY16" fmla="*/ 4269 h 38834"/>
                      <a:gd name="connsiteX17" fmla="*/ 11779 w 28287"/>
                      <a:gd name="connsiteY17" fmla="*/ 3402 h 38834"/>
                      <a:gd name="connsiteX18" fmla="*/ 18377 w 28287"/>
                      <a:gd name="connsiteY18" fmla="*/ 4871 h 38834"/>
                      <a:gd name="connsiteX19" fmla="*/ 20693 w 28287"/>
                      <a:gd name="connsiteY19" fmla="*/ 9013 h 38834"/>
                      <a:gd name="connsiteX20" fmla="*/ 19023 w 28287"/>
                      <a:gd name="connsiteY20" fmla="*/ 12807 h 38834"/>
                      <a:gd name="connsiteX21" fmla="*/ 11705 w 28287"/>
                      <a:gd name="connsiteY21" fmla="*/ 15354 h 38834"/>
                      <a:gd name="connsiteX22" fmla="*/ 9590 w 28287"/>
                      <a:gd name="connsiteY22" fmla="*/ 15850 h 38834"/>
                      <a:gd name="connsiteX23" fmla="*/ 1426 w 28287"/>
                      <a:gd name="connsiteY23" fmla="*/ 19496 h 38834"/>
                      <a:gd name="connsiteX24" fmla="*/ -1080 w 28287"/>
                      <a:gd name="connsiteY24" fmla="*/ 26249 h 38834"/>
                      <a:gd name="connsiteX25" fmla="*/ 2621 w 28287"/>
                      <a:gd name="connsiteY25" fmla="*/ 34301 h 38834"/>
                      <a:gd name="connsiteX26" fmla="*/ 13132 w 28287"/>
                      <a:gd name="connsiteY26" fmla="*/ 37143 h 38834"/>
                      <a:gd name="connsiteX27" fmla="*/ 19467 w 28287"/>
                      <a:gd name="connsiteY27" fmla="*/ 36647 h 38834"/>
                      <a:gd name="connsiteX28" fmla="*/ 24955 w 28287"/>
                      <a:gd name="connsiteY28" fmla="*/ 35167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8287" h="38834">
                        <a:moveTo>
                          <a:pt x="24955" y="35167"/>
                        </a:moveTo>
                        <a:lnTo>
                          <a:pt x="24955" y="29419"/>
                        </a:lnTo>
                        <a:cubicBezTo>
                          <a:pt x="23242" y="30299"/>
                          <a:pt x="21458" y="30958"/>
                          <a:pt x="19604" y="31395"/>
                        </a:cubicBezTo>
                        <a:cubicBezTo>
                          <a:pt x="17757" y="31839"/>
                          <a:pt x="15839" y="32060"/>
                          <a:pt x="13851" y="32060"/>
                        </a:cubicBezTo>
                        <a:cubicBezTo>
                          <a:pt x="10834" y="32060"/>
                          <a:pt x="8571" y="31599"/>
                          <a:pt x="7062" y="30676"/>
                        </a:cubicBezTo>
                        <a:cubicBezTo>
                          <a:pt x="5554" y="29753"/>
                          <a:pt x="4799" y="28365"/>
                          <a:pt x="4799" y="26513"/>
                        </a:cubicBezTo>
                        <a:cubicBezTo>
                          <a:pt x="4799" y="25104"/>
                          <a:pt x="5339" y="23998"/>
                          <a:pt x="6417" y="23195"/>
                        </a:cubicBezTo>
                        <a:cubicBezTo>
                          <a:pt x="7496" y="22391"/>
                          <a:pt x="9667" y="21627"/>
                          <a:pt x="12931" y="20902"/>
                        </a:cubicBezTo>
                        <a:lnTo>
                          <a:pt x="15015" y="20437"/>
                        </a:lnTo>
                        <a:cubicBezTo>
                          <a:pt x="19329" y="19514"/>
                          <a:pt x="22396" y="18210"/>
                          <a:pt x="24215" y="16527"/>
                        </a:cubicBezTo>
                        <a:cubicBezTo>
                          <a:pt x="26034" y="14843"/>
                          <a:pt x="26943" y="12494"/>
                          <a:pt x="26943" y="9478"/>
                        </a:cubicBezTo>
                        <a:cubicBezTo>
                          <a:pt x="26943" y="6041"/>
                          <a:pt x="25582" y="3318"/>
                          <a:pt x="22861" y="1310"/>
                        </a:cubicBezTo>
                        <a:cubicBezTo>
                          <a:pt x="20140" y="-691"/>
                          <a:pt x="16400" y="-1691"/>
                          <a:pt x="11641" y="-1691"/>
                        </a:cubicBezTo>
                        <a:cubicBezTo>
                          <a:pt x="9660" y="-1691"/>
                          <a:pt x="7595" y="-1497"/>
                          <a:pt x="5444" y="-1110"/>
                        </a:cubicBezTo>
                        <a:cubicBezTo>
                          <a:pt x="3294" y="-722"/>
                          <a:pt x="1031" y="-145"/>
                          <a:pt x="-1345" y="623"/>
                        </a:cubicBezTo>
                        <a:lnTo>
                          <a:pt x="-1345" y="6900"/>
                        </a:lnTo>
                        <a:cubicBezTo>
                          <a:pt x="904" y="5731"/>
                          <a:pt x="3118" y="4853"/>
                          <a:pt x="5296" y="4269"/>
                        </a:cubicBezTo>
                        <a:cubicBezTo>
                          <a:pt x="7475" y="3691"/>
                          <a:pt x="9636" y="3402"/>
                          <a:pt x="11779" y="3402"/>
                        </a:cubicBezTo>
                        <a:cubicBezTo>
                          <a:pt x="14641" y="3402"/>
                          <a:pt x="16841" y="3892"/>
                          <a:pt x="18377" y="4871"/>
                        </a:cubicBezTo>
                        <a:cubicBezTo>
                          <a:pt x="19921" y="5850"/>
                          <a:pt x="20693" y="7231"/>
                          <a:pt x="20693" y="9013"/>
                        </a:cubicBezTo>
                        <a:cubicBezTo>
                          <a:pt x="20693" y="10662"/>
                          <a:pt x="20136" y="11926"/>
                          <a:pt x="19023" y="12807"/>
                        </a:cubicBezTo>
                        <a:cubicBezTo>
                          <a:pt x="17916" y="13688"/>
                          <a:pt x="15476" y="14537"/>
                          <a:pt x="11705" y="15354"/>
                        </a:cubicBezTo>
                        <a:lnTo>
                          <a:pt x="9590" y="15850"/>
                        </a:lnTo>
                        <a:cubicBezTo>
                          <a:pt x="5825" y="16639"/>
                          <a:pt x="3104" y="17855"/>
                          <a:pt x="1426" y="19496"/>
                        </a:cubicBezTo>
                        <a:cubicBezTo>
                          <a:pt x="-245" y="21137"/>
                          <a:pt x="-1080" y="23388"/>
                          <a:pt x="-1080" y="26249"/>
                        </a:cubicBezTo>
                        <a:cubicBezTo>
                          <a:pt x="-1080" y="29729"/>
                          <a:pt x="153" y="32413"/>
                          <a:pt x="2621" y="34301"/>
                        </a:cubicBezTo>
                        <a:cubicBezTo>
                          <a:pt x="5088" y="36196"/>
                          <a:pt x="8592" y="37143"/>
                          <a:pt x="13132" y="37143"/>
                        </a:cubicBezTo>
                        <a:cubicBezTo>
                          <a:pt x="15374" y="37143"/>
                          <a:pt x="17486" y="36978"/>
                          <a:pt x="19467" y="36647"/>
                        </a:cubicBezTo>
                        <a:cubicBezTo>
                          <a:pt x="21455" y="36323"/>
                          <a:pt x="23284" y="35829"/>
                          <a:pt x="24955" y="3516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3" name="자유형 1982">
                    <a:extLst>
                      <a:ext uri="{FF2B5EF4-FFF2-40B4-BE49-F238E27FC236}">
                        <a16:creationId xmlns:a16="http://schemas.microsoft.com/office/drawing/2014/main" id="{0987F1F8-DC58-AC0B-5DE4-EA75A22984F3}"/>
                      </a:ext>
                    </a:extLst>
                  </p:cNvPr>
                  <p:cNvSpPr/>
                  <p:nvPr/>
                </p:nvSpPr>
                <p:spPr>
                  <a:xfrm flipV="1">
                    <a:off x="28391063" y="15440961"/>
                    <a:ext cx="33976" cy="38834"/>
                  </a:xfrm>
                  <a:custGeom>
                    <a:avLst/>
                    <a:gdLst>
                      <a:gd name="connsiteX0" fmla="*/ 15369 w 33976"/>
                      <a:gd name="connsiteY0" fmla="*/ 31997 h 38834"/>
                      <a:gd name="connsiteX1" fmla="*/ 7639 w 33976"/>
                      <a:gd name="connsiteY1" fmla="*/ 28182 h 38834"/>
                      <a:gd name="connsiteX2" fmla="*/ 4794 w 33976"/>
                      <a:gd name="connsiteY2" fmla="*/ 17731 h 38834"/>
                      <a:gd name="connsiteX3" fmla="*/ 7618 w 33976"/>
                      <a:gd name="connsiteY3" fmla="*/ 7280 h 38834"/>
                      <a:gd name="connsiteX4" fmla="*/ 15369 w 33976"/>
                      <a:gd name="connsiteY4" fmla="*/ 3466 h 38834"/>
                      <a:gd name="connsiteX5" fmla="*/ 23068 w 33976"/>
                      <a:gd name="connsiteY5" fmla="*/ 7291 h 38834"/>
                      <a:gd name="connsiteX6" fmla="*/ 25912 w 33976"/>
                      <a:gd name="connsiteY6" fmla="*/ 17731 h 38834"/>
                      <a:gd name="connsiteX7" fmla="*/ 23068 w 33976"/>
                      <a:gd name="connsiteY7" fmla="*/ 28151 h 38834"/>
                      <a:gd name="connsiteX8" fmla="*/ 15369 w 33976"/>
                      <a:gd name="connsiteY8" fmla="*/ 31997 h 38834"/>
                      <a:gd name="connsiteX9" fmla="*/ 15369 w 33976"/>
                      <a:gd name="connsiteY9" fmla="*/ 37143 h 38834"/>
                      <a:gd name="connsiteX10" fmla="*/ 27826 w 33976"/>
                      <a:gd name="connsiteY10" fmla="*/ 31986 h 38834"/>
                      <a:gd name="connsiteX11" fmla="*/ 32363 w 33976"/>
                      <a:gd name="connsiteY11" fmla="*/ 17731 h 38834"/>
                      <a:gd name="connsiteX12" fmla="*/ 27826 w 33976"/>
                      <a:gd name="connsiteY12" fmla="*/ 3476 h 38834"/>
                      <a:gd name="connsiteX13" fmla="*/ 15369 w 33976"/>
                      <a:gd name="connsiteY13" fmla="*/ -1691 h 38834"/>
                      <a:gd name="connsiteX14" fmla="*/ 2891 w 33976"/>
                      <a:gd name="connsiteY14" fmla="*/ 3476 h 38834"/>
                      <a:gd name="connsiteX15" fmla="*/ -1614 w 33976"/>
                      <a:gd name="connsiteY15" fmla="*/ 17731 h 38834"/>
                      <a:gd name="connsiteX16" fmla="*/ 2891 w 33976"/>
                      <a:gd name="connsiteY16" fmla="*/ 31986 h 38834"/>
                      <a:gd name="connsiteX17" fmla="*/ 15369 w 33976"/>
                      <a:gd name="connsiteY17" fmla="*/ 37143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976" h="38834">
                        <a:moveTo>
                          <a:pt x="15369" y="31997"/>
                        </a:moveTo>
                        <a:cubicBezTo>
                          <a:pt x="12112" y="31997"/>
                          <a:pt x="9535" y="30726"/>
                          <a:pt x="7639" y="28182"/>
                        </a:cubicBezTo>
                        <a:cubicBezTo>
                          <a:pt x="5743" y="25639"/>
                          <a:pt x="4794" y="22156"/>
                          <a:pt x="4794" y="17731"/>
                        </a:cubicBezTo>
                        <a:cubicBezTo>
                          <a:pt x="4794" y="13307"/>
                          <a:pt x="5736" y="9824"/>
                          <a:pt x="7618" y="7280"/>
                        </a:cubicBezTo>
                        <a:cubicBezTo>
                          <a:pt x="9507" y="4737"/>
                          <a:pt x="12091" y="3466"/>
                          <a:pt x="15369" y="3466"/>
                        </a:cubicBezTo>
                        <a:cubicBezTo>
                          <a:pt x="18612" y="3466"/>
                          <a:pt x="21178" y="4741"/>
                          <a:pt x="23068" y="7291"/>
                        </a:cubicBezTo>
                        <a:cubicBezTo>
                          <a:pt x="24964" y="9848"/>
                          <a:pt x="25912" y="13328"/>
                          <a:pt x="25912" y="17731"/>
                        </a:cubicBezTo>
                        <a:cubicBezTo>
                          <a:pt x="25912" y="22113"/>
                          <a:pt x="24964" y="25586"/>
                          <a:pt x="23068" y="28151"/>
                        </a:cubicBezTo>
                        <a:cubicBezTo>
                          <a:pt x="21178" y="30715"/>
                          <a:pt x="18612" y="31997"/>
                          <a:pt x="15369" y="31997"/>
                        </a:cubicBezTo>
                        <a:close/>
                        <a:moveTo>
                          <a:pt x="15369" y="37143"/>
                        </a:moveTo>
                        <a:cubicBezTo>
                          <a:pt x="20657" y="37143"/>
                          <a:pt x="24809" y="35424"/>
                          <a:pt x="27826" y="31986"/>
                        </a:cubicBezTo>
                        <a:cubicBezTo>
                          <a:pt x="30851" y="28556"/>
                          <a:pt x="32363" y="23804"/>
                          <a:pt x="32363" y="17731"/>
                        </a:cubicBezTo>
                        <a:cubicBezTo>
                          <a:pt x="32363" y="11680"/>
                          <a:pt x="30851" y="6928"/>
                          <a:pt x="27826" y="3476"/>
                        </a:cubicBezTo>
                        <a:cubicBezTo>
                          <a:pt x="24809" y="31"/>
                          <a:pt x="20657" y="-1691"/>
                          <a:pt x="15369" y="-1691"/>
                        </a:cubicBezTo>
                        <a:cubicBezTo>
                          <a:pt x="10061" y="-1691"/>
                          <a:pt x="5901" y="31"/>
                          <a:pt x="2891" y="3476"/>
                        </a:cubicBezTo>
                        <a:cubicBezTo>
                          <a:pt x="-112" y="6928"/>
                          <a:pt x="-1614" y="11680"/>
                          <a:pt x="-1614" y="17731"/>
                        </a:cubicBezTo>
                        <a:cubicBezTo>
                          <a:pt x="-1614" y="23804"/>
                          <a:pt x="-112" y="28556"/>
                          <a:pt x="2891" y="31986"/>
                        </a:cubicBezTo>
                        <a:cubicBezTo>
                          <a:pt x="5901" y="35424"/>
                          <a:pt x="10061" y="37143"/>
                          <a:pt x="15369" y="3714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4" name="자유형 1983">
                    <a:extLst>
                      <a:ext uri="{FF2B5EF4-FFF2-40B4-BE49-F238E27FC236}">
                        <a16:creationId xmlns:a16="http://schemas.microsoft.com/office/drawing/2014/main" id="{2AD3FE51-BCCA-33F8-8805-AD3B8E3A914D}"/>
                      </a:ext>
                    </a:extLst>
                  </p:cNvPr>
                  <p:cNvSpPr/>
                  <p:nvPr/>
                </p:nvSpPr>
                <p:spPr>
                  <a:xfrm flipV="1">
                    <a:off x="28435114" y="15427446"/>
                    <a:ext cx="6080" cy="51388"/>
                  </a:xfrm>
                  <a:custGeom>
                    <a:avLst/>
                    <a:gdLst>
                      <a:gd name="connsiteX0" fmla="*/ -541 w 6080"/>
                      <a:gd name="connsiteY0" fmla="*/ 49011 h 51388"/>
                      <a:gd name="connsiteX1" fmla="*/ 5540 w 6080"/>
                      <a:gd name="connsiteY1" fmla="*/ 49011 h 51388"/>
                      <a:gd name="connsiteX2" fmla="*/ 5540 w 6080"/>
                      <a:gd name="connsiteY2" fmla="*/ -2377 h 51388"/>
                      <a:gd name="connsiteX3" fmla="*/ -541 w 6080"/>
                      <a:gd name="connsiteY3" fmla="*/ -2377 h 51388"/>
                      <a:gd name="connsiteX4" fmla="*/ -541 w 6080"/>
                      <a:gd name="connsiteY4" fmla="*/ 49011 h 51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80" h="51388">
                        <a:moveTo>
                          <a:pt x="-541" y="49011"/>
                        </a:moveTo>
                        <a:lnTo>
                          <a:pt x="5540" y="49011"/>
                        </a:lnTo>
                        <a:lnTo>
                          <a:pt x="5540" y="-2377"/>
                        </a:lnTo>
                        <a:lnTo>
                          <a:pt x="-541" y="-2377"/>
                        </a:lnTo>
                        <a:lnTo>
                          <a:pt x="-541" y="4901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5" name="자유형 1984">
                    <a:extLst>
                      <a:ext uri="{FF2B5EF4-FFF2-40B4-BE49-F238E27FC236}">
                        <a16:creationId xmlns:a16="http://schemas.microsoft.com/office/drawing/2014/main" id="{8076C700-806F-CD15-5165-3FBED5E320F5}"/>
                      </a:ext>
                    </a:extLst>
                  </p:cNvPr>
                  <p:cNvSpPr/>
                  <p:nvPr/>
                </p:nvSpPr>
                <p:spPr>
                  <a:xfrm flipV="1">
                    <a:off x="28449560" y="15441849"/>
                    <a:ext cx="36017" cy="36985"/>
                  </a:xfrm>
                  <a:custGeom>
                    <a:avLst/>
                    <a:gdLst>
                      <a:gd name="connsiteX0" fmla="*/ -1540 w 36017"/>
                      <a:gd name="connsiteY0" fmla="*/ 35291 h 36985"/>
                      <a:gd name="connsiteX1" fmla="*/ 4900 w 36017"/>
                      <a:gd name="connsiteY1" fmla="*/ 35291 h 36985"/>
                      <a:gd name="connsiteX2" fmla="*/ 16469 w 36017"/>
                      <a:gd name="connsiteY2" fmla="*/ 4255 h 36985"/>
                      <a:gd name="connsiteX3" fmla="*/ 28038 w 36017"/>
                      <a:gd name="connsiteY3" fmla="*/ 35291 h 36985"/>
                      <a:gd name="connsiteX4" fmla="*/ 34478 w 36017"/>
                      <a:gd name="connsiteY4" fmla="*/ 35291 h 36985"/>
                      <a:gd name="connsiteX5" fmla="*/ 20593 w 36017"/>
                      <a:gd name="connsiteY5" fmla="*/ -1695 h 36985"/>
                      <a:gd name="connsiteX6" fmla="*/ 12334 w 36017"/>
                      <a:gd name="connsiteY6" fmla="*/ -1695 h 36985"/>
                      <a:gd name="connsiteX7" fmla="*/ -1540 w 36017"/>
                      <a:gd name="connsiteY7" fmla="*/ 35291 h 36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6017" h="36985">
                        <a:moveTo>
                          <a:pt x="-1540" y="35291"/>
                        </a:moveTo>
                        <a:lnTo>
                          <a:pt x="4900" y="35291"/>
                        </a:lnTo>
                        <a:lnTo>
                          <a:pt x="16469" y="4255"/>
                        </a:lnTo>
                        <a:lnTo>
                          <a:pt x="28038" y="35291"/>
                        </a:lnTo>
                        <a:lnTo>
                          <a:pt x="34478" y="35291"/>
                        </a:lnTo>
                        <a:lnTo>
                          <a:pt x="20593" y="-1695"/>
                        </a:lnTo>
                        <a:lnTo>
                          <a:pt x="12334" y="-1695"/>
                        </a:lnTo>
                        <a:lnTo>
                          <a:pt x="-1540" y="3529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6" name="자유형 1985">
                    <a:extLst>
                      <a:ext uri="{FF2B5EF4-FFF2-40B4-BE49-F238E27FC236}">
                        <a16:creationId xmlns:a16="http://schemas.microsoft.com/office/drawing/2014/main" id="{63D0B39D-2BB9-6C94-6F84-919511FFEBC3}"/>
                      </a:ext>
                    </a:extLst>
                  </p:cNvPr>
                  <p:cNvSpPr/>
                  <p:nvPr/>
                </p:nvSpPr>
                <p:spPr>
                  <a:xfrm flipV="1">
                    <a:off x="28491326" y="15440961"/>
                    <a:ext cx="34304" cy="38834"/>
                  </a:xfrm>
                  <a:custGeom>
                    <a:avLst/>
                    <a:gdLst>
                      <a:gd name="connsiteX0" fmla="*/ 32690 w 34304"/>
                      <a:gd name="connsiteY0" fmla="*/ 19285 h 38834"/>
                      <a:gd name="connsiteX1" fmla="*/ 32690 w 34304"/>
                      <a:gd name="connsiteY1" fmla="*/ 16315 h 38834"/>
                      <a:gd name="connsiteX2" fmla="*/ 4730 w 34304"/>
                      <a:gd name="connsiteY2" fmla="*/ 16315 h 38834"/>
                      <a:gd name="connsiteX3" fmla="*/ 8516 w 34304"/>
                      <a:gd name="connsiteY3" fmla="*/ 6752 h 38834"/>
                      <a:gd name="connsiteX4" fmla="*/ 17949 w 34304"/>
                      <a:gd name="connsiteY4" fmla="*/ 3466 h 38834"/>
                      <a:gd name="connsiteX5" fmla="*/ 24738 w 34304"/>
                      <a:gd name="connsiteY5" fmla="*/ 4322 h 38834"/>
                      <a:gd name="connsiteX6" fmla="*/ 31273 w 34304"/>
                      <a:gd name="connsiteY6" fmla="*/ 6900 h 38834"/>
                      <a:gd name="connsiteX7" fmla="*/ 31273 w 34304"/>
                      <a:gd name="connsiteY7" fmla="*/ 1151 h 38834"/>
                      <a:gd name="connsiteX8" fmla="*/ 24558 w 34304"/>
                      <a:gd name="connsiteY8" fmla="*/ -962 h 38834"/>
                      <a:gd name="connsiteX9" fmla="*/ 17589 w 34304"/>
                      <a:gd name="connsiteY9" fmla="*/ -1691 h 38834"/>
                      <a:gd name="connsiteX10" fmla="*/ 3556 w 34304"/>
                      <a:gd name="connsiteY10" fmla="*/ 3455 h 38834"/>
                      <a:gd name="connsiteX11" fmla="*/ -1615 w 34304"/>
                      <a:gd name="connsiteY11" fmla="*/ 17404 h 38834"/>
                      <a:gd name="connsiteX12" fmla="*/ 3292 w 34304"/>
                      <a:gd name="connsiteY12" fmla="*/ 31807 h 38834"/>
                      <a:gd name="connsiteX13" fmla="*/ 16532 w 34304"/>
                      <a:gd name="connsiteY13" fmla="*/ 37143 h 38834"/>
                      <a:gd name="connsiteX14" fmla="*/ 28344 w 34304"/>
                      <a:gd name="connsiteY14" fmla="*/ 32335 h 38834"/>
                      <a:gd name="connsiteX15" fmla="*/ 32690 w 34304"/>
                      <a:gd name="connsiteY15" fmla="*/ 19285 h 38834"/>
                      <a:gd name="connsiteX16" fmla="*/ 26610 w 34304"/>
                      <a:gd name="connsiteY16" fmla="*/ 21071 h 38834"/>
                      <a:gd name="connsiteX17" fmla="*/ 23818 w 34304"/>
                      <a:gd name="connsiteY17" fmla="*/ 29017 h 38834"/>
                      <a:gd name="connsiteX18" fmla="*/ 16595 w 34304"/>
                      <a:gd name="connsiteY18" fmla="*/ 31997 h 38834"/>
                      <a:gd name="connsiteX19" fmla="*/ 8453 w 34304"/>
                      <a:gd name="connsiteY19" fmla="*/ 29123 h 38834"/>
                      <a:gd name="connsiteX20" fmla="*/ 4931 w 34304"/>
                      <a:gd name="connsiteY20" fmla="*/ 21028 h 38834"/>
                      <a:gd name="connsiteX21" fmla="*/ 26610 w 34304"/>
                      <a:gd name="connsiteY21" fmla="*/ 21071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304" h="38834">
                        <a:moveTo>
                          <a:pt x="32690" y="19285"/>
                        </a:moveTo>
                        <a:lnTo>
                          <a:pt x="32690" y="16315"/>
                        </a:lnTo>
                        <a:lnTo>
                          <a:pt x="4730" y="16315"/>
                        </a:lnTo>
                        <a:cubicBezTo>
                          <a:pt x="4998" y="12131"/>
                          <a:pt x="6260" y="8943"/>
                          <a:pt x="8516" y="6752"/>
                        </a:cubicBezTo>
                        <a:cubicBezTo>
                          <a:pt x="10772" y="4561"/>
                          <a:pt x="13916" y="3466"/>
                          <a:pt x="17949" y="3466"/>
                        </a:cubicBezTo>
                        <a:cubicBezTo>
                          <a:pt x="20282" y="3466"/>
                          <a:pt x="22545" y="3751"/>
                          <a:pt x="24738" y="4322"/>
                        </a:cubicBezTo>
                        <a:cubicBezTo>
                          <a:pt x="26930" y="4892"/>
                          <a:pt x="29109" y="5752"/>
                          <a:pt x="31273" y="6900"/>
                        </a:cubicBezTo>
                        <a:lnTo>
                          <a:pt x="31273" y="1151"/>
                        </a:lnTo>
                        <a:cubicBezTo>
                          <a:pt x="29088" y="229"/>
                          <a:pt x="26849" y="-476"/>
                          <a:pt x="24558" y="-962"/>
                        </a:cubicBezTo>
                        <a:cubicBezTo>
                          <a:pt x="22267" y="-1448"/>
                          <a:pt x="19944" y="-1691"/>
                          <a:pt x="17589" y="-1691"/>
                        </a:cubicBezTo>
                        <a:cubicBezTo>
                          <a:pt x="11681" y="-1691"/>
                          <a:pt x="7004" y="24"/>
                          <a:pt x="3556" y="3455"/>
                        </a:cubicBezTo>
                        <a:cubicBezTo>
                          <a:pt x="109" y="6893"/>
                          <a:pt x="-1615" y="11542"/>
                          <a:pt x="-1615" y="17404"/>
                        </a:cubicBezTo>
                        <a:cubicBezTo>
                          <a:pt x="-1615" y="23455"/>
                          <a:pt x="21" y="28256"/>
                          <a:pt x="3292" y="31807"/>
                        </a:cubicBezTo>
                        <a:cubicBezTo>
                          <a:pt x="6563" y="35365"/>
                          <a:pt x="10976" y="37143"/>
                          <a:pt x="16532" y="37143"/>
                        </a:cubicBezTo>
                        <a:cubicBezTo>
                          <a:pt x="21509" y="37143"/>
                          <a:pt x="25446" y="35541"/>
                          <a:pt x="28344" y="32335"/>
                        </a:cubicBezTo>
                        <a:cubicBezTo>
                          <a:pt x="31241" y="29137"/>
                          <a:pt x="32690" y="24787"/>
                          <a:pt x="32690" y="19285"/>
                        </a:cubicBezTo>
                        <a:close/>
                        <a:moveTo>
                          <a:pt x="26610" y="21071"/>
                        </a:moveTo>
                        <a:cubicBezTo>
                          <a:pt x="26567" y="24389"/>
                          <a:pt x="25637" y="27038"/>
                          <a:pt x="23818" y="29017"/>
                        </a:cubicBezTo>
                        <a:cubicBezTo>
                          <a:pt x="21999" y="31004"/>
                          <a:pt x="19591" y="31997"/>
                          <a:pt x="16595" y="31997"/>
                        </a:cubicBezTo>
                        <a:cubicBezTo>
                          <a:pt x="13204" y="31997"/>
                          <a:pt x="10490" y="31039"/>
                          <a:pt x="8453" y="29123"/>
                        </a:cubicBezTo>
                        <a:cubicBezTo>
                          <a:pt x="6415" y="27207"/>
                          <a:pt x="5241" y="24508"/>
                          <a:pt x="4931" y="21028"/>
                        </a:cubicBezTo>
                        <a:lnTo>
                          <a:pt x="26610" y="2107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7" name="자유형 1986">
                    <a:extLst>
                      <a:ext uri="{FF2B5EF4-FFF2-40B4-BE49-F238E27FC236}">
                        <a16:creationId xmlns:a16="http://schemas.microsoft.com/office/drawing/2014/main" id="{D1BDF47C-60C6-ED14-C957-E0E91348E461}"/>
                      </a:ext>
                    </a:extLst>
                  </p:cNvPr>
                  <p:cNvSpPr/>
                  <p:nvPr/>
                </p:nvSpPr>
                <p:spPr>
                  <a:xfrm flipV="1">
                    <a:off x="28535375" y="15440961"/>
                    <a:ext cx="21678" cy="37872"/>
                  </a:xfrm>
                  <a:custGeom>
                    <a:avLst/>
                    <a:gdLst>
                      <a:gd name="connsiteX0" fmla="*/ 20438 w 21678"/>
                      <a:gd name="connsiteY0" fmla="*/ 29574 h 37872"/>
                      <a:gd name="connsiteX1" fmla="*/ 18207 w 21678"/>
                      <a:gd name="connsiteY1" fmla="*/ 30440 h 37872"/>
                      <a:gd name="connsiteX2" fmla="*/ 15553 w 21678"/>
                      <a:gd name="connsiteY2" fmla="*/ 30726 h 37872"/>
                      <a:gd name="connsiteX3" fmla="*/ 7632 w 21678"/>
                      <a:gd name="connsiteY3" fmla="*/ 27376 h 37872"/>
                      <a:gd name="connsiteX4" fmla="*/ 4872 w 21678"/>
                      <a:gd name="connsiteY4" fmla="*/ 17749 h 37872"/>
                      <a:gd name="connsiteX5" fmla="*/ 4872 w 21678"/>
                      <a:gd name="connsiteY5" fmla="*/ -1737 h 37872"/>
                      <a:gd name="connsiteX6" fmla="*/ -1240 w 21678"/>
                      <a:gd name="connsiteY6" fmla="*/ -1737 h 37872"/>
                      <a:gd name="connsiteX7" fmla="*/ -1240 w 21678"/>
                      <a:gd name="connsiteY7" fmla="*/ 35248 h 37872"/>
                      <a:gd name="connsiteX8" fmla="*/ 4872 w 21678"/>
                      <a:gd name="connsiteY8" fmla="*/ 35248 h 37872"/>
                      <a:gd name="connsiteX9" fmla="*/ 4872 w 21678"/>
                      <a:gd name="connsiteY9" fmla="*/ 29500 h 37872"/>
                      <a:gd name="connsiteX10" fmla="*/ 9864 w 21678"/>
                      <a:gd name="connsiteY10" fmla="*/ 34498 h 37872"/>
                      <a:gd name="connsiteX11" fmla="*/ 17340 w 21678"/>
                      <a:gd name="connsiteY11" fmla="*/ 36136 h 37872"/>
                      <a:gd name="connsiteX12" fmla="*/ 18725 w 21678"/>
                      <a:gd name="connsiteY12" fmla="*/ 36052 h 37872"/>
                      <a:gd name="connsiteX13" fmla="*/ 20407 w 21678"/>
                      <a:gd name="connsiteY13" fmla="*/ 35809 h 37872"/>
                      <a:gd name="connsiteX14" fmla="*/ 20438 w 21678"/>
                      <a:gd name="connsiteY14" fmla="*/ 29574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678" h="37872">
                        <a:moveTo>
                          <a:pt x="20438" y="29574"/>
                        </a:moveTo>
                        <a:cubicBezTo>
                          <a:pt x="19754" y="29968"/>
                          <a:pt x="19011" y="30257"/>
                          <a:pt x="18207" y="30440"/>
                        </a:cubicBezTo>
                        <a:cubicBezTo>
                          <a:pt x="17403" y="30631"/>
                          <a:pt x="16519" y="30726"/>
                          <a:pt x="15553" y="30726"/>
                        </a:cubicBezTo>
                        <a:cubicBezTo>
                          <a:pt x="12112" y="30726"/>
                          <a:pt x="9472" y="29609"/>
                          <a:pt x="7632" y="27376"/>
                        </a:cubicBezTo>
                        <a:cubicBezTo>
                          <a:pt x="5792" y="25143"/>
                          <a:pt x="4872" y="21934"/>
                          <a:pt x="4872" y="17749"/>
                        </a:cubicBezTo>
                        <a:lnTo>
                          <a:pt x="4872" y="-1737"/>
                        </a:lnTo>
                        <a:lnTo>
                          <a:pt x="-1240" y="-1737"/>
                        </a:lnTo>
                        <a:lnTo>
                          <a:pt x="-1240" y="35248"/>
                        </a:lnTo>
                        <a:lnTo>
                          <a:pt x="4872" y="35248"/>
                        </a:lnTo>
                        <a:lnTo>
                          <a:pt x="4872" y="29500"/>
                        </a:lnTo>
                        <a:cubicBezTo>
                          <a:pt x="6155" y="31747"/>
                          <a:pt x="7819" y="33413"/>
                          <a:pt x="9864" y="34498"/>
                        </a:cubicBezTo>
                        <a:cubicBezTo>
                          <a:pt x="11915" y="35590"/>
                          <a:pt x="14407" y="36136"/>
                          <a:pt x="17340" y="36136"/>
                        </a:cubicBezTo>
                        <a:cubicBezTo>
                          <a:pt x="17756" y="36136"/>
                          <a:pt x="18218" y="36108"/>
                          <a:pt x="18725" y="36052"/>
                        </a:cubicBezTo>
                        <a:cubicBezTo>
                          <a:pt x="19233" y="36002"/>
                          <a:pt x="19793" y="35921"/>
                          <a:pt x="20407" y="35809"/>
                        </a:cubicBezTo>
                        <a:lnTo>
                          <a:pt x="20438" y="295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8" name="자유형 1987">
                    <a:extLst>
                      <a:ext uri="{FF2B5EF4-FFF2-40B4-BE49-F238E27FC236}">
                        <a16:creationId xmlns:a16="http://schemas.microsoft.com/office/drawing/2014/main" id="{1F6A5BA4-259F-C257-D093-1E2651C9EF5E}"/>
                      </a:ext>
                    </a:extLst>
                  </p:cNvPr>
                  <p:cNvSpPr/>
                  <p:nvPr/>
                </p:nvSpPr>
                <p:spPr>
                  <a:xfrm flipV="1">
                    <a:off x="28557056" y="15478834"/>
                    <a:ext cx="6767" cy="67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67" h="6763"/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9" name="자유형 1988">
                    <a:extLst>
                      <a:ext uri="{FF2B5EF4-FFF2-40B4-BE49-F238E27FC236}">
                        <a16:creationId xmlns:a16="http://schemas.microsoft.com/office/drawing/2014/main" id="{AEB47699-2A12-B853-4C7A-C9FAA4AACF65}"/>
                      </a:ext>
                    </a:extLst>
                  </p:cNvPr>
                  <p:cNvSpPr/>
                  <p:nvPr/>
                </p:nvSpPr>
                <p:spPr>
                  <a:xfrm flipV="1">
                    <a:off x="28585208" y="15429527"/>
                    <a:ext cx="31787" cy="49306"/>
                  </a:xfrm>
                  <a:custGeom>
                    <a:avLst/>
                    <a:gdLst>
                      <a:gd name="connsiteX0" fmla="*/ -1757 w 31787"/>
                      <a:gd name="connsiteY0" fmla="*/ 47028 h 49306"/>
                      <a:gd name="connsiteX1" fmla="*/ 29439 w 31787"/>
                      <a:gd name="connsiteY1" fmla="*/ 47028 h 49306"/>
                      <a:gd name="connsiteX2" fmla="*/ 29439 w 31787"/>
                      <a:gd name="connsiteY2" fmla="*/ 41406 h 49306"/>
                      <a:gd name="connsiteX3" fmla="*/ 4916 w 31787"/>
                      <a:gd name="connsiteY3" fmla="*/ 41406 h 49306"/>
                      <a:gd name="connsiteX4" fmla="*/ 4916 w 31787"/>
                      <a:gd name="connsiteY4" fmla="*/ 26813 h 49306"/>
                      <a:gd name="connsiteX5" fmla="*/ 28413 w 31787"/>
                      <a:gd name="connsiteY5" fmla="*/ 26813 h 49306"/>
                      <a:gd name="connsiteX6" fmla="*/ 28413 w 31787"/>
                      <a:gd name="connsiteY6" fmla="*/ 21202 h 49306"/>
                      <a:gd name="connsiteX7" fmla="*/ 4916 w 31787"/>
                      <a:gd name="connsiteY7" fmla="*/ 21202 h 49306"/>
                      <a:gd name="connsiteX8" fmla="*/ 4916 w 31787"/>
                      <a:gd name="connsiteY8" fmla="*/ 3333 h 49306"/>
                      <a:gd name="connsiteX9" fmla="*/ 30031 w 31787"/>
                      <a:gd name="connsiteY9" fmla="*/ 3333 h 49306"/>
                      <a:gd name="connsiteX10" fmla="*/ 30031 w 31787"/>
                      <a:gd name="connsiteY10" fmla="*/ -2279 h 49306"/>
                      <a:gd name="connsiteX11" fmla="*/ -1757 w 31787"/>
                      <a:gd name="connsiteY11" fmla="*/ -2279 h 49306"/>
                      <a:gd name="connsiteX12" fmla="*/ -1757 w 31787"/>
                      <a:gd name="connsiteY12" fmla="*/ 47028 h 49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787" h="49306">
                        <a:moveTo>
                          <a:pt x="-1757" y="47028"/>
                        </a:moveTo>
                        <a:lnTo>
                          <a:pt x="29439" y="47028"/>
                        </a:lnTo>
                        <a:lnTo>
                          <a:pt x="29439" y="41406"/>
                        </a:lnTo>
                        <a:lnTo>
                          <a:pt x="4916" y="41406"/>
                        </a:lnTo>
                        <a:lnTo>
                          <a:pt x="4916" y="26813"/>
                        </a:lnTo>
                        <a:lnTo>
                          <a:pt x="28413" y="26813"/>
                        </a:lnTo>
                        <a:lnTo>
                          <a:pt x="28413" y="21202"/>
                        </a:lnTo>
                        <a:lnTo>
                          <a:pt x="4916" y="21202"/>
                        </a:lnTo>
                        <a:lnTo>
                          <a:pt x="4916" y="3333"/>
                        </a:lnTo>
                        <a:lnTo>
                          <a:pt x="30031" y="3333"/>
                        </a:lnTo>
                        <a:lnTo>
                          <a:pt x="30031" y="-2279"/>
                        </a:lnTo>
                        <a:lnTo>
                          <a:pt x="-1757" y="-2279"/>
                        </a:lnTo>
                        <a:lnTo>
                          <a:pt x="-1757" y="4702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0" name="자유형 1989">
                    <a:extLst>
                      <a:ext uri="{FF2B5EF4-FFF2-40B4-BE49-F238E27FC236}">
                        <a16:creationId xmlns:a16="http://schemas.microsoft.com/office/drawing/2014/main" id="{9D9F249F-A2C2-A61A-C7F6-29579F228E87}"/>
                      </a:ext>
                    </a:extLst>
                  </p:cNvPr>
                  <p:cNvSpPr/>
                  <p:nvPr/>
                </p:nvSpPr>
                <p:spPr>
                  <a:xfrm flipV="1">
                    <a:off x="28627478" y="15440961"/>
                    <a:ext cx="31005" cy="37872"/>
                  </a:xfrm>
                  <a:custGeom>
                    <a:avLst/>
                    <a:gdLst>
                      <a:gd name="connsiteX0" fmla="*/ 29339 w 31005"/>
                      <a:gd name="connsiteY0" fmla="*/ 20592 h 37872"/>
                      <a:gd name="connsiteX1" fmla="*/ 29339 w 31005"/>
                      <a:gd name="connsiteY1" fmla="*/ -1737 h 37872"/>
                      <a:gd name="connsiteX2" fmla="*/ 23258 w 31005"/>
                      <a:gd name="connsiteY2" fmla="*/ -1737 h 37872"/>
                      <a:gd name="connsiteX3" fmla="*/ 23258 w 31005"/>
                      <a:gd name="connsiteY3" fmla="*/ 20391 h 37872"/>
                      <a:gd name="connsiteX4" fmla="*/ 21207 w 31005"/>
                      <a:gd name="connsiteY4" fmla="*/ 28242 h 37872"/>
                      <a:gd name="connsiteX5" fmla="*/ 15063 w 31005"/>
                      <a:gd name="connsiteY5" fmla="*/ 30853 h 37872"/>
                      <a:gd name="connsiteX6" fmla="*/ 7290 w 31005"/>
                      <a:gd name="connsiteY6" fmla="*/ 27714 h 37872"/>
                      <a:gd name="connsiteX7" fmla="*/ 4445 w 31005"/>
                      <a:gd name="connsiteY7" fmla="*/ 19165 h 37872"/>
                      <a:gd name="connsiteX8" fmla="*/ 4445 w 31005"/>
                      <a:gd name="connsiteY8" fmla="*/ -1737 h 37872"/>
                      <a:gd name="connsiteX9" fmla="*/ -1667 w 31005"/>
                      <a:gd name="connsiteY9" fmla="*/ -1737 h 37872"/>
                      <a:gd name="connsiteX10" fmla="*/ -1667 w 31005"/>
                      <a:gd name="connsiteY10" fmla="*/ 35248 h 37872"/>
                      <a:gd name="connsiteX11" fmla="*/ 4445 w 31005"/>
                      <a:gd name="connsiteY11" fmla="*/ 35248 h 37872"/>
                      <a:gd name="connsiteX12" fmla="*/ 4445 w 31005"/>
                      <a:gd name="connsiteY12" fmla="*/ 29500 h 37872"/>
                      <a:gd name="connsiteX13" fmla="*/ 9585 w 31005"/>
                      <a:gd name="connsiteY13" fmla="*/ 34488 h 37872"/>
                      <a:gd name="connsiteX14" fmla="*/ 16416 w 31005"/>
                      <a:gd name="connsiteY14" fmla="*/ 36136 h 37872"/>
                      <a:gd name="connsiteX15" fmla="*/ 26060 w 31005"/>
                      <a:gd name="connsiteY15" fmla="*/ 32195 h 37872"/>
                      <a:gd name="connsiteX16" fmla="*/ 29339 w 31005"/>
                      <a:gd name="connsiteY16" fmla="*/ 20592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05" h="37872">
                        <a:moveTo>
                          <a:pt x="29339" y="20592"/>
                        </a:moveTo>
                        <a:lnTo>
                          <a:pt x="29339" y="-1737"/>
                        </a:lnTo>
                        <a:lnTo>
                          <a:pt x="23258" y="-1737"/>
                        </a:lnTo>
                        <a:lnTo>
                          <a:pt x="23258" y="20391"/>
                        </a:lnTo>
                        <a:cubicBezTo>
                          <a:pt x="23258" y="23892"/>
                          <a:pt x="22574" y="26509"/>
                          <a:pt x="21207" y="28242"/>
                        </a:cubicBezTo>
                        <a:cubicBezTo>
                          <a:pt x="19839" y="29983"/>
                          <a:pt x="17791" y="30853"/>
                          <a:pt x="15063" y="30853"/>
                        </a:cubicBezTo>
                        <a:cubicBezTo>
                          <a:pt x="11777" y="30853"/>
                          <a:pt x="9186" y="29806"/>
                          <a:pt x="7290" y="27714"/>
                        </a:cubicBezTo>
                        <a:cubicBezTo>
                          <a:pt x="5394" y="25629"/>
                          <a:pt x="4445" y="22779"/>
                          <a:pt x="4445" y="19165"/>
                        </a:cubicBezTo>
                        <a:lnTo>
                          <a:pt x="4445" y="-1737"/>
                        </a:lnTo>
                        <a:lnTo>
                          <a:pt x="-1667" y="-1737"/>
                        </a:lnTo>
                        <a:lnTo>
                          <a:pt x="-1667" y="35248"/>
                        </a:lnTo>
                        <a:lnTo>
                          <a:pt x="4445" y="35248"/>
                        </a:lnTo>
                        <a:lnTo>
                          <a:pt x="4445" y="29500"/>
                        </a:lnTo>
                        <a:cubicBezTo>
                          <a:pt x="5905" y="31726"/>
                          <a:pt x="7618" y="33389"/>
                          <a:pt x="9585" y="34488"/>
                        </a:cubicBezTo>
                        <a:cubicBezTo>
                          <a:pt x="11559" y="35587"/>
                          <a:pt x="13836" y="36136"/>
                          <a:pt x="16416" y="36136"/>
                        </a:cubicBezTo>
                        <a:cubicBezTo>
                          <a:pt x="20667" y="36136"/>
                          <a:pt x="23882" y="34822"/>
                          <a:pt x="26060" y="32195"/>
                        </a:cubicBezTo>
                        <a:cubicBezTo>
                          <a:pt x="28246" y="29567"/>
                          <a:pt x="29339" y="25699"/>
                          <a:pt x="29339" y="205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1" name="자유형 1990">
                    <a:extLst>
                      <a:ext uri="{FF2B5EF4-FFF2-40B4-BE49-F238E27FC236}">
                        <a16:creationId xmlns:a16="http://schemas.microsoft.com/office/drawing/2014/main" id="{DBF18C0A-72D0-0863-D073-525E41C3CEC3}"/>
                      </a:ext>
                    </a:extLst>
                  </p:cNvPr>
                  <p:cNvSpPr/>
                  <p:nvPr/>
                </p:nvSpPr>
                <p:spPr>
                  <a:xfrm flipV="1">
                    <a:off x="28667962" y="15440961"/>
                    <a:ext cx="34304" cy="38834"/>
                  </a:xfrm>
                  <a:custGeom>
                    <a:avLst/>
                    <a:gdLst>
                      <a:gd name="connsiteX0" fmla="*/ 32716 w 34304"/>
                      <a:gd name="connsiteY0" fmla="*/ 19285 h 38834"/>
                      <a:gd name="connsiteX1" fmla="*/ 32716 w 34304"/>
                      <a:gd name="connsiteY1" fmla="*/ 16315 h 38834"/>
                      <a:gd name="connsiteX2" fmla="*/ 4756 w 34304"/>
                      <a:gd name="connsiteY2" fmla="*/ 16315 h 38834"/>
                      <a:gd name="connsiteX3" fmla="*/ 8542 w 34304"/>
                      <a:gd name="connsiteY3" fmla="*/ 6752 h 38834"/>
                      <a:gd name="connsiteX4" fmla="*/ 17975 w 34304"/>
                      <a:gd name="connsiteY4" fmla="*/ 3466 h 38834"/>
                      <a:gd name="connsiteX5" fmla="*/ 24764 w 34304"/>
                      <a:gd name="connsiteY5" fmla="*/ 4322 h 38834"/>
                      <a:gd name="connsiteX6" fmla="*/ 31299 w 34304"/>
                      <a:gd name="connsiteY6" fmla="*/ 6900 h 38834"/>
                      <a:gd name="connsiteX7" fmla="*/ 31299 w 34304"/>
                      <a:gd name="connsiteY7" fmla="*/ 1151 h 38834"/>
                      <a:gd name="connsiteX8" fmla="*/ 24584 w 34304"/>
                      <a:gd name="connsiteY8" fmla="*/ -962 h 38834"/>
                      <a:gd name="connsiteX9" fmla="*/ 17615 w 34304"/>
                      <a:gd name="connsiteY9" fmla="*/ -1691 h 38834"/>
                      <a:gd name="connsiteX10" fmla="*/ 3583 w 34304"/>
                      <a:gd name="connsiteY10" fmla="*/ 3455 h 38834"/>
                      <a:gd name="connsiteX11" fmla="*/ -1589 w 34304"/>
                      <a:gd name="connsiteY11" fmla="*/ 17404 h 38834"/>
                      <a:gd name="connsiteX12" fmla="*/ 3318 w 34304"/>
                      <a:gd name="connsiteY12" fmla="*/ 31807 h 38834"/>
                      <a:gd name="connsiteX13" fmla="*/ 16558 w 34304"/>
                      <a:gd name="connsiteY13" fmla="*/ 37143 h 38834"/>
                      <a:gd name="connsiteX14" fmla="*/ 28370 w 34304"/>
                      <a:gd name="connsiteY14" fmla="*/ 32335 h 38834"/>
                      <a:gd name="connsiteX15" fmla="*/ 32716 w 34304"/>
                      <a:gd name="connsiteY15" fmla="*/ 19285 h 38834"/>
                      <a:gd name="connsiteX16" fmla="*/ 26636 w 34304"/>
                      <a:gd name="connsiteY16" fmla="*/ 21071 h 38834"/>
                      <a:gd name="connsiteX17" fmla="*/ 23844 w 34304"/>
                      <a:gd name="connsiteY17" fmla="*/ 29017 h 38834"/>
                      <a:gd name="connsiteX18" fmla="*/ 16621 w 34304"/>
                      <a:gd name="connsiteY18" fmla="*/ 31997 h 38834"/>
                      <a:gd name="connsiteX19" fmla="*/ 8479 w 34304"/>
                      <a:gd name="connsiteY19" fmla="*/ 29123 h 38834"/>
                      <a:gd name="connsiteX20" fmla="*/ 4957 w 34304"/>
                      <a:gd name="connsiteY20" fmla="*/ 21028 h 38834"/>
                      <a:gd name="connsiteX21" fmla="*/ 26636 w 34304"/>
                      <a:gd name="connsiteY21" fmla="*/ 21071 h 388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4304" h="38834">
                        <a:moveTo>
                          <a:pt x="32716" y="19285"/>
                        </a:moveTo>
                        <a:lnTo>
                          <a:pt x="32716" y="16315"/>
                        </a:lnTo>
                        <a:lnTo>
                          <a:pt x="4756" y="16315"/>
                        </a:lnTo>
                        <a:cubicBezTo>
                          <a:pt x="5024" y="12131"/>
                          <a:pt x="6286" y="8943"/>
                          <a:pt x="8542" y="6752"/>
                        </a:cubicBezTo>
                        <a:cubicBezTo>
                          <a:pt x="10798" y="4561"/>
                          <a:pt x="13942" y="3466"/>
                          <a:pt x="17975" y="3466"/>
                        </a:cubicBezTo>
                        <a:cubicBezTo>
                          <a:pt x="20308" y="3466"/>
                          <a:pt x="22571" y="3751"/>
                          <a:pt x="24764" y="4322"/>
                        </a:cubicBezTo>
                        <a:cubicBezTo>
                          <a:pt x="26956" y="4892"/>
                          <a:pt x="29135" y="5752"/>
                          <a:pt x="31299" y="6900"/>
                        </a:cubicBezTo>
                        <a:lnTo>
                          <a:pt x="31299" y="1151"/>
                        </a:lnTo>
                        <a:cubicBezTo>
                          <a:pt x="29114" y="229"/>
                          <a:pt x="26875" y="-476"/>
                          <a:pt x="24584" y="-962"/>
                        </a:cubicBezTo>
                        <a:cubicBezTo>
                          <a:pt x="22293" y="-1448"/>
                          <a:pt x="19970" y="-1691"/>
                          <a:pt x="17615" y="-1691"/>
                        </a:cubicBezTo>
                        <a:cubicBezTo>
                          <a:pt x="11708" y="-1691"/>
                          <a:pt x="7030" y="24"/>
                          <a:pt x="3583" y="3455"/>
                        </a:cubicBezTo>
                        <a:cubicBezTo>
                          <a:pt x="135" y="6893"/>
                          <a:pt x="-1589" y="11542"/>
                          <a:pt x="-1589" y="17404"/>
                        </a:cubicBezTo>
                        <a:cubicBezTo>
                          <a:pt x="-1589" y="23455"/>
                          <a:pt x="47" y="28256"/>
                          <a:pt x="3318" y="31807"/>
                        </a:cubicBezTo>
                        <a:cubicBezTo>
                          <a:pt x="6589" y="35365"/>
                          <a:pt x="11003" y="37143"/>
                          <a:pt x="16558" y="37143"/>
                        </a:cubicBezTo>
                        <a:cubicBezTo>
                          <a:pt x="21535" y="37143"/>
                          <a:pt x="25472" y="35541"/>
                          <a:pt x="28370" y="32335"/>
                        </a:cubicBezTo>
                        <a:cubicBezTo>
                          <a:pt x="31267" y="29137"/>
                          <a:pt x="32716" y="24787"/>
                          <a:pt x="32716" y="19285"/>
                        </a:cubicBezTo>
                        <a:close/>
                        <a:moveTo>
                          <a:pt x="26636" y="21071"/>
                        </a:moveTo>
                        <a:cubicBezTo>
                          <a:pt x="26593" y="24389"/>
                          <a:pt x="25663" y="27038"/>
                          <a:pt x="23844" y="29017"/>
                        </a:cubicBezTo>
                        <a:cubicBezTo>
                          <a:pt x="22025" y="31004"/>
                          <a:pt x="19617" y="31997"/>
                          <a:pt x="16621" y="31997"/>
                        </a:cubicBezTo>
                        <a:cubicBezTo>
                          <a:pt x="13230" y="31997"/>
                          <a:pt x="10516" y="31039"/>
                          <a:pt x="8479" y="29123"/>
                        </a:cubicBezTo>
                        <a:cubicBezTo>
                          <a:pt x="6441" y="27207"/>
                          <a:pt x="5267" y="24508"/>
                          <a:pt x="4957" y="21028"/>
                        </a:cubicBezTo>
                        <a:lnTo>
                          <a:pt x="26636" y="2107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2" name="자유형 1991">
                    <a:extLst>
                      <a:ext uri="{FF2B5EF4-FFF2-40B4-BE49-F238E27FC236}">
                        <a16:creationId xmlns:a16="http://schemas.microsoft.com/office/drawing/2014/main" id="{B71C46EF-7B79-4716-9E8A-352A3B5C1BE6}"/>
                      </a:ext>
                    </a:extLst>
                  </p:cNvPr>
                  <p:cNvSpPr/>
                  <p:nvPr/>
                </p:nvSpPr>
                <p:spPr>
                  <a:xfrm flipV="1">
                    <a:off x="28712009" y="15440961"/>
                    <a:ext cx="21678" cy="37872"/>
                  </a:xfrm>
                  <a:custGeom>
                    <a:avLst/>
                    <a:gdLst>
                      <a:gd name="connsiteX0" fmla="*/ 20464 w 21678"/>
                      <a:gd name="connsiteY0" fmla="*/ 29574 h 37872"/>
                      <a:gd name="connsiteX1" fmla="*/ 18233 w 21678"/>
                      <a:gd name="connsiteY1" fmla="*/ 30440 h 37872"/>
                      <a:gd name="connsiteX2" fmla="*/ 15579 w 21678"/>
                      <a:gd name="connsiteY2" fmla="*/ 30726 h 37872"/>
                      <a:gd name="connsiteX3" fmla="*/ 7658 w 21678"/>
                      <a:gd name="connsiteY3" fmla="*/ 27376 h 37872"/>
                      <a:gd name="connsiteX4" fmla="*/ 4898 w 21678"/>
                      <a:gd name="connsiteY4" fmla="*/ 17749 h 37872"/>
                      <a:gd name="connsiteX5" fmla="*/ 4898 w 21678"/>
                      <a:gd name="connsiteY5" fmla="*/ -1737 h 37872"/>
                      <a:gd name="connsiteX6" fmla="*/ -1214 w 21678"/>
                      <a:gd name="connsiteY6" fmla="*/ -1737 h 37872"/>
                      <a:gd name="connsiteX7" fmla="*/ -1214 w 21678"/>
                      <a:gd name="connsiteY7" fmla="*/ 35248 h 37872"/>
                      <a:gd name="connsiteX8" fmla="*/ 4898 w 21678"/>
                      <a:gd name="connsiteY8" fmla="*/ 35248 h 37872"/>
                      <a:gd name="connsiteX9" fmla="*/ 4898 w 21678"/>
                      <a:gd name="connsiteY9" fmla="*/ 29500 h 37872"/>
                      <a:gd name="connsiteX10" fmla="*/ 9890 w 21678"/>
                      <a:gd name="connsiteY10" fmla="*/ 34498 h 37872"/>
                      <a:gd name="connsiteX11" fmla="*/ 17366 w 21678"/>
                      <a:gd name="connsiteY11" fmla="*/ 36136 h 37872"/>
                      <a:gd name="connsiteX12" fmla="*/ 18751 w 21678"/>
                      <a:gd name="connsiteY12" fmla="*/ 36052 h 37872"/>
                      <a:gd name="connsiteX13" fmla="*/ 20433 w 21678"/>
                      <a:gd name="connsiteY13" fmla="*/ 35809 h 37872"/>
                      <a:gd name="connsiteX14" fmla="*/ 20464 w 21678"/>
                      <a:gd name="connsiteY14" fmla="*/ 29574 h 378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678" h="37872">
                        <a:moveTo>
                          <a:pt x="20464" y="29574"/>
                        </a:moveTo>
                        <a:cubicBezTo>
                          <a:pt x="19781" y="29968"/>
                          <a:pt x="19037" y="30257"/>
                          <a:pt x="18233" y="30440"/>
                        </a:cubicBezTo>
                        <a:cubicBezTo>
                          <a:pt x="17429" y="30631"/>
                          <a:pt x="16545" y="30726"/>
                          <a:pt x="15579" y="30726"/>
                        </a:cubicBezTo>
                        <a:cubicBezTo>
                          <a:pt x="12139" y="30726"/>
                          <a:pt x="9498" y="29609"/>
                          <a:pt x="7658" y="27376"/>
                        </a:cubicBezTo>
                        <a:cubicBezTo>
                          <a:pt x="5818" y="25143"/>
                          <a:pt x="4898" y="21934"/>
                          <a:pt x="4898" y="17749"/>
                        </a:cubicBezTo>
                        <a:lnTo>
                          <a:pt x="4898" y="-1737"/>
                        </a:lnTo>
                        <a:lnTo>
                          <a:pt x="-1214" y="-1737"/>
                        </a:lnTo>
                        <a:lnTo>
                          <a:pt x="-1214" y="35248"/>
                        </a:lnTo>
                        <a:lnTo>
                          <a:pt x="4898" y="35248"/>
                        </a:lnTo>
                        <a:lnTo>
                          <a:pt x="4898" y="29500"/>
                        </a:lnTo>
                        <a:cubicBezTo>
                          <a:pt x="6181" y="31747"/>
                          <a:pt x="7845" y="33413"/>
                          <a:pt x="9890" y="34498"/>
                        </a:cubicBezTo>
                        <a:cubicBezTo>
                          <a:pt x="11941" y="35590"/>
                          <a:pt x="14433" y="36136"/>
                          <a:pt x="17366" y="36136"/>
                        </a:cubicBezTo>
                        <a:cubicBezTo>
                          <a:pt x="17782" y="36136"/>
                          <a:pt x="18244" y="36108"/>
                          <a:pt x="18751" y="36052"/>
                        </a:cubicBezTo>
                        <a:cubicBezTo>
                          <a:pt x="19259" y="36002"/>
                          <a:pt x="19819" y="35921"/>
                          <a:pt x="20433" y="35809"/>
                        </a:cubicBezTo>
                        <a:lnTo>
                          <a:pt x="20464" y="2957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3" name="자유형 1992">
                    <a:extLst>
                      <a:ext uri="{FF2B5EF4-FFF2-40B4-BE49-F238E27FC236}">
                        <a16:creationId xmlns:a16="http://schemas.microsoft.com/office/drawing/2014/main" id="{B82E9152-E1B3-72A0-3D59-6E8822521584}"/>
                      </a:ext>
                    </a:extLst>
                  </p:cNvPr>
                  <p:cNvSpPr/>
                  <p:nvPr/>
                </p:nvSpPr>
                <p:spPr>
                  <a:xfrm flipV="1">
                    <a:off x="28736236" y="15440961"/>
                    <a:ext cx="33078" cy="51937"/>
                  </a:xfrm>
                  <a:custGeom>
                    <a:avLst/>
                    <a:gdLst>
                      <a:gd name="connsiteX0" fmla="*/ 25477 w 33078"/>
                      <a:gd name="connsiteY0" fmla="*/ 31921 h 51937"/>
                      <a:gd name="connsiteX1" fmla="*/ 22749 w 33078"/>
                      <a:gd name="connsiteY1" fmla="*/ 42150 h 51937"/>
                      <a:gd name="connsiteX2" fmla="*/ 15103 w 33078"/>
                      <a:gd name="connsiteY2" fmla="*/ 45785 h 51937"/>
                      <a:gd name="connsiteX3" fmla="*/ 7489 w 33078"/>
                      <a:gd name="connsiteY3" fmla="*/ 42150 h 51937"/>
                      <a:gd name="connsiteX4" fmla="*/ 4761 w 33078"/>
                      <a:gd name="connsiteY4" fmla="*/ 31921 h 51937"/>
                      <a:gd name="connsiteX5" fmla="*/ 7489 w 33078"/>
                      <a:gd name="connsiteY5" fmla="*/ 21713 h 51937"/>
                      <a:gd name="connsiteX6" fmla="*/ 15103 w 33078"/>
                      <a:gd name="connsiteY6" fmla="*/ 18078 h 51937"/>
                      <a:gd name="connsiteX7" fmla="*/ 22749 w 33078"/>
                      <a:gd name="connsiteY7" fmla="*/ 21713 h 51937"/>
                      <a:gd name="connsiteX8" fmla="*/ 25477 w 33078"/>
                      <a:gd name="connsiteY8" fmla="*/ 31921 h 51937"/>
                      <a:gd name="connsiteX9" fmla="*/ 31558 w 33078"/>
                      <a:gd name="connsiteY9" fmla="*/ 17581 h 51937"/>
                      <a:gd name="connsiteX10" fmla="*/ 27359 w 33078"/>
                      <a:gd name="connsiteY10" fmla="*/ 3537 h 51937"/>
                      <a:gd name="connsiteX11" fmla="*/ 14511 w 33078"/>
                      <a:gd name="connsiteY11" fmla="*/ -1070 h 51937"/>
                      <a:gd name="connsiteX12" fmla="*/ 8462 w 33078"/>
                      <a:gd name="connsiteY12" fmla="*/ -595 h 51937"/>
                      <a:gd name="connsiteX13" fmla="*/ 2942 w 33078"/>
                      <a:gd name="connsiteY13" fmla="*/ 874 h 51937"/>
                      <a:gd name="connsiteX14" fmla="*/ 2942 w 33078"/>
                      <a:gd name="connsiteY14" fmla="*/ 6781 h 51937"/>
                      <a:gd name="connsiteX15" fmla="*/ 8229 w 33078"/>
                      <a:gd name="connsiteY15" fmla="*/ 4647 h 51937"/>
                      <a:gd name="connsiteX16" fmla="*/ 13549 w 33078"/>
                      <a:gd name="connsiteY16" fmla="*/ 3949 h 51937"/>
                      <a:gd name="connsiteX17" fmla="*/ 22505 w 33078"/>
                      <a:gd name="connsiteY17" fmla="*/ 7067 h 51937"/>
                      <a:gd name="connsiteX18" fmla="*/ 25477 w 33078"/>
                      <a:gd name="connsiteY18" fmla="*/ 16492 h 51937"/>
                      <a:gd name="connsiteX19" fmla="*/ 25477 w 33078"/>
                      <a:gd name="connsiteY19" fmla="*/ 19504 h 51937"/>
                      <a:gd name="connsiteX20" fmla="*/ 20655 w 33078"/>
                      <a:gd name="connsiteY20" fmla="*/ 14612 h 51937"/>
                      <a:gd name="connsiteX21" fmla="*/ 13612 w 33078"/>
                      <a:gd name="connsiteY21" fmla="*/ 12995 h 51937"/>
                      <a:gd name="connsiteX22" fmla="*/ 2646 w 33078"/>
                      <a:gd name="connsiteY22" fmla="*/ 18173 h 51937"/>
                      <a:gd name="connsiteX23" fmla="*/ -1521 w 33078"/>
                      <a:gd name="connsiteY23" fmla="*/ 31921 h 51937"/>
                      <a:gd name="connsiteX24" fmla="*/ 2646 w 33078"/>
                      <a:gd name="connsiteY24" fmla="*/ 45679 h 51937"/>
                      <a:gd name="connsiteX25" fmla="*/ 13612 w 33078"/>
                      <a:gd name="connsiteY25" fmla="*/ 50868 h 51937"/>
                      <a:gd name="connsiteX26" fmla="*/ 20655 w 33078"/>
                      <a:gd name="connsiteY26" fmla="*/ 49251 h 51937"/>
                      <a:gd name="connsiteX27" fmla="*/ 25477 w 33078"/>
                      <a:gd name="connsiteY27" fmla="*/ 44369 h 51937"/>
                      <a:gd name="connsiteX28" fmla="*/ 25477 w 33078"/>
                      <a:gd name="connsiteY28" fmla="*/ 49980 h 51937"/>
                      <a:gd name="connsiteX29" fmla="*/ 31558 w 33078"/>
                      <a:gd name="connsiteY29" fmla="*/ 49980 h 51937"/>
                      <a:gd name="connsiteX30" fmla="*/ 31558 w 33078"/>
                      <a:gd name="connsiteY30" fmla="*/ 17581 h 5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3078" h="51937">
                        <a:moveTo>
                          <a:pt x="25477" y="31921"/>
                        </a:moveTo>
                        <a:cubicBezTo>
                          <a:pt x="25477" y="36324"/>
                          <a:pt x="24568" y="39733"/>
                          <a:pt x="22749" y="42150"/>
                        </a:cubicBezTo>
                        <a:cubicBezTo>
                          <a:pt x="20937" y="44573"/>
                          <a:pt x="18388" y="45785"/>
                          <a:pt x="15103" y="45785"/>
                        </a:cubicBezTo>
                        <a:cubicBezTo>
                          <a:pt x="11846" y="45785"/>
                          <a:pt x="9308" y="44573"/>
                          <a:pt x="7489" y="42150"/>
                        </a:cubicBezTo>
                        <a:cubicBezTo>
                          <a:pt x="5670" y="39733"/>
                          <a:pt x="4761" y="36324"/>
                          <a:pt x="4761" y="31921"/>
                        </a:cubicBezTo>
                        <a:cubicBezTo>
                          <a:pt x="4761" y="27539"/>
                          <a:pt x="5670" y="24136"/>
                          <a:pt x="7489" y="21713"/>
                        </a:cubicBezTo>
                        <a:cubicBezTo>
                          <a:pt x="9308" y="19289"/>
                          <a:pt x="11846" y="18078"/>
                          <a:pt x="15103" y="18078"/>
                        </a:cubicBezTo>
                        <a:cubicBezTo>
                          <a:pt x="18388" y="18078"/>
                          <a:pt x="20937" y="19289"/>
                          <a:pt x="22749" y="21713"/>
                        </a:cubicBezTo>
                        <a:cubicBezTo>
                          <a:pt x="24568" y="24136"/>
                          <a:pt x="25477" y="27539"/>
                          <a:pt x="25477" y="31921"/>
                        </a:cubicBezTo>
                        <a:close/>
                        <a:moveTo>
                          <a:pt x="31558" y="17581"/>
                        </a:moveTo>
                        <a:cubicBezTo>
                          <a:pt x="31558" y="11290"/>
                          <a:pt x="30158" y="6609"/>
                          <a:pt x="27359" y="3537"/>
                        </a:cubicBezTo>
                        <a:cubicBezTo>
                          <a:pt x="24568" y="466"/>
                          <a:pt x="20285" y="-1070"/>
                          <a:pt x="14511" y="-1070"/>
                        </a:cubicBezTo>
                        <a:cubicBezTo>
                          <a:pt x="12375" y="-1070"/>
                          <a:pt x="10358" y="-912"/>
                          <a:pt x="8462" y="-595"/>
                        </a:cubicBezTo>
                        <a:cubicBezTo>
                          <a:pt x="6566" y="-278"/>
                          <a:pt x="4726" y="212"/>
                          <a:pt x="2942" y="874"/>
                        </a:cubicBezTo>
                        <a:lnTo>
                          <a:pt x="2942" y="6781"/>
                        </a:lnTo>
                        <a:cubicBezTo>
                          <a:pt x="4726" y="5816"/>
                          <a:pt x="6488" y="5105"/>
                          <a:pt x="8229" y="4647"/>
                        </a:cubicBezTo>
                        <a:cubicBezTo>
                          <a:pt x="9971" y="4182"/>
                          <a:pt x="11744" y="3949"/>
                          <a:pt x="13549" y="3949"/>
                        </a:cubicBezTo>
                        <a:cubicBezTo>
                          <a:pt x="17539" y="3949"/>
                          <a:pt x="20524" y="4988"/>
                          <a:pt x="22505" y="7067"/>
                        </a:cubicBezTo>
                        <a:cubicBezTo>
                          <a:pt x="24486" y="9145"/>
                          <a:pt x="25477" y="12287"/>
                          <a:pt x="25477" y="16492"/>
                        </a:cubicBezTo>
                        <a:lnTo>
                          <a:pt x="25477" y="19504"/>
                        </a:lnTo>
                        <a:cubicBezTo>
                          <a:pt x="24222" y="17320"/>
                          <a:pt x="22615" y="15689"/>
                          <a:pt x="20655" y="14612"/>
                        </a:cubicBezTo>
                        <a:cubicBezTo>
                          <a:pt x="18695" y="13534"/>
                          <a:pt x="16347" y="12995"/>
                          <a:pt x="13612" y="12995"/>
                        </a:cubicBezTo>
                        <a:cubicBezTo>
                          <a:pt x="9079" y="12995"/>
                          <a:pt x="5424" y="14721"/>
                          <a:pt x="2646" y="18173"/>
                        </a:cubicBezTo>
                        <a:cubicBezTo>
                          <a:pt x="-132" y="21632"/>
                          <a:pt x="-1521" y="26214"/>
                          <a:pt x="-1521" y="31921"/>
                        </a:cubicBezTo>
                        <a:cubicBezTo>
                          <a:pt x="-1521" y="37641"/>
                          <a:pt x="-132" y="42227"/>
                          <a:pt x="2646" y="45679"/>
                        </a:cubicBezTo>
                        <a:cubicBezTo>
                          <a:pt x="5424" y="49138"/>
                          <a:pt x="9079" y="50868"/>
                          <a:pt x="13612" y="50868"/>
                        </a:cubicBezTo>
                        <a:cubicBezTo>
                          <a:pt x="16347" y="50868"/>
                          <a:pt x="18695" y="50329"/>
                          <a:pt x="20655" y="49251"/>
                        </a:cubicBezTo>
                        <a:cubicBezTo>
                          <a:pt x="22615" y="48173"/>
                          <a:pt x="24222" y="46546"/>
                          <a:pt x="25477" y="44369"/>
                        </a:cubicBezTo>
                        <a:lnTo>
                          <a:pt x="25477" y="49980"/>
                        </a:lnTo>
                        <a:lnTo>
                          <a:pt x="31558" y="49980"/>
                        </a:lnTo>
                        <a:lnTo>
                          <a:pt x="31558" y="1758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4" name="자유형 1993">
                    <a:extLst>
                      <a:ext uri="{FF2B5EF4-FFF2-40B4-BE49-F238E27FC236}">
                        <a16:creationId xmlns:a16="http://schemas.microsoft.com/office/drawing/2014/main" id="{C842C448-BEB0-9502-2264-D1E2B6397730}"/>
                      </a:ext>
                    </a:extLst>
                  </p:cNvPr>
                  <p:cNvSpPr/>
                  <p:nvPr/>
                </p:nvSpPr>
                <p:spPr>
                  <a:xfrm flipV="1">
                    <a:off x="28777486" y="15441849"/>
                    <a:ext cx="36017" cy="51050"/>
                  </a:xfrm>
                  <a:custGeom>
                    <a:avLst/>
                    <a:gdLst>
                      <a:gd name="connsiteX0" fmla="*/ 18263 w 36017"/>
                      <a:gd name="connsiteY0" fmla="*/ 9602 h 51050"/>
                      <a:gd name="connsiteX1" fmla="*/ 13240 w 36017"/>
                      <a:gd name="connsiteY1" fmla="*/ 990 h 51050"/>
                      <a:gd name="connsiteX2" fmla="*/ 6704 w 36017"/>
                      <a:gd name="connsiteY2" fmla="*/ -1028 h 51050"/>
                      <a:gd name="connsiteX3" fmla="*/ 1840 w 36017"/>
                      <a:gd name="connsiteY3" fmla="*/ -1028 h 51050"/>
                      <a:gd name="connsiteX4" fmla="*/ 1840 w 36017"/>
                      <a:gd name="connsiteY4" fmla="*/ 4055 h 51050"/>
                      <a:gd name="connsiteX5" fmla="*/ 5414 w 36017"/>
                      <a:gd name="connsiteY5" fmla="*/ 4055 h 51050"/>
                      <a:gd name="connsiteX6" fmla="*/ 9306 w 36017"/>
                      <a:gd name="connsiteY6" fmla="*/ 5249 h 51050"/>
                      <a:gd name="connsiteX7" fmla="*/ 12383 w 36017"/>
                      <a:gd name="connsiteY7" fmla="*/ 10860 h 51050"/>
                      <a:gd name="connsiteX8" fmla="*/ 13472 w 36017"/>
                      <a:gd name="connsiteY8" fmla="*/ 13629 h 51050"/>
                      <a:gd name="connsiteX9" fmla="*/ -1491 w 36017"/>
                      <a:gd name="connsiteY9" fmla="*/ 50022 h 51050"/>
                      <a:gd name="connsiteX10" fmla="*/ 4949 w 36017"/>
                      <a:gd name="connsiteY10" fmla="*/ 50022 h 51050"/>
                      <a:gd name="connsiteX11" fmla="*/ 16518 w 36017"/>
                      <a:gd name="connsiteY11" fmla="*/ 21100 h 51050"/>
                      <a:gd name="connsiteX12" fmla="*/ 28087 w 36017"/>
                      <a:gd name="connsiteY12" fmla="*/ 50022 h 51050"/>
                      <a:gd name="connsiteX13" fmla="*/ 34527 w 36017"/>
                      <a:gd name="connsiteY13" fmla="*/ 50022 h 51050"/>
                      <a:gd name="connsiteX14" fmla="*/ 18263 w 36017"/>
                      <a:gd name="connsiteY14" fmla="*/ 9602 h 51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6017" h="51050">
                        <a:moveTo>
                          <a:pt x="18263" y="9602"/>
                        </a:moveTo>
                        <a:cubicBezTo>
                          <a:pt x="16549" y="5199"/>
                          <a:pt x="14875" y="2329"/>
                          <a:pt x="13240" y="990"/>
                        </a:cubicBezTo>
                        <a:cubicBezTo>
                          <a:pt x="11611" y="-355"/>
                          <a:pt x="9433" y="-1028"/>
                          <a:pt x="6704" y="-1028"/>
                        </a:cubicBezTo>
                        <a:lnTo>
                          <a:pt x="1840" y="-1028"/>
                        </a:lnTo>
                        <a:lnTo>
                          <a:pt x="1840" y="4055"/>
                        </a:lnTo>
                        <a:lnTo>
                          <a:pt x="5414" y="4055"/>
                        </a:lnTo>
                        <a:cubicBezTo>
                          <a:pt x="7085" y="4055"/>
                          <a:pt x="8382" y="4453"/>
                          <a:pt x="9306" y="5249"/>
                        </a:cubicBezTo>
                        <a:cubicBezTo>
                          <a:pt x="10236" y="6038"/>
                          <a:pt x="11262" y="7908"/>
                          <a:pt x="12383" y="10860"/>
                        </a:cubicBezTo>
                        <a:lnTo>
                          <a:pt x="13472" y="13629"/>
                        </a:lnTo>
                        <a:lnTo>
                          <a:pt x="-1491" y="50022"/>
                        </a:lnTo>
                        <a:lnTo>
                          <a:pt x="4949" y="50022"/>
                        </a:lnTo>
                        <a:lnTo>
                          <a:pt x="16518" y="21100"/>
                        </a:lnTo>
                        <a:lnTo>
                          <a:pt x="28087" y="50022"/>
                        </a:lnTo>
                        <a:lnTo>
                          <a:pt x="34527" y="50022"/>
                        </a:lnTo>
                        <a:lnTo>
                          <a:pt x="18263" y="960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1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grpSp>
        <p:nvGrpSpPr>
          <p:cNvPr id="1995" name="그래픽 358">
            <a:extLst>
              <a:ext uri="{FF2B5EF4-FFF2-40B4-BE49-F238E27FC236}">
                <a16:creationId xmlns:a16="http://schemas.microsoft.com/office/drawing/2014/main" id="{DDAD8282-899E-1240-6CDD-A0B545ECA4B5}"/>
              </a:ext>
            </a:extLst>
          </p:cNvPr>
          <p:cNvGrpSpPr/>
          <p:nvPr/>
        </p:nvGrpSpPr>
        <p:grpSpPr>
          <a:xfrm>
            <a:off x="18614243" y="15479433"/>
            <a:ext cx="3070667" cy="2301336"/>
            <a:chOff x="18723872" y="15113692"/>
            <a:chExt cx="3070667" cy="2301336"/>
          </a:xfrm>
        </p:grpSpPr>
        <p:sp>
          <p:nvSpPr>
            <p:cNvPr id="1996" name="자유형 1995">
              <a:extLst>
                <a:ext uri="{FF2B5EF4-FFF2-40B4-BE49-F238E27FC236}">
                  <a16:creationId xmlns:a16="http://schemas.microsoft.com/office/drawing/2014/main" id="{50C72C27-F11F-5F75-B974-9E8D4F39CAD9}"/>
                </a:ext>
              </a:extLst>
            </p:cNvPr>
            <p:cNvSpPr/>
            <p:nvPr/>
          </p:nvSpPr>
          <p:spPr>
            <a:xfrm>
              <a:off x="18723872" y="15113692"/>
              <a:ext cx="3070667" cy="2301336"/>
            </a:xfrm>
            <a:custGeom>
              <a:avLst/>
              <a:gdLst>
                <a:gd name="connsiteX0" fmla="*/ 0 w 3070667"/>
                <a:gd name="connsiteY0" fmla="*/ 2301337 h 2301336"/>
                <a:gd name="connsiteX1" fmla="*/ 3070667 w 3070667"/>
                <a:gd name="connsiteY1" fmla="*/ 2301337 h 2301336"/>
                <a:gd name="connsiteX2" fmla="*/ 3070667 w 3070667"/>
                <a:gd name="connsiteY2" fmla="*/ 0 h 2301336"/>
                <a:gd name="connsiteX3" fmla="*/ 0 w 3070667"/>
                <a:gd name="connsiteY3" fmla="*/ 0 h 230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0667" h="2301336">
                  <a:moveTo>
                    <a:pt x="0" y="2301337"/>
                  </a:moveTo>
                  <a:lnTo>
                    <a:pt x="3070667" y="2301337"/>
                  </a:lnTo>
                  <a:lnTo>
                    <a:pt x="30706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6653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997" name="그래픽 358">
              <a:extLst>
                <a:ext uri="{FF2B5EF4-FFF2-40B4-BE49-F238E27FC236}">
                  <a16:creationId xmlns:a16="http://schemas.microsoft.com/office/drawing/2014/main" id="{014F6621-FAD9-360D-CFF5-7E21A586A082}"/>
                </a:ext>
              </a:extLst>
            </p:cNvPr>
            <p:cNvGrpSpPr/>
            <p:nvPr/>
          </p:nvGrpSpPr>
          <p:grpSpPr>
            <a:xfrm>
              <a:off x="18725350" y="15289181"/>
              <a:ext cx="2762122" cy="2069579"/>
              <a:chOff x="18725350" y="15289181"/>
              <a:chExt cx="2762122" cy="2069579"/>
            </a:xfrm>
          </p:grpSpPr>
          <p:sp>
            <p:nvSpPr>
              <p:cNvPr id="1998" name="자유형 1997">
                <a:extLst>
                  <a:ext uri="{FF2B5EF4-FFF2-40B4-BE49-F238E27FC236}">
                    <a16:creationId xmlns:a16="http://schemas.microsoft.com/office/drawing/2014/main" id="{A0632815-C97E-9A8B-C873-46FF2DF2B8A3}"/>
                  </a:ext>
                </a:extLst>
              </p:cNvPr>
              <p:cNvSpPr/>
              <p:nvPr/>
            </p:nvSpPr>
            <p:spPr>
              <a:xfrm>
                <a:off x="19107705" y="15389852"/>
                <a:ext cx="2379767" cy="1772029"/>
              </a:xfrm>
              <a:custGeom>
                <a:avLst/>
                <a:gdLst>
                  <a:gd name="connsiteX0" fmla="*/ 0 w 2379767"/>
                  <a:gd name="connsiteY0" fmla="*/ 1772029 h 1772029"/>
                  <a:gd name="connsiteX1" fmla="*/ 2379767 w 2379767"/>
                  <a:gd name="connsiteY1" fmla="*/ 1772029 h 1772029"/>
                  <a:gd name="connsiteX2" fmla="*/ 2379767 w 2379767"/>
                  <a:gd name="connsiteY2" fmla="*/ 0 h 1772029"/>
                  <a:gd name="connsiteX3" fmla="*/ 0 w 2379767"/>
                  <a:gd name="connsiteY3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9767" h="1772029">
                    <a:moveTo>
                      <a:pt x="0" y="1772029"/>
                    </a:moveTo>
                    <a:lnTo>
                      <a:pt x="2379767" y="1772029"/>
                    </a:lnTo>
                    <a:lnTo>
                      <a:pt x="23797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653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999" name="그래픽 358">
                <a:extLst>
                  <a:ext uri="{FF2B5EF4-FFF2-40B4-BE49-F238E27FC236}">
                    <a16:creationId xmlns:a16="http://schemas.microsoft.com/office/drawing/2014/main" id="{23105411-65ED-EC2D-787B-C7CD9D8D507D}"/>
                  </a:ext>
                </a:extLst>
              </p:cNvPr>
              <p:cNvGrpSpPr/>
              <p:nvPr/>
            </p:nvGrpSpPr>
            <p:grpSpPr>
              <a:xfrm>
                <a:off x="19199071" y="15389852"/>
                <a:ext cx="2262760" cy="1968908"/>
                <a:chOff x="19199071" y="15389852"/>
                <a:chExt cx="2262760" cy="1968908"/>
              </a:xfrm>
            </p:grpSpPr>
            <p:grpSp>
              <p:nvGrpSpPr>
                <p:cNvPr id="2000" name="그래픽 358">
                  <a:extLst>
                    <a:ext uri="{FF2B5EF4-FFF2-40B4-BE49-F238E27FC236}">
                      <a16:creationId xmlns:a16="http://schemas.microsoft.com/office/drawing/2014/main" id="{B149B6C3-0990-8579-7DA8-F8470E9F7559}"/>
                    </a:ext>
                  </a:extLst>
                </p:cNvPr>
                <p:cNvGrpSpPr/>
                <p:nvPr/>
              </p:nvGrpSpPr>
              <p:grpSpPr>
                <a:xfrm>
                  <a:off x="19199071" y="15389852"/>
                  <a:ext cx="33579" cy="1870183"/>
                  <a:chOff x="19199071" y="15389852"/>
                  <a:chExt cx="33579" cy="1870183"/>
                </a:xfrm>
              </p:grpSpPr>
              <p:sp>
                <p:nvSpPr>
                  <p:cNvPr id="2001" name="자유형 2000">
                    <a:extLst>
                      <a:ext uri="{FF2B5EF4-FFF2-40B4-BE49-F238E27FC236}">
                        <a16:creationId xmlns:a16="http://schemas.microsoft.com/office/drawing/2014/main" id="{504806CF-E5D8-0937-E247-6F968932B494}"/>
                      </a:ext>
                    </a:extLst>
                  </p:cNvPr>
                  <p:cNvSpPr/>
                  <p:nvPr/>
                </p:nvSpPr>
                <p:spPr>
                  <a:xfrm>
                    <a:off x="19215876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02" name="자유형 2001">
                    <a:extLst>
                      <a:ext uri="{FF2B5EF4-FFF2-40B4-BE49-F238E27FC236}">
                        <a16:creationId xmlns:a16="http://schemas.microsoft.com/office/drawing/2014/main" id="{80CA451C-67AE-8911-75E3-68D4D90149B9}"/>
                      </a:ext>
                    </a:extLst>
                  </p:cNvPr>
                  <p:cNvSpPr/>
                  <p:nvPr/>
                </p:nvSpPr>
                <p:spPr>
                  <a:xfrm>
                    <a:off x="19215876" y="17161881"/>
                    <a:ext cx="6663" cy="23306"/>
                  </a:xfrm>
                  <a:custGeom>
                    <a:avLst/>
                    <a:gdLst>
                      <a:gd name="connsiteX0" fmla="*/ 74 w 6663"/>
                      <a:gd name="connsiteY0" fmla="*/ 308 h 23306"/>
                      <a:gd name="connsiteX1" fmla="*/ 7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74" y="308"/>
                        </a:moveTo>
                        <a:lnTo>
                          <a:pt x="7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03" name="자유형 2002">
                    <a:extLst>
                      <a:ext uri="{FF2B5EF4-FFF2-40B4-BE49-F238E27FC236}">
                        <a16:creationId xmlns:a16="http://schemas.microsoft.com/office/drawing/2014/main" id="{E43E0B59-B8CF-08AC-B8F2-4340BCB52369}"/>
                      </a:ext>
                    </a:extLst>
                  </p:cNvPr>
                  <p:cNvSpPr/>
                  <p:nvPr/>
                </p:nvSpPr>
                <p:spPr>
                  <a:xfrm flipV="1">
                    <a:off x="19199071" y="17209666"/>
                    <a:ext cx="33579" cy="50368"/>
                  </a:xfrm>
                  <a:custGeom>
                    <a:avLst/>
                    <a:gdLst>
                      <a:gd name="connsiteX0" fmla="*/ 14824 w 33579"/>
                      <a:gd name="connsiteY0" fmla="*/ 43156 h 50368"/>
                      <a:gd name="connsiteX1" fmla="*/ 7192 w 33579"/>
                      <a:gd name="connsiteY1" fmla="*/ 38161 h 50368"/>
                      <a:gd name="connsiteX2" fmla="*/ 4641 w 33579"/>
                      <a:gd name="connsiteY2" fmla="*/ 23158 h 50368"/>
                      <a:gd name="connsiteX3" fmla="*/ 7192 w 33579"/>
                      <a:gd name="connsiteY3" fmla="*/ 8186 h 50368"/>
                      <a:gd name="connsiteX4" fmla="*/ 14824 w 33579"/>
                      <a:gd name="connsiteY4" fmla="*/ 3191 h 50368"/>
                      <a:gd name="connsiteX5" fmla="*/ 22487 w 33579"/>
                      <a:gd name="connsiteY5" fmla="*/ 8186 h 50368"/>
                      <a:gd name="connsiteX6" fmla="*/ 25048 w 33579"/>
                      <a:gd name="connsiteY6" fmla="*/ 23158 h 50368"/>
                      <a:gd name="connsiteX7" fmla="*/ 22487 w 33579"/>
                      <a:gd name="connsiteY7" fmla="*/ 38161 h 50368"/>
                      <a:gd name="connsiteX8" fmla="*/ 14824 w 33579"/>
                      <a:gd name="connsiteY8" fmla="*/ 43156 h 50368"/>
                      <a:gd name="connsiteX9" fmla="*/ 14824 w 33579"/>
                      <a:gd name="connsiteY9" fmla="*/ 48358 h 50368"/>
                      <a:gd name="connsiteX10" fmla="*/ 27308 w 33579"/>
                      <a:gd name="connsiteY10" fmla="*/ 41897 h 50368"/>
                      <a:gd name="connsiteX11" fmla="*/ 31619 w 33579"/>
                      <a:gd name="connsiteY11" fmla="*/ 23158 h 50368"/>
                      <a:gd name="connsiteX12" fmla="*/ 27308 w 33579"/>
                      <a:gd name="connsiteY12" fmla="*/ 4440 h 50368"/>
                      <a:gd name="connsiteX13" fmla="*/ 14824 w 33579"/>
                      <a:gd name="connsiteY13" fmla="*/ -2011 h 50368"/>
                      <a:gd name="connsiteX14" fmla="*/ 2350 w 33579"/>
                      <a:gd name="connsiteY14" fmla="*/ 4440 h 50368"/>
                      <a:gd name="connsiteX15" fmla="*/ -1961 w 33579"/>
                      <a:gd name="connsiteY15" fmla="*/ 23158 h 50368"/>
                      <a:gd name="connsiteX16" fmla="*/ 2350 w 33579"/>
                      <a:gd name="connsiteY16" fmla="*/ 41897 h 50368"/>
                      <a:gd name="connsiteX17" fmla="*/ 14824 w 33579"/>
                      <a:gd name="connsiteY17" fmla="*/ 48358 h 503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579" h="50368">
                        <a:moveTo>
                          <a:pt x="14824" y="43156"/>
                        </a:moveTo>
                        <a:cubicBezTo>
                          <a:pt x="11443" y="43156"/>
                          <a:pt x="8899" y="41491"/>
                          <a:pt x="7192" y="38161"/>
                        </a:cubicBezTo>
                        <a:cubicBezTo>
                          <a:pt x="5491" y="34839"/>
                          <a:pt x="4641" y="29838"/>
                          <a:pt x="4641" y="23158"/>
                        </a:cubicBezTo>
                        <a:cubicBezTo>
                          <a:pt x="4641" y="16506"/>
                          <a:pt x="5491" y="11515"/>
                          <a:pt x="7192" y="8186"/>
                        </a:cubicBezTo>
                        <a:cubicBezTo>
                          <a:pt x="8899" y="4856"/>
                          <a:pt x="11443" y="3191"/>
                          <a:pt x="14824" y="3191"/>
                        </a:cubicBezTo>
                        <a:cubicBezTo>
                          <a:pt x="18232" y="3191"/>
                          <a:pt x="20786" y="4856"/>
                          <a:pt x="22487" y="8186"/>
                        </a:cubicBezTo>
                        <a:cubicBezTo>
                          <a:pt x="24195" y="11515"/>
                          <a:pt x="25048" y="16506"/>
                          <a:pt x="25048" y="23158"/>
                        </a:cubicBezTo>
                        <a:cubicBezTo>
                          <a:pt x="25048" y="29838"/>
                          <a:pt x="24195" y="34839"/>
                          <a:pt x="22487" y="38161"/>
                        </a:cubicBezTo>
                        <a:cubicBezTo>
                          <a:pt x="20786" y="41491"/>
                          <a:pt x="18232" y="43156"/>
                          <a:pt x="14824" y="43156"/>
                        </a:cubicBezTo>
                        <a:close/>
                        <a:moveTo>
                          <a:pt x="14824" y="48358"/>
                        </a:moveTo>
                        <a:cubicBezTo>
                          <a:pt x="20273" y="48358"/>
                          <a:pt x="24434" y="46204"/>
                          <a:pt x="27308" y="41897"/>
                        </a:cubicBezTo>
                        <a:cubicBezTo>
                          <a:pt x="30182" y="37596"/>
                          <a:pt x="31619" y="31350"/>
                          <a:pt x="31619" y="23158"/>
                        </a:cubicBezTo>
                        <a:cubicBezTo>
                          <a:pt x="31619" y="14987"/>
                          <a:pt x="30182" y="8747"/>
                          <a:pt x="27308" y="4440"/>
                        </a:cubicBezTo>
                        <a:cubicBezTo>
                          <a:pt x="24434" y="139"/>
                          <a:pt x="20273" y="-2011"/>
                          <a:pt x="14824" y="-2011"/>
                        </a:cubicBezTo>
                        <a:cubicBezTo>
                          <a:pt x="9382" y="-2011"/>
                          <a:pt x="5224" y="139"/>
                          <a:pt x="2350" y="4440"/>
                        </a:cubicBezTo>
                        <a:cubicBezTo>
                          <a:pt x="-524" y="8747"/>
                          <a:pt x="-1961" y="14987"/>
                          <a:pt x="-1961" y="23158"/>
                        </a:cubicBezTo>
                        <a:cubicBezTo>
                          <a:pt x="-1961" y="31350"/>
                          <a:pt x="-524" y="37596"/>
                          <a:pt x="2350" y="41897"/>
                        </a:cubicBezTo>
                        <a:cubicBezTo>
                          <a:pt x="5224" y="46204"/>
                          <a:pt x="9382" y="48358"/>
                          <a:pt x="14824" y="48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04" name="그래픽 358">
                  <a:extLst>
                    <a:ext uri="{FF2B5EF4-FFF2-40B4-BE49-F238E27FC236}">
                      <a16:creationId xmlns:a16="http://schemas.microsoft.com/office/drawing/2014/main" id="{751DE882-A594-F625-5D94-51E5ADC17B00}"/>
                    </a:ext>
                  </a:extLst>
                </p:cNvPr>
                <p:cNvGrpSpPr/>
                <p:nvPr/>
              </p:nvGrpSpPr>
              <p:grpSpPr>
                <a:xfrm>
                  <a:off x="19590281" y="15389852"/>
                  <a:ext cx="117883" cy="1870183"/>
                  <a:chOff x="19590281" y="15389852"/>
                  <a:chExt cx="117883" cy="1870183"/>
                </a:xfrm>
              </p:grpSpPr>
              <p:sp>
                <p:nvSpPr>
                  <p:cNvPr id="2005" name="자유형 2004">
                    <a:extLst>
                      <a:ext uri="{FF2B5EF4-FFF2-40B4-BE49-F238E27FC236}">
                        <a16:creationId xmlns:a16="http://schemas.microsoft.com/office/drawing/2014/main" id="{9B11EEE7-DE9D-7E8C-F470-0BA73DB36E1A}"/>
                      </a:ext>
                    </a:extLst>
                  </p:cNvPr>
                  <p:cNvSpPr/>
                  <p:nvPr/>
                </p:nvSpPr>
                <p:spPr>
                  <a:xfrm>
                    <a:off x="19648997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06" name="자유형 2005">
                    <a:extLst>
                      <a:ext uri="{FF2B5EF4-FFF2-40B4-BE49-F238E27FC236}">
                        <a16:creationId xmlns:a16="http://schemas.microsoft.com/office/drawing/2014/main" id="{72B7278E-EEF7-87C4-5ABC-FE636689A873}"/>
                      </a:ext>
                    </a:extLst>
                  </p:cNvPr>
                  <p:cNvSpPr/>
                  <p:nvPr/>
                </p:nvSpPr>
                <p:spPr>
                  <a:xfrm>
                    <a:off x="19648997" y="17161881"/>
                    <a:ext cx="6663" cy="23306"/>
                  </a:xfrm>
                  <a:custGeom>
                    <a:avLst/>
                    <a:gdLst>
                      <a:gd name="connsiteX0" fmla="*/ 139 w 6663"/>
                      <a:gd name="connsiteY0" fmla="*/ 308 h 23306"/>
                      <a:gd name="connsiteX1" fmla="*/ 13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139" y="308"/>
                        </a:moveTo>
                        <a:lnTo>
                          <a:pt x="13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07" name="그래픽 358">
                    <a:extLst>
                      <a:ext uri="{FF2B5EF4-FFF2-40B4-BE49-F238E27FC236}">
                        <a16:creationId xmlns:a16="http://schemas.microsoft.com/office/drawing/2014/main" id="{15142874-BE5C-76FC-852C-90A413DD44C5}"/>
                      </a:ext>
                    </a:extLst>
                  </p:cNvPr>
                  <p:cNvGrpSpPr/>
                  <p:nvPr/>
                </p:nvGrpSpPr>
                <p:grpSpPr>
                  <a:xfrm>
                    <a:off x="19590281" y="17209666"/>
                    <a:ext cx="117883" cy="50368"/>
                    <a:chOff x="19590281" y="17209666"/>
                    <a:chExt cx="117883" cy="50368"/>
                  </a:xfrm>
                  <a:solidFill>
                    <a:srgbClr val="000000"/>
                  </a:solidFill>
                </p:grpSpPr>
                <p:sp>
                  <p:nvSpPr>
                    <p:cNvPr id="2008" name="자유형 2007">
                      <a:extLst>
                        <a:ext uri="{FF2B5EF4-FFF2-40B4-BE49-F238E27FC236}">
                          <a16:creationId xmlns:a16="http://schemas.microsoft.com/office/drawing/2014/main" id="{94A47E38-7102-925B-4538-50C09A7A7F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590281" y="17209666"/>
                      <a:ext cx="30840" cy="49421"/>
                    </a:xfrm>
                    <a:custGeom>
                      <a:avLst/>
                      <a:gdLst>
                        <a:gd name="connsiteX0" fmla="*/ 6085 w 30840"/>
                        <a:gd name="connsiteY0" fmla="*/ 3468 h 49421"/>
                        <a:gd name="connsiteX1" fmla="*/ 29023 w 30840"/>
                        <a:gd name="connsiteY1" fmla="*/ 3468 h 49421"/>
                        <a:gd name="connsiteX2" fmla="*/ 29023 w 30840"/>
                        <a:gd name="connsiteY2" fmla="*/ -2057 h 49421"/>
                        <a:gd name="connsiteX3" fmla="*/ -1818 w 30840"/>
                        <a:gd name="connsiteY3" fmla="*/ -2057 h 49421"/>
                        <a:gd name="connsiteX4" fmla="*/ -1818 w 30840"/>
                        <a:gd name="connsiteY4" fmla="*/ 3468 h 49421"/>
                        <a:gd name="connsiteX5" fmla="*/ 8376 w 30840"/>
                        <a:gd name="connsiteY5" fmla="*/ 13852 h 49421"/>
                        <a:gd name="connsiteX6" fmla="*/ 16497 w 30840"/>
                        <a:gd name="connsiteY6" fmla="*/ 22269 h 49421"/>
                        <a:gd name="connsiteX7" fmla="*/ 20902 w 30840"/>
                        <a:gd name="connsiteY7" fmla="*/ 28263 h 49421"/>
                        <a:gd name="connsiteX8" fmla="*/ 22162 w 30840"/>
                        <a:gd name="connsiteY8" fmla="*/ 33090 h 49421"/>
                        <a:gd name="connsiteX9" fmla="*/ 19444 w 30840"/>
                        <a:gd name="connsiteY9" fmla="*/ 39395 h 49421"/>
                        <a:gd name="connsiteX10" fmla="*/ 12364 w 30840"/>
                        <a:gd name="connsiteY10" fmla="*/ 41841 h 49421"/>
                        <a:gd name="connsiteX11" fmla="*/ 5835 w 30840"/>
                        <a:gd name="connsiteY11" fmla="*/ 40769 h 49421"/>
                        <a:gd name="connsiteX12" fmla="*/ -1495 w 30840"/>
                        <a:gd name="connsiteY12" fmla="*/ 37512 h 49421"/>
                        <a:gd name="connsiteX13" fmla="*/ -1495 w 30840"/>
                        <a:gd name="connsiteY13" fmla="*/ 44150 h 49421"/>
                        <a:gd name="connsiteX14" fmla="*/ 5919 w 30840"/>
                        <a:gd name="connsiteY14" fmla="*/ 46554 h 49421"/>
                        <a:gd name="connsiteX15" fmla="*/ 12239 w 30840"/>
                        <a:gd name="connsiteY15" fmla="*/ 47365 h 49421"/>
                        <a:gd name="connsiteX16" fmla="*/ 24275 w 30840"/>
                        <a:gd name="connsiteY16" fmla="*/ 43589 h 49421"/>
                        <a:gd name="connsiteX17" fmla="*/ 28763 w 30840"/>
                        <a:gd name="connsiteY17" fmla="*/ 33517 h 49421"/>
                        <a:gd name="connsiteX18" fmla="*/ 27638 w 30840"/>
                        <a:gd name="connsiteY18" fmla="*/ 27836 h 49421"/>
                        <a:gd name="connsiteX19" fmla="*/ 23557 w 30840"/>
                        <a:gd name="connsiteY19" fmla="*/ 21520 h 49421"/>
                        <a:gd name="connsiteX20" fmla="*/ 18382 w 30840"/>
                        <a:gd name="connsiteY20" fmla="*/ 16068 h 49421"/>
                        <a:gd name="connsiteX21" fmla="*/ 6085 w 30840"/>
                        <a:gd name="connsiteY21" fmla="*/ 3468 h 494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0840" h="49421">
                          <a:moveTo>
                            <a:pt x="6085" y="3468"/>
                          </a:moveTo>
                          <a:lnTo>
                            <a:pt x="29023" y="3468"/>
                          </a:lnTo>
                          <a:lnTo>
                            <a:pt x="29023" y="-2057"/>
                          </a:lnTo>
                          <a:lnTo>
                            <a:pt x="-1818" y="-2057"/>
                          </a:lnTo>
                          <a:lnTo>
                            <a:pt x="-1818" y="3468"/>
                          </a:lnTo>
                          <a:cubicBezTo>
                            <a:pt x="674" y="6049"/>
                            <a:pt x="4072" y="9510"/>
                            <a:pt x="8376" y="13852"/>
                          </a:cubicBezTo>
                          <a:cubicBezTo>
                            <a:pt x="12686" y="18201"/>
                            <a:pt x="15394" y="21007"/>
                            <a:pt x="16497" y="22269"/>
                          </a:cubicBezTo>
                          <a:cubicBezTo>
                            <a:pt x="18601" y="24628"/>
                            <a:pt x="20069" y="26626"/>
                            <a:pt x="20902" y="28263"/>
                          </a:cubicBezTo>
                          <a:cubicBezTo>
                            <a:pt x="21742" y="29900"/>
                            <a:pt x="22162" y="31509"/>
                            <a:pt x="22162" y="33090"/>
                          </a:cubicBezTo>
                          <a:cubicBezTo>
                            <a:pt x="22162" y="35671"/>
                            <a:pt x="21256" y="37772"/>
                            <a:pt x="19444" y="39395"/>
                          </a:cubicBezTo>
                          <a:cubicBezTo>
                            <a:pt x="17632" y="41026"/>
                            <a:pt x="15272" y="41841"/>
                            <a:pt x="12364" y="41841"/>
                          </a:cubicBezTo>
                          <a:cubicBezTo>
                            <a:pt x="10302" y="41841"/>
                            <a:pt x="8126" y="41483"/>
                            <a:pt x="5835" y="40769"/>
                          </a:cubicBezTo>
                          <a:cubicBezTo>
                            <a:pt x="3552" y="40054"/>
                            <a:pt x="1108" y="38969"/>
                            <a:pt x="-1495" y="37512"/>
                          </a:cubicBezTo>
                          <a:lnTo>
                            <a:pt x="-1495" y="44150"/>
                          </a:lnTo>
                          <a:cubicBezTo>
                            <a:pt x="1150" y="45212"/>
                            <a:pt x="3621" y="46013"/>
                            <a:pt x="5919" y="46554"/>
                          </a:cubicBezTo>
                          <a:cubicBezTo>
                            <a:pt x="8223" y="47095"/>
                            <a:pt x="10330" y="47365"/>
                            <a:pt x="12239" y="47365"/>
                          </a:cubicBezTo>
                          <a:cubicBezTo>
                            <a:pt x="17271" y="47365"/>
                            <a:pt x="21283" y="46106"/>
                            <a:pt x="24275" y="43589"/>
                          </a:cubicBezTo>
                          <a:cubicBezTo>
                            <a:pt x="27267" y="41078"/>
                            <a:pt x="28763" y="37720"/>
                            <a:pt x="28763" y="33517"/>
                          </a:cubicBezTo>
                          <a:cubicBezTo>
                            <a:pt x="28763" y="31519"/>
                            <a:pt x="28388" y="29626"/>
                            <a:pt x="27638" y="27836"/>
                          </a:cubicBezTo>
                          <a:cubicBezTo>
                            <a:pt x="26896" y="26053"/>
                            <a:pt x="25535" y="23948"/>
                            <a:pt x="23557" y="21520"/>
                          </a:cubicBezTo>
                          <a:cubicBezTo>
                            <a:pt x="23015" y="20889"/>
                            <a:pt x="21290" y="19072"/>
                            <a:pt x="18382" y="16068"/>
                          </a:cubicBezTo>
                          <a:cubicBezTo>
                            <a:pt x="15480" y="13065"/>
                            <a:pt x="11381" y="8865"/>
                            <a:pt x="6085" y="34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09" name="자유형 2008">
                      <a:extLst>
                        <a:ext uri="{FF2B5EF4-FFF2-40B4-BE49-F238E27FC236}">
                          <a16:creationId xmlns:a16="http://schemas.microsoft.com/office/drawing/2014/main" id="{021EC757-7ED2-D77B-A8B6-89C05D6A43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632188" y="17209666"/>
                      <a:ext cx="33579" cy="50368"/>
                    </a:xfrm>
                    <a:custGeom>
                      <a:avLst/>
                      <a:gdLst>
                        <a:gd name="connsiteX0" fmla="*/ 14889 w 33579"/>
                        <a:gd name="connsiteY0" fmla="*/ 43156 h 50368"/>
                        <a:gd name="connsiteX1" fmla="*/ 7257 w 33579"/>
                        <a:gd name="connsiteY1" fmla="*/ 38161 h 50368"/>
                        <a:gd name="connsiteX2" fmla="*/ 4706 w 33579"/>
                        <a:gd name="connsiteY2" fmla="*/ 23158 h 50368"/>
                        <a:gd name="connsiteX3" fmla="*/ 7257 w 33579"/>
                        <a:gd name="connsiteY3" fmla="*/ 8186 h 50368"/>
                        <a:gd name="connsiteX4" fmla="*/ 14889 w 33579"/>
                        <a:gd name="connsiteY4" fmla="*/ 3191 h 50368"/>
                        <a:gd name="connsiteX5" fmla="*/ 22552 w 33579"/>
                        <a:gd name="connsiteY5" fmla="*/ 8186 h 50368"/>
                        <a:gd name="connsiteX6" fmla="*/ 25113 w 33579"/>
                        <a:gd name="connsiteY6" fmla="*/ 23158 h 50368"/>
                        <a:gd name="connsiteX7" fmla="*/ 22552 w 33579"/>
                        <a:gd name="connsiteY7" fmla="*/ 38161 h 50368"/>
                        <a:gd name="connsiteX8" fmla="*/ 14889 w 33579"/>
                        <a:gd name="connsiteY8" fmla="*/ 43156 h 50368"/>
                        <a:gd name="connsiteX9" fmla="*/ 14889 w 33579"/>
                        <a:gd name="connsiteY9" fmla="*/ 48358 h 50368"/>
                        <a:gd name="connsiteX10" fmla="*/ 27373 w 33579"/>
                        <a:gd name="connsiteY10" fmla="*/ 41897 h 50368"/>
                        <a:gd name="connsiteX11" fmla="*/ 31684 w 33579"/>
                        <a:gd name="connsiteY11" fmla="*/ 23158 h 50368"/>
                        <a:gd name="connsiteX12" fmla="*/ 27373 w 33579"/>
                        <a:gd name="connsiteY12" fmla="*/ 4440 h 50368"/>
                        <a:gd name="connsiteX13" fmla="*/ 14889 w 33579"/>
                        <a:gd name="connsiteY13" fmla="*/ -2011 h 50368"/>
                        <a:gd name="connsiteX14" fmla="*/ 2415 w 33579"/>
                        <a:gd name="connsiteY14" fmla="*/ 4440 h 50368"/>
                        <a:gd name="connsiteX15" fmla="*/ -1896 w 33579"/>
                        <a:gd name="connsiteY15" fmla="*/ 23158 h 50368"/>
                        <a:gd name="connsiteX16" fmla="*/ 2415 w 33579"/>
                        <a:gd name="connsiteY16" fmla="*/ 41897 h 50368"/>
                        <a:gd name="connsiteX17" fmla="*/ 1488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89" y="43156"/>
                          </a:moveTo>
                          <a:cubicBezTo>
                            <a:pt x="11508" y="43156"/>
                            <a:pt x="8964" y="41491"/>
                            <a:pt x="7257" y="38161"/>
                          </a:cubicBezTo>
                          <a:cubicBezTo>
                            <a:pt x="5556" y="34839"/>
                            <a:pt x="4706" y="29838"/>
                            <a:pt x="4706" y="23158"/>
                          </a:cubicBezTo>
                          <a:cubicBezTo>
                            <a:pt x="4706" y="16506"/>
                            <a:pt x="5556" y="11515"/>
                            <a:pt x="7257" y="8186"/>
                          </a:cubicBezTo>
                          <a:cubicBezTo>
                            <a:pt x="8964" y="4856"/>
                            <a:pt x="11508" y="3191"/>
                            <a:pt x="14889" y="3191"/>
                          </a:cubicBezTo>
                          <a:cubicBezTo>
                            <a:pt x="18297" y="3191"/>
                            <a:pt x="20851" y="4856"/>
                            <a:pt x="22552" y="8186"/>
                          </a:cubicBezTo>
                          <a:cubicBezTo>
                            <a:pt x="24260" y="11515"/>
                            <a:pt x="25113" y="16506"/>
                            <a:pt x="25113" y="23158"/>
                          </a:cubicBezTo>
                          <a:cubicBezTo>
                            <a:pt x="25113" y="29838"/>
                            <a:pt x="24260" y="34839"/>
                            <a:pt x="22552" y="38161"/>
                          </a:cubicBezTo>
                          <a:cubicBezTo>
                            <a:pt x="20851" y="41491"/>
                            <a:pt x="18297" y="43156"/>
                            <a:pt x="14889" y="43156"/>
                          </a:cubicBezTo>
                          <a:close/>
                          <a:moveTo>
                            <a:pt x="14889" y="48358"/>
                          </a:moveTo>
                          <a:cubicBezTo>
                            <a:pt x="20338" y="48358"/>
                            <a:pt x="24499" y="46204"/>
                            <a:pt x="27373" y="41897"/>
                          </a:cubicBezTo>
                          <a:cubicBezTo>
                            <a:pt x="30247" y="37596"/>
                            <a:pt x="31684" y="31350"/>
                            <a:pt x="31684" y="23158"/>
                          </a:cubicBezTo>
                          <a:cubicBezTo>
                            <a:pt x="31684" y="14987"/>
                            <a:pt x="30247" y="8747"/>
                            <a:pt x="27373" y="4440"/>
                          </a:cubicBezTo>
                          <a:cubicBezTo>
                            <a:pt x="24499" y="139"/>
                            <a:pt x="20338" y="-2011"/>
                            <a:pt x="14889" y="-2011"/>
                          </a:cubicBezTo>
                          <a:cubicBezTo>
                            <a:pt x="9447" y="-2011"/>
                            <a:pt x="5289" y="139"/>
                            <a:pt x="2415" y="4440"/>
                          </a:cubicBezTo>
                          <a:cubicBezTo>
                            <a:pt x="-459" y="8747"/>
                            <a:pt x="-1896" y="14987"/>
                            <a:pt x="-1896" y="23158"/>
                          </a:cubicBezTo>
                          <a:cubicBezTo>
                            <a:pt x="-1896" y="31350"/>
                            <a:pt x="-459" y="37596"/>
                            <a:pt x="2415" y="41897"/>
                          </a:cubicBezTo>
                          <a:cubicBezTo>
                            <a:pt x="5289" y="46204"/>
                            <a:pt x="9447" y="48358"/>
                            <a:pt x="1488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10" name="자유형 2009">
                      <a:extLst>
                        <a:ext uri="{FF2B5EF4-FFF2-40B4-BE49-F238E27FC236}">
                          <a16:creationId xmlns:a16="http://schemas.microsoft.com/office/drawing/2014/main" id="{6B9C04EB-F6E1-FF87-1DE0-1AB460A156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674585" y="17209666"/>
                      <a:ext cx="33579" cy="50368"/>
                    </a:xfrm>
                    <a:custGeom>
                      <a:avLst/>
                      <a:gdLst>
                        <a:gd name="connsiteX0" fmla="*/ 14895 w 33579"/>
                        <a:gd name="connsiteY0" fmla="*/ 43156 h 50368"/>
                        <a:gd name="connsiteX1" fmla="*/ 7263 w 33579"/>
                        <a:gd name="connsiteY1" fmla="*/ 38161 h 50368"/>
                        <a:gd name="connsiteX2" fmla="*/ 4712 w 33579"/>
                        <a:gd name="connsiteY2" fmla="*/ 23158 h 50368"/>
                        <a:gd name="connsiteX3" fmla="*/ 7263 w 33579"/>
                        <a:gd name="connsiteY3" fmla="*/ 8186 h 50368"/>
                        <a:gd name="connsiteX4" fmla="*/ 14895 w 33579"/>
                        <a:gd name="connsiteY4" fmla="*/ 3191 h 50368"/>
                        <a:gd name="connsiteX5" fmla="*/ 22558 w 33579"/>
                        <a:gd name="connsiteY5" fmla="*/ 8186 h 50368"/>
                        <a:gd name="connsiteX6" fmla="*/ 25120 w 33579"/>
                        <a:gd name="connsiteY6" fmla="*/ 23158 h 50368"/>
                        <a:gd name="connsiteX7" fmla="*/ 22558 w 33579"/>
                        <a:gd name="connsiteY7" fmla="*/ 38161 h 50368"/>
                        <a:gd name="connsiteX8" fmla="*/ 14895 w 33579"/>
                        <a:gd name="connsiteY8" fmla="*/ 43156 h 50368"/>
                        <a:gd name="connsiteX9" fmla="*/ 14895 w 33579"/>
                        <a:gd name="connsiteY9" fmla="*/ 48358 h 50368"/>
                        <a:gd name="connsiteX10" fmla="*/ 27379 w 33579"/>
                        <a:gd name="connsiteY10" fmla="*/ 41897 h 50368"/>
                        <a:gd name="connsiteX11" fmla="*/ 31690 w 33579"/>
                        <a:gd name="connsiteY11" fmla="*/ 23158 h 50368"/>
                        <a:gd name="connsiteX12" fmla="*/ 27379 w 33579"/>
                        <a:gd name="connsiteY12" fmla="*/ 4440 h 50368"/>
                        <a:gd name="connsiteX13" fmla="*/ 14895 w 33579"/>
                        <a:gd name="connsiteY13" fmla="*/ -2011 h 50368"/>
                        <a:gd name="connsiteX14" fmla="*/ 2421 w 33579"/>
                        <a:gd name="connsiteY14" fmla="*/ 4440 h 50368"/>
                        <a:gd name="connsiteX15" fmla="*/ -1889 w 33579"/>
                        <a:gd name="connsiteY15" fmla="*/ 23158 h 50368"/>
                        <a:gd name="connsiteX16" fmla="*/ 2421 w 33579"/>
                        <a:gd name="connsiteY16" fmla="*/ 41897 h 50368"/>
                        <a:gd name="connsiteX17" fmla="*/ 1489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895" y="43156"/>
                          </a:moveTo>
                          <a:cubicBezTo>
                            <a:pt x="11515" y="43156"/>
                            <a:pt x="8971" y="41491"/>
                            <a:pt x="7263" y="38161"/>
                          </a:cubicBezTo>
                          <a:cubicBezTo>
                            <a:pt x="5562" y="34839"/>
                            <a:pt x="4712" y="29838"/>
                            <a:pt x="4712" y="23158"/>
                          </a:cubicBezTo>
                          <a:cubicBezTo>
                            <a:pt x="4712" y="16506"/>
                            <a:pt x="5562" y="11515"/>
                            <a:pt x="7263" y="8186"/>
                          </a:cubicBezTo>
                          <a:cubicBezTo>
                            <a:pt x="8971" y="4856"/>
                            <a:pt x="11515" y="3191"/>
                            <a:pt x="14895" y="3191"/>
                          </a:cubicBezTo>
                          <a:cubicBezTo>
                            <a:pt x="18303" y="3191"/>
                            <a:pt x="20858" y="4856"/>
                            <a:pt x="22558" y="8186"/>
                          </a:cubicBezTo>
                          <a:cubicBezTo>
                            <a:pt x="24266" y="11515"/>
                            <a:pt x="25120" y="16506"/>
                            <a:pt x="25120" y="23158"/>
                          </a:cubicBezTo>
                          <a:cubicBezTo>
                            <a:pt x="25120" y="29838"/>
                            <a:pt x="24266" y="34839"/>
                            <a:pt x="22558" y="38161"/>
                          </a:cubicBezTo>
                          <a:cubicBezTo>
                            <a:pt x="20858" y="41491"/>
                            <a:pt x="18303" y="43156"/>
                            <a:pt x="14895" y="43156"/>
                          </a:cubicBezTo>
                          <a:close/>
                          <a:moveTo>
                            <a:pt x="14895" y="48358"/>
                          </a:moveTo>
                          <a:cubicBezTo>
                            <a:pt x="20344" y="48358"/>
                            <a:pt x="24505" y="46204"/>
                            <a:pt x="27379" y="41897"/>
                          </a:cubicBezTo>
                          <a:cubicBezTo>
                            <a:pt x="30253" y="37596"/>
                            <a:pt x="31690" y="31350"/>
                            <a:pt x="31690" y="23158"/>
                          </a:cubicBezTo>
                          <a:cubicBezTo>
                            <a:pt x="31690" y="14987"/>
                            <a:pt x="30253" y="8747"/>
                            <a:pt x="27379" y="4440"/>
                          </a:cubicBezTo>
                          <a:cubicBezTo>
                            <a:pt x="24505" y="139"/>
                            <a:pt x="20344" y="-2011"/>
                            <a:pt x="14895" y="-2011"/>
                          </a:cubicBezTo>
                          <a:cubicBezTo>
                            <a:pt x="9453" y="-2011"/>
                            <a:pt x="5295" y="139"/>
                            <a:pt x="2421" y="4440"/>
                          </a:cubicBezTo>
                          <a:cubicBezTo>
                            <a:pt x="-452" y="8747"/>
                            <a:pt x="-1889" y="14987"/>
                            <a:pt x="-1889" y="23158"/>
                          </a:cubicBezTo>
                          <a:cubicBezTo>
                            <a:pt x="-1889" y="31350"/>
                            <a:pt x="-452" y="37596"/>
                            <a:pt x="2421" y="41897"/>
                          </a:cubicBezTo>
                          <a:cubicBezTo>
                            <a:pt x="5295" y="46204"/>
                            <a:pt x="9453" y="48358"/>
                            <a:pt x="1489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11" name="그래픽 358">
                  <a:extLst>
                    <a:ext uri="{FF2B5EF4-FFF2-40B4-BE49-F238E27FC236}">
                      <a16:creationId xmlns:a16="http://schemas.microsoft.com/office/drawing/2014/main" id="{2E570CDD-9733-3E34-201B-EB14F71DAC3F}"/>
                    </a:ext>
                  </a:extLst>
                </p:cNvPr>
                <p:cNvGrpSpPr/>
                <p:nvPr/>
              </p:nvGrpSpPr>
              <p:grpSpPr>
                <a:xfrm>
                  <a:off x="20021775" y="15389852"/>
                  <a:ext cx="119507" cy="1870183"/>
                  <a:chOff x="20021775" y="15389852"/>
                  <a:chExt cx="119507" cy="1870183"/>
                </a:xfrm>
              </p:grpSpPr>
              <p:sp>
                <p:nvSpPr>
                  <p:cNvPr id="2012" name="자유형 2011">
                    <a:extLst>
                      <a:ext uri="{FF2B5EF4-FFF2-40B4-BE49-F238E27FC236}">
                        <a16:creationId xmlns:a16="http://schemas.microsoft.com/office/drawing/2014/main" id="{9CDBC461-5498-DAD7-8934-D8AC5E542695}"/>
                      </a:ext>
                    </a:extLst>
                  </p:cNvPr>
                  <p:cNvSpPr/>
                  <p:nvPr/>
                </p:nvSpPr>
                <p:spPr>
                  <a:xfrm>
                    <a:off x="20082115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13" name="자유형 2012">
                    <a:extLst>
                      <a:ext uri="{FF2B5EF4-FFF2-40B4-BE49-F238E27FC236}">
                        <a16:creationId xmlns:a16="http://schemas.microsoft.com/office/drawing/2014/main" id="{CD728873-B6DE-ACCA-5375-DDF231453ADB}"/>
                      </a:ext>
                    </a:extLst>
                  </p:cNvPr>
                  <p:cNvSpPr/>
                  <p:nvPr/>
                </p:nvSpPr>
                <p:spPr>
                  <a:xfrm>
                    <a:off x="20082115" y="17161881"/>
                    <a:ext cx="6663" cy="23306"/>
                  </a:xfrm>
                  <a:custGeom>
                    <a:avLst/>
                    <a:gdLst>
                      <a:gd name="connsiteX0" fmla="*/ 204 w 6663"/>
                      <a:gd name="connsiteY0" fmla="*/ 308 h 23306"/>
                      <a:gd name="connsiteX1" fmla="*/ 20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04" y="308"/>
                        </a:moveTo>
                        <a:lnTo>
                          <a:pt x="20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14" name="그래픽 358">
                    <a:extLst>
                      <a:ext uri="{FF2B5EF4-FFF2-40B4-BE49-F238E27FC236}">
                        <a16:creationId xmlns:a16="http://schemas.microsoft.com/office/drawing/2014/main" id="{1688CB61-65FA-2DF0-C22D-DF325759DE85}"/>
                      </a:ext>
                    </a:extLst>
                  </p:cNvPr>
                  <p:cNvGrpSpPr/>
                  <p:nvPr/>
                </p:nvGrpSpPr>
                <p:grpSpPr>
                  <a:xfrm>
                    <a:off x="20021775" y="17209666"/>
                    <a:ext cx="119507" cy="50368"/>
                    <a:chOff x="20021775" y="17209666"/>
                    <a:chExt cx="119507" cy="50368"/>
                  </a:xfrm>
                  <a:solidFill>
                    <a:srgbClr val="000000"/>
                  </a:solidFill>
                </p:grpSpPr>
                <p:sp>
                  <p:nvSpPr>
                    <p:cNvPr id="2015" name="자유형 2014">
                      <a:extLst>
                        <a:ext uri="{FF2B5EF4-FFF2-40B4-BE49-F238E27FC236}">
                          <a16:creationId xmlns:a16="http://schemas.microsoft.com/office/drawing/2014/main" id="{E8DF636B-C9AA-3E0C-00B1-82B4AC69CA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21775" y="17210540"/>
                      <a:ext cx="35401" cy="48547"/>
                    </a:xfrm>
                    <a:custGeom>
                      <a:avLst/>
                      <a:gdLst>
                        <a:gd name="connsiteX0" fmla="*/ 20112 w 35401"/>
                        <a:gd name="connsiteY0" fmla="*/ 40811 h 48547"/>
                        <a:gd name="connsiteX1" fmla="*/ 3515 w 35401"/>
                        <a:gd name="connsiteY1" fmla="*/ 14893 h 48547"/>
                        <a:gd name="connsiteX2" fmla="*/ 20112 w 35401"/>
                        <a:gd name="connsiteY2" fmla="*/ 14893 h 48547"/>
                        <a:gd name="connsiteX3" fmla="*/ 20112 w 35401"/>
                        <a:gd name="connsiteY3" fmla="*/ 40811 h 48547"/>
                        <a:gd name="connsiteX4" fmla="*/ 18384 w 35401"/>
                        <a:gd name="connsiteY4" fmla="*/ 46534 h 48547"/>
                        <a:gd name="connsiteX5" fmla="*/ 26651 w 35401"/>
                        <a:gd name="connsiteY5" fmla="*/ 46534 h 48547"/>
                        <a:gd name="connsiteX6" fmla="*/ 26651 w 35401"/>
                        <a:gd name="connsiteY6" fmla="*/ 14893 h 48547"/>
                        <a:gd name="connsiteX7" fmla="*/ 33586 w 35401"/>
                        <a:gd name="connsiteY7" fmla="*/ 14893 h 48547"/>
                        <a:gd name="connsiteX8" fmla="*/ 33586 w 35401"/>
                        <a:gd name="connsiteY8" fmla="*/ 9431 h 48547"/>
                        <a:gd name="connsiteX9" fmla="*/ 26651 w 35401"/>
                        <a:gd name="connsiteY9" fmla="*/ 9431 h 48547"/>
                        <a:gd name="connsiteX10" fmla="*/ 26651 w 35401"/>
                        <a:gd name="connsiteY10" fmla="*/ -2014 h 48547"/>
                        <a:gd name="connsiteX11" fmla="*/ 20112 w 35401"/>
                        <a:gd name="connsiteY11" fmla="*/ -2014 h 48547"/>
                        <a:gd name="connsiteX12" fmla="*/ 20112 w 35401"/>
                        <a:gd name="connsiteY12" fmla="*/ 9431 h 48547"/>
                        <a:gd name="connsiteX13" fmla="*/ -1816 w 35401"/>
                        <a:gd name="connsiteY13" fmla="*/ 9431 h 48547"/>
                        <a:gd name="connsiteX14" fmla="*/ -1816 w 35401"/>
                        <a:gd name="connsiteY14" fmla="*/ 15767 h 48547"/>
                        <a:gd name="connsiteX15" fmla="*/ 18384 w 35401"/>
                        <a:gd name="connsiteY15" fmla="*/ 4653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20112" y="40811"/>
                          </a:moveTo>
                          <a:lnTo>
                            <a:pt x="3515" y="14893"/>
                          </a:lnTo>
                          <a:lnTo>
                            <a:pt x="20112" y="14893"/>
                          </a:lnTo>
                          <a:lnTo>
                            <a:pt x="20112" y="40811"/>
                          </a:lnTo>
                          <a:close/>
                          <a:moveTo>
                            <a:pt x="18384" y="46534"/>
                          </a:moveTo>
                          <a:lnTo>
                            <a:pt x="26651" y="46534"/>
                          </a:lnTo>
                          <a:lnTo>
                            <a:pt x="26651" y="14893"/>
                          </a:lnTo>
                          <a:lnTo>
                            <a:pt x="33586" y="14893"/>
                          </a:lnTo>
                          <a:lnTo>
                            <a:pt x="33586" y="9431"/>
                          </a:lnTo>
                          <a:lnTo>
                            <a:pt x="26651" y="9431"/>
                          </a:lnTo>
                          <a:lnTo>
                            <a:pt x="26651" y="-2014"/>
                          </a:lnTo>
                          <a:lnTo>
                            <a:pt x="20112" y="-2014"/>
                          </a:lnTo>
                          <a:lnTo>
                            <a:pt x="20112" y="9431"/>
                          </a:lnTo>
                          <a:lnTo>
                            <a:pt x="-1816" y="9431"/>
                          </a:lnTo>
                          <a:lnTo>
                            <a:pt x="-1816" y="15767"/>
                          </a:lnTo>
                          <a:lnTo>
                            <a:pt x="18384" y="4653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16" name="자유형 2015">
                      <a:extLst>
                        <a:ext uri="{FF2B5EF4-FFF2-40B4-BE49-F238E27FC236}">
                          <a16:creationId xmlns:a16="http://schemas.microsoft.com/office/drawing/2014/main" id="{D5F0D9FD-F4CD-EA28-D3CE-9E18C02CDF0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065307" y="17209666"/>
                      <a:ext cx="33579" cy="50368"/>
                    </a:xfrm>
                    <a:custGeom>
                      <a:avLst/>
                      <a:gdLst>
                        <a:gd name="connsiteX0" fmla="*/ 14954 w 33579"/>
                        <a:gd name="connsiteY0" fmla="*/ 43156 h 50368"/>
                        <a:gd name="connsiteX1" fmla="*/ 7322 w 33579"/>
                        <a:gd name="connsiteY1" fmla="*/ 38161 h 50368"/>
                        <a:gd name="connsiteX2" fmla="*/ 4771 w 33579"/>
                        <a:gd name="connsiteY2" fmla="*/ 23158 h 50368"/>
                        <a:gd name="connsiteX3" fmla="*/ 7322 w 33579"/>
                        <a:gd name="connsiteY3" fmla="*/ 8186 h 50368"/>
                        <a:gd name="connsiteX4" fmla="*/ 14954 w 33579"/>
                        <a:gd name="connsiteY4" fmla="*/ 3191 h 50368"/>
                        <a:gd name="connsiteX5" fmla="*/ 22617 w 33579"/>
                        <a:gd name="connsiteY5" fmla="*/ 8186 h 50368"/>
                        <a:gd name="connsiteX6" fmla="*/ 25178 w 33579"/>
                        <a:gd name="connsiteY6" fmla="*/ 23158 h 50368"/>
                        <a:gd name="connsiteX7" fmla="*/ 22617 w 33579"/>
                        <a:gd name="connsiteY7" fmla="*/ 38161 h 50368"/>
                        <a:gd name="connsiteX8" fmla="*/ 14954 w 33579"/>
                        <a:gd name="connsiteY8" fmla="*/ 43156 h 50368"/>
                        <a:gd name="connsiteX9" fmla="*/ 14954 w 33579"/>
                        <a:gd name="connsiteY9" fmla="*/ 48358 h 50368"/>
                        <a:gd name="connsiteX10" fmla="*/ 27438 w 33579"/>
                        <a:gd name="connsiteY10" fmla="*/ 41897 h 50368"/>
                        <a:gd name="connsiteX11" fmla="*/ 31748 w 33579"/>
                        <a:gd name="connsiteY11" fmla="*/ 23158 h 50368"/>
                        <a:gd name="connsiteX12" fmla="*/ 27438 w 33579"/>
                        <a:gd name="connsiteY12" fmla="*/ 4440 h 50368"/>
                        <a:gd name="connsiteX13" fmla="*/ 14954 w 33579"/>
                        <a:gd name="connsiteY13" fmla="*/ -2011 h 50368"/>
                        <a:gd name="connsiteX14" fmla="*/ 2480 w 33579"/>
                        <a:gd name="connsiteY14" fmla="*/ 4440 h 50368"/>
                        <a:gd name="connsiteX15" fmla="*/ -1831 w 33579"/>
                        <a:gd name="connsiteY15" fmla="*/ 23158 h 50368"/>
                        <a:gd name="connsiteX16" fmla="*/ 2480 w 33579"/>
                        <a:gd name="connsiteY16" fmla="*/ 41897 h 50368"/>
                        <a:gd name="connsiteX17" fmla="*/ 1495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54" y="43156"/>
                          </a:moveTo>
                          <a:cubicBezTo>
                            <a:pt x="11573" y="43156"/>
                            <a:pt x="9029" y="41491"/>
                            <a:pt x="7322" y="38161"/>
                          </a:cubicBezTo>
                          <a:cubicBezTo>
                            <a:pt x="5621" y="34839"/>
                            <a:pt x="4771" y="29838"/>
                            <a:pt x="4771" y="23158"/>
                          </a:cubicBezTo>
                          <a:cubicBezTo>
                            <a:pt x="4771" y="16506"/>
                            <a:pt x="5621" y="11515"/>
                            <a:pt x="7322" y="8186"/>
                          </a:cubicBezTo>
                          <a:cubicBezTo>
                            <a:pt x="9029" y="4856"/>
                            <a:pt x="11573" y="3191"/>
                            <a:pt x="14954" y="3191"/>
                          </a:cubicBezTo>
                          <a:cubicBezTo>
                            <a:pt x="18362" y="3191"/>
                            <a:pt x="20916" y="4856"/>
                            <a:pt x="22617" y="8186"/>
                          </a:cubicBezTo>
                          <a:cubicBezTo>
                            <a:pt x="24325" y="11515"/>
                            <a:pt x="25178" y="16506"/>
                            <a:pt x="25178" y="23158"/>
                          </a:cubicBezTo>
                          <a:cubicBezTo>
                            <a:pt x="25178" y="29838"/>
                            <a:pt x="24325" y="34839"/>
                            <a:pt x="22617" y="38161"/>
                          </a:cubicBezTo>
                          <a:cubicBezTo>
                            <a:pt x="20916" y="41491"/>
                            <a:pt x="18362" y="43156"/>
                            <a:pt x="14954" y="43156"/>
                          </a:cubicBezTo>
                          <a:close/>
                          <a:moveTo>
                            <a:pt x="14954" y="48358"/>
                          </a:moveTo>
                          <a:cubicBezTo>
                            <a:pt x="20403" y="48358"/>
                            <a:pt x="24564" y="46204"/>
                            <a:pt x="27438" y="41897"/>
                          </a:cubicBezTo>
                          <a:cubicBezTo>
                            <a:pt x="30312" y="37596"/>
                            <a:pt x="31748" y="31350"/>
                            <a:pt x="31748" y="23158"/>
                          </a:cubicBezTo>
                          <a:cubicBezTo>
                            <a:pt x="31748" y="14987"/>
                            <a:pt x="30312" y="8747"/>
                            <a:pt x="27438" y="4440"/>
                          </a:cubicBezTo>
                          <a:cubicBezTo>
                            <a:pt x="24564" y="139"/>
                            <a:pt x="20403" y="-2011"/>
                            <a:pt x="14954" y="-2011"/>
                          </a:cubicBezTo>
                          <a:cubicBezTo>
                            <a:pt x="9512" y="-2011"/>
                            <a:pt x="5354" y="139"/>
                            <a:pt x="2480" y="4440"/>
                          </a:cubicBezTo>
                          <a:cubicBezTo>
                            <a:pt x="-394" y="8747"/>
                            <a:pt x="-1831" y="14987"/>
                            <a:pt x="-1831" y="23158"/>
                          </a:cubicBezTo>
                          <a:cubicBezTo>
                            <a:pt x="-1831" y="31350"/>
                            <a:pt x="-394" y="37596"/>
                            <a:pt x="2480" y="41897"/>
                          </a:cubicBezTo>
                          <a:cubicBezTo>
                            <a:pt x="5354" y="46204"/>
                            <a:pt x="9512" y="48358"/>
                            <a:pt x="1495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17" name="자유형 2016">
                      <a:extLst>
                        <a:ext uri="{FF2B5EF4-FFF2-40B4-BE49-F238E27FC236}">
                          <a16:creationId xmlns:a16="http://schemas.microsoft.com/office/drawing/2014/main" id="{02F34771-7CC4-2480-9717-D8B6550537F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107704" y="17209666"/>
                      <a:ext cx="33579" cy="50368"/>
                    </a:xfrm>
                    <a:custGeom>
                      <a:avLst/>
                      <a:gdLst>
                        <a:gd name="connsiteX0" fmla="*/ 14960 w 33579"/>
                        <a:gd name="connsiteY0" fmla="*/ 43156 h 50368"/>
                        <a:gd name="connsiteX1" fmla="*/ 7328 w 33579"/>
                        <a:gd name="connsiteY1" fmla="*/ 38161 h 50368"/>
                        <a:gd name="connsiteX2" fmla="*/ 4777 w 33579"/>
                        <a:gd name="connsiteY2" fmla="*/ 23158 h 50368"/>
                        <a:gd name="connsiteX3" fmla="*/ 7328 w 33579"/>
                        <a:gd name="connsiteY3" fmla="*/ 8186 h 50368"/>
                        <a:gd name="connsiteX4" fmla="*/ 14960 w 33579"/>
                        <a:gd name="connsiteY4" fmla="*/ 3191 h 50368"/>
                        <a:gd name="connsiteX5" fmla="*/ 22623 w 33579"/>
                        <a:gd name="connsiteY5" fmla="*/ 8186 h 50368"/>
                        <a:gd name="connsiteX6" fmla="*/ 25185 w 33579"/>
                        <a:gd name="connsiteY6" fmla="*/ 23158 h 50368"/>
                        <a:gd name="connsiteX7" fmla="*/ 22623 w 33579"/>
                        <a:gd name="connsiteY7" fmla="*/ 38161 h 50368"/>
                        <a:gd name="connsiteX8" fmla="*/ 14960 w 33579"/>
                        <a:gd name="connsiteY8" fmla="*/ 43156 h 50368"/>
                        <a:gd name="connsiteX9" fmla="*/ 14960 w 33579"/>
                        <a:gd name="connsiteY9" fmla="*/ 48358 h 50368"/>
                        <a:gd name="connsiteX10" fmla="*/ 27444 w 33579"/>
                        <a:gd name="connsiteY10" fmla="*/ 41897 h 50368"/>
                        <a:gd name="connsiteX11" fmla="*/ 31755 w 33579"/>
                        <a:gd name="connsiteY11" fmla="*/ 23158 h 50368"/>
                        <a:gd name="connsiteX12" fmla="*/ 27444 w 33579"/>
                        <a:gd name="connsiteY12" fmla="*/ 4440 h 50368"/>
                        <a:gd name="connsiteX13" fmla="*/ 14960 w 33579"/>
                        <a:gd name="connsiteY13" fmla="*/ -2011 h 50368"/>
                        <a:gd name="connsiteX14" fmla="*/ 2486 w 33579"/>
                        <a:gd name="connsiteY14" fmla="*/ 4440 h 50368"/>
                        <a:gd name="connsiteX15" fmla="*/ -1824 w 33579"/>
                        <a:gd name="connsiteY15" fmla="*/ 23158 h 50368"/>
                        <a:gd name="connsiteX16" fmla="*/ 2486 w 33579"/>
                        <a:gd name="connsiteY16" fmla="*/ 41897 h 50368"/>
                        <a:gd name="connsiteX17" fmla="*/ 1496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960" y="43156"/>
                          </a:moveTo>
                          <a:cubicBezTo>
                            <a:pt x="11580" y="43156"/>
                            <a:pt x="9036" y="41491"/>
                            <a:pt x="7328" y="38161"/>
                          </a:cubicBezTo>
                          <a:cubicBezTo>
                            <a:pt x="5627" y="34839"/>
                            <a:pt x="4777" y="29838"/>
                            <a:pt x="4777" y="23158"/>
                          </a:cubicBezTo>
                          <a:cubicBezTo>
                            <a:pt x="4777" y="16506"/>
                            <a:pt x="5627" y="11515"/>
                            <a:pt x="7328" y="8186"/>
                          </a:cubicBezTo>
                          <a:cubicBezTo>
                            <a:pt x="9036" y="4856"/>
                            <a:pt x="11580" y="3191"/>
                            <a:pt x="14960" y="3191"/>
                          </a:cubicBezTo>
                          <a:cubicBezTo>
                            <a:pt x="18368" y="3191"/>
                            <a:pt x="20923" y="4856"/>
                            <a:pt x="22623" y="8186"/>
                          </a:cubicBezTo>
                          <a:cubicBezTo>
                            <a:pt x="24331" y="11515"/>
                            <a:pt x="25185" y="16506"/>
                            <a:pt x="25185" y="23158"/>
                          </a:cubicBezTo>
                          <a:cubicBezTo>
                            <a:pt x="25185" y="29838"/>
                            <a:pt x="24331" y="34839"/>
                            <a:pt x="22623" y="38161"/>
                          </a:cubicBezTo>
                          <a:cubicBezTo>
                            <a:pt x="20923" y="41491"/>
                            <a:pt x="18368" y="43156"/>
                            <a:pt x="14960" y="43156"/>
                          </a:cubicBezTo>
                          <a:close/>
                          <a:moveTo>
                            <a:pt x="14960" y="48358"/>
                          </a:moveTo>
                          <a:cubicBezTo>
                            <a:pt x="20409" y="48358"/>
                            <a:pt x="24570" y="46204"/>
                            <a:pt x="27444" y="41897"/>
                          </a:cubicBezTo>
                          <a:cubicBezTo>
                            <a:pt x="30318" y="37596"/>
                            <a:pt x="31755" y="31350"/>
                            <a:pt x="31755" y="23158"/>
                          </a:cubicBezTo>
                          <a:cubicBezTo>
                            <a:pt x="31755" y="14987"/>
                            <a:pt x="30318" y="8747"/>
                            <a:pt x="27444" y="4440"/>
                          </a:cubicBezTo>
                          <a:cubicBezTo>
                            <a:pt x="24570" y="139"/>
                            <a:pt x="20409" y="-2011"/>
                            <a:pt x="14960" y="-2011"/>
                          </a:cubicBezTo>
                          <a:cubicBezTo>
                            <a:pt x="9518" y="-2011"/>
                            <a:pt x="5360" y="139"/>
                            <a:pt x="2486" y="4440"/>
                          </a:cubicBezTo>
                          <a:cubicBezTo>
                            <a:pt x="-387" y="8747"/>
                            <a:pt x="-1824" y="14987"/>
                            <a:pt x="-1824" y="23158"/>
                          </a:cubicBezTo>
                          <a:cubicBezTo>
                            <a:pt x="-1824" y="31350"/>
                            <a:pt x="-387" y="37596"/>
                            <a:pt x="2486" y="41897"/>
                          </a:cubicBezTo>
                          <a:cubicBezTo>
                            <a:pt x="5360" y="46204"/>
                            <a:pt x="9518" y="48358"/>
                            <a:pt x="1496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18" name="그래픽 358">
                  <a:extLst>
                    <a:ext uri="{FF2B5EF4-FFF2-40B4-BE49-F238E27FC236}">
                      <a16:creationId xmlns:a16="http://schemas.microsoft.com/office/drawing/2014/main" id="{03858214-2536-6285-EF77-4B2443F64E98}"/>
                    </a:ext>
                  </a:extLst>
                </p:cNvPr>
                <p:cNvGrpSpPr/>
                <p:nvPr/>
              </p:nvGrpSpPr>
              <p:grpSpPr>
                <a:xfrm>
                  <a:off x="20456289" y="15389852"/>
                  <a:ext cx="118112" cy="1870183"/>
                  <a:chOff x="20456289" y="15389852"/>
                  <a:chExt cx="118112" cy="1870183"/>
                </a:xfrm>
              </p:grpSpPr>
              <p:sp>
                <p:nvSpPr>
                  <p:cNvPr id="2019" name="자유형 2018">
                    <a:extLst>
                      <a:ext uri="{FF2B5EF4-FFF2-40B4-BE49-F238E27FC236}">
                        <a16:creationId xmlns:a16="http://schemas.microsoft.com/office/drawing/2014/main" id="{EA6E273E-F969-42C2-71AA-345EC18AC4DE}"/>
                      </a:ext>
                    </a:extLst>
                  </p:cNvPr>
                  <p:cNvSpPr/>
                  <p:nvPr/>
                </p:nvSpPr>
                <p:spPr>
                  <a:xfrm>
                    <a:off x="20515227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0" name="자유형 2019">
                    <a:extLst>
                      <a:ext uri="{FF2B5EF4-FFF2-40B4-BE49-F238E27FC236}">
                        <a16:creationId xmlns:a16="http://schemas.microsoft.com/office/drawing/2014/main" id="{A0E39322-0046-6442-69CF-BB471E1CBDC4}"/>
                      </a:ext>
                    </a:extLst>
                  </p:cNvPr>
                  <p:cNvSpPr/>
                  <p:nvPr/>
                </p:nvSpPr>
                <p:spPr>
                  <a:xfrm>
                    <a:off x="20515227" y="17161881"/>
                    <a:ext cx="6663" cy="23306"/>
                  </a:xfrm>
                  <a:custGeom>
                    <a:avLst/>
                    <a:gdLst>
                      <a:gd name="connsiteX0" fmla="*/ 269 w 6663"/>
                      <a:gd name="connsiteY0" fmla="*/ 308 h 23306"/>
                      <a:gd name="connsiteX1" fmla="*/ 26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269" y="308"/>
                        </a:moveTo>
                        <a:lnTo>
                          <a:pt x="26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21" name="그래픽 358">
                    <a:extLst>
                      <a:ext uri="{FF2B5EF4-FFF2-40B4-BE49-F238E27FC236}">
                        <a16:creationId xmlns:a16="http://schemas.microsoft.com/office/drawing/2014/main" id="{574D4A01-FF81-6F7B-8589-D6627382FF8F}"/>
                      </a:ext>
                    </a:extLst>
                  </p:cNvPr>
                  <p:cNvGrpSpPr/>
                  <p:nvPr/>
                </p:nvGrpSpPr>
                <p:grpSpPr>
                  <a:xfrm>
                    <a:off x="20456289" y="17209666"/>
                    <a:ext cx="118112" cy="50368"/>
                    <a:chOff x="20456289" y="17209666"/>
                    <a:chExt cx="118112" cy="50368"/>
                  </a:xfrm>
                  <a:solidFill>
                    <a:srgbClr val="000000"/>
                  </a:solidFill>
                </p:grpSpPr>
                <p:sp>
                  <p:nvSpPr>
                    <p:cNvPr id="2022" name="자유형 2021">
                      <a:extLst>
                        <a:ext uri="{FF2B5EF4-FFF2-40B4-BE49-F238E27FC236}">
                          <a16:creationId xmlns:a16="http://schemas.microsoft.com/office/drawing/2014/main" id="{00730551-7B7E-9E17-68EC-00CF810263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456289" y="17209666"/>
                      <a:ext cx="33547" cy="50368"/>
                    </a:xfrm>
                    <a:custGeom>
                      <a:avLst/>
                      <a:gdLst>
                        <a:gd name="connsiteX0" fmla="*/ 15551 w 33547"/>
                        <a:gd name="connsiteY0" fmla="*/ 25821 h 50368"/>
                        <a:gd name="connsiteX1" fmla="*/ 8533 w 33547"/>
                        <a:gd name="connsiteY1" fmla="*/ 22794 h 50368"/>
                        <a:gd name="connsiteX2" fmla="*/ 5951 w 33547"/>
                        <a:gd name="connsiteY2" fmla="*/ 14512 h 50368"/>
                        <a:gd name="connsiteX3" fmla="*/ 8533 w 33547"/>
                        <a:gd name="connsiteY3" fmla="*/ 6230 h 50368"/>
                        <a:gd name="connsiteX4" fmla="*/ 15551 w 33547"/>
                        <a:gd name="connsiteY4" fmla="*/ 3191 h 50368"/>
                        <a:gd name="connsiteX5" fmla="*/ 22559 w 33547"/>
                        <a:gd name="connsiteY5" fmla="*/ 6230 h 50368"/>
                        <a:gd name="connsiteX6" fmla="*/ 25141 w 33547"/>
                        <a:gd name="connsiteY6" fmla="*/ 14512 h 50368"/>
                        <a:gd name="connsiteX7" fmla="*/ 22559 w 33547"/>
                        <a:gd name="connsiteY7" fmla="*/ 22794 h 50368"/>
                        <a:gd name="connsiteX8" fmla="*/ 15551 w 33547"/>
                        <a:gd name="connsiteY8" fmla="*/ 25821 h 50368"/>
                        <a:gd name="connsiteX9" fmla="*/ 28598 w 33547"/>
                        <a:gd name="connsiteY9" fmla="*/ 46412 h 50368"/>
                        <a:gd name="connsiteX10" fmla="*/ 28598 w 33547"/>
                        <a:gd name="connsiteY10" fmla="*/ 40430 h 50368"/>
                        <a:gd name="connsiteX11" fmla="*/ 23600 w 33547"/>
                        <a:gd name="connsiteY11" fmla="*/ 42209 h 50368"/>
                        <a:gd name="connsiteX12" fmla="*/ 18602 w 33547"/>
                        <a:gd name="connsiteY12" fmla="*/ 42833 h 50368"/>
                        <a:gd name="connsiteX13" fmla="*/ 8658 w 33547"/>
                        <a:gd name="connsiteY13" fmla="*/ 38442 h 50368"/>
                        <a:gd name="connsiteX14" fmla="*/ 4743 w 33547"/>
                        <a:gd name="connsiteY14" fmla="*/ 25176 h 50368"/>
                        <a:gd name="connsiteX15" fmla="*/ 9554 w 33547"/>
                        <a:gd name="connsiteY15" fmla="*/ 29515 h 50368"/>
                        <a:gd name="connsiteX16" fmla="*/ 15936 w 33547"/>
                        <a:gd name="connsiteY16" fmla="*/ 31024 h 50368"/>
                        <a:gd name="connsiteX17" fmla="*/ 27504 w 33547"/>
                        <a:gd name="connsiteY17" fmla="*/ 26581 h 50368"/>
                        <a:gd name="connsiteX18" fmla="*/ 31752 w 33547"/>
                        <a:gd name="connsiteY18" fmla="*/ 14512 h 50368"/>
                        <a:gd name="connsiteX19" fmla="*/ 27327 w 33547"/>
                        <a:gd name="connsiteY19" fmla="*/ 2505 h 50368"/>
                        <a:gd name="connsiteX20" fmla="*/ 15551 w 33547"/>
                        <a:gd name="connsiteY20" fmla="*/ -2011 h 50368"/>
                        <a:gd name="connsiteX21" fmla="*/ 2661 w 33547"/>
                        <a:gd name="connsiteY21" fmla="*/ 4440 h 50368"/>
                        <a:gd name="connsiteX22" fmla="*/ -1796 w 33547"/>
                        <a:gd name="connsiteY22" fmla="*/ 23158 h 50368"/>
                        <a:gd name="connsiteX23" fmla="*/ 3671 w 33547"/>
                        <a:gd name="connsiteY23" fmla="*/ 41512 h 50368"/>
                        <a:gd name="connsiteX24" fmla="*/ 18342 w 33547"/>
                        <a:gd name="connsiteY24" fmla="*/ 48358 h 50368"/>
                        <a:gd name="connsiteX25" fmla="*/ 23339 w 33547"/>
                        <a:gd name="connsiteY25" fmla="*/ 47869 h 50368"/>
                        <a:gd name="connsiteX26" fmla="*/ 28598 w 33547"/>
                        <a:gd name="connsiteY26" fmla="*/ 4641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47" h="50368">
                          <a:moveTo>
                            <a:pt x="15551" y="25821"/>
                          </a:moveTo>
                          <a:cubicBezTo>
                            <a:pt x="12601" y="25821"/>
                            <a:pt x="10262" y="24812"/>
                            <a:pt x="8533" y="22794"/>
                          </a:cubicBezTo>
                          <a:cubicBezTo>
                            <a:pt x="6812" y="20782"/>
                            <a:pt x="5951" y="18021"/>
                            <a:pt x="5951" y="14512"/>
                          </a:cubicBezTo>
                          <a:cubicBezTo>
                            <a:pt x="5951" y="11023"/>
                            <a:pt x="6812" y="8262"/>
                            <a:pt x="8533" y="6230"/>
                          </a:cubicBezTo>
                          <a:cubicBezTo>
                            <a:pt x="10262" y="4204"/>
                            <a:pt x="12601" y="3191"/>
                            <a:pt x="15551" y="3191"/>
                          </a:cubicBezTo>
                          <a:cubicBezTo>
                            <a:pt x="18501" y="3191"/>
                            <a:pt x="20837" y="4204"/>
                            <a:pt x="22559" y="6230"/>
                          </a:cubicBezTo>
                          <a:cubicBezTo>
                            <a:pt x="24280" y="8262"/>
                            <a:pt x="25141" y="11023"/>
                            <a:pt x="25141" y="14512"/>
                          </a:cubicBezTo>
                          <a:cubicBezTo>
                            <a:pt x="25141" y="18021"/>
                            <a:pt x="24280" y="20782"/>
                            <a:pt x="22559" y="22794"/>
                          </a:cubicBezTo>
                          <a:cubicBezTo>
                            <a:pt x="20837" y="24812"/>
                            <a:pt x="18501" y="25821"/>
                            <a:pt x="15551" y="25821"/>
                          </a:cubicBezTo>
                          <a:close/>
                          <a:moveTo>
                            <a:pt x="28598" y="46412"/>
                          </a:moveTo>
                          <a:lnTo>
                            <a:pt x="28598" y="40430"/>
                          </a:lnTo>
                          <a:cubicBezTo>
                            <a:pt x="26945" y="41206"/>
                            <a:pt x="25280" y="41799"/>
                            <a:pt x="23600" y="42209"/>
                          </a:cubicBezTo>
                          <a:cubicBezTo>
                            <a:pt x="21920" y="42625"/>
                            <a:pt x="20254" y="42833"/>
                            <a:pt x="18602" y="42833"/>
                          </a:cubicBezTo>
                          <a:cubicBezTo>
                            <a:pt x="14263" y="42833"/>
                            <a:pt x="10949" y="41369"/>
                            <a:pt x="8658" y="38442"/>
                          </a:cubicBezTo>
                          <a:cubicBezTo>
                            <a:pt x="6375" y="35515"/>
                            <a:pt x="5070" y="31093"/>
                            <a:pt x="4743" y="25176"/>
                          </a:cubicBezTo>
                          <a:cubicBezTo>
                            <a:pt x="6021" y="27063"/>
                            <a:pt x="7624" y="28509"/>
                            <a:pt x="9554" y="29515"/>
                          </a:cubicBezTo>
                          <a:cubicBezTo>
                            <a:pt x="11490" y="30521"/>
                            <a:pt x="13618" y="31024"/>
                            <a:pt x="15936" y="31024"/>
                          </a:cubicBezTo>
                          <a:cubicBezTo>
                            <a:pt x="20816" y="31024"/>
                            <a:pt x="24672" y="29543"/>
                            <a:pt x="27504" y="26581"/>
                          </a:cubicBezTo>
                          <a:cubicBezTo>
                            <a:pt x="30336" y="23626"/>
                            <a:pt x="31752" y="19603"/>
                            <a:pt x="31752" y="14512"/>
                          </a:cubicBezTo>
                          <a:cubicBezTo>
                            <a:pt x="31752" y="9524"/>
                            <a:pt x="30277" y="5522"/>
                            <a:pt x="27327" y="2505"/>
                          </a:cubicBezTo>
                          <a:cubicBezTo>
                            <a:pt x="24377" y="-506"/>
                            <a:pt x="20452" y="-2011"/>
                            <a:pt x="15551" y="-2011"/>
                          </a:cubicBezTo>
                          <a:cubicBezTo>
                            <a:pt x="9929" y="-2011"/>
                            <a:pt x="5632" y="139"/>
                            <a:pt x="2661" y="4440"/>
                          </a:cubicBezTo>
                          <a:cubicBezTo>
                            <a:pt x="-310" y="8747"/>
                            <a:pt x="-1796" y="14987"/>
                            <a:pt x="-1796" y="23158"/>
                          </a:cubicBezTo>
                          <a:cubicBezTo>
                            <a:pt x="-1796" y="30829"/>
                            <a:pt x="27" y="36947"/>
                            <a:pt x="3671" y="41512"/>
                          </a:cubicBezTo>
                          <a:cubicBezTo>
                            <a:pt x="7315" y="46076"/>
                            <a:pt x="12205" y="48358"/>
                            <a:pt x="18342" y="48358"/>
                          </a:cubicBezTo>
                          <a:cubicBezTo>
                            <a:pt x="19994" y="48358"/>
                            <a:pt x="21660" y="48195"/>
                            <a:pt x="23339" y="47869"/>
                          </a:cubicBezTo>
                          <a:cubicBezTo>
                            <a:pt x="25019" y="47543"/>
                            <a:pt x="26772" y="47057"/>
                            <a:pt x="28598" y="464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23" name="자유형 2022">
                      <a:extLst>
                        <a:ext uri="{FF2B5EF4-FFF2-40B4-BE49-F238E27FC236}">
                          <a16:creationId xmlns:a16="http://schemas.microsoft.com/office/drawing/2014/main" id="{C360D4A4-2744-4F0B-FC06-9831B1FC1D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498426" y="17209666"/>
                      <a:ext cx="33579" cy="50368"/>
                    </a:xfrm>
                    <a:custGeom>
                      <a:avLst/>
                      <a:gdLst>
                        <a:gd name="connsiteX0" fmla="*/ 15019 w 33579"/>
                        <a:gd name="connsiteY0" fmla="*/ 43156 h 50368"/>
                        <a:gd name="connsiteX1" fmla="*/ 7387 w 33579"/>
                        <a:gd name="connsiteY1" fmla="*/ 38161 h 50368"/>
                        <a:gd name="connsiteX2" fmla="*/ 4836 w 33579"/>
                        <a:gd name="connsiteY2" fmla="*/ 23158 h 50368"/>
                        <a:gd name="connsiteX3" fmla="*/ 7387 w 33579"/>
                        <a:gd name="connsiteY3" fmla="*/ 8186 h 50368"/>
                        <a:gd name="connsiteX4" fmla="*/ 15019 w 33579"/>
                        <a:gd name="connsiteY4" fmla="*/ 3191 h 50368"/>
                        <a:gd name="connsiteX5" fmla="*/ 22682 w 33579"/>
                        <a:gd name="connsiteY5" fmla="*/ 8186 h 50368"/>
                        <a:gd name="connsiteX6" fmla="*/ 25243 w 33579"/>
                        <a:gd name="connsiteY6" fmla="*/ 23158 h 50368"/>
                        <a:gd name="connsiteX7" fmla="*/ 22682 w 33579"/>
                        <a:gd name="connsiteY7" fmla="*/ 38161 h 50368"/>
                        <a:gd name="connsiteX8" fmla="*/ 15019 w 33579"/>
                        <a:gd name="connsiteY8" fmla="*/ 43156 h 50368"/>
                        <a:gd name="connsiteX9" fmla="*/ 15019 w 33579"/>
                        <a:gd name="connsiteY9" fmla="*/ 48358 h 50368"/>
                        <a:gd name="connsiteX10" fmla="*/ 27503 w 33579"/>
                        <a:gd name="connsiteY10" fmla="*/ 41897 h 50368"/>
                        <a:gd name="connsiteX11" fmla="*/ 31813 w 33579"/>
                        <a:gd name="connsiteY11" fmla="*/ 23158 h 50368"/>
                        <a:gd name="connsiteX12" fmla="*/ 27503 w 33579"/>
                        <a:gd name="connsiteY12" fmla="*/ 4440 h 50368"/>
                        <a:gd name="connsiteX13" fmla="*/ 15019 w 33579"/>
                        <a:gd name="connsiteY13" fmla="*/ -2011 h 50368"/>
                        <a:gd name="connsiteX14" fmla="*/ 2545 w 33579"/>
                        <a:gd name="connsiteY14" fmla="*/ 4440 h 50368"/>
                        <a:gd name="connsiteX15" fmla="*/ -1766 w 33579"/>
                        <a:gd name="connsiteY15" fmla="*/ 23158 h 50368"/>
                        <a:gd name="connsiteX16" fmla="*/ 2545 w 33579"/>
                        <a:gd name="connsiteY16" fmla="*/ 41897 h 50368"/>
                        <a:gd name="connsiteX17" fmla="*/ 15019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19" y="43156"/>
                          </a:moveTo>
                          <a:cubicBezTo>
                            <a:pt x="11638" y="43156"/>
                            <a:pt x="9094" y="41491"/>
                            <a:pt x="7387" y="38161"/>
                          </a:cubicBezTo>
                          <a:cubicBezTo>
                            <a:pt x="5686" y="34839"/>
                            <a:pt x="4836" y="29838"/>
                            <a:pt x="4836" y="23158"/>
                          </a:cubicBezTo>
                          <a:cubicBezTo>
                            <a:pt x="4836" y="16506"/>
                            <a:pt x="5686" y="11515"/>
                            <a:pt x="7387" y="8186"/>
                          </a:cubicBezTo>
                          <a:cubicBezTo>
                            <a:pt x="9094" y="4856"/>
                            <a:pt x="11638" y="3191"/>
                            <a:pt x="15019" y="3191"/>
                          </a:cubicBezTo>
                          <a:cubicBezTo>
                            <a:pt x="18427" y="3191"/>
                            <a:pt x="20981" y="4856"/>
                            <a:pt x="22682" y="8186"/>
                          </a:cubicBezTo>
                          <a:cubicBezTo>
                            <a:pt x="24390" y="11515"/>
                            <a:pt x="25243" y="16506"/>
                            <a:pt x="25243" y="23158"/>
                          </a:cubicBezTo>
                          <a:cubicBezTo>
                            <a:pt x="25243" y="29838"/>
                            <a:pt x="24390" y="34839"/>
                            <a:pt x="22682" y="38161"/>
                          </a:cubicBezTo>
                          <a:cubicBezTo>
                            <a:pt x="20981" y="41491"/>
                            <a:pt x="18427" y="43156"/>
                            <a:pt x="15019" y="43156"/>
                          </a:cubicBezTo>
                          <a:close/>
                          <a:moveTo>
                            <a:pt x="15019" y="48358"/>
                          </a:moveTo>
                          <a:cubicBezTo>
                            <a:pt x="20468" y="48358"/>
                            <a:pt x="24629" y="46204"/>
                            <a:pt x="27503" y="41897"/>
                          </a:cubicBezTo>
                          <a:cubicBezTo>
                            <a:pt x="30377" y="37596"/>
                            <a:pt x="31813" y="31350"/>
                            <a:pt x="31813" y="23158"/>
                          </a:cubicBezTo>
                          <a:cubicBezTo>
                            <a:pt x="31813" y="14987"/>
                            <a:pt x="30377" y="8747"/>
                            <a:pt x="27503" y="4440"/>
                          </a:cubicBezTo>
                          <a:cubicBezTo>
                            <a:pt x="24629" y="139"/>
                            <a:pt x="20468" y="-2011"/>
                            <a:pt x="15019" y="-2011"/>
                          </a:cubicBezTo>
                          <a:cubicBezTo>
                            <a:pt x="9577" y="-2011"/>
                            <a:pt x="5419" y="139"/>
                            <a:pt x="2545" y="4440"/>
                          </a:cubicBezTo>
                          <a:cubicBezTo>
                            <a:pt x="-329" y="8747"/>
                            <a:pt x="-1766" y="14987"/>
                            <a:pt x="-1766" y="23158"/>
                          </a:cubicBezTo>
                          <a:cubicBezTo>
                            <a:pt x="-1766" y="31350"/>
                            <a:pt x="-329" y="37596"/>
                            <a:pt x="2545" y="41897"/>
                          </a:cubicBezTo>
                          <a:cubicBezTo>
                            <a:pt x="5419" y="46204"/>
                            <a:pt x="9577" y="48358"/>
                            <a:pt x="15019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24" name="자유형 2023">
                      <a:extLst>
                        <a:ext uri="{FF2B5EF4-FFF2-40B4-BE49-F238E27FC236}">
                          <a16:creationId xmlns:a16="http://schemas.microsoft.com/office/drawing/2014/main" id="{B7661C47-FFA1-C9C2-DAA6-48377191A4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540823" y="17209666"/>
                      <a:ext cx="33579" cy="50368"/>
                    </a:xfrm>
                    <a:custGeom>
                      <a:avLst/>
                      <a:gdLst>
                        <a:gd name="connsiteX0" fmla="*/ 15025 w 33579"/>
                        <a:gd name="connsiteY0" fmla="*/ 43156 h 50368"/>
                        <a:gd name="connsiteX1" fmla="*/ 7393 w 33579"/>
                        <a:gd name="connsiteY1" fmla="*/ 38161 h 50368"/>
                        <a:gd name="connsiteX2" fmla="*/ 4842 w 33579"/>
                        <a:gd name="connsiteY2" fmla="*/ 23158 h 50368"/>
                        <a:gd name="connsiteX3" fmla="*/ 7393 w 33579"/>
                        <a:gd name="connsiteY3" fmla="*/ 8186 h 50368"/>
                        <a:gd name="connsiteX4" fmla="*/ 15025 w 33579"/>
                        <a:gd name="connsiteY4" fmla="*/ 3191 h 50368"/>
                        <a:gd name="connsiteX5" fmla="*/ 22688 w 33579"/>
                        <a:gd name="connsiteY5" fmla="*/ 8186 h 50368"/>
                        <a:gd name="connsiteX6" fmla="*/ 25250 w 33579"/>
                        <a:gd name="connsiteY6" fmla="*/ 23158 h 50368"/>
                        <a:gd name="connsiteX7" fmla="*/ 22688 w 33579"/>
                        <a:gd name="connsiteY7" fmla="*/ 38161 h 50368"/>
                        <a:gd name="connsiteX8" fmla="*/ 15025 w 33579"/>
                        <a:gd name="connsiteY8" fmla="*/ 43156 h 50368"/>
                        <a:gd name="connsiteX9" fmla="*/ 15025 w 33579"/>
                        <a:gd name="connsiteY9" fmla="*/ 48358 h 50368"/>
                        <a:gd name="connsiteX10" fmla="*/ 27509 w 33579"/>
                        <a:gd name="connsiteY10" fmla="*/ 41897 h 50368"/>
                        <a:gd name="connsiteX11" fmla="*/ 31820 w 33579"/>
                        <a:gd name="connsiteY11" fmla="*/ 23158 h 50368"/>
                        <a:gd name="connsiteX12" fmla="*/ 27509 w 33579"/>
                        <a:gd name="connsiteY12" fmla="*/ 4440 h 50368"/>
                        <a:gd name="connsiteX13" fmla="*/ 15025 w 33579"/>
                        <a:gd name="connsiteY13" fmla="*/ -2011 h 50368"/>
                        <a:gd name="connsiteX14" fmla="*/ 2551 w 33579"/>
                        <a:gd name="connsiteY14" fmla="*/ 4440 h 50368"/>
                        <a:gd name="connsiteX15" fmla="*/ -1759 w 33579"/>
                        <a:gd name="connsiteY15" fmla="*/ 23158 h 50368"/>
                        <a:gd name="connsiteX16" fmla="*/ 2551 w 33579"/>
                        <a:gd name="connsiteY16" fmla="*/ 41897 h 50368"/>
                        <a:gd name="connsiteX17" fmla="*/ 15025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25" y="43156"/>
                          </a:moveTo>
                          <a:cubicBezTo>
                            <a:pt x="11645" y="43156"/>
                            <a:pt x="9101" y="41491"/>
                            <a:pt x="7393" y="38161"/>
                          </a:cubicBezTo>
                          <a:cubicBezTo>
                            <a:pt x="5692" y="34839"/>
                            <a:pt x="4842" y="29838"/>
                            <a:pt x="4842" y="23158"/>
                          </a:cubicBezTo>
                          <a:cubicBezTo>
                            <a:pt x="4842" y="16506"/>
                            <a:pt x="5692" y="11515"/>
                            <a:pt x="7393" y="8186"/>
                          </a:cubicBezTo>
                          <a:cubicBezTo>
                            <a:pt x="9101" y="4856"/>
                            <a:pt x="11645" y="3191"/>
                            <a:pt x="15025" y="3191"/>
                          </a:cubicBezTo>
                          <a:cubicBezTo>
                            <a:pt x="18433" y="3191"/>
                            <a:pt x="20988" y="4856"/>
                            <a:pt x="22688" y="8186"/>
                          </a:cubicBezTo>
                          <a:cubicBezTo>
                            <a:pt x="24396" y="11515"/>
                            <a:pt x="25250" y="16506"/>
                            <a:pt x="25250" y="23158"/>
                          </a:cubicBezTo>
                          <a:cubicBezTo>
                            <a:pt x="25250" y="29838"/>
                            <a:pt x="24396" y="34839"/>
                            <a:pt x="22688" y="38161"/>
                          </a:cubicBezTo>
                          <a:cubicBezTo>
                            <a:pt x="20988" y="41491"/>
                            <a:pt x="18433" y="43156"/>
                            <a:pt x="15025" y="43156"/>
                          </a:cubicBezTo>
                          <a:close/>
                          <a:moveTo>
                            <a:pt x="15025" y="48358"/>
                          </a:moveTo>
                          <a:cubicBezTo>
                            <a:pt x="20474" y="48358"/>
                            <a:pt x="24635" y="46204"/>
                            <a:pt x="27509" y="41897"/>
                          </a:cubicBezTo>
                          <a:cubicBezTo>
                            <a:pt x="30383" y="37596"/>
                            <a:pt x="31820" y="31350"/>
                            <a:pt x="31820" y="23158"/>
                          </a:cubicBezTo>
                          <a:cubicBezTo>
                            <a:pt x="31820" y="14987"/>
                            <a:pt x="30383" y="8747"/>
                            <a:pt x="27509" y="4440"/>
                          </a:cubicBezTo>
                          <a:cubicBezTo>
                            <a:pt x="24635" y="139"/>
                            <a:pt x="20474" y="-2011"/>
                            <a:pt x="15025" y="-2011"/>
                          </a:cubicBezTo>
                          <a:cubicBezTo>
                            <a:pt x="9583" y="-2011"/>
                            <a:pt x="5425" y="139"/>
                            <a:pt x="2551" y="4440"/>
                          </a:cubicBezTo>
                          <a:cubicBezTo>
                            <a:pt x="-322" y="8747"/>
                            <a:pt x="-1759" y="14987"/>
                            <a:pt x="-1759" y="23158"/>
                          </a:cubicBezTo>
                          <a:cubicBezTo>
                            <a:pt x="-1759" y="31350"/>
                            <a:pt x="-322" y="37596"/>
                            <a:pt x="2551" y="41897"/>
                          </a:cubicBezTo>
                          <a:cubicBezTo>
                            <a:pt x="5425" y="46204"/>
                            <a:pt x="9583" y="48358"/>
                            <a:pt x="15025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25" name="그래픽 358">
                  <a:extLst>
                    <a:ext uri="{FF2B5EF4-FFF2-40B4-BE49-F238E27FC236}">
                      <a16:creationId xmlns:a16="http://schemas.microsoft.com/office/drawing/2014/main" id="{401BB29F-0CCC-2421-7FF5-2C6A7690CD0D}"/>
                    </a:ext>
                  </a:extLst>
                </p:cNvPr>
                <p:cNvGrpSpPr/>
                <p:nvPr/>
              </p:nvGrpSpPr>
              <p:grpSpPr>
                <a:xfrm>
                  <a:off x="20889272" y="15389852"/>
                  <a:ext cx="118248" cy="1870183"/>
                  <a:chOff x="20889272" y="15389852"/>
                  <a:chExt cx="118248" cy="1870183"/>
                </a:xfrm>
              </p:grpSpPr>
              <p:sp>
                <p:nvSpPr>
                  <p:cNvPr id="2026" name="자유형 2025">
                    <a:extLst>
                      <a:ext uri="{FF2B5EF4-FFF2-40B4-BE49-F238E27FC236}">
                        <a16:creationId xmlns:a16="http://schemas.microsoft.com/office/drawing/2014/main" id="{BDF49A1E-23C5-DA98-EDA9-5305DE1E13D3}"/>
                      </a:ext>
                    </a:extLst>
                  </p:cNvPr>
                  <p:cNvSpPr/>
                  <p:nvPr/>
                </p:nvSpPr>
                <p:spPr>
                  <a:xfrm>
                    <a:off x="20948346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7" name="자유형 2026">
                    <a:extLst>
                      <a:ext uri="{FF2B5EF4-FFF2-40B4-BE49-F238E27FC236}">
                        <a16:creationId xmlns:a16="http://schemas.microsoft.com/office/drawing/2014/main" id="{09E16C7B-279C-5813-D666-5F898945378D}"/>
                      </a:ext>
                    </a:extLst>
                  </p:cNvPr>
                  <p:cNvSpPr/>
                  <p:nvPr/>
                </p:nvSpPr>
                <p:spPr>
                  <a:xfrm>
                    <a:off x="20948346" y="17161881"/>
                    <a:ext cx="6663" cy="23306"/>
                  </a:xfrm>
                  <a:custGeom>
                    <a:avLst/>
                    <a:gdLst>
                      <a:gd name="connsiteX0" fmla="*/ 334 w 6663"/>
                      <a:gd name="connsiteY0" fmla="*/ 308 h 23306"/>
                      <a:gd name="connsiteX1" fmla="*/ 334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34" y="308"/>
                        </a:moveTo>
                        <a:lnTo>
                          <a:pt x="334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28" name="그래픽 358">
                    <a:extLst>
                      <a:ext uri="{FF2B5EF4-FFF2-40B4-BE49-F238E27FC236}">
                        <a16:creationId xmlns:a16="http://schemas.microsoft.com/office/drawing/2014/main" id="{63C8DF87-4E88-9FA3-84C8-CFBFEA9835F0}"/>
                      </a:ext>
                    </a:extLst>
                  </p:cNvPr>
                  <p:cNvGrpSpPr/>
                  <p:nvPr/>
                </p:nvGrpSpPr>
                <p:grpSpPr>
                  <a:xfrm>
                    <a:off x="20889272" y="17209666"/>
                    <a:ext cx="118248" cy="50368"/>
                    <a:chOff x="20889272" y="17209666"/>
                    <a:chExt cx="118248" cy="50368"/>
                  </a:xfrm>
                  <a:solidFill>
                    <a:srgbClr val="000000"/>
                  </a:solidFill>
                </p:grpSpPr>
                <p:sp>
                  <p:nvSpPr>
                    <p:cNvPr id="2029" name="자유형 2028">
                      <a:extLst>
                        <a:ext uri="{FF2B5EF4-FFF2-40B4-BE49-F238E27FC236}">
                          <a16:creationId xmlns:a16="http://schemas.microsoft.com/office/drawing/2014/main" id="{8CD1053E-FAF4-7347-FEA6-04921FB745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889272" y="17209666"/>
                      <a:ext cx="33318" cy="50368"/>
                    </a:xfrm>
                    <a:custGeom>
                      <a:avLst/>
                      <a:gdLst>
                        <a:gd name="connsiteX0" fmla="*/ 14953 w 33318"/>
                        <a:gd name="connsiteY0" fmla="*/ 21993 h 50368"/>
                        <a:gd name="connsiteX1" fmla="*/ 7581 w 33318"/>
                        <a:gd name="connsiteY1" fmla="*/ 19485 h 50368"/>
                        <a:gd name="connsiteX2" fmla="*/ 4905 w 33318"/>
                        <a:gd name="connsiteY2" fmla="*/ 12597 h 50368"/>
                        <a:gd name="connsiteX3" fmla="*/ 7581 w 33318"/>
                        <a:gd name="connsiteY3" fmla="*/ 5699 h 50368"/>
                        <a:gd name="connsiteX4" fmla="*/ 14953 w 33318"/>
                        <a:gd name="connsiteY4" fmla="*/ 3191 h 50368"/>
                        <a:gd name="connsiteX5" fmla="*/ 22335 w 33318"/>
                        <a:gd name="connsiteY5" fmla="*/ 5709 h 50368"/>
                        <a:gd name="connsiteX6" fmla="*/ 25042 w 33318"/>
                        <a:gd name="connsiteY6" fmla="*/ 12597 h 50368"/>
                        <a:gd name="connsiteX7" fmla="*/ 22356 w 33318"/>
                        <a:gd name="connsiteY7" fmla="*/ 19485 h 50368"/>
                        <a:gd name="connsiteX8" fmla="*/ 14953 w 33318"/>
                        <a:gd name="connsiteY8" fmla="*/ 21993 h 50368"/>
                        <a:gd name="connsiteX9" fmla="*/ 8383 w 33318"/>
                        <a:gd name="connsiteY9" fmla="*/ 24781 h 50368"/>
                        <a:gd name="connsiteX10" fmla="*/ 1792 w 33318"/>
                        <a:gd name="connsiteY10" fmla="*/ 28714 h 50368"/>
                        <a:gd name="connsiteX11" fmla="*/ -561 w 33318"/>
                        <a:gd name="connsiteY11" fmla="*/ 35779 h 50368"/>
                        <a:gd name="connsiteX12" fmla="*/ 3583 w 33318"/>
                        <a:gd name="connsiteY12" fmla="*/ 44976 h 50368"/>
                        <a:gd name="connsiteX13" fmla="*/ 14953 w 33318"/>
                        <a:gd name="connsiteY13" fmla="*/ 48358 h 50368"/>
                        <a:gd name="connsiteX14" fmla="*/ 26344 w 33318"/>
                        <a:gd name="connsiteY14" fmla="*/ 44976 h 50368"/>
                        <a:gd name="connsiteX15" fmla="*/ 30477 w 33318"/>
                        <a:gd name="connsiteY15" fmla="*/ 35779 h 50368"/>
                        <a:gd name="connsiteX16" fmla="*/ 28114 w 33318"/>
                        <a:gd name="connsiteY16" fmla="*/ 28714 h 50368"/>
                        <a:gd name="connsiteX17" fmla="*/ 21565 w 33318"/>
                        <a:gd name="connsiteY17" fmla="*/ 24781 h 50368"/>
                        <a:gd name="connsiteX18" fmla="*/ 28957 w 33318"/>
                        <a:gd name="connsiteY18" fmla="*/ 20453 h 50368"/>
                        <a:gd name="connsiteX19" fmla="*/ 31612 w 33318"/>
                        <a:gd name="connsiteY19" fmla="*/ 12597 h 50368"/>
                        <a:gd name="connsiteX20" fmla="*/ 27302 w 33318"/>
                        <a:gd name="connsiteY20" fmla="*/ 1756 h 50368"/>
                        <a:gd name="connsiteX21" fmla="*/ 14953 w 33318"/>
                        <a:gd name="connsiteY21" fmla="*/ -2011 h 50368"/>
                        <a:gd name="connsiteX22" fmla="*/ 2604 w 33318"/>
                        <a:gd name="connsiteY22" fmla="*/ 1756 h 50368"/>
                        <a:gd name="connsiteX23" fmla="*/ -1707 w 33318"/>
                        <a:gd name="connsiteY23" fmla="*/ 12597 h 50368"/>
                        <a:gd name="connsiteX24" fmla="*/ 959 w 33318"/>
                        <a:gd name="connsiteY24" fmla="*/ 20453 h 50368"/>
                        <a:gd name="connsiteX25" fmla="*/ 8383 w 33318"/>
                        <a:gd name="connsiteY25" fmla="*/ 24781 h 50368"/>
                        <a:gd name="connsiteX26" fmla="*/ 5978 w 33318"/>
                        <a:gd name="connsiteY26" fmla="*/ 35154 h 50368"/>
                        <a:gd name="connsiteX27" fmla="*/ 8331 w 33318"/>
                        <a:gd name="connsiteY27" fmla="*/ 29276 h 50368"/>
                        <a:gd name="connsiteX28" fmla="*/ 14953 w 33318"/>
                        <a:gd name="connsiteY28" fmla="*/ 27164 h 50368"/>
                        <a:gd name="connsiteX29" fmla="*/ 21575 w 33318"/>
                        <a:gd name="connsiteY29" fmla="*/ 29276 h 50368"/>
                        <a:gd name="connsiteX30" fmla="*/ 23970 w 33318"/>
                        <a:gd name="connsiteY30" fmla="*/ 35154 h 50368"/>
                        <a:gd name="connsiteX31" fmla="*/ 21575 w 33318"/>
                        <a:gd name="connsiteY31" fmla="*/ 41043 h 50368"/>
                        <a:gd name="connsiteX32" fmla="*/ 14953 w 33318"/>
                        <a:gd name="connsiteY32" fmla="*/ 43156 h 50368"/>
                        <a:gd name="connsiteX33" fmla="*/ 8331 w 33318"/>
                        <a:gd name="connsiteY33" fmla="*/ 41043 h 50368"/>
                        <a:gd name="connsiteX34" fmla="*/ 5978 w 33318"/>
                        <a:gd name="connsiteY34" fmla="*/ 3515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953" y="21993"/>
                          </a:moveTo>
                          <a:cubicBezTo>
                            <a:pt x="11829" y="21993"/>
                            <a:pt x="9372" y="21157"/>
                            <a:pt x="7581" y="19485"/>
                          </a:cubicBezTo>
                          <a:cubicBezTo>
                            <a:pt x="5797" y="17813"/>
                            <a:pt x="4905" y="15517"/>
                            <a:pt x="4905" y="12597"/>
                          </a:cubicBezTo>
                          <a:cubicBezTo>
                            <a:pt x="4905" y="9670"/>
                            <a:pt x="5797" y="7371"/>
                            <a:pt x="7581" y="5699"/>
                          </a:cubicBezTo>
                          <a:cubicBezTo>
                            <a:pt x="9372" y="4027"/>
                            <a:pt x="11829" y="3191"/>
                            <a:pt x="14953" y="3191"/>
                          </a:cubicBezTo>
                          <a:cubicBezTo>
                            <a:pt x="18077" y="3191"/>
                            <a:pt x="20537" y="4031"/>
                            <a:pt x="22335" y="5709"/>
                          </a:cubicBezTo>
                          <a:cubicBezTo>
                            <a:pt x="24140" y="7395"/>
                            <a:pt x="25042" y="9691"/>
                            <a:pt x="25042" y="12597"/>
                          </a:cubicBezTo>
                          <a:cubicBezTo>
                            <a:pt x="25042" y="15517"/>
                            <a:pt x="24147" y="17813"/>
                            <a:pt x="22356" y="19485"/>
                          </a:cubicBezTo>
                          <a:cubicBezTo>
                            <a:pt x="20572" y="21157"/>
                            <a:pt x="18104" y="21993"/>
                            <a:pt x="14953" y="21993"/>
                          </a:cubicBezTo>
                          <a:close/>
                          <a:moveTo>
                            <a:pt x="8383" y="24781"/>
                          </a:moveTo>
                          <a:cubicBezTo>
                            <a:pt x="5565" y="25475"/>
                            <a:pt x="3368" y="26786"/>
                            <a:pt x="1792" y="28714"/>
                          </a:cubicBezTo>
                          <a:cubicBezTo>
                            <a:pt x="223" y="30649"/>
                            <a:pt x="-561" y="33004"/>
                            <a:pt x="-561" y="35779"/>
                          </a:cubicBezTo>
                          <a:cubicBezTo>
                            <a:pt x="-561" y="39656"/>
                            <a:pt x="820" y="42722"/>
                            <a:pt x="3583" y="44976"/>
                          </a:cubicBezTo>
                          <a:cubicBezTo>
                            <a:pt x="6352" y="47231"/>
                            <a:pt x="10142" y="48358"/>
                            <a:pt x="14953" y="48358"/>
                          </a:cubicBezTo>
                          <a:cubicBezTo>
                            <a:pt x="19791" y="48358"/>
                            <a:pt x="23588" y="47231"/>
                            <a:pt x="26344" y="44976"/>
                          </a:cubicBezTo>
                          <a:cubicBezTo>
                            <a:pt x="29100" y="42722"/>
                            <a:pt x="30477" y="39656"/>
                            <a:pt x="30477" y="35779"/>
                          </a:cubicBezTo>
                          <a:cubicBezTo>
                            <a:pt x="30477" y="33004"/>
                            <a:pt x="29690" y="30649"/>
                            <a:pt x="28114" y="28714"/>
                          </a:cubicBezTo>
                          <a:cubicBezTo>
                            <a:pt x="26545" y="26786"/>
                            <a:pt x="24362" y="25475"/>
                            <a:pt x="21565" y="24781"/>
                          </a:cubicBezTo>
                          <a:cubicBezTo>
                            <a:pt x="24730" y="24046"/>
                            <a:pt x="27194" y="22603"/>
                            <a:pt x="28957" y="20453"/>
                          </a:cubicBezTo>
                          <a:cubicBezTo>
                            <a:pt x="30727" y="18309"/>
                            <a:pt x="31612" y="15691"/>
                            <a:pt x="31612" y="12597"/>
                          </a:cubicBezTo>
                          <a:cubicBezTo>
                            <a:pt x="31612" y="7887"/>
                            <a:pt x="30175" y="4273"/>
                            <a:pt x="27302" y="1756"/>
                          </a:cubicBezTo>
                          <a:cubicBezTo>
                            <a:pt x="24428" y="-755"/>
                            <a:pt x="20312" y="-2011"/>
                            <a:pt x="14953" y="-2011"/>
                          </a:cubicBezTo>
                          <a:cubicBezTo>
                            <a:pt x="9601" y="-2011"/>
                            <a:pt x="5485" y="-755"/>
                            <a:pt x="2604" y="1756"/>
                          </a:cubicBezTo>
                          <a:cubicBezTo>
                            <a:pt x="-270" y="4273"/>
                            <a:pt x="-1707" y="7887"/>
                            <a:pt x="-1707" y="12597"/>
                          </a:cubicBezTo>
                          <a:cubicBezTo>
                            <a:pt x="-1707" y="15691"/>
                            <a:pt x="-818" y="18309"/>
                            <a:pt x="959" y="20453"/>
                          </a:cubicBezTo>
                          <a:cubicBezTo>
                            <a:pt x="2743" y="22603"/>
                            <a:pt x="5218" y="24046"/>
                            <a:pt x="8383" y="24781"/>
                          </a:cubicBezTo>
                          <a:close/>
                          <a:moveTo>
                            <a:pt x="5978" y="35154"/>
                          </a:moveTo>
                          <a:cubicBezTo>
                            <a:pt x="5978" y="32643"/>
                            <a:pt x="6762" y="30684"/>
                            <a:pt x="8331" y="29276"/>
                          </a:cubicBezTo>
                          <a:cubicBezTo>
                            <a:pt x="9906" y="27868"/>
                            <a:pt x="12114" y="27164"/>
                            <a:pt x="14953" y="27164"/>
                          </a:cubicBezTo>
                          <a:cubicBezTo>
                            <a:pt x="17778" y="27164"/>
                            <a:pt x="19985" y="27868"/>
                            <a:pt x="21575" y="29276"/>
                          </a:cubicBezTo>
                          <a:cubicBezTo>
                            <a:pt x="23172" y="30684"/>
                            <a:pt x="23970" y="32643"/>
                            <a:pt x="23970" y="35154"/>
                          </a:cubicBezTo>
                          <a:cubicBezTo>
                            <a:pt x="23970" y="37672"/>
                            <a:pt x="23172" y="39635"/>
                            <a:pt x="21575" y="41043"/>
                          </a:cubicBezTo>
                          <a:cubicBezTo>
                            <a:pt x="19985" y="42451"/>
                            <a:pt x="17778" y="43156"/>
                            <a:pt x="14953" y="43156"/>
                          </a:cubicBezTo>
                          <a:cubicBezTo>
                            <a:pt x="12114" y="43156"/>
                            <a:pt x="9906" y="42451"/>
                            <a:pt x="8331" y="41043"/>
                          </a:cubicBezTo>
                          <a:cubicBezTo>
                            <a:pt x="6762" y="39635"/>
                            <a:pt x="5978" y="37672"/>
                            <a:pt x="5978" y="3515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30" name="자유형 2029">
                      <a:extLst>
                        <a:ext uri="{FF2B5EF4-FFF2-40B4-BE49-F238E27FC236}">
                          <a16:creationId xmlns:a16="http://schemas.microsoft.com/office/drawing/2014/main" id="{A34EC358-6445-3B2F-AD1D-7D0118A720A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31544" y="17209666"/>
                      <a:ext cx="33579" cy="50368"/>
                    </a:xfrm>
                    <a:custGeom>
                      <a:avLst/>
                      <a:gdLst>
                        <a:gd name="connsiteX0" fmla="*/ 15084 w 33579"/>
                        <a:gd name="connsiteY0" fmla="*/ 43156 h 50368"/>
                        <a:gd name="connsiteX1" fmla="*/ 7452 w 33579"/>
                        <a:gd name="connsiteY1" fmla="*/ 38161 h 50368"/>
                        <a:gd name="connsiteX2" fmla="*/ 4901 w 33579"/>
                        <a:gd name="connsiteY2" fmla="*/ 23158 h 50368"/>
                        <a:gd name="connsiteX3" fmla="*/ 7452 w 33579"/>
                        <a:gd name="connsiteY3" fmla="*/ 8186 h 50368"/>
                        <a:gd name="connsiteX4" fmla="*/ 15084 w 33579"/>
                        <a:gd name="connsiteY4" fmla="*/ 3191 h 50368"/>
                        <a:gd name="connsiteX5" fmla="*/ 22747 w 33579"/>
                        <a:gd name="connsiteY5" fmla="*/ 8186 h 50368"/>
                        <a:gd name="connsiteX6" fmla="*/ 25308 w 33579"/>
                        <a:gd name="connsiteY6" fmla="*/ 23158 h 50368"/>
                        <a:gd name="connsiteX7" fmla="*/ 22747 w 33579"/>
                        <a:gd name="connsiteY7" fmla="*/ 38161 h 50368"/>
                        <a:gd name="connsiteX8" fmla="*/ 15084 w 33579"/>
                        <a:gd name="connsiteY8" fmla="*/ 43156 h 50368"/>
                        <a:gd name="connsiteX9" fmla="*/ 15084 w 33579"/>
                        <a:gd name="connsiteY9" fmla="*/ 48358 h 50368"/>
                        <a:gd name="connsiteX10" fmla="*/ 27568 w 33579"/>
                        <a:gd name="connsiteY10" fmla="*/ 41897 h 50368"/>
                        <a:gd name="connsiteX11" fmla="*/ 31878 w 33579"/>
                        <a:gd name="connsiteY11" fmla="*/ 23158 h 50368"/>
                        <a:gd name="connsiteX12" fmla="*/ 27568 w 33579"/>
                        <a:gd name="connsiteY12" fmla="*/ 4440 h 50368"/>
                        <a:gd name="connsiteX13" fmla="*/ 15084 w 33579"/>
                        <a:gd name="connsiteY13" fmla="*/ -2011 h 50368"/>
                        <a:gd name="connsiteX14" fmla="*/ 2610 w 33579"/>
                        <a:gd name="connsiteY14" fmla="*/ 4440 h 50368"/>
                        <a:gd name="connsiteX15" fmla="*/ -1701 w 33579"/>
                        <a:gd name="connsiteY15" fmla="*/ 23158 h 50368"/>
                        <a:gd name="connsiteX16" fmla="*/ 2610 w 33579"/>
                        <a:gd name="connsiteY16" fmla="*/ 41897 h 50368"/>
                        <a:gd name="connsiteX17" fmla="*/ 15084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84" y="43156"/>
                          </a:moveTo>
                          <a:cubicBezTo>
                            <a:pt x="11703" y="43156"/>
                            <a:pt x="9159" y="41491"/>
                            <a:pt x="7452" y="38161"/>
                          </a:cubicBezTo>
                          <a:cubicBezTo>
                            <a:pt x="5751" y="34839"/>
                            <a:pt x="4901" y="29838"/>
                            <a:pt x="4901" y="23158"/>
                          </a:cubicBezTo>
                          <a:cubicBezTo>
                            <a:pt x="4901" y="16506"/>
                            <a:pt x="5751" y="11515"/>
                            <a:pt x="7452" y="8186"/>
                          </a:cubicBezTo>
                          <a:cubicBezTo>
                            <a:pt x="9159" y="4856"/>
                            <a:pt x="11703" y="3191"/>
                            <a:pt x="15084" y="3191"/>
                          </a:cubicBezTo>
                          <a:cubicBezTo>
                            <a:pt x="18492" y="3191"/>
                            <a:pt x="21046" y="4856"/>
                            <a:pt x="22747" y="8186"/>
                          </a:cubicBezTo>
                          <a:cubicBezTo>
                            <a:pt x="24455" y="11515"/>
                            <a:pt x="25308" y="16506"/>
                            <a:pt x="25308" y="23158"/>
                          </a:cubicBezTo>
                          <a:cubicBezTo>
                            <a:pt x="25308" y="29838"/>
                            <a:pt x="24455" y="34839"/>
                            <a:pt x="22747" y="38161"/>
                          </a:cubicBezTo>
                          <a:cubicBezTo>
                            <a:pt x="21046" y="41491"/>
                            <a:pt x="18492" y="43156"/>
                            <a:pt x="15084" y="43156"/>
                          </a:cubicBezTo>
                          <a:close/>
                          <a:moveTo>
                            <a:pt x="15084" y="48358"/>
                          </a:moveTo>
                          <a:cubicBezTo>
                            <a:pt x="20533" y="48358"/>
                            <a:pt x="24694" y="46204"/>
                            <a:pt x="27568" y="41897"/>
                          </a:cubicBezTo>
                          <a:cubicBezTo>
                            <a:pt x="30442" y="37596"/>
                            <a:pt x="31878" y="31350"/>
                            <a:pt x="31878" y="23158"/>
                          </a:cubicBezTo>
                          <a:cubicBezTo>
                            <a:pt x="31878" y="14987"/>
                            <a:pt x="30442" y="8747"/>
                            <a:pt x="27568" y="4440"/>
                          </a:cubicBezTo>
                          <a:cubicBezTo>
                            <a:pt x="24694" y="139"/>
                            <a:pt x="20533" y="-2011"/>
                            <a:pt x="15084" y="-2011"/>
                          </a:cubicBezTo>
                          <a:cubicBezTo>
                            <a:pt x="9642" y="-2011"/>
                            <a:pt x="5484" y="139"/>
                            <a:pt x="2610" y="4440"/>
                          </a:cubicBezTo>
                          <a:cubicBezTo>
                            <a:pt x="-264" y="8747"/>
                            <a:pt x="-1701" y="14987"/>
                            <a:pt x="-1701" y="23158"/>
                          </a:cubicBezTo>
                          <a:cubicBezTo>
                            <a:pt x="-1701" y="31350"/>
                            <a:pt x="-264" y="37596"/>
                            <a:pt x="2610" y="41897"/>
                          </a:cubicBezTo>
                          <a:cubicBezTo>
                            <a:pt x="5484" y="46204"/>
                            <a:pt x="9642" y="48358"/>
                            <a:pt x="15084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31" name="자유형 2030">
                      <a:extLst>
                        <a:ext uri="{FF2B5EF4-FFF2-40B4-BE49-F238E27FC236}">
                          <a16:creationId xmlns:a16="http://schemas.microsoft.com/office/drawing/2014/main" id="{5D867F24-49B3-2043-1A14-AC0160131B6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73941" y="17209666"/>
                      <a:ext cx="33579" cy="50368"/>
                    </a:xfrm>
                    <a:custGeom>
                      <a:avLst/>
                      <a:gdLst>
                        <a:gd name="connsiteX0" fmla="*/ 15090 w 33579"/>
                        <a:gd name="connsiteY0" fmla="*/ 43156 h 50368"/>
                        <a:gd name="connsiteX1" fmla="*/ 7458 w 33579"/>
                        <a:gd name="connsiteY1" fmla="*/ 38161 h 50368"/>
                        <a:gd name="connsiteX2" fmla="*/ 4907 w 33579"/>
                        <a:gd name="connsiteY2" fmla="*/ 23158 h 50368"/>
                        <a:gd name="connsiteX3" fmla="*/ 7458 w 33579"/>
                        <a:gd name="connsiteY3" fmla="*/ 8186 h 50368"/>
                        <a:gd name="connsiteX4" fmla="*/ 15090 w 33579"/>
                        <a:gd name="connsiteY4" fmla="*/ 3191 h 50368"/>
                        <a:gd name="connsiteX5" fmla="*/ 22753 w 33579"/>
                        <a:gd name="connsiteY5" fmla="*/ 8186 h 50368"/>
                        <a:gd name="connsiteX6" fmla="*/ 25315 w 33579"/>
                        <a:gd name="connsiteY6" fmla="*/ 23158 h 50368"/>
                        <a:gd name="connsiteX7" fmla="*/ 22753 w 33579"/>
                        <a:gd name="connsiteY7" fmla="*/ 38161 h 50368"/>
                        <a:gd name="connsiteX8" fmla="*/ 15090 w 33579"/>
                        <a:gd name="connsiteY8" fmla="*/ 43156 h 50368"/>
                        <a:gd name="connsiteX9" fmla="*/ 15090 w 33579"/>
                        <a:gd name="connsiteY9" fmla="*/ 48358 h 50368"/>
                        <a:gd name="connsiteX10" fmla="*/ 27574 w 33579"/>
                        <a:gd name="connsiteY10" fmla="*/ 41897 h 50368"/>
                        <a:gd name="connsiteX11" fmla="*/ 31885 w 33579"/>
                        <a:gd name="connsiteY11" fmla="*/ 23158 h 50368"/>
                        <a:gd name="connsiteX12" fmla="*/ 27574 w 33579"/>
                        <a:gd name="connsiteY12" fmla="*/ 4440 h 50368"/>
                        <a:gd name="connsiteX13" fmla="*/ 15090 w 33579"/>
                        <a:gd name="connsiteY13" fmla="*/ -2011 h 50368"/>
                        <a:gd name="connsiteX14" fmla="*/ 2616 w 33579"/>
                        <a:gd name="connsiteY14" fmla="*/ 4440 h 50368"/>
                        <a:gd name="connsiteX15" fmla="*/ -1694 w 33579"/>
                        <a:gd name="connsiteY15" fmla="*/ 23158 h 50368"/>
                        <a:gd name="connsiteX16" fmla="*/ 2616 w 33579"/>
                        <a:gd name="connsiteY16" fmla="*/ 41897 h 50368"/>
                        <a:gd name="connsiteX17" fmla="*/ 15090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090" y="43156"/>
                          </a:moveTo>
                          <a:cubicBezTo>
                            <a:pt x="11710" y="43156"/>
                            <a:pt x="9166" y="41491"/>
                            <a:pt x="7458" y="38161"/>
                          </a:cubicBezTo>
                          <a:cubicBezTo>
                            <a:pt x="5757" y="34839"/>
                            <a:pt x="4907" y="29838"/>
                            <a:pt x="4907" y="23158"/>
                          </a:cubicBezTo>
                          <a:cubicBezTo>
                            <a:pt x="4907" y="16506"/>
                            <a:pt x="5757" y="11515"/>
                            <a:pt x="7458" y="8186"/>
                          </a:cubicBezTo>
                          <a:cubicBezTo>
                            <a:pt x="9166" y="4856"/>
                            <a:pt x="11710" y="3191"/>
                            <a:pt x="15090" y="3191"/>
                          </a:cubicBezTo>
                          <a:cubicBezTo>
                            <a:pt x="18498" y="3191"/>
                            <a:pt x="21053" y="4856"/>
                            <a:pt x="22753" y="8186"/>
                          </a:cubicBezTo>
                          <a:cubicBezTo>
                            <a:pt x="24461" y="11515"/>
                            <a:pt x="25315" y="16506"/>
                            <a:pt x="25315" y="23158"/>
                          </a:cubicBezTo>
                          <a:cubicBezTo>
                            <a:pt x="25315" y="29838"/>
                            <a:pt x="24461" y="34839"/>
                            <a:pt x="22753" y="38161"/>
                          </a:cubicBezTo>
                          <a:cubicBezTo>
                            <a:pt x="21053" y="41491"/>
                            <a:pt x="18498" y="43156"/>
                            <a:pt x="15090" y="43156"/>
                          </a:cubicBezTo>
                          <a:close/>
                          <a:moveTo>
                            <a:pt x="15090" y="48358"/>
                          </a:moveTo>
                          <a:cubicBezTo>
                            <a:pt x="20539" y="48358"/>
                            <a:pt x="24700" y="46204"/>
                            <a:pt x="27574" y="41897"/>
                          </a:cubicBezTo>
                          <a:cubicBezTo>
                            <a:pt x="30448" y="37596"/>
                            <a:pt x="31885" y="31350"/>
                            <a:pt x="31885" y="23158"/>
                          </a:cubicBezTo>
                          <a:cubicBezTo>
                            <a:pt x="31885" y="14987"/>
                            <a:pt x="30448" y="8747"/>
                            <a:pt x="27574" y="4440"/>
                          </a:cubicBezTo>
                          <a:cubicBezTo>
                            <a:pt x="24700" y="139"/>
                            <a:pt x="20539" y="-2011"/>
                            <a:pt x="15090" y="-2011"/>
                          </a:cubicBezTo>
                          <a:cubicBezTo>
                            <a:pt x="9648" y="-2011"/>
                            <a:pt x="5490" y="139"/>
                            <a:pt x="2616" y="4440"/>
                          </a:cubicBezTo>
                          <a:cubicBezTo>
                            <a:pt x="-257" y="8747"/>
                            <a:pt x="-1694" y="14987"/>
                            <a:pt x="-1694" y="23158"/>
                          </a:cubicBezTo>
                          <a:cubicBezTo>
                            <a:pt x="-1694" y="31350"/>
                            <a:pt x="-257" y="37596"/>
                            <a:pt x="2616" y="41897"/>
                          </a:cubicBezTo>
                          <a:cubicBezTo>
                            <a:pt x="5490" y="46204"/>
                            <a:pt x="9648" y="48358"/>
                            <a:pt x="15090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32" name="그래픽 358">
                  <a:extLst>
                    <a:ext uri="{FF2B5EF4-FFF2-40B4-BE49-F238E27FC236}">
                      <a16:creationId xmlns:a16="http://schemas.microsoft.com/office/drawing/2014/main" id="{F0F5B792-72BD-EE83-79AC-1D792380ACD0}"/>
                    </a:ext>
                  </a:extLst>
                </p:cNvPr>
                <p:cNvGrpSpPr/>
                <p:nvPr/>
              </p:nvGrpSpPr>
              <p:grpSpPr>
                <a:xfrm>
                  <a:off x="21303988" y="15389852"/>
                  <a:ext cx="157844" cy="1870183"/>
                  <a:chOff x="21303988" y="15389852"/>
                  <a:chExt cx="157844" cy="1870183"/>
                </a:xfrm>
              </p:grpSpPr>
              <p:sp>
                <p:nvSpPr>
                  <p:cNvPr id="2033" name="자유형 2032">
                    <a:extLst>
                      <a:ext uri="{FF2B5EF4-FFF2-40B4-BE49-F238E27FC236}">
                        <a16:creationId xmlns:a16="http://schemas.microsoft.com/office/drawing/2014/main" id="{C02E866A-1A6C-E45D-7681-6F316528AB7F}"/>
                      </a:ext>
                    </a:extLst>
                  </p:cNvPr>
                  <p:cNvSpPr/>
                  <p:nvPr/>
                </p:nvSpPr>
                <p:spPr>
                  <a:xfrm>
                    <a:off x="21381465" y="15389852"/>
                    <a:ext cx="6663" cy="1772029"/>
                  </a:xfrm>
                  <a:custGeom>
                    <a:avLst/>
                    <a:gdLst>
                      <a:gd name="connsiteX0" fmla="*/ 0 w 6663"/>
                      <a:gd name="connsiteY0" fmla="*/ 1772029 h 1772029"/>
                      <a:gd name="connsiteX1" fmla="*/ 0 w 6663"/>
                      <a:gd name="connsiteY1" fmla="*/ 0 h 17720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1772029">
                        <a:moveTo>
                          <a:pt x="0" y="1772029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34" name="자유형 2033">
                    <a:extLst>
                      <a:ext uri="{FF2B5EF4-FFF2-40B4-BE49-F238E27FC236}">
                        <a16:creationId xmlns:a16="http://schemas.microsoft.com/office/drawing/2014/main" id="{9AD0A653-2351-E7F3-D24E-DF9E79650F4E}"/>
                      </a:ext>
                    </a:extLst>
                  </p:cNvPr>
                  <p:cNvSpPr/>
                  <p:nvPr/>
                </p:nvSpPr>
                <p:spPr>
                  <a:xfrm>
                    <a:off x="21381465" y="17161881"/>
                    <a:ext cx="6663" cy="23306"/>
                  </a:xfrm>
                  <a:custGeom>
                    <a:avLst/>
                    <a:gdLst>
                      <a:gd name="connsiteX0" fmla="*/ 399 w 6663"/>
                      <a:gd name="connsiteY0" fmla="*/ 308 h 23306"/>
                      <a:gd name="connsiteX1" fmla="*/ 399 w 6663"/>
                      <a:gd name="connsiteY1" fmla="*/ 23614 h 233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6663" h="23306">
                        <a:moveTo>
                          <a:pt x="399" y="308"/>
                        </a:moveTo>
                        <a:lnTo>
                          <a:pt x="399" y="236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35" name="그래픽 358">
                    <a:extLst>
                      <a:ext uri="{FF2B5EF4-FFF2-40B4-BE49-F238E27FC236}">
                        <a16:creationId xmlns:a16="http://schemas.microsoft.com/office/drawing/2014/main" id="{B738F5B6-7477-0476-5D7B-7E62391B8C23}"/>
                      </a:ext>
                    </a:extLst>
                  </p:cNvPr>
                  <p:cNvGrpSpPr/>
                  <p:nvPr/>
                </p:nvGrpSpPr>
                <p:grpSpPr>
                  <a:xfrm>
                    <a:off x="21303988" y="17209666"/>
                    <a:ext cx="157844" cy="50368"/>
                    <a:chOff x="21303988" y="17209666"/>
                    <a:chExt cx="157844" cy="50368"/>
                  </a:xfrm>
                  <a:solidFill>
                    <a:srgbClr val="000000"/>
                  </a:solidFill>
                </p:grpSpPr>
                <p:sp>
                  <p:nvSpPr>
                    <p:cNvPr id="2036" name="자유형 2035">
                      <a:extLst>
                        <a:ext uri="{FF2B5EF4-FFF2-40B4-BE49-F238E27FC236}">
                          <a16:creationId xmlns:a16="http://schemas.microsoft.com/office/drawing/2014/main" id="{F6692BED-EB4D-B187-6057-98992CA8AF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03988" y="17210540"/>
                      <a:ext cx="28924" cy="48547"/>
                    </a:xfrm>
                    <a:custGeom>
                      <a:avLst/>
                      <a:gdLst>
                        <a:gd name="connsiteX0" fmla="*/ -755 w 28924"/>
                        <a:gd name="connsiteY0" fmla="*/ 3510 h 48547"/>
                        <a:gd name="connsiteX1" fmla="*/ 9980 w 28924"/>
                        <a:gd name="connsiteY1" fmla="*/ 3510 h 48547"/>
                        <a:gd name="connsiteX2" fmla="*/ 9980 w 28924"/>
                        <a:gd name="connsiteY2" fmla="*/ 40551 h 48547"/>
                        <a:gd name="connsiteX3" fmla="*/ -1703 w 28924"/>
                        <a:gd name="connsiteY3" fmla="*/ 38210 h 48547"/>
                        <a:gd name="connsiteX4" fmla="*/ -1703 w 28924"/>
                        <a:gd name="connsiteY4" fmla="*/ 44192 h 48547"/>
                        <a:gd name="connsiteX5" fmla="*/ 9917 w 28924"/>
                        <a:gd name="connsiteY5" fmla="*/ 46534 h 48547"/>
                        <a:gd name="connsiteX6" fmla="*/ 16487 w 28924"/>
                        <a:gd name="connsiteY6" fmla="*/ 46534 h 48547"/>
                        <a:gd name="connsiteX7" fmla="*/ 16487 w 28924"/>
                        <a:gd name="connsiteY7" fmla="*/ 3510 h 48547"/>
                        <a:gd name="connsiteX8" fmla="*/ 27222 w 28924"/>
                        <a:gd name="connsiteY8" fmla="*/ 3510 h 48547"/>
                        <a:gd name="connsiteX9" fmla="*/ 27222 w 28924"/>
                        <a:gd name="connsiteY9" fmla="*/ -2014 h 48547"/>
                        <a:gd name="connsiteX10" fmla="*/ -755 w 28924"/>
                        <a:gd name="connsiteY10" fmla="*/ -2014 h 48547"/>
                        <a:gd name="connsiteX11" fmla="*/ -755 w 28924"/>
                        <a:gd name="connsiteY11" fmla="*/ 351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755" y="3510"/>
                          </a:moveTo>
                          <a:lnTo>
                            <a:pt x="9980" y="3510"/>
                          </a:lnTo>
                          <a:lnTo>
                            <a:pt x="9980" y="40551"/>
                          </a:lnTo>
                          <a:lnTo>
                            <a:pt x="-1703" y="38210"/>
                          </a:lnTo>
                          <a:lnTo>
                            <a:pt x="-1703" y="44192"/>
                          </a:lnTo>
                          <a:lnTo>
                            <a:pt x="9917" y="46534"/>
                          </a:lnTo>
                          <a:lnTo>
                            <a:pt x="16487" y="46534"/>
                          </a:lnTo>
                          <a:lnTo>
                            <a:pt x="16487" y="3510"/>
                          </a:lnTo>
                          <a:lnTo>
                            <a:pt x="27222" y="3510"/>
                          </a:lnTo>
                          <a:lnTo>
                            <a:pt x="27222" y="-2014"/>
                          </a:lnTo>
                          <a:lnTo>
                            <a:pt x="-755" y="-2014"/>
                          </a:lnTo>
                          <a:lnTo>
                            <a:pt x="-755" y="351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37" name="자유형 2036">
                      <a:extLst>
                        <a:ext uri="{FF2B5EF4-FFF2-40B4-BE49-F238E27FC236}">
                          <a16:creationId xmlns:a16="http://schemas.microsoft.com/office/drawing/2014/main" id="{4C3E8353-63D9-E0E1-5901-5D7FCE6463C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43459" y="17209666"/>
                      <a:ext cx="33579" cy="50368"/>
                    </a:xfrm>
                    <a:custGeom>
                      <a:avLst/>
                      <a:gdLst>
                        <a:gd name="connsiteX0" fmla="*/ 15146 w 33579"/>
                        <a:gd name="connsiteY0" fmla="*/ 43156 h 50368"/>
                        <a:gd name="connsiteX1" fmla="*/ 7513 w 33579"/>
                        <a:gd name="connsiteY1" fmla="*/ 38161 h 50368"/>
                        <a:gd name="connsiteX2" fmla="*/ 4962 w 33579"/>
                        <a:gd name="connsiteY2" fmla="*/ 23158 h 50368"/>
                        <a:gd name="connsiteX3" fmla="*/ 7513 w 33579"/>
                        <a:gd name="connsiteY3" fmla="*/ 8186 h 50368"/>
                        <a:gd name="connsiteX4" fmla="*/ 15146 w 33579"/>
                        <a:gd name="connsiteY4" fmla="*/ 3191 h 50368"/>
                        <a:gd name="connsiteX5" fmla="*/ 22809 w 33579"/>
                        <a:gd name="connsiteY5" fmla="*/ 8186 h 50368"/>
                        <a:gd name="connsiteX6" fmla="*/ 25370 w 33579"/>
                        <a:gd name="connsiteY6" fmla="*/ 23158 h 50368"/>
                        <a:gd name="connsiteX7" fmla="*/ 22809 w 33579"/>
                        <a:gd name="connsiteY7" fmla="*/ 38161 h 50368"/>
                        <a:gd name="connsiteX8" fmla="*/ 15146 w 33579"/>
                        <a:gd name="connsiteY8" fmla="*/ 43156 h 50368"/>
                        <a:gd name="connsiteX9" fmla="*/ 15146 w 33579"/>
                        <a:gd name="connsiteY9" fmla="*/ 48358 h 50368"/>
                        <a:gd name="connsiteX10" fmla="*/ 27630 w 33579"/>
                        <a:gd name="connsiteY10" fmla="*/ 41897 h 50368"/>
                        <a:gd name="connsiteX11" fmla="*/ 31940 w 33579"/>
                        <a:gd name="connsiteY11" fmla="*/ 23158 h 50368"/>
                        <a:gd name="connsiteX12" fmla="*/ 27630 w 33579"/>
                        <a:gd name="connsiteY12" fmla="*/ 4440 h 50368"/>
                        <a:gd name="connsiteX13" fmla="*/ 15146 w 33579"/>
                        <a:gd name="connsiteY13" fmla="*/ -2011 h 50368"/>
                        <a:gd name="connsiteX14" fmla="*/ 2672 w 33579"/>
                        <a:gd name="connsiteY14" fmla="*/ 4440 h 50368"/>
                        <a:gd name="connsiteX15" fmla="*/ -1639 w 33579"/>
                        <a:gd name="connsiteY15" fmla="*/ 23158 h 50368"/>
                        <a:gd name="connsiteX16" fmla="*/ 2672 w 33579"/>
                        <a:gd name="connsiteY16" fmla="*/ 41897 h 50368"/>
                        <a:gd name="connsiteX17" fmla="*/ 15146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46" y="43156"/>
                          </a:moveTo>
                          <a:cubicBezTo>
                            <a:pt x="11765" y="43156"/>
                            <a:pt x="9221" y="41491"/>
                            <a:pt x="7513" y="38161"/>
                          </a:cubicBezTo>
                          <a:cubicBezTo>
                            <a:pt x="5813" y="34839"/>
                            <a:pt x="4962" y="29838"/>
                            <a:pt x="4962" y="23158"/>
                          </a:cubicBezTo>
                          <a:cubicBezTo>
                            <a:pt x="4962" y="16506"/>
                            <a:pt x="5813" y="11515"/>
                            <a:pt x="7513" y="8186"/>
                          </a:cubicBezTo>
                          <a:cubicBezTo>
                            <a:pt x="9221" y="4856"/>
                            <a:pt x="11765" y="3191"/>
                            <a:pt x="15146" y="3191"/>
                          </a:cubicBezTo>
                          <a:cubicBezTo>
                            <a:pt x="18554" y="3191"/>
                            <a:pt x="21108" y="4856"/>
                            <a:pt x="22809" y="8186"/>
                          </a:cubicBezTo>
                          <a:cubicBezTo>
                            <a:pt x="24516" y="11515"/>
                            <a:pt x="25370" y="16506"/>
                            <a:pt x="25370" y="23158"/>
                          </a:cubicBezTo>
                          <a:cubicBezTo>
                            <a:pt x="25370" y="29838"/>
                            <a:pt x="24516" y="34839"/>
                            <a:pt x="22809" y="38161"/>
                          </a:cubicBezTo>
                          <a:cubicBezTo>
                            <a:pt x="21108" y="41491"/>
                            <a:pt x="18554" y="43156"/>
                            <a:pt x="15146" y="43156"/>
                          </a:cubicBezTo>
                          <a:close/>
                          <a:moveTo>
                            <a:pt x="15146" y="48358"/>
                          </a:moveTo>
                          <a:cubicBezTo>
                            <a:pt x="20595" y="48358"/>
                            <a:pt x="24756" y="46204"/>
                            <a:pt x="27630" y="41897"/>
                          </a:cubicBezTo>
                          <a:cubicBezTo>
                            <a:pt x="30503" y="37596"/>
                            <a:pt x="31940" y="31350"/>
                            <a:pt x="31940" y="23158"/>
                          </a:cubicBezTo>
                          <a:cubicBezTo>
                            <a:pt x="31940" y="14987"/>
                            <a:pt x="30503" y="8747"/>
                            <a:pt x="27630" y="4440"/>
                          </a:cubicBezTo>
                          <a:cubicBezTo>
                            <a:pt x="24756" y="139"/>
                            <a:pt x="20595" y="-2011"/>
                            <a:pt x="15146" y="-2011"/>
                          </a:cubicBezTo>
                          <a:cubicBezTo>
                            <a:pt x="9703" y="-2011"/>
                            <a:pt x="5546" y="139"/>
                            <a:pt x="2672" y="4440"/>
                          </a:cubicBezTo>
                          <a:cubicBezTo>
                            <a:pt x="-202" y="8747"/>
                            <a:pt x="-1639" y="14987"/>
                            <a:pt x="-1639" y="23158"/>
                          </a:cubicBezTo>
                          <a:cubicBezTo>
                            <a:pt x="-1639" y="31350"/>
                            <a:pt x="-202" y="37596"/>
                            <a:pt x="2672" y="41897"/>
                          </a:cubicBezTo>
                          <a:cubicBezTo>
                            <a:pt x="5546" y="46204"/>
                            <a:pt x="9703" y="48358"/>
                            <a:pt x="15146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38" name="자유형 2037">
                      <a:extLst>
                        <a:ext uri="{FF2B5EF4-FFF2-40B4-BE49-F238E27FC236}">
                          <a16:creationId xmlns:a16="http://schemas.microsoft.com/office/drawing/2014/main" id="{BE5005DD-CF7B-DCC1-5691-8DFCFD7A40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385856" y="17209666"/>
                      <a:ext cx="33579" cy="50368"/>
                    </a:xfrm>
                    <a:custGeom>
                      <a:avLst/>
                      <a:gdLst>
                        <a:gd name="connsiteX0" fmla="*/ 15152 w 33579"/>
                        <a:gd name="connsiteY0" fmla="*/ 43156 h 50368"/>
                        <a:gd name="connsiteX1" fmla="*/ 7520 w 33579"/>
                        <a:gd name="connsiteY1" fmla="*/ 38161 h 50368"/>
                        <a:gd name="connsiteX2" fmla="*/ 4969 w 33579"/>
                        <a:gd name="connsiteY2" fmla="*/ 23158 h 50368"/>
                        <a:gd name="connsiteX3" fmla="*/ 7520 w 33579"/>
                        <a:gd name="connsiteY3" fmla="*/ 8186 h 50368"/>
                        <a:gd name="connsiteX4" fmla="*/ 15152 w 33579"/>
                        <a:gd name="connsiteY4" fmla="*/ 3191 h 50368"/>
                        <a:gd name="connsiteX5" fmla="*/ 22815 w 33579"/>
                        <a:gd name="connsiteY5" fmla="*/ 8186 h 50368"/>
                        <a:gd name="connsiteX6" fmla="*/ 25377 w 33579"/>
                        <a:gd name="connsiteY6" fmla="*/ 23158 h 50368"/>
                        <a:gd name="connsiteX7" fmla="*/ 22815 w 33579"/>
                        <a:gd name="connsiteY7" fmla="*/ 38161 h 50368"/>
                        <a:gd name="connsiteX8" fmla="*/ 15152 w 33579"/>
                        <a:gd name="connsiteY8" fmla="*/ 43156 h 50368"/>
                        <a:gd name="connsiteX9" fmla="*/ 15152 w 33579"/>
                        <a:gd name="connsiteY9" fmla="*/ 48358 h 50368"/>
                        <a:gd name="connsiteX10" fmla="*/ 27636 w 33579"/>
                        <a:gd name="connsiteY10" fmla="*/ 41897 h 50368"/>
                        <a:gd name="connsiteX11" fmla="*/ 31947 w 33579"/>
                        <a:gd name="connsiteY11" fmla="*/ 23158 h 50368"/>
                        <a:gd name="connsiteX12" fmla="*/ 27636 w 33579"/>
                        <a:gd name="connsiteY12" fmla="*/ 4440 h 50368"/>
                        <a:gd name="connsiteX13" fmla="*/ 15152 w 33579"/>
                        <a:gd name="connsiteY13" fmla="*/ -2011 h 50368"/>
                        <a:gd name="connsiteX14" fmla="*/ 2678 w 33579"/>
                        <a:gd name="connsiteY14" fmla="*/ 4440 h 50368"/>
                        <a:gd name="connsiteX15" fmla="*/ -1633 w 33579"/>
                        <a:gd name="connsiteY15" fmla="*/ 23158 h 50368"/>
                        <a:gd name="connsiteX16" fmla="*/ 2678 w 33579"/>
                        <a:gd name="connsiteY16" fmla="*/ 41897 h 50368"/>
                        <a:gd name="connsiteX17" fmla="*/ 15152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52" y="43156"/>
                          </a:moveTo>
                          <a:cubicBezTo>
                            <a:pt x="11771" y="43156"/>
                            <a:pt x="9227" y="41491"/>
                            <a:pt x="7520" y="38161"/>
                          </a:cubicBezTo>
                          <a:cubicBezTo>
                            <a:pt x="5819" y="34839"/>
                            <a:pt x="4969" y="29838"/>
                            <a:pt x="4969" y="23158"/>
                          </a:cubicBezTo>
                          <a:cubicBezTo>
                            <a:pt x="4969" y="16506"/>
                            <a:pt x="5819" y="11515"/>
                            <a:pt x="7520" y="8186"/>
                          </a:cubicBezTo>
                          <a:cubicBezTo>
                            <a:pt x="9227" y="4856"/>
                            <a:pt x="11771" y="3191"/>
                            <a:pt x="15152" y="3191"/>
                          </a:cubicBezTo>
                          <a:cubicBezTo>
                            <a:pt x="18560" y="3191"/>
                            <a:pt x="21115" y="4856"/>
                            <a:pt x="22815" y="8186"/>
                          </a:cubicBezTo>
                          <a:cubicBezTo>
                            <a:pt x="24523" y="11515"/>
                            <a:pt x="25377" y="16506"/>
                            <a:pt x="25377" y="23158"/>
                          </a:cubicBezTo>
                          <a:cubicBezTo>
                            <a:pt x="25377" y="29838"/>
                            <a:pt x="24523" y="34839"/>
                            <a:pt x="22815" y="38161"/>
                          </a:cubicBezTo>
                          <a:cubicBezTo>
                            <a:pt x="21115" y="41491"/>
                            <a:pt x="18560" y="43156"/>
                            <a:pt x="15152" y="43156"/>
                          </a:cubicBezTo>
                          <a:close/>
                          <a:moveTo>
                            <a:pt x="15152" y="48358"/>
                          </a:moveTo>
                          <a:cubicBezTo>
                            <a:pt x="20601" y="48358"/>
                            <a:pt x="24762" y="46204"/>
                            <a:pt x="27636" y="41897"/>
                          </a:cubicBezTo>
                          <a:cubicBezTo>
                            <a:pt x="30510" y="37596"/>
                            <a:pt x="31947" y="31350"/>
                            <a:pt x="31947" y="23158"/>
                          </a:cubicBezTo>
                          <a:cubicBezTo>
                            <a:pt x="31947" y="14987"/>
                            <a:pt x="30510" y="8747"/>
                            <a:pt x="27636" y="4440"/>
                          </a:cubicBezTo>
                          <a:cubicBezTo>
                            <a:pt x="24762" y="139"/>
                            <a:pt x="20601" y="-2011"/>
                            <a:pt x="15152" y="-2011"/>
                          </a:cubicBezTo>
                          <a:cubicBezTo>
                            <a:pt x="9710" y="-2011"/>
                            <a:pt x="5552" y="139"/>
                            <a:pt x="2678" y="4440"/>
                          </a:cubicBezTo>
                          <a:cubicBezTo>
                            <a:pt x="-196" y="8747"/>
                            <a:pt x="-1633" y="14987"/>
                            <a:pt x="-1633" y="23158"/>
                          </a:cubicBezTo>
                          <a:cubicBezTo>
                            <a:pt x="-1633" y="31350"/>
                            <a:pt x="-196" y="37596"/>
                            <a:pt x="2678" y="41897"/>
                          </a:cubicBezTo>
                          <a:cubicBezTo>
                            <a:pt x="5552" y="46204"/>
                            <a:pt x="9710" y="48358"/>
                            <a:pt x="15152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39" name="자유형 2038">
                      <a:extLst>
                        <a:ext uri="{FF2B5EF4-FFF2-40B4-BE49-F238E27FC236}">
                          <a16:creationId xmlns:a16="http://schemas.microsoft.com/office/drawing/2014/main" id="{8F9EBE70-DED1-CF04-7E2E-0A6C4DB27A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428253" y="17209666"/>
                      <a:ext cx="33579" cy="50368"/>
                    </a:xfrm>
                    <a:custGeom>
                      <a:avLst/>
                      <a:gdLst>
                        <a:gd name="connsiteX0" fmla="*/ 15158 w 33579"/>
                        <a:gd name="connsiteY0" fmla="*/ 43156 h 50368"/>
                        <a:gd name="connsiteX1" fmla="*/ 7526 w 33579"/>
                        <a:gd name="connsiteY1" fmla="*/ 38161 h 50368"/>
                        <a:gd name="connsiteX2" fmla="*/ 4975 w 33579"/>
                        <a:gd name="connsiteY2" fmla="*/ 23158 h 50368"/>
                        <a:gd name="connsiteX3" fmla="*/ 7526 w 33579"/>
                        <a:gd name="connsiteY3" fmla="*/ 8186 h 50368"/>
                        <a:gd name="connsiteX4" fmla="*/ 15158 w 33579"/>
                        <a:gd name="connsiteY4" fmla="*/ 3191 h 50368"/>
                        <a:gd name="connsiteX5" fmla="*/ 22822 w 33579"/>
                        <a:gd name="connsiteY5" fmla="*/ 8186 h 50368"/>
                        <a:gd name="connsiteX6" fmla="*/ 25383 w 33579"/>
                        <a:gd name="connsiteY6" fmla="*/ 23158 h 50368"/>
                        <a:gd name="connsiteX7" fmla="*/ 22822 w 33579"/>
                        <a:gd name="connsiteY7" fmla="*/ 38161 h 50368"/>
                        <a:gd name="connsiteX8" fmla="*/ 15158 w 33579"/>
                        <a:gd name="connsiteY8" fmla="*/ 43156 h 50368"/>
                        <a:gd name="connsiteX9" fmla="*/ 15158 w 33579"/>
                        <a:gd name="connsiteY9" fmla="*/ 48358 h 50368"/>
                        <a:gd name="connsiteX10" fmla="*/ 27642 w 33579"/>
                        <a:gd name="connsiteY10" fmla="*/ 41897 h 50368"/>
                        <a:gd name="connsiteX11" fmla="*/ 31953 w 33579"/>
                        <a:gd name="connsiteY11" fmla="*/ 23158 h 50368"/>
                        <a:gd name="connsiteX12" fmla="*/ 27642 w 33579"/>
                        <a:gd name="connsiteY12" fmla="*/ 4440 h 50368"/>
                        <a:gd name="connsiteX13" fmla="*/ 15158 w 33579"/>
                        <a:gd name="connsiteY13" fmla="*/ -2011 h 50368"/>
                        <a:gd name="connsiteX14" fmla="*/ 2684 w 33579"/>
                        <a:gd name="connsiteY14" fmla="*/ 4440 h 50368"/>
                        <a:gd name="connsiteX15" fmla="*/ -1626 w 33579"/>
                        <a:gd name="connsiteY15" fmla="*/ 23158 h 50368"/>
                        <a:gd name="connsiteX16" fmla="*/ 2684 w 33579"/>
                        <a:gd name="connsiteY16" fmla="*/ 41897 h 50368"/>
                        <a:gd name="connsiteX17" fmla="*/ 15158 w 33579"/>
                        <a:gd name="connsiteY17" fmla="*/ 4835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5158" y="43156"/>
                          </a:moveTo>
                          <a:cubicBezTo>
                            <a:pt x="11778" y="43156"/>
                            <a:pt x="9234" y="41491"/>
                            <a:pt x="7526" y="38161"/>
                          </a:cubicBezTo>
                          <a:cubicBezTo>
                            <a:pt x="5826" y="34839"/>
                            <a:pt x="4975" y="29838"/>
                            <a:pt x="4975" y="23158"/>
                          </a:cubicBezTo>
                          <a:cubicBezTo>
                            <a:pt x="4975" y="16506"/>
                            <a:pt x="5826" y="11515"/>
                            <a:pt x="7526" y="8186"/>
                          </a:cubicBezTo>
                          <a:cubicBezTo>
                            <a:pt x="9234" y="4856"/>
                            <a:pt x="11778" y="3191"/>
                            <a:pt x="15158" y="3191"/>
                          </a:cubicBezTo>
                          <a:cubicBezTo>
                            <a:pt x="18566" y="3191"/>
                            <a:pt x="21121" y="4856"/>
                            <a:pt x="22822" y="8186"/>
                          </a:cubicBezTo>
                          <a:cubicBezTo>
                            <a:pt x="24529" y="11515"/>
                            <a:pt x="25383" y="16506"/>
                            <a:pt x="25383" y="23158"/>
                          </a:cubicBezTo>
                          <a:cubicBezTo>
                            <a:pt x="25383" y="29838"/>
                            <a:pt x="24529" y="34839"/>
                            <a:pt x="22822" y="38161"/>
                          </a:cubicBezTo>
                          <a:cubicBezTo>
                            <a:pt x="21121" y="41491"/>
                            <a:pt x="18566" y="43156"/>
                            <a:pt x="15158" y="43156"/>
                          </a:cubicBezTo>
                          <a:close/>
                          <a:moveTo>
                            <a:pt x="15158" y="48358"/>
                          </a:moveTo>
                          <a:cubicBezTo>
                            <a:pt x="20607" y="48358"/>
                            <a:pt x="24769" y="46204"/>
                            <a:pt x="27642" y="41897"/>
                          </a:cubicBezTo>
                          <a:cubicBezTo>
                            <a:pt x="30516" y="37596"/>
                            <a:pt x="31953" y="31350"/>
                            <a:pt x="31953" y="23158"/>
                          </a:cubicBezTo>
                          <a:cubicBezTo>
                            <a:pt x="31953" y="14987"/>
                            <a:pt x="30516" y="8747"/>
                            <a:pt x="27642" y="4440"/>
                          </a:cubicBezTo>
                          <a:cubicBezTo>
                            <a:pt x="24769" y="139"/>
                            <a:pt x="20607" y="-2011"/>
                            <a:pt x="15158" y="-2011"/>
                          </a:cubicBezTo>
                          <a:cubicBezTo>
                            <a:pt x="9716" y="-2011"/>
                            <a:pt x="5558" y="139"/>
                            <a:pt x="2684" y="4440"/>
                          </a:cubicBezTo>
                          <a:cubicBezTo>
                            <a:pt x="-189" y="8747"/>
                            <a:pt x="-1626" y="14987"/>
                            <a:pt x="-1626" y="23158"/>
                          </a:cubicBezTo>
                          <a:cubicBezTo>
                            <a:pt x="-1626" y="31350"/>
                            <a:pt x="-189" y="37596"/>
                            <a:pt x="2684" y="41897"/>
                          </a:cubicBezTo>
                          <a:cubicBezTo>
                            <a:pt x="5558" y="46204"/>
                            <a:pt x="9716" y="48358"/>
                            <a:pt x="15158" y="48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40" name="그래픽 358">
                  <a:extLst>
                    <a:ext uri="{FF2B5EF4-FFF2-40B4-BE49-F238E27FC236}">
                      <a16:creationId xmlns:a16="http://schemas.microsoft.com/office/drawing/2014/main" id="{965D7A27-A99B-098D-6D9F-AF986D799A4B}"/>
                    </a:ext>
                  </a:extLst>
                </p:cNvPr>
                <p:cNvGrpSpPr/>
                <p:nvPr/>
              </p:nvGrpSpPr>
              <p:grpSpPr>
                <a:xfrm>
                  <a:off x="20058760" y="17299579"/>
                  <a:ext cx="474925" cy="59181"/>
                  <a:chOff x="20058760" y="17299579"/>
                  <a:chExt cx="474925" cy="59181"/>
                </a:xfrm>
                <a:solidFill>
                  <a:srgbClr val="000000"/>
                </a:solidFill>
              </p:grpSpPr>
              <p:sp>
                <p:nvSpPr>
                  <p:cNvPr id="2041" name="자유형 2040">
                    <a:extLst>
                      <a:ext uri="{FF2B5EF4-FFF2-40B4-BE49-F238E27FC236}">
                        <a16:creationId xmlns:a16="http://schemas.microsoft.com/office/drawing/2014/main" id="{ECFE0BE6-2434-5F6C-A2C1-2CA443C395E3}"/>
                      </a:ext>
                    </a:extLst>
                  </p:cNvPr>
                  <p:cNvSpPr/>
                  <p:nvPr/>
                </p:nvSpPr>
                <p:spPr>
                  <a:xfrm flipV="1">
                    <a:off x="20058760" y="17301628"/>
                    <a:ext cx="44511" cy="48547"/>
                  </a:xfrm>
                  <a:custGeom>
                    <a:avLst/>
                    <a:gdLst>
                      <a:gd name="connsiteX0" fmla="*/ 16560 w 44511"/>
                      <a:gd name="connsiteY0" fmla="*/ -2001 h 48547"/>
                      <a:gd name="connsiteX1" fmla="*/ -1984 w 44511"/>
                      <a:gd name="connsiteY1" fmla="*/ 46547 h 48547"/>
                      <a:gd name="connsiteX2" fmla="*/ 4878 w 44511"/>
                      <a:gd name="connsiteY2" fmla="*/ 46547 h 48547"/>
                      <a:gd name="connsiteX3" fmla="*/ 20277 w 44511"/>
                      <a:gd name="connsiteY3" fmla="*/ 5678 h 48547"/>
                      <a:gd name="connsiteX4" fmla="*/ 35698 w 44511"/>
                      <a:gd name="connsiteY4" fmla="*/ 46547 h 48547"/>
                      <a:gd name="connsiteX5" fmla="*/ 42528 w 44511"/>
                      <a:gd name="connsiteY5" fmla="*/ 46547 h 48547"/>
                      <a:gd name="connsiteX6" fmla="*/ 24015 w 44511"/>
                      <a:gd name="connsiteY6" fmla="*/ -2001 h 48547"/>
                      <a:gd name="connsiteX7" fmla="*/ 16560 w 44511"/>
                      <a:gd name="connsiteY7" fmla="*/ -2001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4511" h="48547">
                        <a:moveTo>
                          <a:pt x="16560" y="-2001"/>
                        </a:moveTo>
                        <a:lnTo>
                          <a:pt x="-1984" y="46547"/>
                        </a:lnTo>
                        <a:lnTo>
                          <a:pt x="4878" y="46547"/>
                        </a:lnTo>
                        <a:lnTo>
                          <a:pt x="20277" y="5678"/>
                        </a:lnTo>
                        <a:lnTo>
                          <a:pt x="35698" y="46547"/>
                        </a:lnTo>
                        <a:lnTo>
                          <a:pt x="42528" y="46547"/>
                        </a:lnTo>
                        <a:lnTo>
                          <a:pt x="24015" y="-2001"/>
                        </a:lnTo>
                        <a:lnTo>
                          <a:pt x="16560" y="-200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2" name="자유형 2041">
                    <a:extLst>
                      <a:ext uri="{FF2B5EF4-FFF2-40B4-BE49-F238E27FC236}">
                        <a16:creationId xmlns:a16="http://schemas.microsoft.com/office/drawing/2014/main" id="{25D95433-F2A5-2E72-54BC-25AB680EC065}"/>
                      </a:ext>
                    </a:extLst>
                  </p:cNvPr>
                  <p:cNvSpPr/>
                  <p:nvPr/>
                </p:nvSpPr>
                <p:spPr>
                  <a:xfrm flipV="1">
                    <a:off x="20107563" y="17300754"/>
                    <a:ext cx="44970" cy="58005"/>
                  </a:xfrm>
                  <a:custGeom>
                    <a:avLst/>
                    <a:gdLst>
                      <a:gd name="connsiteX0" fmla="*/ 20214 w 44970"/>
                      <a:gd name="connsiteY0" fmla="*/ 51049 h 58005"/>
                      <a:gd name="connsiteX1" fmla="*/ 8834 w 44970"/>
                      <a:gd name="connsiteY1" fmla="*/ 45711 h 58005"/>
                      <a:gd name="connsiteX2" fmla="*/ 4627 w 44970"/>
                      <a:gd name="connsiteY2" fmla="*/ 31176 h 58005"/>
                      <a:gd name="connsiteX3" fmla="*/ 8834 w 44970"/>
                      <a:gd name="connsiteY3" fmla="*/ 16672 h 58005"/>
                      <a:gd name="connsiteX4" fmla="*/ 20214 w 44970"/>
                      <a:gd name="connsiteY4" fmla="*/ 11345 h 58005"/>
                      <a:gd name="connsiteX5" fmla="*/ 31553 w 44970"/>
                      <a:gd name="connsiteY5" fmla="*/ 16672 h 58005"/>
                      <a:gd name="connsiteX6" fmla="*/ 35739 w 44970"/>
                      <a:gd name="connsiteY6" fmla="*/ 31176 h 58005"/>
                      <a:gd name="connsiteX7" fmla="*/ 31553 w 44970"/>
                      <a:gd name="connsiteY7" fmla="*/ 45711 h 58005"/>
                      <a:gd name="connsiteX8" fmla="*/ 20214 w 44970"/>
                      <a:gd name="connsiteY8" fmla="*/ 51049 h 58005"/>
                      <a:gd name="connsiteX9" fmla="*/ 29418 w 44970"/>
                      <a:gd name="connsiteY9" fmla="*/ 7828 h 58005"/>
                      <a:gd name="connsiteX10" fmla="*/ 38081 w 44970"/>
                      <a:gd name="connsiteY10" fmla="*/ -1630 h 58005"/>
                      <a:gd name="connsiteX11" fmla="*/ 30137 w 44970"/>
                      <a:gd name="connsiteY11" fmla="*/ -1630 h 58005"/>
                      <a:gd name="connsiteX12" fmla="*/ 22942 w 44970"/>
                      <a:gd name="connsiteY12" fmla="*/ 6143 h 58005"/>
                      <a:gd name="connsiteX13" fmla="*/ 21297 w 44970"/>
                      <a:gd name="connsiteY13" fmla="*/ 6049 h 58005"/>
                      <a:gd name="connsiteX14" fmla="*/ 20214 w 44970"/>
                      <a:gd name="connsiteY14" fmla="*/ 6007 h 58005"/>
                      <a:gd name="connsiteX15" fmla="*/ 3825 w 44970"/>
                      <a:gd name="connsiteY15" fmla="*/ 12854 h 58005"/>
                      <a:gd name="connsiteX16" fmla="*/ -2307 w 44970"/>
                      <a:gd name="connsiteY16" fmla="*/ 31176 h 58005"/>
                      <a:gd name="connsiteX17" fmla="*/ 3825 w 44970"/>
                      <a:gd name="connsiteY17" fmla="*/ 49530 h 58005"/>
                      <a:gd name="connsiteX18" fmla="*/ 20214 w 44970"/>
                      <a:gd name="connsiteY18" fmla="*/ 56376 h 58005"/>
                      <a:gd name="connsiteX19" fmla="*/ 36540 w 44970"/>
                      <a:gd name="connsiteY19" fmla="*/ 49530 h 58005"/>
                      <a:gd name="connsiteX20" fmla="*/ 42663 w 44970"/>
                      <a:gd name="connsiteY20" fmla="*/ 31176 h 58005"/>
                      <a:gd name="connsiteX21" fmla="*/ 39258 w 44970"/>
                      <a:gd name="connsiteY21" fmla="*/ 16703 h 58005"/>
                      <a:gd name="connsiteX22" fmla="*/ 29418 w 44970"/>
                      <a:gd name="connsiteY22" fmla="*/ 7828 h 58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4970" h="58005">
                        <a:moveTo>
                          <a:pt x="20214" y="51049"/>
                        </a:moveTo>
                        <a:cubicBezTo>
                          <a:pt x="15438" y="51049"/>
                          <a:pt x="11645" y="49270"/>
                          <a:pt x="8834" y="45711"/>
                        </a:cubicBezTo>
                        <a:cubicBezTo>
                          <a:pt x="6029" y="42160"/>
                          <a:pt x="4627" y="37315"/>
                          <a:pt x="4627" y="31176"/>
                        </a:cubicBezTo>
                        <a:cubicBezTo>
                          <a:pt x="4627" y="25065"/>
                          <a:pt x="6029" y="20230"/>
                          <a:pt x="8834" y="16672"/>
                        </a:cubicBezTo>
                        <a:cubicBezTo>
                          <a:pt x="11645" y="13121"/>
                          <a:pt x="15438" y="11345"/>
                          <a:pt x="20214" y="11345"/>
                        </a:cubicBezTo>
                        <a:cubicBezTo>
                          <a:pt x="24983" y="11345"/>
                          <a:pt x="28762" y="13121"/>
                          <a:pt x="31553" y="16672"/>
                        </a:cubicBezTo>
                        <a:cubicBezTo>
                          <a:pt x="34343" y="20230"/>
                          <a:pt x="35739" y="25065"/>
                          <a:pt x="35739" y="31176"/>
                        </a:cubicBezTo>
                        <a:cubicBezTo>
                          <a:pt x="35739" y="37315"/>
                          <a:pt x="34343" y="42160"/>
                          <a:pt x="31553" y="45711"/>
                        </a:cubicBezTo>
                        <a:cubicBezTo>
                          <a:pt x="28762" y="49270"/>
                          <a:pt x="24983" y="51049"/>
                          <a:pt x="20214" y="51049"/>
                        </a:cubicBezTo>
                        <a:close/>
                        <a:moveTo>
                          <a:pt x="29418" y="7828"/>
                        </a:moveTo>
                        <a:lnTo>
                          <a:pt x="38081" y="-1630"/>
                        </a:lnTo>
                        <a:lnTo>
                          <a:pt x="30137" y="-1630"/>
                        </a:lnTo>
                        <a:lnTo>
                          <a:pt x="22942" y="6143"/>
                        </a:lnTo>
                        <a:cubicBezTo>
                          <a:pt x="22227" y="6101"/>
                          <a:pt x="21679" y="6070"/>
                          <a:pt x="21297" y="6049"/>
                        </a:cubicBezTo>
                        <a:cubicBezTo>
                          <a:pt x="20922" y="6021"/>
                          <a:pt x="20561" y="6007"/>
                          <a:pt x="20214" y="6007"/>
                        </a:cubicBezTo>
                        <a:cubicBezTo>
                          <a:pt x="13384" y="6007"/>
                          <a:pt x="7921" y="8289"/>
                          <a:pt x="3825" y="12854"/>
                        </a:cubicBezTo>
                        <a:cubicBezTo>
                          <a:pt x="-263" y="17418"/>
                          <a:pt x="-2307" y="23525"/>
                          <a:pt x="-2307" y="31176"/>
                        </a:cubicBezTo>
                        <a:cubicBezTo>
                          <a:pt x="-2307" y="38848"/>
                          <a:pt x="-263" y="44966"/>
                          <a:pt x="3825" y="49530"/>
                        </a:cubicBezTo>
                        <a:cubicBezTo>
                          <a:pt x="7921" y="54094"/>
                          <a:pt x="13384" y="56376"/>
                          <a:pt x="20214" y="56376"/>
                        </a:cubicBezTo>
                        <a:cubicBezTo>
                          <a:pt x="27024" y="56376"/>
                          <a:pt x="32466" y="54094"/>
                          <a:pt x="36540" y="49530"/>
                        </a:cubicBezTo>
                        <a:cubicBezTo>
                          <a:pt x="40622" y="44966"/>
                          <a:pt x="42663" y="38848"/>
                          <a:pt x="42663" y="31176"/>
                        </a:cubicBezTo>
                        <a:cubicBezTo>
                          <a:pt x="42663" y="25544"/>
                          <a:pt x="41528" y="20719"/>
                          <a:pt x="39258" y="16703"/>
                        </a:cubicBezTo>
                        <a:cubicBezTo>
                          <a:pt x="36995" y="12694"/>
                          <a:pt x="33715" y="9736"/>
                          <a:pt x="29418" y="782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3" name="자유형 2042">
                    <a:extLst>
                      <a:ext uri="{FF2B5EF4-FFF2-40B4-BE49-F238E27FC236}">
                        <a16:creationId xmlns:a16="http://schemas.microsoft.com/office/drawing/2014/main" id="{4CEDE512-E805-39C9-4C30-91D20C2BEDE8}"/>
                      </a:ext>
                    </a:extLst>
                  </p:cNvPr>
                  <p:cNvSpPr/>
                  <p:nvPr/>
                </p:nvSpPr>
                <p:spPr>
                  <a:xfrm flipV="1">
                    <a:off x="20162815" y="17301628"/>
                    <a:ext cx="31298" cy="48547"/>
                  </a:xfrm>
                  <a:custGeom>
                    <a:avLst/>
                    <a:gdLst>
                      <a:gd name="connsiteX0" fmla="*/ -1913 w 31298"/>
                      <a:gd name="connsiteY0" fmla="*/ 46547 h 48547"/>
                      <a:gd name="connsiteX1" fmla="*/ 28803 w 31298"/>
                      <a:gd name="connsiteY1" fmla="*/ 46547 h 48547"/>
                      <a:gd name="connsiteX2" fmla="*/ 28803 w 31298"/>
                      <a:gd name="connsiteY2" fmla="*/ 41012 h 48547"/>
                      <a:gd name="connsiteX3" fmla="*/ 4657 w 31298"/>
                      <a:gd name="connsiteY3" fmla="*/ 41012 h 48547"/>
                      <a:gd name="connsiteX4" fmla="*/ 4657 w 31298"/>
                      <a:gd name="connsiteY4" fmla="*/ 26643 h 48547"/>
                      <a:gd name="connsiteX5" fmla="*/ 27793 w 31298"/>
                      <a:gd name="connsiteY5" fmla="*/ 26643 h 48547"/>
                      <a:gd name="connsiteX6" fmla="*/ 27793 w 31298"/>
                      <a:gd name="connsiteY6" fmla="*/ 21118 h 48547"/>
                      <a:gd name="connsiteX7" fmla="*/ 4657 w 31298"/>
                      <a:gd name="connsiteY7" fmla="*/ 21118 h 48547"/>
                      <a:gd name="connsiteX8" fmla="*/ 4657 w 31298"/>
                      <a:gd name="connsiteY8" fmla="*/ 3524 h 48547"/>
                      <a:gd name="connsiteX9" fmla="*/ 29386 w 31298"/>
                      <a:gd name="connsiteY9" fmla="*/ 3524 h 48547"/>
                      <a:gd name="connsiteX10" fmla="*/ 29386 w 31298"/>
                      <a:gd name="connsiteY10" fmla="*/ -2001 h 48547"/>
                      <a:gd name="connsiteX11" fmla="*/ -1913 w 31298"/>
                      <a:gd name="connsiteY11" fmla="*/ -2001 h 48547"/>
                      <a:gd name="connsiteX12" fmla="*/ -1913 w 31298"/>
                      <a:gd name="connsiteY12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913" y="46547"/>
                        </a:moveTo>
                        <a:lnTo>
                          <a:pt x="28803" y="46547"/>
                        </a:lnTo>
                        <a:lnTo>
                          <a:pt x="28803" y="41012"/>
                        </a:lnTo>
                        <a:lnTo>
                          <a:pt x="4657" y="41012"/>
                        </a:lnTo>
                        <a:lnTo>
                          <a:pt x="4657" y="26643"/>
                        </a:lnTo>
                        <a:lnTo>
                          <a:pt x="27793" y="26643"/>
                        </a:lnTo>
                        <a:lnTo>
                          <a:pt x="27793" y="21118"/>
                        </a:lnTo>
                        <a:lnTo>
                          <a:pt x="4657" y="21118"/>
                        </a:lnTo>
                        <a:lnTo>
                          <a:pt x="4657" y="3524"/>
                        </a:lnTo>
                        <a:lnTo>
                          <a:pt x="29386" y="3524"/>
                        </a:lnTo>
                        <a:lnTo>
                          <a:pt x="29386" y="-2001"/>
                        </a:lnTo>
                        <a:lnTo>
                          <a:pt x="-1913" y="-2001"/>
                        </a:lnTo>
                        <a:lnTo>
                          <a:pt x="-1913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4" name="자유형 2043">
                    <a:extLst>
                      <a:ext uri="{FF2B5EF4-FFF2-40B4-BE49-F238E27FC236}">
                        <a16:creationId xmlns:a16="http://schemas.microsoft.com/office/drawing/2014/main" id="{676F2FEB-1B20-DA43-BAC1-08EEC807766C}"/>
                      </a:ext>
                    </a:extLst>
                  </p:cNvPr>
                  <p:cNvSpPr/>
                  <p:nvPr/>
                </p:nvSpPr>
                <p:spPr>
                  <a:xfrm flipV="1">
                    <a:off x="20198380" y="17350176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5" name="자유형 2044">
                    <a:extLst>
                      <a:ext uri="{FF2B5EF4-FFF2-40B4-BE49-F238E27FC236}">
                        <a16:creationId xmlns:a16="http://schemas.microsoft.com/office/drawing/2014/main" id="{48EA882D-6274-584D-5964-47E0E88157C5}"/>
                      </a:ext>
                    </a:extLst>
                  </p:cNvPr>
                  <p:cNvSpPr/>
                  <p:nvPr/>
                </p:nvSpPr>
                <p:spPr>
                  <a:xfrm flipV="1">
                    <a:off x="20226101" y="17301628"/>
                    <a:ext cx="6570" cy="48547"/>
                  </a:xfrm>
                  <a:custGeom>
                    <a:avLst/>
                    <a:gdLst>
                      <a:gd name="connsiteX0" fmla="*/ -718 w 6570"/>
                      <a:gd name="connsiteY0" fmla="*/ 46547 h 48547"/>
                      <a:gd name="connsiteX1" fmla="*/ 5852 w 6570"/>
                      <a:gd name="connsiteY1" fmla="*/ 46547 h 48547"/>
                      <a:gd name="connsiteX2" fmla="*/ 5852 w 6570"/>
                      <a:gd name="connsiteY2" fmla="*/ -2001 h 48547"/>
                      <a:gd name="connsiteX3" fmla="*/ -718 w 6570"/>
                      <a:gd name="connsiteY3" fmla="*/ -2001 h 48547"/>
                      <a:gd name="connsiteX4" fmla="*/ -718 w 6570"/>
                      <a:gd name="connsiteY4" fmla="*/ 46547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70" h="48547">
                        <a:moveTo>
                          <a:pt x="-718" y="46547"/>
                        </a:moveTo>
                        <a:lnTo>
                          <a:pt x="5852" y="46547"/>
                        </a:lnTo>
                        <a:lnTo>
                          <a:pt x="5852" y="-2001"/>
                        </a:lnTo>
                        <a:lnTo>
                          <a:pt x="-718" y="-2001"/>
                        </a:lnTo>
                        <a:lnTo>
                          <a:pt x="-718" y="465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6" name="자유형 2045">
                    <a:extLst>
                      <a:ext uri="{FF2B5EF4-FFF2-40B4-BE49-F238E27FC236}">
                        <a16:creationId xmlns:a16="http://schemas.microsoft.com/office/drawing/2014/main" id="{1C500823-FA0B-DD1A-0373-2D44A4410CAA}"/>
                      </a:ext>
                    </a:extLst>
                  </p:cNvPr>
                  <p:cNvSpPr/>
                  <p:nvPr/>
                </p:nvSpPr>
                <p:spPr>
                  <a:xfrm flipV="1">
                    <a:off x="20241006" y="17303418"/>
                    <a:ext cx="22740" cy="46758"/>
                  </a:xfrm>
                  <a:custGeom>
                    <a:avLst/>
                    <a:gdLst>
                      <a:gd name="connsiteX0" fmla="*/ 9378 w 22740"/>
                      <a:gd name="connsiteY0" fmla="*/ 44844 h 46758"/>
                      <a:gd name="connsiteX1" fmla="*/ 9378 w 22740"/>
                      <a:gd name="connsiteY1" fmla="*/ 34502 h 46758"/>
                      <a:gd name="connsiteX2" fmla="*/ 21706 w 22740"/>
                      <a:gd name="connsiteY2" fmla="*/ 34502 h 46758"/>
                      <a:gd name="connsiteX3" fmla="*/ 21706 w 22740"/>
                      <a:gd name="connsiteY3" fmla="*/ 29851 h 46758"/>
                      <a:gd name="connsiteX4" fmla="*/ 9378 w 22740"/>
                      <a:gd name="connsiteY4" fmla="*/ 29851 h 46758"/>
                      <a:gd name="connsiteX5" fmla="*/ 9378 w 22740"/>
                      <a:gd name="connsiteY5" fmla="*/ 10082 h 46758"/>
                      <a:gd name="connsiteX6" fmla="*/ 10596 w 22740"/>
                      <a:gd name="connsiteY6" fmla="*/ 4359 h 46758"/>
                      <a:gd name="connsiteX7" fmla="*/ 15562 w 22740"/>
                      <a:gd name="connsiteY7" fmla="*/ 3090 h 46758"/>
                      <a:gd name="connsiteX8" fmla="*/ 21706 w 22740"/>
                      <a:gd name="connsiteY8" fmla="*/ 3090 h 46758"/>
                      <a:gd name="connsiteX9" fmla="*/ 21706 w 22740"/>
                      <a:gd name="connsiteY9" fmla="*/ -1915 h 46758"/>
                      <a:gd name="connsiteX10" fmla="*/ 15562 w 22740"/>
                      <a:gd name="connsiteY10" fmla="*/ -1915 h 46758"/>
                      <a:gd name="connsiteX11" fmla="*/ 5994 w 22740"/>
                      <a:gd name="connsiteY11" fmla="*/ 666 h 46758"/>
                      <a:gd name="connsiteX12" fmla="*/ 3359 w 22740"/>
                      <a:gd name="connsiteY12" fmla="*/ 10082 h 46758"/>
                      <a:gd name="connsiteX13" fmla="*/ 3359 w 22740"/>
                      <a:gd name="connsiteY13" fmla="*/ 29851 h 46758"/>
                      <a:gd name="connsiteX14" fmla="*/ -1035 w 22740"/>
                      <a:gd name="connsiteY14" fmla="*/ 29851 h 46758"/>
                      <a:gd name="connsiteX15" fmla="*/ -1035 w 22740"/>
                      <a:gd name="connsiteY15" fmla="*/ 34502 h 46758"/>
                      <a:gd name="connsiteX16" fmla="*/ 3359 w 22740"/>
                      <a:gd name="connsiteY16" fmla="*/ 34502 h 46758"/>
                      <a:gd name="connsiteX17" fmla="*/ 3359 w 22740"/>
                      <a:gd name="connsiteY17" fmla="*/ 44844 h 46758"/>
                      <a:gd name="connsiteX18" fmla="*/ 937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78" y="44844"/>
                        </a:moveTo>
                        <a:lnTo>
                          <a:pt x="9378" y="34502"/>
                        </a:lnTo>
                        <a:lnTo>
                          <a:pt x="21706" y="34502"/>
                        </a:lnTo>
                        <a:lnTo>
                          <a:pt x="21706" y="29851"/>
                        </a:lnTo>
                        <a:lnTo>
                          <a:pt x="9378" y="29851"/>
                        </a:lnTo>
                        <a:lnTo>
                          <a:pt x="9378" y="10082"/>
                        </a:lnTo>
                        <a:cubicBezTo>
                          <a:pt x="9378" y="7113"/>
                          <a:pt x="9784" y="5206"/>
                          <a:pt x="10596" y="4359"/>
                        </a:cubicBezTo>
                        <a:cubicBezTo>
                          <a:pt x="11408" y="3513"/>
                          <a:pt x="13063" y="3090"/>
                          <a:pt x="15562" y="3090"/>
                        </a:cubicBezTo>
                        <a:lnTo>
                          <a:pt x="21706" y="3090"/>
                        </a:lnTo>
                        <a:lnTo>
                          <a:pt x="21706" y="-1915"/>
                        </a:lnTo>
                        <a:lnTo>
                          <a:pt x="15562" y="-1915"/>
                        </a:lnTo>
                        <a:cubicBezTo>
                          <a:pt x="10939" y="-1915"/>
                          <a:pt x="7750" y="-1055"/>
                          <a:pt x="5994" y="666"/>
                        </a:cubicBezTo>
                        <a:cubicBezTo>
                          <a:pt x="4237" y="2393"/>
                          <a:pt x="3359" y="5532"/>
                          <a:pt x="3359" y="10082"/>
                        </a:cubicBezTo>
                        <a:lnTo>
                          <a:pt x="3359" y="29851"/>
                        </a:lnTo>
                        <a:lnTo>
                          <a:pt x="-1035" y="29851"/>
                        </a:lnTo>
                        <a:lnTo>
                          <a:pt x="-1035" y="34502"/>
                        </a:lnTo>
                        <a:lnTo>
                          <a:pt x="3359" y="34502"/>
                        </a:lnTo>
                        <a:lnTo>
                          <a:pt x="3359" y="44844"/>
                        </a:lnTo>
                        <a:lnTo>
                          <a:pt x="937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7" name="자유형 2046">
                    <a:extLst>
                      <a:ext uri="{FF2B5EF4-FFF2-40B4-BE49-F238E27FC236}">
                        <a16:creationId xmlns:a16="http://schemas.microsoft.com/office/drawing/2014/main" id="{9D0D715A-C78B-30FA-7C5F-C0F39A3B4575}"/>
                      </a:ext>
                    </a:extLst>
                  </p:cNvPr>
                  <p:cNvSpPr/>
                  <p:nvPr/>
                </p:nvSpPr>
                <p:spPr>
                  <a:xfrm flipV="1">
                    <a:off x="20269019" y="17312886"/>
                    <a:ext cx="33777" cy="38236"/>
                  </a:xfrm>
                  <a:custGeom>
                    <a:avLst/>
                    <a:gdLst>
                      <a:gd name="connsiteX0" fmla="*/ 32036 w 33777"/>
                      <a:gd name="connsiteY0" fmla="*/ 19240 h 38236"/>
                      <a:gd name="connsiteX1" fmla="*/ 32036 w 33777"/>
                      <a:gd name="connsiteY1" fmla="*/ 16316 h 38236"/>
                      <a:gd name="connsiteX2" fmla="*/ 4507 w 33777"/>
                      <a:gd name="connsiteY2" fmla="*/ 16316 h 38236"/>
                      <a:gd name="connsiteX3" fmla="*/ 8234 w 33777"/>
                      <a:gd name="connsiteY3" fmla="*/ 6900 h 38236"/>
                      <a:gd name="connsiteX4" fmla="*/ 17522 w 33777"/>
                      <a:gd name="connsiteY4" fmla="*/ 3664 h 38236"/>
                      <a:gd name="connsiteX5" fmla="*/ 24206 w 33777"/>
                      <a:gd name="connsiteY5" fmla="*/ 4507 h 38236"/>
                      <a:gd name="connsiteX6" fmla="*/ 30641 w 33777"/>
                      <a:gd name="connsiteY6" fmla="*/ 7046 h 38236"/>
                      <a:gd name="connsiteX7" fmla="*/ 30641 w 33777"/>
                      <a:gd name="connsiteY7" fmla="*/ 1385 h 38236"/>
                      <a:gd name="connsiteX8" fmla="*/ 24029 w 33777"/>
                      <a:gd name="connsiteY8" fmla="*/ -695 h 38236"/>
                      <a:gd name="connsiteX9" fmla="*/ 17168 w 33777"/>
                      <a:gd name="connsiteY9" fmla="*/ -1413 h 38236"/>
                      <a:gd name="connsiteX10" fmla="*/ 3351 w 33777"/>
                      <a:gd name="connsiteY10" fmla="*/ 3654 h 38236"/>
                      <a:gd name="connsiteX11" fmla="*/ -1741 w 33777"/>
                      <a:gd name="connsiteY11" fmla="*/ 17388 h 38236"/>
                      <a:gd name="connsiteX12" fmla="*/ 3091 w 33777"/>
                      <a:gd name="connsiteY12" fmla="*/ 31569 h 38236"/>
                      <a:gd name="connsiteX13" fmla="*/ 16127 w 33777"/>
                      <a:gd name="connsiteY13" fmla="*/ 36824 h 38236"/>
                      <a:gd name="connsiteX14" fmla="*/ 27757 w 33777"/>
                      <a:gd name="connsiteY14" fmla="*/ 32090 h 38236"/>
                      <a:gd name="connsiteX15" fmla="*/ 32036 w 33777"/>
                      <a:gd name="connsiteY15" fmla="*/ 19240 h 38236"/>
                      <a:gd name="connsiteX16" fmla="*/ 26049 w 33777"/>
                      <a:gd name="connsiteY16" fmla="*/ 20998 h 38236"/>
                      <a:gd name="connsiteX17" fmla="*/ 23301 w 33777"/>
                      <a:gd name="connsiteY17" fmla="*/ 28822 h 38236"/>
                      <a:gd name="connsiteX18" fmla="*/ 16189 w 33777"/>
                      <a:gd name="connsiteY18" fmla="*/ 31757 h 38236"/>
                      <a:gd name="connsiteX19" fmla="*/ 8172 w 33777"/>
                      <a:gd name="connsiteY19" fmla="*/ 28927 h 38236"/>
                      <a:gd name="connsiteX20" fmla="*/ 4705 w 33777"/>
                      <a:gd name="connsiteY20" fmla="*/ 20957 h 38236"/>
                      <a:gd name="connsiteX21" fmla="*/ 26049 w 33777"/>
                      <a:gd name="connsiteY21" fmla="*/ 2099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036" y="19240"/>
                        </a:moveTo>
                        <a:lnTo>
                          <a:pt x="32036" y="16316"/>
                        </a:lnTo>
                        <a:lnTo>
                          <a:pt x="4507" y="16316"/>
                        </a:lnTo>
                        <a:cubicBezTo>
                          <a:pt x="4770" y="12196"/>
                          <a:pt x="6013" y="9057"/>
                          <a:pt x="8234" y="6900"/>
                        </a:cubicBezTo>
                        <a:cubicBezTo>
                          <a:pt x="10455" y="4743"/>
                          <a:pt x="13551" y="3664"/>
                          <a:pt x="17522" y="3664"/>
                        </a:cubicBezTo>
                        <a:cubicBezTo>
                          <a:pt x="19820" y="3664"/>
                          <a:pt x="22048" y="3945"/>
                          <a:pt x="24206" y="4507"/>
                        </a:cubicBezTo>
                        <a:cubicBezTo>
                          <a:pt x="26365" y="5069"/>
                          <a:pt x="28510" y="5915"/>
                          <a:pt x="30641" y="7046"/>
                        </a:cubicBezTo>
                        <a:lnTo>
                          <a:pt x="30641" y="1385"/>
                        </a:lnTo>
                        <a:cubicBezTo>
                          <a:pt x="28489" y="477"/>
                          <a:pt x="26285" y="-217"/>
                          <a:pt x="24029" y="-695"/>
                        </a:cubicBezTo>
                        <a:cubicBezTo>
                          <a:pt x="21773" y="-1174"/>
                          <a:pt x="19486" y="-1413"/>
                          <a:pt x="17168" y="-1413"/>
                        </a:cubicBezTo>
                        <a:cubicBezTo>
                          <a:pt x="11351" y="-1413"/>
                          <a:pt x="6745" y="276"/>
                          <a:pt x="3351" y="3654"/>
                        </a:cubicBezTo>
                        <a:cubicBezTo>
                          <a:pt x="-43" y="7039"/>
                          <a:pt x="-1741" y="11617"/>
                          <a:pt x="-1741" y="17388"/>
                        </a:cubicBezTo>
                        <a:cubicBezTo>
                          <a:pt x="-1741" y="23346"/>
                          <a:pt x="-130" y="28073"/>
                          <a:pt x="3091" y="31569"/>
                        </a:cubicBezTo>
                        <a:cubicBezTo>
                          <a:pt x="6311" y="35072"/>
                          <a:pt x="10657" y="36824"/>
                          <a:pt x="16127" y="36824"/>
                        </a:cubicBezTo>
                        <a:cubicBezTo>
                          <a:pt x="21027" y="36824"/>
                          <a:pt x="24904" y="35246"/>
                          <a:pt x="27757" y="32090"/>
                        </a:cubicBezTo>
                        <a:cubicBezTo>
                          <a:pt x="30610" y="28940"/>
                          <a:pt x="32036" y="24657"/>
                          <a:pt x="32036" y="19240"/>
                        </a:cubicBezTo>
                        <a:close/>
                        <a:moveTo>
                          <a:pt x="26049" y="20998"/>
                        </a:moveTo>
                        <a:cubicBezTo>
                          <a:pt x="26008" y="24265"/>
                          <a:pt x="25092" y="26873"/>
                          <a:pt x="23301" y="28822"/>
                        </a:cubicBezTo>
                        <a:cubicBezTo>
                          <a:pt x="21510" y="30779"/>
                          <a:pt x="19139" y="31757"/>
                          <a:pt x="16189" y="31757"/>
                        </a:cubicBezTo>
                        <a:cubicBezTo>
                          <a:pt x="12850" y="31757"/>
                          <a:pt x="10178" y="30813"/>
                          <a:pt x="8172" y="28927"/>
                        </a:cubicBezTo>
                        <a:cubicBezTo>
                          <a:pt x="6166" y="27040"/>
                          <a:pt x="5010" y="24383"/>
                          <a:pt x="4705" y="20957"/>
                        </a:cubicBezTo>
                        <a:lnTo>
                          <a:pt x="26049" y="209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8" name="자유형 2047">
                    <a:extLst>
                      <a:ext uri="{FF2B5EF4-FFF2-40B4-BE49-F238E27FC236}">
                        <a16:creationId xmlns:a16="http://schemas.microsoft.com/office/drawing/2014/main" id="{0E3DE89F-3393-381B-9645-7115BF06CF92}"/>
                      </a:ext>
                    </a:extLst>
                  </p:cNvPr>
                  <p:cNvSpPr/>
                  <p:nvPr/>
                </p:nvSpPr>
                <p:spPr>
                  <a:xfrm flipV="1">
                    <a:off x="20312390" y="17312886"/>
                    <a:ext cx="21344" cy="37290"/>
                  </a:xfrm>
                  <a:custGeom>
                    <a:avLst/>
                    <a:gdLst>
                      <a:gd name="connsiteX0" fmla="*/ 19979 w 21344"/>
                      <a:gd name="connsiteY0" fmla="*/ 29370 h 37290"/>
                      <a:gd name="connsiteX1" fmla="*/ 17782 w 21344"/>
                      <a:gd name="connsiteY1" fmla="*/ 30223 h 37290"/>
                      <a:gd name="connsiteX2" fmla="*/ 15168 w 21344"/>
                      <a:gd name="connsiteY2" fmla="*/ 30504 h 37290"/>
                      <a:gd name="connsiteX3" fmla="*/ 7370 w 21344"/>
                      <a:gd name="connsiteY3" fmla="*/ 27206 h 37290"/>
                      <a:gd name="connsiteX4" fmla="*/ 4652 w 21344"/>
                      <a:gd name="connsiteY4" fmla="*/ 17727 h 37290"/>
                      <a:gd name="connsiteX5" fmla="*/ 4652 w 21344"/>
                      <a:gd name="connsiteY5" fmla="*/ -1459 h 37290"/>
                      <a:gd name="connsiteX6" fmla="*/ -1366 w 21344"/>
                      <a:gd name="connsiteY6" fmla="*/ -1459 h 37290"/>
                      <a:gd name="connsiteX7" fmla="*/ -1366 w 21344"/>
                      <a:gd name="connsiteY7" fmla="*/ 34957 h 37290"/>
                      <a:gd name="connsiteX8" fmla="*/ 4652 w 21344"/>
                      <a:gd name="connsiteY8" fmla="*/ 34957 h 37290"/>
                      <a:gd name="connsiteX9" fmla="*/ 4652 w 21344"/>
                      <a:gd name="connsiteY9" fmla="*/ 29297 h 37290"/>
                      <a:gd name="connsiteX10" fmla="*/ 9567 w 21344"/>
                      <a:gd name="connsiteY10" fmla="*/ 34219 h 37290"/>
                      <a:gd name="connsiteX11" fmla="*/ 16928 w 21344"/>
                      <a:gd name="connsiteY11" fmla="*/ 35831 h 37290"/>
                      <a:gd name="connsiteX12" fmla="*/ 18292 w 21344"/>
                      <a:gd name="connsiteY12" fmla="*/ 35748 h 37290"/>
                      <a:gd name="connsiteX13" fmla="*/ 19948 w 21344"/>
                      <a:gd name="connsiteY13" fmla="*/ 35509 h 37290"/>
                      <a:gd name="connsiteX14" fmla="*/ 19979 w 21344"/>
                      <a:gd name="connsiteY14" fmla="*/ 29370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979" y="29370"/>
                        </a:moveTo>
                        <a:cubicBezTo>
                          <a:pt x="19306" y="29758"/>
                          <a:pt x="18573" y="30043"/>
                          <a:pt x="17782" y="30223"/>
                        </a:cubicBezTo>
                        <a:cubicBezTo>
                          <a:pt x="16991" y="30410"/>
                          <a:pt x="16119" y="30504"/>
                          <a:pt x="15168" y="30504"/>
                        </a:cubicBezTo>
                        <a:cubicBezTo>
                          <a:pt x="11781" y="30504"/>
                          <a:pt x="9181" y="29405"/>
                          <a:pt x="7370" y="27206"/>
                        </a:cubicBezTo>
                        <a:cubicBezTo>
                          <a:pt x="5558" y="25007"/>
                          <a:pt x="4652" y="21847"/>
                          <a:pt x="4652" y="17727"/>
                        </a:cubicBezTo>
                        <a:lnTo>
                          <a:pt x="4652" y="-1459"/>
                        </a:lnTo>
                        <a:lnTo>
                          <a:pt x="-1366" y="-1459"/>
                        </a:lnTo>
                        <a:lnTo>
                          <a:pt x="-1366" y="34957"/>
                        </a:lnTo>
                        <a:lnTo>
                          <a:pt x="4652" y="34957"/>
                        </a:lnTo>
                        <a:lnTo>
                          <a:pt x="4652" y="29297"/>
                        </a:lnTo>
                        <a:cubicBezTo>
                          <a:pt x="5916" y="31510"/>
                          <a:pt x="7554" y="33150"/>
                          <a:pt x="9567" y="34219"/>
                        </a:cubicBezTo>
                        <a:cubicBezTo>
                          <a:pt x="11587" y="35294"/>
                          <a:pt x="14041" y="35831"/>
                          <a:pt x="16928" y="35831"/>
                        </a:cubicBezTo>
                        <a:cubicBezTo>
                          <a:pt x="17338" y="35831"/>
                          <a:pt x="17792" y="35803"/>
                          <a:pt x="18292" y="35748"/>
                        </a:cubicBezTo>
                        <a:cubicBezTo>
                          <a:pt x="18792" y="35699"/>
                          <a:pt x="19344" y="35620"/>
                          <a:pt x="19948" y="35509"/>
                        </a:cubicBezTo>
                        <a:lnTo>
                          <a:pt x="19979" y="2937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9" name="자유형 2048">
                    <a:extLst>
                      <a:ext uri="{FF2B5EF4-FFF2-40B4-BE49-F238E27FC236}">
                        <a16:creationId xmlns:a16="http://schemas.microsoft.com/office/drawing/2014/main" id="{DE48EB61-F873-174E-88F4-D52E3043276B}"/>
                      </a:ext>
                    </a:extLst>
                  </p:cNvPr>
                  <p:cNvSpPr/>
                  <p:nvPr/>
                </p:nvSpPr>
                <p:spPr>
                  <a:xfrm flipV="1">
                    <a:off x="20337736" y="17312886"/>
                    <a:ext cx="30788" cy="38236"/>
                  </a:xfrm>
                  <a:custGeom>
                    <a:avLst/>
                    <a:gdLst>
                      <a:gd name="connsiteX0" fmla="*/ 17228 w 30788"/>
                      <a:gd name="connsiteY0" fmla="*/ 17835 h 38236"/>
                      <a:gd name="connsiteX1" fmla="*/ 7170 w 30788"/>
                      <a:gd name="connsiteY1" fmla="*/ 16181 h 38236"/>
                      <a:gd name="connsiteX2" fmla="*/ 4369 w 30788"/>
                      <a:gd name="connsiteY2" fmla="*/ 10521 h 38236"/>
                      <a:gd name="connsiteX3" fmla="*/ 6472 w 30788"/>
                      <a:gd name="connsiteY3" fmla="*/ 5464 h 38236"/>
                      <a:gd name="connsiteX4" fmla="*/ 12178 w 30788"/>
                      <a:gd name="connsiteY4" fmla="*/ 3602 h 38236"/>
                      <a:gd name="connsiteX5" fmla="*/ 20175 w 30788"/>
                      <a:gd name="connsiteY5" fmla="*/ 7129 h 38236"/>
                      <a:gd name="connsiteX6" fmla="*/ 23184 w 30788"/>
                      <a:gd name="connsiteY6" fmla="*/ 16503 h 38236"/>
                      <a:gd name="connsiteX7" fmla="*/ 23184 w 30788"/>
                      <a:gd name="connsiteY7" fmla="*/ 17835 h 38236"/>
                      <a:gd name="connsiteX8" fmla="*/ 17228 w 30788"/>
                      <a:gd name="connsiteY8" fmla="*/ 17835 h 38236"/>
                      <a:gd name="connsiteX9" fmla="*/ 29171 w 30788"/>
                      <a:gd name="connsiteY9" fmla="*/ 20311 h 38236"/>
                      <a:gd name="connsiteX10" fmla="*/ 29171 w 30788"/>
                      <a:gd name="connsiteY10" fmla="*/ -467 h 38236"/>
                      <a:gd name="connsiteX11" fmla="*/ 23184 w 30788"/>
                      <a:gd name="connsiteY11" fmla="*/ -467 h 38236"/>
                      <a:gd name="connsiteX12" fmla="*/ 23184 w 30788"/>
                      <a:gd name="connsiteY12" fmla="*/ 5058 h 38236"/>
                      <a:gd name="connsiteX13" fmla="*/ 18071 w 30788"/>
                      <a:gd name="connsiteY13" fmla="*/ 168 h 38236"/>
                      <a:gd name="connsiteX14" fmla="*/ 10585 w 30788"/>
                      <a:gd name="connsiteY14" fmla="*/ -1413 h 38236"/>
                      <a:gd name="connsiteX15" fmla="*/ 1683 w 30788"/>
                      <a:gd name="connsiteY15" fmla="*/ 1729 h 38236"/>
                      <a:gd name="connsiteX16" fmla="*/ -1618 w 30788"/>
                      <a:gd name="connsiteY16" fmla="*/ 10136 h 38236"/>
                      <a:gd name="connsiteX17" fmla="*/ 2495 w 30788"/>
                      <a:gd name="connsiteY17" fmla="*/ 19396 h 38236"/>
                      <a:gd name="connsiteX18" fmla="*/ 14781 w 30788"/>
                      <a:gd name="connsiteY18" fmla="*/ 22517 h 38236"/>
                      <a:gd name="connsiteX19" fmla="*/ 23184 w 30788"/>
                      <a:gd name="connsiteY19" fmla="*/ 22517 h 38236"/>
                      <a:gd name="connsiteX20" fmla="*/ 23184 w 30788"/>
                      <a:gd name="connsiteY20" fmla="*/ 23110 h 38236"/>
                      <a:gd name="connsiteX21" fmla="*/ 20466 w 30788"/>
                      <a:gd name="connsiteY21" fmla="*/ 29499 h 38236"/>
                      <a:gd name="connsiteX22" fmla="*/ 12834 w 30788"/>
                      <a:gd name="connsiteY22" fmla="*/ 31757 h 38236"/>
                      <a:gd name="connsiteX23" fmla="*/ 6743 w 30788"/>
                      <a:gd name="connsiteY23" fmla="*/ 31007 h 38236"/>
                      <a:gd name="connsiteX24" fmla="*/ 1058 w 30788"/>
                      <a:gd name="connsiteY24" fmla="*/ 28760 h 38236"/>
                      <a:gd name="connsiteX25" fmla="*/ 1058 w 30788"/>
                      <a:gd name="connsiteY25" fmla="*/ 34295 h 38236"/>
                      <a:gd name="connsiteX26" fmla="*/ 7430 w 30788"/>
                      <a:gd name="connsiteY26" fmla="*/ 36189 h 38236"/>
                      <a:gd name="connsiteX27" fmla="*/ 13448 w 30788"/>
                      <a:gd name="connsiteY27" fmla="*/ 36824 h 38236"/>
                      <a:gd name="connsiteX28" fmla="*/ 25266 w 30788"/>
                      <a:gd name="connsiteY28" fmla="*/ 32724 h 38236"/>
                      <a:gd name="connsiteX29" fmla="*/ 29171 w 30788"/>
                      <a:gd name="connsiteY29" fmla="*/ 2031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30788" h="38236">
                        <a:moveTo>
                          <a:pt x="17228" y="17835"/>
                        </a:moveTo>
                        <a:cubicBezTo>
                          <a:pt x="12390" y="17835"/>
                          <a:pt x="9037" y="17284"/>
                          <a:pt x="7170" y="16181"/>
                        </a:cubicBezTo>
                        <a:cubicBezTo>
                          <a:pt x="5303" y="15078"/>
                          <a:pt x="4369" y="13191"/>
                          <a:pt x="4369" y="10521"/>
                        </a:cubicBezTo>
                        <a:cubicBezTo>
                          <a:pt x="4369" y="8398"/>
                          <a:pt x="5070" y="6713"/>
                          <a:pt x="6472" y="5464"/>
                        </a:cubicBezTo>
                        <a:cubicBezTo>
                          <a:pt x="7874" y="4222"/>
                          <a:pt x="9776" y="3602"/>
                          <a:pt x="12178" y="3602"/>
                        </a:cubicBezTo>
                        <a:cubicBezTo>
                          <a:pt x="15503" y="3602"/>
                          <a:pt x="18169" y="4777"/>
                          <a:pt x="20175" y="7129"/>
                        </a:cubicBezTo>
                        <a:cubicBezTo>
                          <a:pt x="22181" y="9480"/>
                          <a:pt x="23184" y="12605"/>
                          <a:pt x="23184" y="16503"/>
                        </a:cubicBezTo>
                        <a:lnTo>
                          <a:pt x="23184" y="17835"/>
                        </a:lnTo>
                        <a:lnTo>
                          <a:pt x="17228" y="17835"/>
                        </a:lnTo>
                        <a:close/>
                        <a:moveTo>
                          <a:pt x="29171" y="20311"/>
                        </a:moveTo>
                        <a:lnTo>
                          <a:pt x="29171" y="-467"/>
                        </a:lnTo>
                        <a:lnTo>
                          <a:pt x="23184" y="-467"/>
                        </a:lnTo>
                        <a:lnTo>
                          <a:pt x="23184" y="5058"/>
                        </a:lnTo>
                        <a:cubicBezTo>
                          <a:pt x="21816" y="2853"/>
                          <a:pt x="20112" y="1222"/>
                          <a:pt x="18071" y="168"/>
                        </a:cubicBezTo>
                        <a:cubicBezTo>
                          <a:pt x="16031" y="-886"/>
                          <a:pt x="13535" y="-1413"/>
                          <a:pt x="10585" y="-1413"/>
                        </a:cubicBezTo>
                        <a:cubicBezTo>
                          <a:pt x="6857" y="-1413"/>
                          <a:pt x="3890" y="-366"/>
                          <a:pt x="1683" y="1729"/>
                        </a:cubicBezTo>
                        <a:cubicBezTo>
                          <a:pt x="-518" y="3824"/>
                          <a:pt x="-1618" y="6626"/>
                          <a:pt x="-1618" y="10136"/>
                        </a:cubicBezTo>
                        <a:cubicBezTo>
                          <a:pt x="-1618" y="14228"/>
                          <a:pt x="-247" y="17315"/>
                          <a:pt x="2495" y="19396"/>
                        </a:cubicBezTo>
                        <a:cubicBezTo>
                          <a:pt x="5244" y="21477"/>
                          <a:pt x="9339" y="22517"/>
                          <a:pt x="14781" y="22517"/>
                        </a:cubicBezTo>
                        <a:lnTo>
                          <a:pt x="23184" y="22517"/>
                        </a:lnTo>
                        <a:lnTo>
                          <a:pt x="23184" y="23110"/>
                        </a:lnTo>
                        <a:cubicBezTo>
                          <a:pt x="23184" y="25864"/>
                          <a:pt x="22278" y="27994"/>
                          <a:pt x="20466" y="29499"/>
                        </a:cubicBezTo>
                        <a:cubicBezTo>
                          <a:pt x="18654" y="31004"/>
                          <a:pt x="16110" y="31757"/>
                          <a:pt x="12834" y="31757"/>
                        </a:cubicBezTo>
                        <a:cubicBezTo>
                          <a:pt x="10752" y="31757"/>
                          <a:pt x="8721" y="31507"/>
                          <a:pt x="6743" y="31007"/>
                        </a:cubicBezTo>
                        <a:cubicBezTo>
                          <a:pt x="4772" y="30508"/>
                          <a:pt x="2877" y="29759"/>
                          <a:pt x="1058" y="28760"/>
                        </a:cubicBezTo>
                        <a:lnTo>
                          <a:pt x="1058" y="34295"/>
                        </a:lnTo>
                        <a:cubicBezTo>
                          <a:pt x="3244" y="35142"/>
                          <a:pt x="5369" y="35773"/>
                          <a:pt x="7430" y="36189"/>
                        </a:cubicBezTo>
                        <a:cubicBezTo>
                          <a:pt x="9492" y="36612"/>
                          <a:pt x="11498" y="36824"/>
                          <a:pt x="13448" y="36824"/>
                        </a:cubicBezTo>
                        <a:cubicBezTo>
                          <a:pt x="18724" y="36824"/>
                          <a:pt x="22663" y="35457"/>
                          <a:pt x="25266" y="32724"/>
                        </a:cubicBezTo>
                        <a:cubicBezTo>
                          <a:pt x="27869" y="29998"/>
                          <a:pt x="29171" y="25861"/>
                          <a:pt x="29171" y="20311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0" name="자유형 2049">
                    <a:extLst>
                      <a:ext uri="{FF2B5EF4-FFF2-40B4-BE49-F238E27FC236}">
                        <a16:creationId xmlns:a16="http://schemas.microsoft.com/office/drawing/2014/main" id="{C2A5081E-DD60-B1AA-7FAF-9B9BB560E885}"/>
                      </a:ext>
                    </a:extLst>
                  </p:cNvPr>
                  <p:cNvSpPr/>
                  <p:nvPr/>
                </p:nvSpPr>
                <p:spPr>
                  <a:xfrm flipV="1">
                    <a:off x="20376364" y="17303418"/>
                    <a:ext cx="22740" cy="46758"/>
                  </a:xfrm>
                  <a:custGeom>
                    <a:avLst/>
                    <a:gdLst>
                      <a:gd name="connsiteX0" fmla="*/ 9398 w 22740"/>
                      <a:gd name="connsiteY0" fmla="*/ 44844 h 46758"/>
                      <a:gd name="connsiteX1" fmla="*/ 9398 w 22740"/>
                      <a:gd name="connsiteY1" fmla="*/ 34502 h 46758"/>
                      <a:gd name="connsiteX2" fmla="*/ 21726 w 22740"/>
                      <a:gd name="connsiteY2" fmla="*/ 34502 h 46758"/>
                      <a:gd name="connsiteX3" fmla="*/ 21726 w 22740"/>
                      <a:gd name="connsiteY3" fmla="*/ 29851 h 46758"/>
                      <a:gd name="connsiteX4" fmla="*/ 9398 w 22740"/>
                      <a:gd name="connsiteY4" fmla="*/ 29851 h 46758"/>
                      <a:gd name="connsiteX5" fmla="*/ 9398 w 22740"/>
                      <a:gd name="connsiteY5" fmla="*/ 10082 h 46758"/>
                      <a:gd name="connsiteX6" fmla="*/ 10616 w 22740"/>
                      <a:gd name="connsiteY6" fmla="*/ 4359 h 46758"/>
                      <a:gd name="connsiteX7" fmla="*/ 15583 w 22740"/>
                      <a:gd name="connsiteY7" fmla="*/ 3090 h 46758"/>
                      <a:gd name="connsiteX8" fmla="*/ 21726 w 22740"/>
                      <a:gd name="connsiteY8" fmla="*/ 3090 h 46758"/>
                      <a:gd name="connsiteX9" fmla="*/ 21726 w 22740"/>
                      <a:gd name="connsiteY9" fmla="*/ -1915 h 46758"/>
                      <a:gd name="connsiteX10" fmla="*/ 15583 w 22740"/>
                      <a:gd name="connsiteY10" fmla="*/ -1915 h 46758"/>
                      <a:gd name="connsiteX11" fmla="*/ 6014 w 22740"/>
                      <a:gd name="connsiteY11" fmla="*/ 666 h 46758"/>
                      <a:gd name="connsiteX12" fmla="*/ 3380 w 22740"/>
                      <a:gd name="connsiteY12" fmla="*/ 10082 h 46758"/>
                      <a:gd name="connsiteX13" fmla="*/ 3380 w 22740"/>
                      <a:gd name="connsiteY13" fmla="*/ 29851 h 46758"/>
                      <a:gd name="connsiteX14" fmla="*/ -1014 w 22740"/>
                      <a:gd name="connsiteY14" fmla="*/ 29851 h 46758"/>
                      <a:gd name="connsiteX15" fmla="*/ -1014 w 22740"/>
                      <a:gd name="connsiteY15" fmla="*/ 34502 h 46758"/>
                      <a:gd name="connsiteX16" fmla="*/ 3380 w 22740"/>
                      <a:gd name="connsiteY16" fmla="*/ 34502 h 46758"/>
                      <a:gd name="connsiteX17" fmla="*/ 3380 w 22740"/>
                      <a:gd name="connsiteY17" fmla="*/ 44844 h 46758"/>
                      <a:gd name="connsiteX18" fmla="*/ 9398 w 22740"/>
                      <a:gd name="connsiteY18" fmla="*/ 44844 h 467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2740" h="46758">
                        <a:moveTo>
                          <a:pt x="9398" y="44844"/>
                        </a:moveTo>
                        <a:lnTo>
                          <a:pt x="9398" y="34502"/>
                        </a:lnTo>
                        <a:lnTo>
                          <a:pt x="21726" y="34502"/>
                        </a:lnTo>
                        <a:lnTo>
                          <a:pt x="21726" y="29851"/>
                        </a:lnTo>
                        <a:lnTo>
                          <a:pt x="9398" y="29851"/>
                        </a:lnTo>
                        <a:lnTo>
                          <a:pt x="9398" y="10082"/>
                        </a:lnTo>
                        <a:cubicBezTo>
                          <a:pt x="9398" y="7113"/>
                          <a:pt x="9804" y="5206"/>
                          <a:pt x="10616" y="4359"/>
                        </a:cubicBezTo>
                        <a:cubicBezTo>
                          <a:pt x="11428" y="3513"/>
                          <a:pt x="13084" y="3090"/>
                          <a:pt x="15583" y="3090"/>
                        </a:cubicBezTo>
                        <a:lnTo>
                          <a:pt x="21726" y="3090"/>
                        </a:lnTo>
                        <a:lnTo>
                          <a:pt x="21726" y="-1915"/>
                        </a:lnTo>
                        <a:lnTo>
                          <a:pt x="15583" y="-1915"/>
                        </a:lnTo>
                        <a:cubicBezTo>
                          <a:pt x="10960" y="-1915"/>
                          <a:pt x="7770" y="-1055"/>
                          <a:pt x="6014" y="666"/>
                        </a:cubicBezTo>
                        <a:cubicBezTo>
                          <a:pt x="4258" y="2393"/>
                          <a:pt x="3380" y="5532"/>
                          <a:pt x="3380" y="10082"/>
                        </a:cubicBezTo>
                        <a:lnTo>
                          <a:pt x="3380" y="29851"/>
                        </a:lnTo>
                        <a:lnTo>
                          <a:pt x="-1014" y="29851"/>
                        </a:lnTo>
                        <a:lnTo>
                          <a:pt x="-1014" y="34502"/>
                        </a:lnTo>
                        <a:lnTo>
                          <a:pt x="3380" y="34502"/>
                        </a:lnTo>
                        <a:lnTo>
                          <a:pt x="3380" y="44844"/>
                        </a:lnTo>
                        <a:lnTo>
                          <a:pt x="9398" y="4484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1" name="자유형 2050">
                    <a:extLst>
                      <a:ext uri="{FF2B5EF4-FFF2-40B4-BE49-F238E27FC236}">
                        <a16:creationId xmlns:a16="http://schemas.microsoft.com/office/drawing/2014/main" id="{B39D1299-1675-F057-9977-C49A64024AF1}"/>
                      </a:ext>
                    </a:extLst>
                  </p:cNvPr>
                  <p:cNvSpPr/>
                  <p:nvPr/>
                </p:nvSpPr>
                <p:spPr>
                  <a:xfrm flipV="1">
                    <a:off x="20406980" y="17299579"/>
                    <a:ext cx="5986" cy="50597"/>
                  </a:xfrm>
                  <a:custGeom>
                    <a:avLst/>
                    <a:gdLst>
                      <a:gd name="connsiteX0" fmla="*/ -637 w 5986"/>
                      <a:gd name="connsiteY0" fmla="*/ 34317 h 50597"/>
                      <a:gd name="connsiteX1" fmla="*/ 5350 w 5986"/>
                      <a:gd name="connsiteY1" fmla="*/ 34317 h 50597"/>
                      <a:gd name="connsiteX2" fmla="*/ 5350 w 5986"/>
                      <a:gd name="connsiteY2" fmla="*/ -2099 h 50597"/>
                      <a:gd name="connsiteX3" fmla="*/ -637 w 5986"/>
                      <a:gd name="connsiteY3" fmla="*/ -2099 h 50597"/>
                      <a:gd name="connsiteX4" fmla="*/ -637 w 5986"/>
                      <a:gd name="connsiteY4" fmla="*/ 34317 h 50597"/>
                      <a:gd name="connsiteX5" fmla="*/ -637 w 5986"/>
                      <a:gd name="connsiteY5" fmla="*/ 48498 h 50597"/>
                      <a:gd name="connsiteX6" fmla="*/ 5350 w 5986"/>
                      <a:gd name="connsiteY6" fmla="*/ 48498 h 50597"/>
                      <a:gd name="connsiteX7" fmla="*/ 5350 w 5986"/>
                      <a:gd name="connsiteY7" fmla="*/ 40913 h 50597"/>
                      <a:gd name="connsiteX8" fmla="*/ -637 w 5986"/>
                      <a:gd name="connsiteY8" fmla="*/ 40913 h 50597"/>
                      <a:gd name="connsiteX9" fmla="*/ -637 w 5986"/>
                      <a:gd name="connsiteY9" fmla="*/ 48498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637" y="34317"/>
                        </a:moveTo>
                        <a:lnTo>
                          <a:pt x="5350" y="34317"/>
                        </a:lnTo>
                        <a:lnTo>
                          <a:pt x="5350" y="-2099"/>
                        </a:lnTo>
                        <a:lnTo>
                          <a:pt x="-637" y="-2099"/>
                        </a:lnTo>
                        <a:lnTo>
                          <a:pt x="-637" y="34317"/>
                        </a:lnTo>
                        <a:close/>
                        <a:moveTo>
                          <a:pt x="-637" y="48498"/>
                        </a:moveTo>
                        <a:lnTo>
                          <a:pt x="5350" y="48498"/>
                        </a:lnTo>
                        <a:lnTo>
                          <a:pt x="5350" y="40913"/>
                        </a:lnTo>
                        <a:lnTo>
                          <a:pt x="-637" y="40913"/>
                        </a:lnTo>
                        <a:lnTo>
                          <a:pt x="-637" y="484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2" name="자유형 2051">
                    <a:extLst>
                      <a:ext uri="{FF2B5EF4-FFF2-40B4-BE49-F238E27FC236}">
                        <a16:creationId xmlns:a16="http://schemas.microsoft.com/office/drawing/2014/main" id="{4560C210-4B92-53E8-F759-526EAEE136B7}"/>
                      </a:ext>
                    </a:extLst>
                  </p:cNvPr>
                  <p:cNvSpPr/>
                  <p:nvPr/>
                </p:nvSpPr>
                <p:spPr>
                  <a:xfrm flipV="1">
                    <a:off x="20422890" y="17312886"/>
                    <a:ext cx="33454" cy="38236"/>
                  </a:xfrm>
                  <a:custGeom>
                    <a:avLst/>
                    <a:gdLst>
                      <a:gd name="connsiteX0" fmla="*/ 15020 w 33454"/>
                      <a:gd name="connsiteY0" fmla="*/ 31757 h 38236"/>
                      <a:gd name="connsiteX1" fmla="*/ 7409 w 33454"/>
                      <a:gd name="connsiteY1" fmla="*/ 28001 h 38236"/>
                      <a:gd name="connsiteX2" fmla="*/ 4608 w 33454"/>
                      <a:gd name="connsiteY2" fmla="*/ 17710 h 38236"/>
                      <a:gd name="connsiteX3" fmla="*/ 7388 w 33454"/>
                      <a:gd name="connsiteY3" fmla="*/ 7420 h 38236"/>
                      <a:gd name="connsiteX4" fmla="*/ 15020 w 33454"/>
                      <a:gd name="connsiteY4" fmla="*/ 3664 h 38236"/>
                      <a:gd name="connsiteX5" fmla="*/ 22600 w 33454"/>
                      <a:gd name="connsiteY5" fmla="*/ 7431 h 38236"/>
                      <a:gd name="connsiteX6" fmla="*/ 25401 w 33454"/>
                      <a:gd name="connsiteY6" fmla="*/ 17710 h 38236"/>
                      <a:gd name="connsiteX7" fmla="*/ 22600 w 33454"/>
                      <a:gd name="connsiteY7" fmla="*/ 27969 h 38236"/>
                      <a:gd name="connsiteX8" fmla="*/ 15020 w 33454"/>
                      <a:gd name="connsiteY8" fmla="*/ 31757 h 38236"/>
                      <a:gd name="connsiteX9" fmla="*/ 15020 w 33454"/>
                      <a:gd name="connsiteY9" fmla="*/ 36824 h 38236"/>
                      <a:gd name="connsiteX10" fmla="*/ 27285 w 33454"/>
                      <a:gd name="connsiteY10" fmla="*/ 31746 h 38236"/>
                      <a:gd name="connsiteX11" fmla="*/ 31752 w 33454"/>
                      <a:gd name="connsiteY11" fmla="*/ 17710 h 38236"/>
                      <a:gd name="connsiteX12" fmla="*/ 27285 w 33454"/>
                      <a:gd name="connsiteY12" fmla="*/ 3674 h 38236"/>
                      <a:gd name="connsiteX13" fmla="*/ 15020 w 33454"/>
                      <a:gd name="connsiteY13" fmla="*/ -1413 h 38236"/>
                      <a:gd name="connsiteX14" fmla="*/ 2734 w 33454"/>
                      <a:gd name="connsiteY14" fmla="*/ 3674 h 38236"/>
                      <a:gd name="connsiteX15" fmla="*/ -1702 w 33454"/>
                      <a:gd name="connsiteY15" fmla="*/ 17710 h 38236"/>
                      <a:gd name="connsiteX16" fmla="*/ 2734 w 33454"/>
                      <a:gd name="connsiteY16" fmla="*/ 31746 h 38236"/>
                      <a:gd name="connsiteX17" fmla="*/ 15020 w 33454"/>
                      <a:gd name="connsiteY17" fmla="*/ 36824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020" y="31757"/>
                        </a:moveTo>
                        <a:cubicBezTo>
                          <a:pt x="11813" y="31757"/>
                          <a:pt x="9276" y="30505"/>
                          <a:pt x="7409" y="28001"/>
                        </a:cubicBezTo>
                        <a:cubicBezTo>
                          <a:pt x="5541" y="25496"/>
                          <a:pt x="4608" y="22066"/>
                          <a:pt x="4608" y="17710"/>
                        </a:cubicBezTo>
                        <a:cubicBezTo>
                          <a:pt x="4608" y="13354"/>
                          <a:pt x="5534" y="9924"/>
                          <a:pt x="7388" y="7420"/>
                        </a:cubicBezTo>
                        <a:cubicBezTo>
                          <a:pt x="9248" y="4916"/>
                          <a:pt x="11792" y="3664"/>
                          <a:pt x="15020" y="3664"/>
                        </a:cubicBezTo>
                        <a:cubicBezTo>
                          <a:pt x="18213" y="3664"/>
                          <a:pt x="20740" y="4920"/>
                          <a:pt x="22600" y="7431"/>
                        </a:cubicBezTo>
                        <a:cubicBezTo>
                          <a:pt x="24467" y="9948"/>
                          <a:pt x="25401" y="13375"/>
                          <a:pt x="25401" y="17710"/>
                        </a:cubicBezTo>
                        <a:cubicBezTo>
                          <a:pt x="25401" y="22025"/>
                          <a:pt x="24467" y="25444"/>
                          <a:pt x="22600" y="27969"/>
                        </a:cubicBezTo>
                        <a:cubicBezTo>
                          <a:pt x="20740" y="30494"/>
                          <a:pt x="18213" y="31757"/>
                          <a:pt x="15020" y="31757"/>
                        </a:cubicBezTo>
                        <a:close/>
                        <a:moveTo>
                          <a:pt x="15020" y="36824"/>
                        </a:moveTo>
                        <a:cubicBezTo>
                          <a:pt x="20226" y="36824"/>
                          <a:pt x="24314" y="35131"/>
                          <a:pt x="27285" y="31746"/>
                        </a:cubicBezTo>
                        <a:cubicBezTo>
                          <a:pt x="30263" y="28368"/>
                          <a:pt x="31752" y="23690"/>
                          <a:pt x="31752" y="17710"/>
                        </a:cubicBezTo>
                        <a:cubicBezTo>
                          <a:pt x="31752" y="11752"/>
                          <a:pt x="30263" y="7073"/>
                          <a:pt x="27285" y="3674"/>
                        </a:cubicBezTo>
                        <a:cubicBezTo>
                          <a:pt x="24314" y="283"/>
                          <a:pt x="20226" y="-1413"/>
                          <a:pt x="15020" y="-1413"/>
                        </a:cubicBezTo>
                        <a:cubicBezTo>
                          <a:pt x="9793" y="-1413"/>
                          <a:pt x="5698" y="283"/>
                          <a:pt x="2734" y="3674"/>
                        </a:cubicBezTo>
                        <a:cubicBezTo>
                          <a:pt x="-224" y="7073"/>
                          <a:pt x="-1702" y="11752"/>
                          <a:pt x="-1702" y="17710"/>
                        </a:cubicBezTo>
                        <a:cubicBezTo>
                          <a:pt x="-1702" y="23690"/>
                          <a:pt x="-224" y="28368"/>
                          <a:pt x="2734" y="31746"/>
                        </a:cubicBezTo>
                        <a:cubicBezTo>
                          <a:pt x="5698" y="35131"/>
                          <a:pt x="9793" y="36824"/>
                          <a:pt x="15020" y="368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3" name="자유형 2052">
                    <a:extLst>
                      <a:ext uri="{FF2B5EF4-FFF2-40B4-BE49-F238E27FC236}">
                        <a16:creationId xmlns:a16="http://schemas.microsoft.com/office/drawing/2014/main" id="{2D2FBB63-2DE3-7203-3E81-EA7071059402}"/>
                      </a:ext>
                    </a:extLst>
                  </p:cNvPr>
                  <p:cNvSpPr/>
                  <p:nvPr/>
                </p:nvSpPr>
                <p:spPr>
                  <a:xfrm flipV="1">
                    <a:off x="20466035" y="17312886"/>
                    <a:ext cx="30528" cy="37290"/>
                  </a:xfrm>
                  <a:custGeom>
                    <a:avLst/>
                    <a:gdLst>
                      <a:gd name="connsiteX0" fmla="*/ 28745 w 30528"/>
                      <a:gd name="connsiteY0" fmla="*/ 20526 h 37290"/>
                      <a:gd name="connsiteX1" fmla="*/ 28745 w 30528"/>
                      <a:gd name="connsiteY1" fmla="*/ -1459 h 37290"/>
                      <a:gd name="connsiteX2" fmla="*/ 22758 w 30528"/>
                      <a:gd name="connsiteY2" fmla="*/ -1459 h 37290"/>
                      <a:gd name="connsiteX3" fmla="*/ 22758 w 30528"/>
                      <a:gd name="connsiteY3" fmla="*/ 20328 h 37290"/>
                      <a:gd name="connsiteX4" fmla="*/ 20738 w 30528"/>
                      <a:gd name="connsiteY4" fmla="*/ 28059 h 37290"/>
                      <a:gd name="connsiteX5" fmla="*/ 14689 w 30528"/>
                      <a:gd name="connsiteY5" fmla="*/ 30629 h 37290"/>
                      <a:gd name="connsiteX6" fmla="*/ 7036 w 30528"/>
                      <a:gd name="connsiteY6" fmla="*/ 27539 h 37290"/>
                      <a:gd name="connsiteX7" fmla="*/ 4235 w 30528"/>
                      <a:gd name="connsiteY7" fmla="*/ 19121 h 37290"/>
                      <a:gd name="connsiteX8" fmla="*/ 4235 w 30528"/>
                      <a:gd name="connsiteY8" fmla="*/ -1459 h 37290"/>
                      <a:gd name="connsiteX9" fmla="*/ -1783 w 30528"/>
                      <a:gd name="connsiteY9" fmla="*/ -1459 h 37290"/>
                      <a:gd name="connsiteX10" fmla="*/ -1783 w 30528"/>
                      <a:gd name="connsiteY10" fmla="*/ 34957 h 37290"/>
                      <a:gd name="connsiteX11" fmla="*/ 4235 w 30528"/>
                      <a:gd name="connsiteY11" fmla="*/ 34957 h 37290"/>
                      <a:gd name="connsiteX12" fmla="*/ 4235 w 30528"/>
                      <a:gd name="connsiteY12" fmla="*/ 29297 h 37290"/>
                      <a:gd name="connsiteX13" fmla="*/ 9295 w 30528"/>
                      <a:gd name="connsiteY13" fmla="*/ 34208 h 37290"/>
                      <a:gd name="connsiteX14" fmla="*/ 16022 w 30528"/>
                      <a:gd name="connsiteY14" fmla="*/ 35831 h 37290"/>
                      <a:gd name="connsiteX15" fmla="*/ 25517 w 30528"/>
                      <a:gd name="connsiteY15" fmla="*/ 31950 h 37290"/>
                      <a:gd name="connsiteX16" fmla="*/ 28745 w 30528"/>
                      <a:gd name="connsiteY16" fmla="*/ 20526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745" y="20526"/>
                        </a:moveTo>
                        <a:lnTo>
                          <a:pt x="28745" y="-1459"/>
                        </a:lnTo>
                        <a:lnTo>
                          <a:pt x="22758" y="-1459"/>
                        </a:lnTo>
                        <a:lnTo>
                          <a:pt x="22758" y="20328"/>
                        </a:lnTo>
                        <a:cubicBezTo>
                          <a:pt x="22758" y="23776"/>
                          <a:pt x="22085" y="26353"/>
                          <a:pt x="20738" y="28059"/>
                        </a:cubicBezTo>
                        <a:cubicBezTo>
                          <a:pt x="19392" y="29772"/>
                          <a:pt x="17375" y="30629"/>
                          <a:pt x="14689" y="30629"/>
                        </a:cubicBezTo>
                        <a:cubicBezTo>
                          <a:pt x="11454" y="30629"/>
                          <a:pt x="8903" y="29599"/>
                          <a:pt x="7036" y="27539"/>
                        </a:cubicBezTo>
                        <a:cubicBezTo>
                          <a:pt x="5169" y="25486"/>
                          <a:pt x="4235" y="22680"/>
                          <a:pt x="4235" y="19121"/>
                        </a:cubicBezTo>
                        <a:lnTo>
                          <a:pt x="4235" y="-1459"/>
                        </a:lnTo>
                        <a:lnTo>
                          <a:pt x="-1783" y="-1459"/>
                        </a:lnTo>
                        <a:lnTo>
                          <a:pt x="-1783" y="34957"/>
                        </a:lnTo>
                        <a:lnTo>
                          <a:pt x="4235" y="34957"/>
                        </a:lnTo>
                        <a:lnTo>
                          <a:pt x="4235" y="29297"/>
                        </a:lnTo>
                        <a:cubicBezTo>
                          <a:pt x="5672" y="31489"/>
                          <a:pt x="7359" y="33126"/>
                          <a:pt x="9295" y="34208"/>
                        </a:cubicBezTo>
                        <a:cubicBezTo>
                          <a:pt x="11239" y="35290"/>
                          <a:pt x="13481" y="35831"/>
                          <a:pt x="16022" y="35831"/>
                        </a:cubicBezTo>
                        <a:cubicBezTo>
                          <a:pt x="20207" y="35831"/>
                          <a:pt x="23372" y="34538"/>
                          <a:pt x="25517" y="31950"/>
                        </a:cubicBezTo>
                        <a:cubicBezTo>
                          <a:pt x="27669" y="29363"/>
                          <a:pt x="28745" y="25555"/>
                          <a:pt x="28745" y="2052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4" name="자유형 2053">
                    <a:extLst>
                      <a:ext uri="{FF2B5EF4-FFF2-40B4-BE49-F238E27FC236}">
                        <a16:creationId xmlns:a16="http://schemas.microsoft.com/office/drawing/2014/main" id="{E8E9260C-3F66-E292-AB77-2136DF080E72}"/>
                      </a:ext>
                    </a:extLst>
                  </p:cNvPr>
                  <p:cNvSpPr/>
                  <p:nvPr/>
                </p:nvSpPr>
                <p:spPr>
                  <a:xfrm flipV="1">
                    <a:off x="20505833" y="17312886"/>
                    <a:ext cx="27852" cy="38236"/>
                  </a:xfrm>
                  <a:custGeom>
                    <a:avLst/>
                    <a:gdLst>
                      <a:gd name="connsiteX0" fmla="*/ 24480 w 27852"/>
                      <a:gd name="connsiteY0" fmla="*/ 34878 h 38236"/>
                      <a:gd name="connsiteX1" fmla="*/ 24480 w 27852"/>
                      <a:gd name="connsiteY1" fmla="*/ 29218 h 38236"/>
                      <a:gd name="connsiteX2" fmla="*/ 19211 w 27852"/>
                      <a:gd name="connsiteY2" fmla="*/ 31164 h 38236"/>
                      <a:gd name="connsiteX3" fmla="*/ 13547 w 27852"/>
                      <a:gd name="connsiteY3" fmla="*/ 31819 h 38236"/>
                      <a:gd name="connsiteX4" fmla="*/ 6863 w 27852"/>
                      <a:gd name="connsiteY4" fmla="*/ 30456 h 38236"/>
                      <a:gd name="connsiteX5" fmla="*/ 4634 w 27852"/>
                      <a:gd name="connsiteY5" fmla="*/ 26357 h 38236"/>
                      <a:gd name="connsiteX6" fmla="*/ 6228 w 27852"/>
                      <a:gd name="connsiteY6" fmla="*/ 23090 h 38236"/>
                      <a:gd name="connsiteX7" fmla="*/ 12641 w 27852"/>
                      <a:gd name="connsiteY7" fmla="*/ 20832 h 38236"/>
                      <a:gd name="connsiteX8" fmla="*/ 14693 w 27852"/>
                      <a:gd name="connsiteY8" fmla="*/ 20374 h 38236"/>
                      <a:gd name="connsiteX9" fmla="*/ 23751 w 27852"/>
                      <a:gd name="connsiteY9" fmla="*/ 16524 h 38236"/>
                      <a:gd name="connsiteX10" fmla="*/ 26437 w 27852"/>
                      <a:gd name="connsiteY10" fmla="*/ 9584 h 38236"/>
                      <a:gd name="connsiteX11" fmla="*/ 22418 w 27852"/>
                      <a:gd name="connsiteY11" fmla="*/ 1542 h 38236"/>
                      <a:gd name="connsiteX12" fmla="*/ 11371 w 27852"/>
                      <a:gd name="connsiteY12" fmla="*/ -1413 h 38236"/>
                      <a:gd name="connsiteX13" fmla="*/ 5270 w 27852"/>
                      <a:gd name="connsiteY13" fmla="*/ -841 h 38236"/>
                      <a:gd name="connsiteX14" fmla="*/ -1415 w 27852"/>
                      <a:gd name="connsiteY14" fmla="*/ 865 h 38236"/>
                      <a:gd name="connsiteX15" fmla="*/ -1415 w 27852"/>
                      <a:gd name="connsiteY15" fmla="*/ 7046 h 38236"/>
                      <a:gd name="connsiteX16" fmla="*/ 5124 w 27852"/>
                      <a:gd name="connsiteY16" fmla="*/ 4455 h 38236"/>
                      <a:gd name="connsiteX17" fmla="*/ 11506 w 27852"/>
                      <a:gd name="connsiteY17" fmla="*/ 3602 h 38236"/>
                      <a:gd name="connsiteX18" fmla="*/ 18004 w 27852"/>
                      <a:gd name="connsiteY18" fmla="*/ 5048 h 38236"/>
                      <a:gd name="connsiteX19" fmla="*/ 20284 w 27852"/>
                      <a:gd name="connsiteY19" fmla="*/ 9127 h 38236"/>
                      <a:gd name="connsiteX20" fmla="*/ 18639 w 27852"/>
                      <a:gd name="connsiteY20" fmla="*/ 12862 h 38236"/>
                      <a:gd name="connsiteX21" fmla="*/ 11434 w 27852"/>
                      <a:gd name="connsiteY21" fmla="*/ 15369 h 38236"/>
                      <a:gd name="connsiteX22" fmla="*/ 9351 w 27852"/>
                      <a:gd name="connsiteY22" fmla="*/ 15858 h 38236"/>
                      <a:gd name="connsiteX23" fmla="*/ 1313 w 27852"/>
                      <a:gd name="connsiteY23" fmla="*/ 19448 h 38236"/>
                      <a:gd name="connsiteX24" fmla="*/ -1155 w 27852"/>
                      <a:gd name="connsiteY24" fmla="*/ 26096 h 38236"/>
                      <a:gd name="connsiteX25" fmla="*/ 2490 w 27852"/>
                      <a:gd name="connsiteY25" fmla="*/ 34025 h 38236"/>
                      <a:gd name="connsiteX26" fmla="*/ 12839 w 27852"/>
                      <a:gd name="connsiteY26" fmla="*/ 36824 h 38236"/>
                      <a:gd name="connsiteX27" fmla="*/ 19076 w 27852"/>
                      <a:gd name="connsiteY27" fmla="*/ 36335 h 38236"/>
                      <a:gd name="connsiteX28" fmla="*/ 24480 w 27852"/>
                      <a:gd name="connsiteY28" fmla="*/ 34878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480" y="34878"/>
                        </a:moveTo>
                        <a:lnTo>
                          <a:pt x="24480" y="29218"/>
                        </a:lnTo>
                        <a:cubicBezTo>
                          <a:pt x="22793" y="30085"/>
                          <a:pt x="21037" y="30733"/>
                          <a:pt x="19211" y="31164"/>
                        </a:cubicBezTo>
                        <a:cubicBezTo>
                          <a:pt x="17393" y="31601"/>
                          <a:pt x="15505" y="31819"/>
                          <a:pt x="13547" y="31819"/>
                        </a:cubicBezTo>
                        <a:cubicBezTo>
                          <a:pt x="10576" y="31819"/>
                          <a:pt x="8348" y="31365"/>
                          <a:pt x="6863" y="30456"/>
                        </a:cubicBezTo>
                        <a:cubicBezTo>
                          <a:pt x="5377" y="29547"/>
                          <a:pt x="4634" y="28181"/>
                          <a:pt x="4634" y="26357"/>
                        </a:cubicBezTo>
                        <a:cubicBezTo>
                          <a:pt x="4634" y="24969"/>
                          <a:pt x="5165" y="23880"/>
                          <a:pt x="6228" y="23090"/>
                        </a:cubicBezTo>
                        <a:cubicBezTo>
                          <a:pt x="7290" y="22299"/>
                          <a:pt x="9427" y="21546"/>
                          <a:pt x="12641" y="20832"/>
                        </a:cubicBezTo>
                        <a:lnTo>
                          <a:pt x="14693" y="20374"/>
                        </a:lnTo>
                        <a:cubicBezTo>
                          <a:pt x="18941" y="19465"/>
                          <a:pt x="21960" y="18182"/>
                          <a:pt x="23751" y="16524"/>
                        </a:cubicBezTo>
                        <a:cubicBezTo>
                          <a:pt x="25542" y="14866"/>
                          <a:pt x="26437" y="12553"/>
                          <a:pt x="26437" y="9584"/>
                        </a:cubicBezTo>
                        <a:cubicBezTo>
                          <a:pt x="26437" y="6199"/>
                          <a:pt x="25098" y="3518"/>
                          <a:pt x="22418" y="1542"/>
                        </a:cubicBezTo>
                        <a:cubicBezTo>
                          <a:pt x="19739" y="-428"/>
                          <a:pt x="16057" y="-1413"/>
                          <a:pt x="11371" y="-1413"/>
                        </a:cubicBezTo>
                        <a:cubicBezTo>
                          <a:pt x="9421" y="-1413"/>
                          <a:pt x="7387" y="-1223"/>
                          <a:pt x="5270" y="-841"/>
                        </a:cubicBezTo>
                        <a:cubicBezTo>
                          <a:pt x="3152" y="-460"/>
                          <a:pt x="924" y="109"/>
                          <a:pt x="-1415" y="865"/>
                        </a:cubicBezTo>
                        <a:lnTo>
                          <a:pt x="-1415" y="7046"/>
                        </a:lnTo>
                        <a:cubicBezTo>
                          <a:pt x="799" y="5894"/>
                          <a:pt x="2979" y="5031"/>
                          <a:pt x="5124" y="4455"/>
                        </a:cubicBezTo>
                        <a:cubicBezTo>
                          <a:pt x="7269" y="3886"/>
                          <a:pt x="9396" y="3602"/>
                          <a:pt x="11506" y="3602"/>
                        </a:cubicBezTo>
                        <a:cubicBezTo>
                          <a:pt x="14325" y="3602"/>
                          <a:pt x="16490" y="4084"/>
                          <a:pt x="18004" y="5048"/>
                        </a:cubicBezTo>
                        <a:cubicBezTo>
                          <a:pt x="19524" y="6012"/>
                          <a:pt x="20284" y="7372"/>
                          <a:pt x="20284" y="9127"/>
                        </a:cubicBezTo>
                        <a:cubicBezTo>
                          <a:pt x="20284" y="10750"/>
                          <a:pt x="19736" y="11995"/>
                          <a:pt x="18639" y="12862"/>
                        </a:cubicBezTo>
                        <a:cubicBezTo>
                          <a:pt x="17549" y="13729"/>
                          <a:pt x="15147" y="14565"/>
                          <a:pt x="11434" y="15369"/>
                        </a:cubicBezTo>
                        <a:lnTo>
                          <a:pt x="9351" y="15858"/>
                        </a:lnTo>
                        <a:cubicBezTo>
                          <a:pt x="5644" y="16635"/>
                          <a:pt x="2965" y="17832"/>
                          <a:pt x="1313" y="19448"/>
                        </a:cubicBezTo>
                        <a:cubicBezTo>
                          <a:pt x="-332" y="21064"/>
                          <a:pt x="-1155" y="23280"/>
                          <a:pt x="-1155" y="26096"/>
                        </a:cubicBezTo>
                        <a:cubicBezTo>
                          <a:pt x="-1155" y="29523"/>
                          <a:pt x="60" y="32166"/>
                          <a:pt x="2490" y="34025"/>
                        </a:cubicBezTo>
                        <a:cubicBezTo>
                          <a:pt x="4919" y="35891"/>
                          <a:pt x="8369" y="36824"/>
                          <a:pt x="12839" y="36824"/>
                        </a:cubicBezTo>
                        <a:cubicBezTo>
                          <a:pt x="15047" y="36824"/>
                          <a:pt x="17126" y="36661"/>
                          <a:pt x="19076" y="36335"/>
                        </a:cubicBezTo>
                        <a:cubicBezTo>
                          <a:pt x="21034" y="36016"/>
                          <a:pt x="22835" y="35530"/>
                          <a:pt x="24480" y="3487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055" name="그래픽 358">
                <a:extLst>
                  <a:ext uri="{FF2B5EF4-FFF2-40B4-BE49-F238E27FC236}">
                    <a16:creationId xmlns:a16="http://schemas.microsoft.com/office/drawing/2014/main" id="{167D8491-F760-E07F-17B4-45282B287CD8}"/>
                  </a:ext>
                </a:extLst>
              </p:cNvPr>
              <p:cNvGrpSpPr/>
              <p:nvPr/>
            </p:nvGrpSpPr>
            <p:grpSpPr>
              <a:xfrm>
                <a:off x="18725350" y="15489931"/>
                <a:ext cx="2762122" cy="1591464"/>
                <a:chOff x="18725350" y="15489931"/>
                <a:chExt cx="2762122" cy="1591464"/>
              </a:xfrm>
            </p:grpSpPr>
            <p:grpSp>
              <p:nvGrpSpPr>
                <p:cNvPr id="2056" name="그래픽 358">
                  <a:extLst>
                    <a:ext uri="{FF2B5EF4-FFF2-40B4-BE49-F238E27FC236}">
                      <a16:creationId xmlns:a16="http://schemas.microsoft.com/office/drawing/2014/main" id="{A6DB79C0-5EB0-75F7-04D2-F3FC7755323A}"/>
                    </a:ext>
                  </a:extLst>
                </p:cNvPr>
                <p:cNvGrpSpPr/>
                <p:nvPr/>
              </p:nvGrpSpPr>
              <p:grpSpPr>
                <a:xfrm>
                  <a:off x="18821506" y="17031027"/>
                  <a:ext cx="2665965" cy="50368"/>
                  <a:chOff x="18821506" y="17031027"/>
                  <a:chExt cx="2665965" cy="50368"/>
                </a:xfrm>
              </p:grpSpPr>
              <p:sp>
                <p:nvSpPr>
                  <p:cNvPr id="2057" name="자유형 2056">
                    <a:extLst>
                      <a:ext uri="{FF2B5EF4-FFF2-40B4-BE49-F238E27FC236}">
                        <a16:creationId xmlns:a16="http://schemas.microsoft.com/office/drawing/2014/main" id="{4AE352F2-1226-2531-971B-136F5B7304A2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7055151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8" name="자유형 2057">
                    <a:extLst>
                      <a:ext uri="{FF2B5EF4-FFF2-40B4-BE49-F238E27FC236}">
                        <a16:creationId xmlns:a16="http://schemas.microsoft.com/office/drawing/2014/main" id="{FC88ED67-FE8C-D0E9-C23F-8AB9EB2902D3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7055151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92 h 6658"/>
                      <a:gd name="connsiteX1" fmla="*/ 58 w 23323"/>
                      <a:gd name="connsiteY1" fmla="*/ 292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92"/>
                        </a:moveTo>
                        <a:lnTo>
                          <a:pt x="58" y="292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59" name="그래픽 358">
                    <a:extLst>
                      <a:ext uri="{FF2B5EF4-FFF2-40B4-BE49-F238E27FC236}">
                        <a16:creationId xmlns:a16="http://schemas.microsoft.com/office/drawing/2014/main" id="{323C321E-8A8F-3FB1-F43B-1572119874FD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7031027"/>
                    <a:ext cx="233726" cy="50368"/>
                    <a:chOff x="18821506" y="17031027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2060" name="자유형 2059">
                      <a:extLst>
                        <a:ext uri="{FF2B5EF4-FFF2-40B4-BE49-F238E27FC236}">
                          <a16:creationId xmlns:a16="http://schemas.microsoft.com/office/drawing/2014/main" id="{6AEA07DE-E999-8323-024B-83101076B0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7056809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811 h 5524"/>
                        <a:gd name="connsiteX1" fmla="*/ 39048 w 41711"/>
                        <a:gd name="connsiteY1" fmla="*/ 3811 h 5524"/>
                        <a:gd name="connsiteX2" fmla="*/ 39048 w 41711"/>
                        <a:gd name="connsiteY2" fmla="*/ -1714 h 5524"/>
                        <a:gd name="connsiteX3" fmla="*/ -2663 w 41711"/>
                        <a:gd name="connsiteY3" fmla="*/ -1714 h 5524"/>
                        <a:gd name="connsiteX4" fmla="*/ -2663 w 41711"/>
                        <a:gd name="connsiteY4" fmla="*/ 3811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811"/>
                          </a:moveTo>
                          <a:lnTo>
                            <a:pt x="39048" y="3811"/>
                          </a:lnTo>
                          <a:lnTo>
                            <a:pt x="39048" y="-1714"/>
                          </a:lnTo>
                          <a:lnTo>
                            <a:pt x="-2663" y="-1714"/>
                          </a:lnTo>
                          <a:lnTo>
                            <a:pt x="-2663" y="38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61" name="자유형 2060">
                      <a:extLst>
                        <a:ext uri="{FF2B5EF4-FFF2-40B4-BE49-F238E27FC236}">
                          <a16:creationId xmlns:a16="http://schemas.microsoft.com/office/drawing/2014/main" id="{178E8766-B145-7C56-D8D3-75BE59B05A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7031901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84 h 48547"/>
                        <a:gd name="connsiteX1" fmla="*/ 9616 w 28924"/>
                        <a:gd name="connsiteY1" fmla="*/ 3484 h 48547"/>
                        <a:gd name="connsiteX2" fmla="*/ 9616 w 28924"/>
                        <a:gd name="connsiteY2" fmla="*/ 40524 h 48547"/>
                        <a:gd name="connsiteX3" fmla="*/ -2067 w 28924"/>
                        <a:gd name="connsiteY3" fmla="*/ 38183 h 48547"/>
                        <a:gd name="connsiteX4" fmla="*/ -2067 w 28924"/>
                        <a:gd name="connsiteY4" fmla="*/ 44166 h 48547"/>
                        <a:gd name="connsiteX5" fmla="*/ 9553 w 28924"/>
                        <a:gd name="connsiteY5" fmla="*/ 46507 h 48547"/>
                        <a:gd name="connsiteX6" fmla="*/ 16123 w 28924"/>
                        <a:gd name="connsiteY6" fmla="*/ 46507 h 48547"/>
                        <a:gd name="connsiteX7" fmla="*/ 16123 w 28924"/>
                        <a:gd name="connsiteY7" fmla="*/ 3484 h 48547"/>
                        <a:gd name="connsiteX8" fmla="*/ 26858 w 28924"/>
                        <a:gd name="connsiteY8" fmla="*/ 3484 h 48547"/>
                        <a:gd name="connsiteX9" fmla="*/ 26858 w 28924"/>
                        <a:gd name="connsiteY9" fmla="*/ -2041 h 48547"/>
                        <a:gd name="connsiteX10" fmla="*/ -1119 w 28924"/>
                        <a:gd name="connsiteY10" fmla="*/ -2041 h 48547"/>
                        <a:gd name="connsiteX11" fmla="*/ -1119 w 28924"/>
                        <a:gd name="connsiteY11" fmla="*/ 348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84"/>
                          </a:moveTo>
                          <a:lnTo>
                            <a:pt x="9616" y="3484"/>
                          </a:lnTo>
                          <a:lnTo>
                            <a:pt x="9616" y="40524"/>
                          </a:lnTo>
                          <a:lnTo>
                            <a:pt x="-2067" y="38183"/>
                          </a:lnTo>
                          <a:lnTo>
                            <a:pt x="-2067" y="44166"/>
                          </a:lnTo>
                          <a:lnTo>
                            <a:pt x="9553" y="46507"/>
                          </a:lnTo>
                          <a:lnTo>
                            <a:pt x="16123" y="46507"/>
                          </a:lnTo>
                          <a:lnTo>
                            <a:pt x="16123" y="3484"/>
                          </a:lnTo>
                          <a:lnTo>
                            <a:pt x="26858" y="3484"/>
                          </a:lnTo>
                          <a:lnTo>
                            <a:pt x="26858" y="-2041"/>
                          </a:lnTo>
                          <a:lnTo>
                            <a:pt x="-1119" y="-2041"/>
                          </a:lnTo>
                          <a:lnTo>
                            <a:pt x="-1119" y="348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62" name="자유형 2061">
                      <a:extLst>
                        <a:ext uri="{FF2B5EF4-FFF2-40B4-BE49-F238E27FC236}">
                          <a16:creationId xmlns:a16="http://schemas.microsoft.com/office/drawing/2014/main" id="{0F0BF8EE-F935-6B4F-3981-AC09AD797D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7031901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84 h 48547"/>
                        <a:gd name="connsiteX1" fmla="*/ 3349 w 35401"/>
                        <a:gd name="connsiteY1" fmla="*/ 14866 h 48547"/>
                        <a:gd name="connsiteX2" fmla="*/ 19946 w 35401"/>
                        <a:gd name="connsiteY2" fmla="*/ 14866 h 48547"/>
                        <a:gd name="connsiteX3" fmla="*/ 19946 w 35401"/>
                        <a:gd name="connsiteY3" fmla="*/ 40784 h 48547"/>
                        <a:gd name="connsiteX4" fmla="*/ 18218 w 35401"/>
                        <a:gd name="connsiteY4" fmla="*/ 46507 h 48547"/>
                        <a:gd name="connsiteX5" fmla="*/ 26485 w 35401"/>
                        <a:gd name="connsiteY5" fmla="*/ 46507 h 48547"/>
                        <a:gd name="connsiteX6" fmla="*/ 26485 w 35401"/>
                        <a:gd name="connsiteY6" fmla="*/ 14866 h 48547"/>
                        <a:gd name="connsiteX7" fmla="*/ 33420 w 35401"/>
                        <a:gd name="connsiteY7" fmla="*/ 14866 h 48547"/>
                        <a:gd name="connsiteX8" fmla="*/ 33420 w 35401"/>
                        <a:gd name="connsiteY8" fmla="*/ 9404 h 48547"/>
                        <a:gd name="connsiteX9" fmla="*/ 26485 w 35401"/>
                        <a:gd name="connsiteY9" fmla="*/ 9404 h 48547"/>
                        <a:gd name="connsiteX10" fmla="*/ 26485 w 35401"/>
                        <a:gd name="connsiteY10" fmla="*/ -2041 h 48547"/>
                        <a:gd name="connsiteX11" fmla="*/ 19946 w 35401"/>
                        <a:gd name="connsiteY11" fmla="*/ -2041 h 48547"/>
                        <a:gd name="connsiteX12" fmla="*/ 19946 w 35401"/>
                        <a:gd name="connsiteY12" fmla="*/ 9404 h 48547"/>
                        <a:gd name="connsiteX13" fmla="*/ -1982 w 35401"/>
                        <a:gd name="connsiteY13" fmla="*/ 9404 h 48547"/>
                        <a:gd name="connsiteX14" fmla="*/ -1982 w 35401"/>
                        <a:gd name="connsiteY14" fmla="*/ 15740 h 48547"/>
                        <a:gd name="connsiteX15" fmla="*/ 18218 w 35401"/>
                        <a:gd name="connsiteY15" fmla="*/ 46507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84"/>
                          </a:moveTo>
                          <a:lnTo>
                            <a:pt x="3349" y="14866"/>
                          </a:lnTo>
                          <a:lnTo>
                            <a:pt x="19946" y="14866"/>
                          </a:lnTo>
                          <a:lnTo>
                            <a:pt x="19946" y="40784"/>
                          </a:lnTo>
                          <a:close/>
                          <a:moveTo>
                            <a:pt x="18218" y="46507"/>
                          </a:moveTo>
                          <a:lnTo>
                            <a:pt x="26485" y="46507"/>
                          </a:lnTo>
                          <a:lnTo>
                            <a:pt x="26485" y="14866"/>
                          </a:lnTo>
                          <a:lnTo>
                            <a:pt x="33420" y="14866"/>
                          </a:lnTo>
                          <a:lnTo>
                            <a:pt x="33420" y="9404"/>
                          </a:lnTo>
                          <a:lnTo>
                            <a:pt x="26485" y="9404"/>
                          </a:lnTo>
                          <a:lnTo>
                            <a:pt x="26485" y="-2041"/>
                          </a:lnTo>
                          <a:lnTo>
                            <a:pt x="19946" y="-2041"/>
                          </a:lnTo>
                          <a:lnTo>
                            <a:pt x="19946" y="9404"/>
                          </a:lnTo>
                          <a:lnTo>
                            <a:pt x="-1982" y="9404"/>
                          </a:lnTo>
                          <a:lnTo>
                            <a:pt x="-1982" y="15740"/>
                          </a:lnTo>
                          <a:lnTo>
                            <a:pt x="18218" y="465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63" name="자유형 2062">
                      <a:extLst>
                        <a:ext uri="{FF2B5EF4-FFF2-40B4-BE49-F238E27FC236}">
                          <a16:creationId xmlns:a16="http://schemas.microsoft.com/office/drawing/2014/main" id="{629403CE-E186-65BE-0E65-9B6B5B6B3AB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59272" y="17031027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82 h 50368"/>
                        <a:gd name="connsiteX1" fmla="*/ 1149 w 33516"/>
                        <a:gd name="connsiteY1" fmla="*/ 5901 h 50368"/>
                        <a:gd name="connsiteX2" fmla="*/ 6157 w 33516"/>
                        <a:gd name="connsiteY2" fmla="*/ 4111 h 50368"/>
                        <a:gd name="connsiteX3" fmla="*/ 11145 w 33516"/>
                        <a:gd name="connsiteY3" fmla="*/ 3497 h 50368"/>
                        <a:gd name="connsiteX4" fmla="*/ 21078 w 33516"/>
                        <a:gd name="connsiteY4" fmla="*/ 7867 h 50368"/>
                        <a:gd name="connsiteX5" fmla="*/ 25003 w 33516"/>
                        <a:gd name="connsiteY5" fmla="*/ 21154 h 50368"/>
                        <a:gd name="connsiteX6" fmla="*/ 20214 w 33516"/>
                        <a:gd name="connsiteY6" fmla="*/ 16857 h 50368"/>
                        <a:gd name="connsiteX7" fmla="*/ 13810 w 33516"/>
                        <a:gd name="connsiteY7" fmla="*/ 15359 h 50368"/>
                        <a:gd name="connsiteX8" fmla="*/ 2273 w 33516"/>
                        <a:gd name="connsiteY8" fmla="*/ 19760 h 50368"/>
                        <a:gd name="connsiteX9" fmla="*/ -1975 w 33516"/>
                        <a:gd name="connsiteY9" fmla="*/ 31819 h 50368"/>
                        <a:gd name="connsiteX10" fmla="*/ 2451 w 33516"/>
                        <a:gd name="connsiteY10" fmla="*/ 43805 h 50368"/>
                        <a:gd name="connsiteX11" fmla="*/ 14227 w 33516"/>
                        <a:gd name="connsiteY11" fmla="*/ 48331 h 50368"/>
                        <a:gd name="connsiteX12" fmla="*/ 27096 w 33516"/>
                        <a:gd name="connsiteY12" fmla="*/ 41870 h 50368"/>
                        <a:gd name="connsiteX13" fmla="*/ 31542 w 33516"/>
                        <a:gd name="connsiteY13" fmla="*/ 23131 h 50368"/>
                        <a:gd name="connsiteX14" fmla="*/ 26086 w 33516"/>
                        <a:gd name="connsiteY14" fmla="*/ 4808 h 50368"/>
                        <a:gd name="connsiteX15" fmla="*/ 11436 w 33516"/>
                        <a:gd name="connsiteY15" fmla="*/ -2038 h 50368"/>
                        <a:gd name="connsiteX16" fmla="*/ 6418 w 33516"/>
                        <a:gd name="connsiteY16" fmla="*/ -1549 h 50368"/>
                        <a:gd name="connsiteX17" fmla="*/ 1149 w 33516"/>
                        <a:gd name="connsiteY17" fmla="*/ -82 h 50368"/>
                        <a:gd name="connsiteX18" fmla="*/ 14227 w 33516"/>
                        <a:gd name="connsiteY18" fmla="*/ 20499 h 50368"/>
                        <a:gd name="connsiteX19" fmla="*/ 21234 w 33516"/>
                        <a:gd name="connsiteY19" fmla="*/ 23516 h 50368"/>
                        <a:gd name="connsiteX20" fmla="*/ 23827 w 33516"/>
                        <a:gd name="connsiteY20" fmla="*/ 31819 h 50368"/>
                        <a:gd name="connsiteX21" fmla="*/ 21234 w 33516"/>
                        <a:gd name="connsiteY21" fmla="*/ 40091 h 50368"/>
                        <a:gd name="connsiteX22" fmla="*/ 14227 w 33516"/>
                        <a:gd name="connsiteY22" fmla="*/ 43129 h 50368"/>
                        <a:gd name="connsiteX23" fmla="*/ 7219 w 33516"/>
                        <a:gd name="connsiteY23" fmla="*/ 40091 h 50368"/>
                        <a:gd name="connsiteX24" fmla="*/ 4637 w 33516"/>
                        <a:gd name="connsiteY24" fmla="*/ 31819 h 50368"/>
                        <a:gd name="connsiteX25" fmla="*/ 7219 w 33516"/>
                        <a:gd name="connsiteY25" fmla="*/ 23516 h 50368"/>
                        <a:gd name="connsiteX26" fmla="*/ 14227 w 33516"/>
                        <a:gd name="connsiteY26" fmla="*/ 20499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82"/>
                          </a:moveTo>
                          <a:lnTo>
                            <a:pt x="1149" y="5901"/>
                          </a:lnTo>
                          <a:cubicBezTo>
                            <a:pt x="2801" y="5117"/>
                            <a:pt x="4470" y="4521"/>
                            <a:pt x="6157" y="4111"/>
                          </a:cubicBezTo>
                          <a:cubicBezTo>
                            <a:pt x="7851" y="3702"/>
                            <a:pt x="9513" y="3497"/>
                            <a:pt x="11145" y="3497"/>
                          </a:cubicBezTo>
                          <a:cubicBezTo>
                            <a:pt x="15483" y="3497"/>
                            <a:pt x="18794" y="4954"/>
                            <a:pt x="21078" y="7867"/>
                          </a:cubicBezTo>
                          <a:cubicBezTo>
                            <a:pt x="23369" y="10781"/>
                            <a:pt x="24677" y="15210"/>
                            <a:pt x="25003" y="21154"/>
                          </a:cubicBezTo>
                          <a:cubicBezTo>
                            <a:pt x="23747" y="19288"/>
                            <a:pt x="22150" y="17856"/>
                            <a:pt x="20214" y="16857"/>
                          </a:cubicBezTo>
                          <a:cubicBezTo>
                            <a:pt x="18284" y="15858"/>
                            <a:pt x="16149" y="15359"/>
                            <a:pt x="13810" y="15359"/>
                          </a:cubicBezTo>
                          <a:cubicBezTo>
                            <a:pt x="8951" y="15359"/>
                            <a:pt x="5106" y="16826"/>
                            <a:pt x="2273" y="19760"/>
                          </a:cubicBezTo>
                          <a:cubicBezTo>
                            <a:pt x="-559" y="22701"/>
                            <a:pt x="-1975" y="26721"/>
                            <a:pt x="-1975" y="31819"/>
                          </a:cubicBezTo>
                          <a:cubicBezTo>
                            <a:pt x="-1975" y="36799"/>
                            <a:pt x="-500" y="40795"/>
                            <a:pt x="2451" y="43805"/>
                          </a:cubicBezTo>
                          <a:cubicBezTo>
                            <a:pt x="5401" y="46822"/>
                            <a:pt x="9326" y="48331"/>
                            <a:pt x="14227" y="48331"/>
                          </a:cubicBezTo>
                          <a:cubicBezTo>
                            <a:pt x="19849" y="48331"/>
                            <a:pt x="24139" y="46177"/>
                            <a:pt x="27096" y="41870"/>
                          </a:cubicBezTo>
                          <a:cubicBezTo>
                            <a:pt x="30060" y="37569"/>
                            <a:pt x="31542" y="31323"/>
                            <a:pt x="31542" y="23131"/>
                          </a:cubicBezTo>
                          <a:cubicBezTo>
                            <a:pt x="31542" y="15480"/>
                            <a:pt x="29723" y="9373"/>
                            <a:pt x="26086" y="4808"/>
                          </a:cubicBezTo>
                          <a:cubicBezTo>
                            <a:pt x="22456" y="244"/>
                            <a:pt x="17572" y="-2038"/>
                            <a:pt x="11436" y="-2038"/>
                          </a:cubicBezTo>
                          <a:cubicBezTo>
                            <a:pt x="9784" y="-2038"/>
                            <a:pt x="8111" y="-1875"/>
                            <a:pt x="6418" y="-1549"/>
                          </a:cubicBezTo>
                          <a:cubicBezTo>
                            <a:pt x="4731" y="-1223"/>
                            <a:pt x="2975" y="-734"/>
                            <a:pt x="1149" y="-82"/>
                          </a:cubicBezTo>
                          <a:close/>
                          <a:moveTo>
                            <a:pt x="14227" y="20499"/>
                          </a:moveTo>
                          <a:cubicBezTo>
                            <a:pt x="17177" y="20499"/>
                            <a:pt x="19513" y="21504"/>
                            <a:pt x="21234" y="23516"/>
                          </a:cubicBezTo>
                          <a:cubicBezTo>
                            <a:pt x="22962" y="25534"/>
                            <a:pt x="23827" y="28302"/>
                            <a:pt x="23827" y="31819"/>
                          </a:cubicBezTo>
                          <a:cubicBezTo>
                            <a:pt x="23827" y="35308"/>
                            <a:pt x="22962" y="38065"/>
                            <a:pt x="21234" y="40091"/>
                          </a:cubicBezTo>
                          <a:cubicBezTo>
                            <a:pt x="19513" y="42116"/>
                            <a:pt x="17177" y="43129"/>
                            <a:pt x="14227" y="43129"/>
                          </a:cubicBezTo>
                          <a:cubicBezTo>
                            <a:pt x="11277" y="43129"/>
                            <a:pt x="8941" y="42116"/>
                            <a:pt x="7219" y="40091"/>
                          </a:cubicBezTo>
                          <a:cubicBezTo>
                            <a:pt x="5498" y="38065"/>
                            <a:pt x="4637" y="35308"/>
                            <a:pt x="4637" y="31819"/>
                          </a:cubicBezTo>
                          <a:cubicBezTo>
                            <a:pt x="4637" y="28302"/>
                            <a:pt x="5498" y="25534"/>
                            <a:pt x="7219" y="23516"/>
                          </a:cubicBezTo>
                          <a:cubicBezTo>
                            <a:pt x="8941" y="21504"/>
                            <a:pt x="11277" y="20499"/>
                            <a:pt x="14227" y="2049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64" name="자유형 2063">
                      <a:extLst>
                        <a:ext uri="{FF2B5EF4-FFF2-40B4-BE49-F238E27FC236}">
                          <a16:creationId xmlns:a16="http://schemas.microsoft.com/office/drawing/2014/main" id="{929F8EF0-761E-D627-D501-BAF3ECF90E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7072187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59 h 8261"/>
                        <a:gd name="connsiteX1" fmla="*/ 5901 w 6872"/>
                        <a:gd name="connsiteY1" fmla="*/ 8159 h 8261"/>
                        <a:gd name="connsiteX2" fmla="*/ 5901 w 6872"/>
                        <a:gd name="connsiteY2" fmla="*/ -102 h 8261"/>
                        <a:gd name="connsiteX3" fmla="*/ -971 w 6872"/>
                        <a:gd name="connsiteY3" fmla="*/ -102 h 8261"/>
                        <a:gd name="connsiteX4" fmla="*/ -971 w 6872"/>
                        <a:gd name="connsiteY4" fmla="*/ 8159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59"/>
                          </a:moveTo>
                          <a:lnTo>
                            <a:pt x="5901" y="8159"/>
                          </a:lnTo>
                          <a:lnTo>
                            <a:pt x="5901" y="-102"/>
                          </a:lnTo>
                          <a:lnTo>
                            <a:pt x="-971" y="-102"/>
                          </a:lnTo>
                          <a:lnTo>
                            <a:pt x="-971" y="81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65" name="자유형 2064">
                      <a:extLst>
                        <a:ext uri="{FF2B5EF4-FFF2-40B4-BE49-F238E27FC236}">
                          <a16:creationId xmlns:a16="http://schemas.microsoft.com/office/drawing/2014/main" id="{1FE916E3-E493-DF87-219C-7B850442B6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798" y="17031901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99 h 49494"/>
                        <a:gd name="connsiteX1" fmla="*/ 25896 w 31434"/>
                        <a:gd name="connsiteY1" fmla="*/ 47499 h 49494"/>
                        <a:gd name="connsiteX2" fmla="*/ 25896 w 31434"/>
                        <a:gd name="connsiteY2" fmla="*/ 41964 h 49494"/>
                        <a:gd name="connsiteX3" fmla="*/ 6113 w 31434"/>
                        <a:gd name="connsiteY3" fmla="*/ 41964 h 49494"/>
                        <a:gd name="connsiteX4" fmla="*/ 6113 w 31434"/>
                        <a:gd name="connsiteY4" fmla="*/ 30071 h 49494"/>
                        <a:gd name="connsiteX5" fmla="*/ 8966 w 31434"/>
                        <a:gd name="connsiteY5" fmla="*/ 30800 h 49494"/>
                        <a:gd name="connsiteX6" fmla="*/ 11840 w 31434"/>
                        <a:gd name="connsiteY6" fmla="*/ 31039 h 49494"/>
                        <a:gd name="connsiteX7" fmla="*/ 24720 w 31434"/>
                        <a:gd name="connsiteY7" fmla="*/ 26586 h 49494"/>
                        <a:gd name="connsiteX8" fmla="*/ 29478 w 31434"/>
                        <a:gd name="connsiteY8" fmla="*/ 14527 h 49494"/>
                        <a:gd name="connsiteX9" fmla="*/ 24595 w 31434"/>
                        <a:gd name="connsiteY9" fmla="*/ 2343 h 49494"/>
                        <a:gd name="connsiteX10" fmla="*/ 10830 w 31434"/>
                        <a:gd name="connsiteY10" fmla="*/ -1996 h 49494"/>
                        <a:gd name="connsiteX11" fmla="*/ 4593 w 31434"/>
                        <a:gd name="connsiteY11" fmla="*/ -1475 h 49494"/>
                        <a:gd name="connsiteX12" fmla="*/ -1956 w 31434"/>
                        <a:gd name="connsiteY12" fmla="*/ 85 h 49494"/>
                        <a:gd name="connsiteX13" fmla="*/ -1956 w 31434"/>
                        <a:gd name="connsiteY13" fmla="*/ 6692 h 49494"/>
                        <a:gd name="connsiteX14" fmla="*/ 4093 w 31434"/>
                        <a:gd name="connsiteY14" fmla="*/ 4320 h 49494"/>
                        <a:gd name="connsiteX15" fmla="*/ 10695 w 31434"/>
                        <a:gd name="connsiteY15" fmla="*/ 3540 h 49494"/>
                        <a:gd name="connsiteX16" fmla="*/ 19607 w 31434"/>
                        <a:gd name="connsiteY16" fmla="*/ 6494 h 49494"/>
                        <a:gd name="connsiteX17" fmla="*/ 22898 w 31434"/>
                        <a:gd name="connsiteY17" fmla="*/ 14527 h 49494"/>
                        <a:gd name="connsiteX18" fmla="*/ 19607 w 31434"/>
                        <a:gd name="connsiteY18" fmla="*/ 22549 h 49494"/>
                        <a:gd name="connsiteX19" fmla="*/ 10695 w 31434"/>
                        <a:gd name="connsiteY19" fmla="*/ 25514 h 49494"/>
                        <a:gd name="connsiteX20" fmla="*/ 5436 w 31434"/>
                        <a:gd name="connsiteY20" fmla="*/ 24931 h 49494"/>
                        <a:gd name="connsiteX21" fmla="*/ 95 w 31434"/>
                        <a:gd name="connsiteY21" fmla="*/ 23111 h 49494"/>
                        <a:gd name="connsiteX22" fmla="*/ 95 w 31434"/>
                        <a:gd name="connsiteY22" fmla="*/ 47499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99"/>
                          </a:moveTo>
                          <a:lnTo>
                            <a:pt x="25896" y="47499"/>
                          </a:lnTo>
                          <a:lnTo>
                            <a:pt x="25896" y="41964"/>
                          </a:lnTo>
                          <a:lnTo>
                            <a:pt x="6113" y="41964"/>
                          </a:lnTo>
                          <a:lnTo>
                            <a:pt x="6113" y="30071"/>
                          </a:lnTo>
                          <a:cubicBezTo>
                            <a:pt x="7064" y="30397"/>
                            <a:pt x="8015" y="30640"/>
                            <a:pt x="8966" y="30800"/>
                          </a:cubicBezTo>
                          <a:cubicBezTo>
                            <a:pt x="9924" y="30959"/>
                            <a:pt x="10882" y="31039"/>
                            <a:pt x="11840" y="31039"/>
                          </a:cubicBezTo>
                          <a:cubicBezTo>
                            <a:pt x="17261" y="31039"/>
                            <a:pt x="21554" y="29555"/>
                            <a:pt x="24720" y="26586"/>
                          </a:cubicBezTo>
                          <a:cubicBezTo>
                            <a:pt x="27892" y="23617"/>
                            <a:pt x="29478" y="19597"/>
                            <a:pt x="29478" y="14527"/>
                          </a:cubicBezTo>
                          <a:cubicBezTo>
                            <a:pt x="29478" y="9304"/>
                            <a:pt x="27850" y="5242"/>
                            <a:pt x="24595" y="2343"/>
                          </a:cubicBezTo>
                          <a:cubicBezTo>
                            <a:pt x="21339" y="-549"/>
                            <a:pt x="16751" y="-1996"/>
                            <a:pt x="10830" y="-1996"/>
                          </a:cubicBezTo>
                          <a:cubicBezTo>
                            <a:pt x="8789" y="-1996"/>
                            <a:pt x="6710" y="-1822"/>
                            <a:pt x="4593" y="-1475"/>
                          </a:cubicBezTo>
                          <a:cubicBezTo>
                            <a:pt x="2483" y="-1129"/>
                            <a:pt x="300" y="-608"/>
                            <a:pt x="-1956" y="85"/>
                          </a:cubicBezTo>
                          <a:lnTo>
                            <a:pt x="-1956" y="6692"/>
                          </a:lnTo>
                          <a:cubicBezTo>
                            <a:pt x="-6" y="5631"/>
                            <a:pt x="2011" y="4840"/>
                            <a:pt x="4093" y="4320"/>
                          </a:cubicBezTo>
                          <a:cubicBezTo>
                            <a:pt x="6176" y="3800"/>
                            <a:pt x="8376" y="3540"/>
                            <a:pt x="10695" y="3540"/>
                          </a:cubicBezTo>
                          <a:cubicBezTo>
                            <a:pt x="14450" y="3540"/>
                            <a:pt x="17421" y="4525"/>
                            <a:pt x="19607" y="6494"/>
                          </a:cubicBezTo>
                          <a:cubicBezTo>
                            <a:pt x="21801" y="8464"/>
                            <a:pt x="22898" y="11142"/>
                            <a:pt x="22898" y="14527"/>
                          </a:cubicBezTo>
                          <a:cubicBezTo>
                            <a:pt x="22898" y="17905"/>
                            <a:pt x="21801" y="20579"/>
                            <a:pt x="19607" y="22549"/>
                          </a:cubicBezTo>
                          <a:cubicBezTo>
                            <a:pt x="17421" y="24526"/>
                            <a:pt x="14450" y="25514"/>
                            <a:pt x="10695" y="25514"/>
                          </a:cubicBezTo>
                          <a:cubicBezTo>
                            <a:pt x="8938" y="25514"/>
                            <a:pt x="7186" y="25320"/>
                            <a:pt x="5436" y="24931"/>
                          </a:cubicBezTo>
                          <a:cubicBezTo>
                            <a:pt x="3694" y="24543"/>
                            <a:pt x="1914" y="23936"/>
                            <a:pt x="95" y="23111"/>
                          </a:cubicBezTo>
                          <a:lnTo>
                            <a:pt x="95" y="474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66" name="그래픽 358">
                  <a:extLst>
                    <a:ext uri="{FF2B5EF4-FFF2-40B4-BE49-F238E27FC236}">
                      <a16:creationId xmlns:a16="http://schemas.microsoft.com/office/drawing/2014/main" id="{0019CD9F-759C-A5FD-D678-E2443469B718}"/>
                    </a:ext>
                  </a:extLst>
                </p:cNvPr>
                <p:cNvGrpSpPr/>
                <p:nvPr/>
              </p:nvGrpSpPr>
              <p:grpSpPr>
                <a:xfrm>
                  <a:off x="18821506" y="16774177"/>
                  <a:ext cx="2665965" cy="50368"/>
                  <a:chOff x="18821506" y="16774177"/>
                  <a:chExt cx="2665965" cy="50368"/>
                </a:xfrm>
              </p:grpSpPr>
              <p:sp>
                <p:nvSpPr>
                  <p:cNvPr id="2067" name="자유형 2066">
                    <a:extLst>
                      <a:ext uri="{FF2B5EF4-FFF2-40B4-BE49-F238E27FC236}">
                        <a16:creationId xmlns:a16="http://schemas.microsoft.com/office/drawing/2014/main" id="{F22EF08D-F297-420D-9491-62230DA5334F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6798302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68" name="자유형 2067">
                    <a:extLst>
                      <a:ext uri="{FF2B5EF4-FFF2-40B4-BE49-F238E27FC236}">
                        <a16:creationId xmlns:a16="http://schemas.microsoft.com/office/drawing/2014/main" id="{3EB8F642-8A68-8A81-D9EC-53C49DA675DE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6798302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53 h 6658"/>
                      <a:gd name="connsiteX1" fmla="*/ 58 w 23323"/>
                      <a:gd name="connsiteY1" fmla="*/ 253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53"/>
                        </a:moveTo>
                        <a:lnTo>
                          <a:pt x="58" y="253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69" name="그래픽 358">
                    <a:extLst>
                      <a:ext uri="{FF2B5EF4-FFF2-40B4-BE49-F238E27FC236}">
                        <a16:creationId xmlns:a16="http://schemas.microsoft.com/office/drawing/2014/main" id="{D4858DAE-B4F4-BEBC-51EE-EF6335550862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6774177"/>
                    <a:ext cx="235121" cy="50368"/>
                    <a:chOff x="18821506" y="16774177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2070" name="자유형 2069">
                      <a:extLst>
                        <a:ext uri="{FF2B5EF4-FFF2-40B4-BE49-F238E27FC236}">
                          <a16:creationId xmlns:a16="http://schemas.microsoft.com/office/drawing/2014/main" id="{8318A850-046B-D6F5-000E-942BD2D167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6799960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72 h 5524"/>
                        <a:gd name="connsiteX1" fmla="*/ 39048 w 41711"/>
                        <a:gd name="connsiteY1" fmla="*/ 3772 h 5524"/>
                        <a:gd name="connsiteX2" fmla="*/ 39048 w 41711"/>
                        <a:gd name="connsiteY2" fmla="*/ -1753 h 5524"/>
                        <a:gd name="connsiteX3" fmla="*/ -2663 w 41711"/>
                        <a:gd name="connsiteY3" fmla="*/ -1753 h 5524"/>
                        <a:gd name="connsiteX4" fmla="*/ -2663 w 41711"/>
                        <a:gd name="connsiteY4" fmla="*/ 3772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72"/>
                          </a:moveTo>
                          <a:lnTo>
                            <a:pt x="39048" y="3772"/>
                          </a:lnTo>
                          <a:lnTo>
                            <a:pt x="39048" y="-1753"/>
                          </a:lnTo>
                          <a:lnTo>
                            <a:pt x="-2663" y="-1753"/>
                          </a:lnTo>
                          <a:lnTo>
                            <a:pt x="-2663" y="377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1" name="자유형 2070">
                      <a:extLst>
                        <a:ext uri="{FF2B5EF4-FFF2-40B4-BE49-F238E27FC236}">
                          <a16:creationId xmlns:a16="http://schemas.microsoft.com/office/drawing/2014/main" id="{D1A95CD1-70CB-364F-43C7-C8499396A8B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6775051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45 h 48547"/>
                        <a:gd name="connsiteX1" fmla="*/ 9616 w 28924"/>
                        <a:gd name="connsiteY1" fmla="*/ 3445 h 48547"/>
                        <a:gd name="connsiteX2" fmla="*/ 9616 w 28924"/>
                        <a:gd name="connsiteY2" fmla="*/ 40485 h 48547"/>
                        <a:gd name="connsiteX3" fmla="*/ -2067 w 28924"/>
                        <a:gd name="connsiteY3" fmla="*/ 38144 h 48547"/>
                        <a:gd name="connsiteX4" fmla="*/ -2067 w 28924"/>
                        <a:gd name="connsiteY4" fmla="*/ 44127 h 48547"/>
                        <a:gd name="connsiteX5" fmla="*/ 9553 w 28924"/>
                        <a:gd name="connsiteY5" fmla="*/ 46468 h 48547"/>
                        <a:gd name="connsiteX6" fmla="*/ 16123 w 28924"/>
                        <a:gd name="connsiteY6" fmla="*/ 46468 h 48547"/>
                        <a:gd name="connsiteX7" fmla="*/ 16123 w 28924"/>
                        <a:gd name="connsiteY7" fmla="*/ 3445 h 48547"/>
                        <a:gd name="connsiteX8" fmla="*/ 26858 w 28924"/>
                        <a:gd name="connsiteY8" fmla="*/ 3445 h 48547"/>
                        <a:gd name="connsiteX9" fmla="*/ 26858 w 28924"/>
                        <a:gd name="connsiteY9" fmla="*/ -2080 h 48547"/>
                        <a:gd name="connsiteX10" fmla="*/ -1119 w 28924"/>
                        <a:gd name="connsiteY10" fmla="*/ -2080 h 48547"/>
                        <a:gd name="connsiteX11" fmla="*/ -1119 w 28924"/>
                        <a:gd name="connsiteY11" fmla="*/ 344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45"/>
                          </a:moveTo>
                          <a:lnTo>
                            <a:pt x="9616" y="3445"/>
                          </a:lnTo>
                          <a:lnTo>
                            <a:pt x="9616" y="40485"/>
                          </a:lnTo>
                          <a:lnTo>
                            <a:pt x="-2067" y="38144"/>
                          </a:lnTo>
                          <a:lnTo>
                            <a:pt x="-2067" y="44127"/>
                          </a:lnTo>
                          <a:lnTo>
                            <a:pt x="9553" y="46468"/>
                          </a:lnTo>
                          <a:lnTo>
                            <a:pt x="16123" y="46468"/>
                          </a:lnTo>
                          <a:lnTo>
                            <a:pt x="16123" y="3445"/>
                          </a:lnTo>
                          <a:lnTo>
                            <a:pt x="26858" y="3445"/>
                          </a:lnTo>
                          <a:lnTo>
                            <a:pt x="26858" y="-2080"/>
                          </a:lnTo>
                          <a:lnTo>
                            <a:pt x="-1119" y="-2080"/>
                          </a:lnTo>
                          <a:lnTo>
                            <a:pt x="-1119" y="34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2" name="자유형 2071">
                      <a:extLst>
                        <a:ext uri="{FF2B5EF4-FFF2-40B4-BE49-F238E27FC236}">
                          <a16:creationId xmlns:a16="http://schemas.microsoft.com/office/drawing/2014/main" id="{80A85558-BDD1-706F-6697-43AC1FA426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6775051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46 h 48547"/>
                        <a:gd name="connsiteX1" fmla="*/ 3349 w 35401"/>
                        <a:gd name="connsiteY1" fmla="*/ 14828 h 48547"/>
                        <a:gd name="connsiteX2" fmla="*/ 19946 w 35401"/>
                        <a:gd name="connsiteY2" fmla="*/ 14828 h 48547"/>
                        <a:gd name="connsiteX3" fmla="*/ 19946 w 35401"/>
                        <a:gd name="connsiteY3" fmla="*/ 40746 h 48547"/>
                        <a:gd name="connsiteX4" fmla="*/ 18218 w 35401"/>
                        <a:gd name="connsiteY4" fmla="*/ 46468 h 48547"/>
                        <a:gd name="connsiteX5" fmla="*/ 26485 w 35401"/>
                        <a:gd name="connsiteY5" fmla="*/ 46468 h 48547"/>
                        <a:gd name="connsiteX6" fmla="*/ 26485 w 35401"/>
                        <a:gd name="connsiteY6" fmla="*/ 14828 h 48547"/>
                        <a:gd name="connsiteX7" fmla="*/ 33420 w 35401"/>
                        <a:gd name="connsiteY7" fmla="*/ 14828 h 48547"/>
                        <a:gd name="connsiteX8" fmla="*/ 33420 w 35401"/>
                        <a:gd name="connsiteY8" fmla="*/ 9365 h 48547"/>
                        <a:gd name="connsiteX9" fmla="*/ 26485 w 35401"/>
                        <a:gd name="connsiteY9" fmla="*/ 9365 h 48547"/>
                        <a:gd name="connsiteX10" fmla="*/ 26485 w 35401"/>
                        <a:gd name="connsiteY10" fmla="*/ -2080 h 48547"/>
                        <a:gd name="connsiteX11" fmla="*/ 19946 w 35401"/>
                        <a:gd name="connsiteY11" fmla="*/ -2080 h 48547"/>
                        <a:gd name="connsiteX12" fmla="*/ 19946 w 35401"/>
                        <a:gd name="connsiteY12" fmla="*/ 9365 h 48547"/>
                        <a:gd name="connsiteX13" fmla="*/ -1982 w 35401"/>
                        <a:gd name="connsiteY13" fmla="*/ 9365 h 48547"/>
                        <a:gd name="connsiteX14" fmla="*/ -1982 w 35401"/>
                        <a:gd name="connsiteY14" fmla="*/ 15702 h 48547"/>
                        <a:gd name="connsiteX15" fmla="*/ 18218 w 35401"/>
                        <a:gd name="connsiteY15" fmla="*/ 4646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46"/>
                          </a:moveTo>
                          <a:lnTo>
                            <a:pt x="3349" y="14828"/>
                          </a:lnTo>
                          <a:lnTo>
                            <a:pt x="19946" y="14828"/>
                          </a:lnTo>
                          <a:lnTo>
                            <a:pt x="19946" y="40746"/>
                          </a:lnTo>
                          <a:close/>
                          <a:moveTo>
                            <a:pt x="18218" y="46468"/>
                          </a:moveTo>
                          <a:lnTo>
                            <a:pt x="26485" y="46468"/>
                          </a:lnTo>
                          <a:lnTo>
                            <a:pt x="26485" y="14828"/>
                          </a:lnTo>
                          <a:lnTo>
                            <a:pt x="33420" y="14828"/>
                          </a:lnTo>
                          <a:lnTo>
                            <a:pt x="33420" y="9365"/>
                          </a:lnTo>
                          <a:lnTo>
                            <a:pt x="26485" y="9365"/>
                          </a:lnTo>
                          <a:lnTo>
                            <a:pt x="26485" y="-2080"/>
                          </a:lnTo>
                          <a:lnTo>
                            <a:pt x="19946" y="-2080"/>
                          </a:lnTo>
                          <a:lnTo>
                            <a:pt x="19946" y="9365"/>
                          </a:lnTo>
                          <a:lnTo>
                            <a:pt x="-1982" y="9365"/>
                          </a:lnTo>
                          <a:lnTo>
                            <a:pt x="-1982" y="15702"/>
                          </a:lnTo>
                          <a:lnTo>
                            <a:pt x="18218" y="464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3" name="자유형 2072">
                      <a:extLst>
                        <a:ext uri="{FF2B5EF4-FFF2-40B4-BE49-F238E27FC236}">
                          <a16:creationId xmlns:a16="http://schemas.microsoft.com/office/drawing/2014/main" id="{4C556811-161E-2B5A-465E-21528FCB7A0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59272" y="16774177"/>
                      <a:ext cx="33516" cy="50368"/>
                    </a:xfrm>
                    <a:custGeom>
                      <a:avLst/>
                      <a:gdLst>
                        <a:gd name="connsiteX0" fmla="*/ 1149 w 33516"/>
                        <a:gd name="connsiteY0" fmla="*/ -120 h 50368"/>
                        <a:gd name="connsiteX1" fmla="*/ 1149 w 33516"/>
                        <a:gd name="connsiteY1" fmla="*/ 5862 h 50368"/>
                        <a:gd name="connsiteX2" fmla="*/ 6157 w 33516"/>
                        <a:gd name="connsiteY2" fmla="*/ 4073 h 50368"/>
                        <a:gd name="connsiteX3" fmla="*/ 11145 w 33516"/>
                        <a:gd name="connsiteY3" fmla="*/ 3459 h 50368"/>
                        <a:gd name="connsiteX4" fmla="*/ 21078 w 33516"/>
                        <a:gd name="connsiteY4" fmla="*/ 7829 h 50368"/>
                        <a:gd name="connsiteX5" fmla="*/ 25003 w 33516"/>
                        <a:gd name="connsiteY5" fmla="*/ 21116 h 50368"/>
                        <a:gd name="connsiteX6" fmla="*/ 20214 w 33516"/>
                        <a:gd name="connsiteY6" fmla="*/ 16818 h 50368"/>
                        <a:gd name="connsiteX7" fmla="*/ 13810 w 33516"/>
                        <a:gd name="connsiteY7" fmla="*/ 15320 h 50368"/>
                        <a:gd name="connsiteX8" fmla="*/ 2273 w 33516"/>
                        <a:gd name="connsiteY8" fmla="*/ 19721 h 50368"/>
                        <a:gd name="connsiteX9" fmla="*/ -1975 w 33516"/>
                        <a:gd name="connsiteY9" fmla="*/ 31780 h 50368"/>
                        <a:gd name="connsiteX10" fmla="*/ 2451 w 33516"/>
                        <a:gd name="connsiteY10" fmla="*/ 43766 h 50368"/>
                        <a:gd name="connsiteX11" fmla="*/ 14227 w 33516"/>
                        <a:gd name="connsiteY11" fmla="*/ 48292 h 50368"/>
                        <a:gd name="connsiteX12" fmla="*/ 27096 w 33516"/>
                        <a:gd name="connsiteY12" fmla="*/ 41831 h 50368"/>
                        <a:gd name="connsiteX13" fmla="*/ 31542 w 33516"/>
                        <a:gd name="connsiteY13" fmla="*/ 23092 h 50368"/>
                        <a:gd name="connsiteX14" fmla="*/ 26086 w 33516"/>
                        <a:gd name="connsiteY14" fmla="*/ 4770 h 50368"/>
                        <a:gd name="connsiteX15" fmla="*/ 11436 w 33516"/>
                        <a:gd name="connsiteY15" fmla="*/ -2076 h 50368"/>
                        <a:gd name="connsiteX16" fmla="*/ 6418 w 33516"/>
                        <a:gd name="connsiteY16" fmla="*/ -1587 h 50368"/>
                        <a:gd name="connsiteX17" fmla="*/ 1149 w 33516"/>
                        <a:gd name="connsiteY17" fmla="*/ -120 h 50368"/>
                        <a:gd name="connsiteX18" fmla="*/ 14227 w 33516"/>
                        <a:gd name="connsiteY18" fmla="*/ 20460 h 50368"/>
                        <a:gd name="connsiteX19" fmla="*/ 21234 w 33516"/>
                        <a:gd name="connsiteY19" fmla="*/ 23477 h 50368"/>
                        <a:gd name="connsiteX20" fmla="*/ 23827 w 33516"/>
                        <a:gd name="connsiteY20" fmla="*/ 31780 h 50368"/>
                        <a:gd name="connsiteX21" fmla="*/ 21234 w 33516"/>
                        <a:gd name="connsiteY21" fmla="*/ 40052 h 50368"/>
                        <a:gd name="connsiteX22" fmla="*/ 14227 w 33516"/>
                        <a:gd name="connsiteY22" fmla="*/ 43090 h 50368"/>
                        <a:gd name="connsiteX23" fmla="*/ 7219 w 33516"/>
                        <a:gd name="connsiteY23" fmla="*/ 40052 h 50368"/>
                        <a:gd name="connsiteX24" fmla="*/ 4637 w 33516"/>
                        <a:gd name="connsiteY24" fmla="*/ 31780 h 50368"/>
                        <a:gd name="connsiteX25" fmla="*/ 7219 w 33516"/>
                        <a:gd name="connsiteY25" fmla="*/ 23477 h 50368"/>
                        <a:gd name="connsiteX26" fmla="*/ 14227 w 33516"/>
                        <a:gd name="connsiteY26" fmla="*/ 2046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16" h="50368">
                          <a:moveTo>
                            <a:pt x="1149" y="-120"/>
                          </a:moveTo>
                          <a:lnTo>
                            <a:pt x="1149" y="5862"/>
                          </a:lnTo>
                          <a:cubicBezTo>
                            <a:pt x="2801" y="5079"/>
                            <a:pt x="4470" y="4482"/>
                            <a:pt x="6157" y="4073"/>
                          </a:cubicBezTo>
                          <a:cubicBezTo>
                            <a:pt x="7851" y="3664"/>
                            <a:pt x="9513" y="3459"/>
                            <a:pt x="11145" y="3459"/>
                          </a:cubicBezTo>
                          <a:cubicBezTo>
                            <a:pt x="15483" y="3459"/>
                            <a:pt x="18794" y="4916"/>
                            <a:pt x="21078" y="7829"/>
                          </a:cubicBezTo>
                          <a:cubicBezTo>
                            <a:pt x="23369" y="10742"/>
                            <a:pt x="24677" y="15171"/>
                            <a:pt x="25003" y="21116"/>
                          </a:cubicBezTo>
                          <a:cubicBezTo>
                            <a:pt x="23747" y="19250"/>
                            <a:pt x="22150" y="17817"/>
                            <a:pt x="20214" y="16818"/>
                          </a:cubicBezTo>
                          <a:cubicBezTo>
                            <a:pt x="18284" y="15820"/>
                            <a:pt x="16149" y="15320"/>
                            <a:pt x="13810" y="15320"/>
                          </a:cubicBezTo>
                          <a:cubicBezTo>
                            <a:pt x="8951" y="15320"/>
                            <a:pt x="5106" y="16787"/>
                            <a:pt x="2273" y="19721"/>
                          </a:cubicBezTo>
                          <a:cubicBezTo>
                            <a:pt x="-559" y="22662"/>
                            <a:pt x="-1975" y="26682"/>
                            <a:pt x="-1975" y="31780"/>
                          </a:cubicBezTo>
                          <a:cubicBezTo>
                            <a:pt x="-1975" y="36761"/>
                            <a:pt x="-500" y="40756"/>
                            <a:pt x="2451" y="43766"/>
                          </a:cubicBezTo>
                          <a:cubicBezTo>
                            <a:pt x="5401" y="46784"/>
                            <a:pt x="9326" y="48292"/>
                            <a:pt x="14227" y="48292"/>
                          </a:cubicBezTo>
                          <a:cubicBezTo>
                            <a:pt x="19849" y="48292"/>
                            <a:pt x="24139" y="46139"/>
                            <a:pt x="27096" y="41831"/>
                          </a:cubicBezTo>
                          <a:cubicBezTo>
                            <a:pt x="30060" y="37531"/>
                            <a:pt x="31542" y="31284"/>
                            <a:pt x="31542" y="23092"/>
                          </a:cubicBezTo>
                          <a:cubicBezTo>
                            <a:pt x="31542" y="15442"/>
                            <a:pt x="29723" y="9334"/>
                            <a:pt x="26086" y="4770"/>
                          </a:cubicBezTo>
                          <a:cubicBezTo>
                            <a:pt x="22456" y="206"/>
                            <a:pt x="17572" y="-2076"/>
                            <a:pt x="11436" y="-2076"/>
                          </a:cubicBezTo>
                          <a:cubicBezTo>
                            <a:pt x="9784" y="-2076"/>
                            <a:pt x="8111" y="-1913"/>
                            <a:pt x="6418" y="-1587"/>
                          </a:cubicBezTo>
                          <a:cubicBezTo>
                            <a:pt x="4731" y="-1261"/>
                            <a:pt x="2975" y="-772"/>
                            <a:pt x="1149" y="-120"/>
                          </a:cubicBezTo>
                          <a:close/>
                          <a:moveTo>
                            <a:pt x="14227" y="20460"/>
                          </a:moveTo>
                          <a:cubicBezTo>
                            <a:pt x="17177" y="20460"/>
                            <a:pt x="19513" y="21466"/>
                            <a:pt x="21234" y="23477"/>
                          </a:cubicBezTo>
                          <a:cubicBezTo>
                            <a:pt x="22962" y="25496"/>
                            <a:pt x="23827" y="28264"/>
                            <a:pt x="23827" y="31780"/>
                          </a:cubicBezTo>
                          <a:cubicBezTo>
                            <a:pt x="23827" y="35269"/>
                            <a:pt x="22962" y="38027"/>
                            <a:pt x="21234" y="40052"/>
                          </a:cubicBezTo>
                          <a:cubicBezTo>
                            <a:pt x="19513" y="42077"/>
                            <a:pt x="17177" y="43090"/>
                            <a:pt x="14227" y="43090"/>
                          </a:cubicBezTo>
                          <a:cubicBezTo>
                            <a:pt x="11277" y="43090"/>
                            <a:pt x="8941" y="42077"/>
                            <a:pt x="7219" y="40052"/>
                          </a:cubicBezTo>
                          <a:cubicBezTo>
                            <a:pt x="5498" y="38027"/>
                            <a:pt x="4637" y="35269"/>
                            <a:pt x="4637" y="31780"/>
                          </a:cubicBezTo>
                          <a:cubicBezTo>
                            <a:pt x="4637" y="28264"/>
                            <a:pt x="5498" y="25496"/>
                            <a:pt x="7219" y="23477"/>
                          </a:cubicBezTo>
                          <a:cubicBezTo>
                            <a:pt x="8941" y="21466"/>
                            <a:pt x="11277" y="20460"/>
                            <a:pt x="14227" y="2046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4" name="자유형 2073">
                      <a:extLst>
                        <a:ext uri="{FF2B5EF4-FFF2-40B4-BE49-F238E27FC236}">
                          <a16:creationId xmlns:a16="http://schemas.microsoft.com/office/drawing/2014/main" id="{626C8177-95C3-CE5D-8D13-70995F7E7C2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6815338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120 h 8261"/>
                        <a:gd name="connsiteX1" fmla="*/ 5901 w 6872"/>
                        <a:gd name="connsiteY1" fmla="*/ 8120 h 8261"/>
                        <a:gd name="connsiteX2" fmla="*/ 5901 w 6872"/>
                        <a:gd name="connsiteY2" fmla="*/ -141 h 8261"/>
                        <a:gd name="connsiteX3" fmla="*/ -971 w 6872"/>
                        <a:gd name="connsiteY3" fmla="*/ -141 h 8261"/>
                        <a:gd name="connsiteX4" fmla="*/ -971 w 6872"/>
                        <a:gd name="connsiteY4" fmla="*/ 8120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120"/>
                          </a:moveTo>
                          <a:lnTo>
                            <a:pt x="5901" y="8120"/>
                          </a:lnTo>
                          <a:lnTo>
                            <a:pt x="5901" y="-141"/>
                          </a:lnTo>
                          <a:lnTo>
                            <a:pt x="-971" y="-141"/>
                          </a:lnTo>
                          <a:lnTo>
                            <a:pt x="-971" y="812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5" name="자유형 2074">
                      <a:extLst>
                        <a:ext uri="{FF2B5EF4-FFF2-40B4-BE49-F238E27FC236}">
                          <a16:creationId xmlns:a16="http://schemas.microsoft.com/office/drawing/2014/main" id="{F319DAE7-3CD2-AFF9-AB8F-147FAE0034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049" y="16774177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3090 h 50368"/>
                        <a:gd name="connsiteX1" fmla="*/ 7165 w 33579"/>
                        <a:gd name="connsiteY1" fmla="*/ 38096 h 50368"/>
                        <a:gd name="connsiteX2" fmla="*/ 4614 w 33579"/>
                        <a:gd name="connsiteY2" fmla="*/ 23092 h 50368"/>
                        <a:gd name="connsiteX3" fmla="*/ 7165 w 33579"/>
                        <a:gd name="connsiteY3" fmla="*/ 8120 h 50368"/>
                        <a:gd name="connsiteX4" fmla="*/ 14797 w 33579"/>
                        <a:gd name="connsiteY4" fmla="*/ 3126 h 50368"/>
                        <a:gd name="connsiteX5" fmla="*/ 22461 w 33579"/>
                        <a:gd name="connsiteY5" fmla="*/ 8120 h 50368"/>
                        <a:gd name="connsiteX6" fmla="*/ 25022 w 33579"/>
                        <a:gd name="connsiteY6" fmla="*/ 23092 h 50368"/>
                        <a:gd name="connsiteX7" fmla="*/ 22461 w 33579"/>
                        <a:gd name="connsiteY7" fmla="*/ 38096 h 50368"/>
                        <a:gd name="connsiteX8" fmla="*/ 14797 w 33579"/>
                        <a:gd name="connsiteY8" fmla="*/ 43090 h 50368"/>
                        <a:gd name="connsiteX9" fmla="*/ 14797 w 33579"/>
                        <a:gd name="connsiteY9" fmla="*/ 48292 h 50368"/>
                        <a:gd name="connsiteX10" fmla="*/ 27281 w 33579"/>
                        <a:gd name="connsiteY10" fmla="*/ 41831 h 50368"/>
                        <a:gd name="connsiteX11" fmla="*/ 31592 w 33579"/>
                        <a:gd name="connsiteY11" fmla="*/ 23092 h 50368"/>
                        <a:gd name="connsiteX12" fmla="*/ 27281 w 33579"/>
                        <a:gd name="connsiteY12" fmla="*/ 4375 h 50368"/>
                        <a:gd name="connsiteX13" fmla="*/ 14797 w 33579"/>
                        <a:gd name="connsiteY13" fmla="*/ -2076 h 50368"/>
                        <a:gd name="connsiteX14" fmla="*/ 2324 w 33579"/>
                        <a:gd name="connsiteY14" fmla="*/ 4375 h 50368"/>
                        <a:gd name="connsiteX15" fmla="*/ -1987 w 33579"/>
                        <a:gd name="connsiteY15" fmla="*/ 23092 h 50368"/>
                        <a:gd name="connsiteX16" fmla="*/ 2324 w 33579"/>
                        <a:gd name="connsiteY16" fmla="*/ 41831 h 50368"/>
                        <a:gd name="connsiteX17" fmla="*/ 14797 w 33579"/>
                        <a:gd name="connsiteY17" fmla="*/ 4829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3090"/>
                          </a:moveTo>
                          <a:cubicBezTo>
                            <a:pt x="11417" y="43090"/>
                            <a:pt x="8873" y="41425"/>
                            <a:pt x="7165" y="38096"/>
                          </a:cubicBezTo>
                          <a:cubicBezTo>
                            <a:pt x="5465" y="34773"/>
                            <a:pt x="4614" y="29772"/>
                            <a:pt x="4614" y="23092"/>
                          </a:cubicBezTo>
                          <a:cubicBezTo>
                            <a:pt x="4614" y="16440"/>
                            <a:pt x="5465" y="11450"/>
                            <a:pt x="7165" y="8120"/>
                          </a:cubicBezTo>
                          <a:cubicBezTo>
                            <a:pt x="8873" y="4791"/>
                            <a:pt x="11417" y="3126"/>
                            <a:pt x="14797" y="3126"/>
                          </a:cubicBezTo>
                          <a:cubicBezTo>
                            <a:pt x="18206" y="3126"/>
                            <a:pt x="20760" y="4791"/>
                            <a:pt x="22461" y="8120"/>
                          </a:cubicBezTo>
                          <a:cubicBezTo>
                            <a:pt x="24168" y="11450"/>
                            <a:pt x="25022" y="16440"/>
                            <a:pt x="25022" y="23092"/>
                          </a:cubicBezTo>
                          <a:cubicBezTo>
                            <a:pt x="25022" y="29772"/>
                            <a:pt x="24168" y="34773"/>
                            <a:pt x="22461" y="38096"/>
                          </a:cubicBezTo>
                          <a:cubicBezTo>
                            <a:pt x="20760" y="41425"/>
                            <a:pt x="18206" y="43090"/>
                            <a:pt x="14797" y="43090"/>
                          </a:cubicBezTo>
                          <a:close/>
                          <a:moveTo>
                            <a:pt x="14797" y="48292"/>
                          </a:moveTo>
                          <a:cubicBezTo>
                            <a:pt x="20246" y="48292"/>
                            <a:pt x="24408" y="46139"/>
                            <a:pt x="27281" y="41831"/>
                          </a:cubicBezTo>
                          <a:cubicBezTo>
                            <a:pt x="30155" y="37531"/>
                            <a:pt x="31592" y="31284"/>
                            <a:pt x="31592" y="23092"/>
                          </a:cubicBezTo>
                          <a:cubicBezTo>
                            <a:pt x="31592" y="14921"/>
                            <a:pt x="30155" y="8682"/>
                            <a:pt x="27281" y="4375"/>
                          </a:cubicBezTo>
                          <a:cubicBezTo>
                            <a:pt x="24408" y="74"/>
                            <a:pt x="20246" y="-2076"/>
                            <a:pt x="14797" y="-2076"/>
                          </a:cubicBezTo>
                          <a:cubicBezTo>
                            <a:pt x="9355" y="-2076"/>
                            <a:pt x="5197" y="74"/>
                            <a:pt x="2324" y="4375"/>
                          </a:cubicBezTo>
                          <a:cubicBezTo>
                            <a:pt x="-550" y="8682"/>
                            <a:pt x="-1987" y="14921"/>
                            <a:pt x="-1987" y="23092"/>
                          </a:cubicBezTo>
                          <a:cubicBezTo>
                            <a:pt x="-1987" y="31284"/>
                            <a:pt x="-550" y="37531"/>
                            <a:pt x="2324" y="41831"/>
                          </a:cubicBezTo>
                          <a:cubicBezTo>
                            <a:pt x="5197" y="46139"/>
                            <a:pt x="9355" y="48292"/>
                            <a:pt x="14797" y="4829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76" name="그래픽 358">
                  <a:extLst>
                    <a:ext uri="{FF2B5EF4-FFF2-40B4-BE49-F238E27FC236}">
                      <a16:creationId xmlns:a16="http://schemas.microsoft.com/office/drawing/2014/main" id="{483D6E6C-AA8F-099C-EB15-8EE03CFE0E4F}"/>
                    </a:ext>
                  </a:extLst>
                </p:cNvPr>
                <p:cNvGrpSpPr/>
                <p:nvPr/>
              </p:nvGrpSpPr>
              <p:grpSpPr>
                <a:xfrm>
                  <a:off x="18821506" y="16517328"/>
                  <a:ext cx="2665965" cy="50368"/>
                  <a:chOff x="18821506" y="16517328"/>
                  <a:chExt cx="2665965" cy="50368"/>
                </a:xfrm>
              </p:grpSpPr>
              <p:sp>
                <p:nvSpPr>
                  <p:cNvPr id="2077" name="자유형 2076">
                    <a:extLst>
                      <a:ext uri="{FF2B5EF4-FFF2-40B4-BE49-F238E27FC236}">
                        <a16:creationId xmlns:a16="http://schemas.microsoft.com/office/drawing/2014/main" id="{B0689ABA-13CB-AEF8-C3E2-5CBC23E0D987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6541452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78" name="자유형 2077">
                    <a:extLst>
                      <a:ext uri="{FF2B5EF4-FFF2-40B4-BE49-F238E27FC236}">
                        <a16:creationId xmlns:a16="http://schemas.microsoft.com/office/drawing/2014/main" id="{596CAEA4-BD73-9BE5-E3B4-A4B2B72F8B6D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6541452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214 h 6658"/>
                      <a:gd name="connsiteX1" fmla="*/ 58 w 23323"/>
                      <a:gd name="connsiteY1" fmla="*/ 214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214"/>
                        </a:moveTo>
                        <a:lnTo>
                          <a:pt x="58" y="214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79" name="그래픽 358">
                    <a:extLst>
                      <a:ext uri="{FF2B5EF4-FFF2-40B4-BE49-F238E27FC236}">
                        <a16:creationId xmlns:a16="http://schemas.microsoft.com/office/drawing/2014/main" id="{CF25B393-CD9D-2AB9-7D51-B5B28AC7BC6B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6517328"/>
                    <a:ext cx="233726" cy="50368"/>
                    <a:chOff x="18821506" y="16517328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2080" name="자유형 2079">
                      <a:extLst>
                        <a:ext uri="{FF2B5EF4-FFF2-40B4-BE49-F238E27FC236}">
                          <a16:creationId xmlns:a16="http://schemas.microsoft.com/office/drawing/2014/main" id="{0DDFF41C-A7A1-CA58-1D94-ABAA1902757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6543110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733 h 5524"/>
                        <a:gd name="connsiteX1" fmla="*/ 39048 w 41711"/>
                        <a:gd name="connsiteY1" fmla="*/ 3733 h 5524"/>
                        <a:gd name="connsiteX2" fmla="*/ 39048 w 41711"/>
                        <a:gd name="connsiteY2" fmla="*/ -1791 h 5524"/>
                        <a:gd name="connsiteX3" fmla="*/ -2663 w 41711"/>
                        <a:gd name="connsiteY3" fmla="*/ -1791 h 5524"/>
                        <a:gd name="connsiteX4" fmla="*/ -2663 w 41711"/>
                        <a:gd name="connsiteY4" fmla="*/ 3733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733"/>
                          </a:moveTo>
                          <a:lnTo>
                            <a:pt x="39048" y="3733"/>
                          </a:lnTo>
                          <a:lnTo>
                            <a:pt x="39048" y="-1791"/>
                          </a:lnTo>
                          <a:lnTo>
                            <a:pt x="-2663" y="-1791"/>
                          </a:lnTo>
                          <a:lnTo>
                            <a:pt x="-2663" y="373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1" name="자유형 2080">
                      <a:extLst>
                        <a:ext uri="{FF2B5EF4-FFF2-40B4-BE49-F238E27FC236}">
                          <a16:creationId xmlns:a16="http://schemas.microsoft.com/office/drawing/2014/main" id="{A4C01F27-AD44-6BC2-19E2-001FF01988C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651820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406 h 48547"/>
                        <a:gd name="connsiteX1" fmla="*/ 9616 w 28924"/>
                        <a:gd name="connsiteY1" fmla="*/ 3406 h 48547"/>
                        <a:gd name="connsiteX2" fmla="*/ 9616 w 28924"/>
                        <a:gd name="connsiteY2" fmla="*/ 40447 h 48547"/>
                        <a:gd name="connsiteX3" fmla="*/ -2067 w 28924"/>
                        <a:gd name="connsiteY3" fmla="*/ 38106 h 48547"/>
                        <a:gd name="connsiteX4" fmla="*/ -2067 w 28924"/>
                        <a:gd name="connsiteY4" fmla="*/ 44089 h 48547"/>
                        <a:gd name="connsiteX5" fmla="*/ 9553 w 28924"/>
                        <a:gd name="connsiteY5" fmla="*/ 46430 h 48547"/>
                        <a:gd name="connsiteX6" fmla="*/ 16123 w 28924"/>
                        <a:gd name="connsiteY6" fmla="*/ 46430 h 48547"/>
                        <a:gd name="connsiteX7" fmla="*/ 16123 w 28924"/>
                        <a:gd name="connsiteY7" fmla="*/ 3406 h 48547"/>
                        <a:gd name="connsiteX8" fmla="*/ 26858 w 28924"/>
                        <a:gd name="connsiteY8" fmla="*/ 3406 h 48547"/>
                        <a:gd name="connsiteX9" fmla="*/ 26858 w 28924"/>
                        <a:gd name="connsiteY9" fmla="*/ -2118 h 48547"/>
                        <a:gd name="connsiteX10" fmla="*/ -1119 w 28924"/>
                        <a:gd name="connsiteY10" fmla="*/ -2118 h 48547"/>
                        <a:gd name="connsiteX11" fmla="*/ -1119 w 28924"/>
                        <a:gd name="connsiteY11" fmla="*/ 3406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406"/>
                          </a:moveTo>
                          <a:lnTo>
                            <a:pt x="9616" y="3406"/>
                          </a:lnTo>
                          <a:lnTo>
                            <a:pt x="9616" y="40447"/>
                          </a:lnTo>
                          <a:lnTo>
                            <a:pt x="-2067" y="38106"/>
                          </a:lnTo>
                          <a:lnTo>
                            <a:pt x="-2067" y="44089"/>
                          </a:lnTo>
                          <a:lnTo>
                            <a:pt x="9553" y="46430"/>
                          </a:lnTo>
                          <a:lnTo>
                            <a:pt x="16123" y="46430"/>
                          </a:lnTo>
                          <a:lnTo>
                            <a:pt x="16123" y="3406"/>
                          </a:lnTo>
                          <a:lnTo>
                            <a:pt x="26858" y="3406"/>
                          </a:lnTo>
                          <a:lnTo>
                            <a:pt x="26858" y="-2118"/>
                          </a:lnTo>
                          <a:lnTo>
                            <a:pt x="-1119" y="-2118"/>
                          </a:lnTo>
                          <a:lnTo>
                            <a:pt x="-1119" y="340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2" name="자유형 2081">
                      <a:extLst>
                        <a:ext uri="{FF2B5EF4-FFF2-40B4-BE49-F238E27FC236}">
                          <a16:creationId xmlns:a16="http://schemas.microsoft.com/office/drawing/2014/main" id="{3CF2E028-6E9D-A61C-0AFE-FD8A668D0F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651820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707 h 48547"/>
                        <a:gd name="connsiteX1" fmla="*/ 3349 w 35401"/>
                        <a:gd name="connsiteY1" fmla="*/ 14789 h 48547"/>
                        <a:gd name="connsiteX2" fmla="*/ 19946 w 35401"/>
                        <a:gd name="connsiteY2" fmla="*/ 14789 h 48547"/>
                        <a:gd name="connsiteX3" fmla="*/ 19946 w 35401"/>
                        <a:gd name="connsiteY3" fmla="*/ 40707 h 48547"/>
                        <a:gd name="connsiteX4" fmla="*/ 18218 w 35401"/>
                        <a:gd name="connsiteY4" fmla="*/ 46430 h 48547"/>
                        <a:gd name="connsiteX5" fmla="*/ 26485 w 35401"/>
                        <a:gd name="connsiteY5" fmla="*/ 46430 h 48547"/>
                        <a:gd name="connsiteX6" fmla="*/ 26485 w 35401"/>
                        <a:gd name="connsiteY6" fmla="*/ 14789 h 48547"/>
                        <a:gd name="connsiteX7" fmla="*/ 33420 w 35401"/>
                        <a:gd name="connsiteY7" fmla="*/ 14789 h 48547"/>
                        <a:gd name="connsiteX8" fmla="*/ 33420 w 35401"/>
                        <a:gd name="connsiteY8" fmla="*/ 9327 h 48547"/>
                        <a:gd name="connsiteX9" fmla="*/ 26485 w 35401"/>
                        <a:gd name="connsiteY9" fmla="*/ 9327 h 48547"/>
                        <a:gd name="connsiteX10" fmla="*/ 26485 w 35401"/>
                        <a:gd name="connsiteY10" fmla="*/ -2118 h 48547"/>
                        <a:gd name="connsiteX11" fmla="*/ 19946 w 35401"/>
                        <a:gd name="connsiteY11" fmla="*/ -2118 h 48547"/>
                        <a:gd name="connsiteX12" fmla="*/ 19946 w 35401"/>
                        <a:gd name="connsiteY12" fmla="*/ 9327 h 48547"/>
                        <a:gd name="connsiteX13" fmla="*/ -1982 w 35401"/>
                        <a:gd name="connsiteY13" fmla="*/ 9327 h 48547"/>
                        <a:gd name="connsiteX14" fmla="*/ -1982 w 35401"/>
                        <a:gd name="connsiteY14" fmla="*/ 15663 h 48547"/>
                        <a:gd name="connsiteX15" fmla="*/ 18218 w 35401"/>
                        <a:gd name="connsiteY15" fmla="*/ 46430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707"/>
                          </a:moveTo>
                          <a:lnTo>
                            <a:pt x="3349" y="14789"/>
                          </a:lnTo>
                          <a:lnTo>
                            <a:pt x="19946" y="14789"/>
                          </a:lnTo>
                          <a:lnTo>
                            <a:pt x="19946" y="40707"/>
                          </a:lnTo>
                          <a:close/>
                          <a:moveTo>
                            <a:pt x="18218" y="46430"/>
                          </a:moveTo>
                          <a:lnTo>
                            <a:pt x="26485" y="46430"/>
                          </a:lnTo>
                          <a:lnTo>
                            <a:pt x="26485" y="14789"/>
                          </a:lnTo>
                          <a:lnTo>
                            <a:pt x="33420" y="14789"/>
                          </a:lnTo>
                          <a:lnTo>
                            <a:pt x="33420" y="9327"/>
                          </a:lnTo>
                          <a:lnTo>
                            <a:pt x="26485" y="9327"/>
                          </a:lnTo>
                          <a:lnTo>
                            <a:pt x="26485" y="-2118"/>
                          </a:lnTo>
                          <a:lnTo>
                            <a:pt x="19946" y="-2118"/>
                          </a:lnTo>
                          <a:lnTo>
                            <a:pt x="19946" y="9327"/>
                          </a:lnTo>
                          <a:lnTo>
                            <a:pt x="-1982" y="9327"/>
                          </a:lnTo>
                          <a:lnTo>
                            <a:pt x="-1982" y="15663"/>
                          </a:lnTo>
                          <a:lnTo>
                            <a:pt x="18218" y="464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3" name="자유형 2082">
                      <a:extLst>
                        <a:ext uri="{FF2B5EF4-FFF2-40B4-BE49-F238E27FC236}">
                          <a16:creationId xmlns:a16="http://schemas.microsoft.com/office/drawing/2014/main" id="{5B13BD0F-1EE0-85C1-5E36-C78787AA694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59595" y="16517328"/>
                      <a:ext cx="33318" cy="50368"/>
                    </a:xfrm>
                    <a:custGeom>
                      <a:avLst/>
                      <a:gdLst>
                        <a:gd name="connsiteX0" fmla="*/ 14663 w 33318"/>
                        <a:gd name="connsiteY0" fmla="*/ 21889 h 50368"/>
                        <a:gd name="connsiteX1" fmla="*/ 7292 w 33318"/>
                        <a:gd name="connsiteY1" fmla="*/ 19381 h 50368"/>
                        <a:gd name="connsiteX2" fmla="*/ 4616 w 33318"/>
                        <a:gd name="connsiteY2" fmla="*/ 12493 h 50368"/>
                        <a:gd name="connsiteX3" fmla="*/ 7292 w 33318"/>
                        <a:gd name="connsiteY3" fmla="*/ 5595 h 50368"/>
                        <a:gd name="connsiteX4" fmla="*/ 14663 w 33318"/>
                        <a:gd name="connsiteY4" fmla="*/ 3087 h 50368"/>
                        <a:gd name="connsiteX5" fmla="*/ 22046 w 33318"/>
                        <a:gd name="connsiteY5" fmla="*/ 5605 h 50368"/>
                        <a:gd name="connsiteX6" fmla="*/ 24753 w 33318"/>
                        <a:gd name="connsiteY6" fmla="*/ 12493 h 50368"/>
                        <a:gd name="connsiteX7" fmla="*/ 22066 w 33318"/>
                        <a:gd name="connsiteY7" fmla="*/ 19381 h 50368"/>
                        <a:gd name="connsiteX8" fmla="*/ 14663 w 33318"/>
                        <a:gd name="connsiteY8" fmla="*/ 21889 h 50368"/>
                        <a:gd name="connsiteX9" fmla="*/ 8093 w 33318"/>
                        <a:gd name="connsiteY9" fmla="*/ 24677 h 50368"/>
                        <a:gd name="connsiteX10" fmla="*/ 1502 w 33318"/>
                        <a:gd name="connsiteY10" fmla="*/ 28610 h 50368"/>
                        <a:gd name="connsiteX11" fmla="*/ -851 w 33318"/>
                        <a:gd name="connsiteY11" fmla="*/ 35675 h 50368"/>
                        <a:gd name="connsiteX12" fmla="*/ 3293 w 33318"/>
                        <a:gd name="connsiteY12" fmla="*/ 44872 h 50368"/>
                        <a:gd name="connsiteX13" fmla="*/ 14663 w 33318"/>
                        <a:gd name="connsiteY13" fmla="*/ 48254 h 50368"/>
                        <a:gd name="connsiteX14" fmla="*/ 26054 w 33318"/>
                        <a:gd name="connsiteY14" fmla="*/ 44872 h 50368"/>
                        <a:gd name="connsiteX15" fmla="*/ 30188 w 33318"/>
                        <a:gd name="connsiteY15" fmla="*/ 35675 h 50368"/>
                        <a:gd name="connsiteX16" fmla="*/ 27824 w 33318"/>
                        <a:gd name="connsiteY16" fmla="*/ 28610 h 50368"/>
                        <a:gd name="connsiteX17" fmla="*/ 21275 w 33318"/>
                        <a:gd name="connsiteY17" fmla="*/ 24677 h 50368"/>
                        <a:gd name="connsiteX18" fmla="*/ 28668 w 33318"/>
                        <a:gd name="connsiteY18" fmla="*/ 20349 h 50368"/>
                        <a:gd name="connsiteX19" fmla="*/ 31323 w 33318"/>
                        <a:gd name="connsiteY19" fmla="*/ 12493 h 50368"/>
                        <a:gd name="connsiteX20" fmla="*/ 27012 w 33318"/>
                        <a:gd name="connsiteY20" fmla="*/ 1652 h 50368"/>
                        <a:gd name="connsiteX21" fmla="*/ 14663 w 33318"/>
                        <a:gd name="connsiteY21" fmla="*/ -2115 h 50368"/>
                        <a:gd name="connsiteX22" fmla="*/ 2315 w 33318"/>
                        <a:gd name="connsiteY22" fmla="*/ 1652 h 50368"/>
                        <a:gd name="connsiteX23" fmla="*/ -1996 w 33318"/>
                        <a:gd name="connsiteY23" fmla="*/ 12493 h 50368"/>
                        <a:gd name="connsiteX24" fmla="*/ 669 w 33318"/>
                        <a:gd name="connsiteY24" fmla="*/ 20349 h 50368"/>
                        <a:gd name="connsiteX25" fmla="*/ 8093 w 33318"/>
                        <a:gd name="connsiteY25" fmla="*/ 24677 h 50368"/>
                        <a:gd name="connsiteX26" fmla="*/ 5688 w 33318"/>
                        <a:gd name="connsiteY26" fmla="*/ 35050 h 50368"/>
                        <a:gd name="connsiteX27" fmla="*/ 8041 w 33318"/>
                        <a:gd name="connsiteY27" fmla="*/ 29172 h 50368"/>
                        <a:gd name="connsiteX28" fmla="*/ 14663 w 33318"/>
                        <a:gd name="connsiteY28" fmla="*/ 27060 h 50368"/>
                        <a:gd name="connsiteX29" fmla="*/ 21285 w 33318"/>
                        <a:gd name="connsiteY29" fmla="*/ 29172 h 50368"/>
                        <a:gd name="connsiteX30" fmla="*/ 23680 w 33318"/>
                        <a:gd name="connsiteY30" fmla="*/ 35050 h 50368"/>
                        <a:gd name="connsiteX31" fmla="*/ 21285 w 33318"/>
                        <a:gd name="connsiteY31" fmla="*/ 40939 h 50368"/>
                        <a:gd name="connsiteX32" fmla="*/ 14663 w 33318"/>
                        <a:gd name="connsiteY32" fmla="*/ 43052 h 50368"/>
                        <a:gd name="connsiteX33" fmla="*/ 8041 w 33318"/>
                        <a:gd name="connsiteY33" fmla="*/ 40939 h 50368"/>
                        <a:gd name="connsiteX34" fmla="*/ 5688 w 33318"/>
                        <a:gd name="connsiteY34" fmla="*/ 35050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663" y="21889"/>
                          </a:moveTo>
                          <a:cubicBezTo>
                            <a:pt x="11540" y="21889"/>
                            <a:pt x="9082" y="21053"/>
                            <a:pt x="7292" y="19381"/>
                          </a:cubicBezTo>
                          <a:cubicBezTo>
                            <a:pt x="5508" y="17709"/>
                            <a:pt x="4616" y="15413"/>
                            <a:pt x="4616" y="12493"/>
                          </a:cubicBezTo>
                          <a:cubicBezTo>
                            <a:pt x="4616" y="9566"/>
                            <a:pt x="5508" y="7267"/>
                            <a:pt x="7292" y="5595"/>
                          </a:cubicBezTo>
                          <a:cubicBezTo>
                            <a:pt x="9082" y="3923"/>
                            <a:pt x="11540" y="3087"/>
                            <a:pt x="14663" y="3087"/>
                          </a:cubicBezTo>
                          <a:cubicBezTo>
                            <a:pt x="17787" y="3087"/>
                            <a:pt x="20248" y="3927"/>
                            <a:pt x="22046" y="5605"/>
                          </a:cubicBezTo>
                          <a:cubicBezTo>
                            <a:pt x="23850" y="7291"/>
                            <a:pt x="24753" y="9587"/>
                            <a:pt x="24753" y="12493"/>
                          </a:cubicBezTo>
                          <a:cubicBezTo>
                            <a:pt x="24753" y="15413"/>
                            <a:pt x="23857" y="17709"/>
                            <a:pt x="22066" y="19381"/>
                          </a:cubicBezTo>
                          <a:cubicBezTo>
                            <a:pt x="20282" y="21053"/>
                            <a:pt x="17815" y="21889"/>
                            <a:pt x="14663" y="21889"/>
                          </a:cubicBezTo>
                          <a:close/>
                          <a:moveTo>
                            <a:pt x="8093" y="24677"/>
                          </a:moveTo>
                          <a:cubicBezTo>
                            <a:pt x="5275" y="25371"/>
                            <a:pt x="3078" y="26682"/>
                            <a:pt x="1502" y="28610"/>
                          </a:cubicBezTo>
                          <a:cubicBezTo>
                            <a:pt x="-66" y="30545"/>
                            <a:pt x="-851" y="32900"/>
                            <a:pt x="-851" y="35675"/>
                          </a:cubicBezTo>
                          <a:cubicBezTo>
                            <a:pt x="-851" y="39552"/>
                            <a:pt x="531" y="42618"/>
                            <a:pt x="3293" y="44872"/>
                          </a:cubicBezTo>
                          <a:cubicBezTo>
                            <a:pt x="6063" y="47127"/>
                            <a:pt x="9853" y="48254"/>
                            <a:pt x="14663" y="48254"/>
                          </a:cubicBezTo>
                          <a:cubicBezTo>
                            <a:pt x="19502" y="48254"/>
                            <a:pt x="23298" y="47127"/>
                            <a:pt x="26054" y="44872"/>
                          </a:cubicBezTo>
                          <a:cubicBezTo>
                            <a:pt x="28810" y="42618"/>
                            <a:pt x="30188" y="39552"/>
                            <a:pt x="30188" y="35675"/>
                          </a:cubicBezTo>
                          <a:cubicBezTo>
                            <a:pt x="30188" y="32900"/>
                            <a:pt x="29400" y="30545"/>
                            <a:pt x="27824" y="28610"/>
                          </a:cubicBezTo>
                          <a:cubicBezTo>
                            <a:pt x="26255" y="26682"/>
                            <a:pt x="24072" y="25371"/>
                            <a:pt x="21275" y="24677"/>
                          </a:cubicBezTo>
                          <a:cubicBezTo>
                            <a:pt x="24440" y="23942"/>
                            <a:pt x="26905" y="22499"/>
                            <a:pt x="28668" y="20349"/>
                          </a:cubicBezTo>
                          <a:cubicBezTo>
                            <a:pt x="30438" y="18205"/>
                            <a:pt x="31323" y="15587"/>
                            <a:pt x="31323" y="12493"/>
                          </a:cubicBezTo>
                          <a:cubicBezTo>
                            <a:pt x="31323" y="7783"/>
                            <a:pt x="29886" y="4169"/>
                            <a:pt x="27012" y="1652"/>
                          </a:cubicBezTo>
                          <a:cubicBezTo>
                            <a:pt x="24138" y="-859"/>
                            <a:pt x="20022" y="-2115"/>
                            <a:pt x="14663" y="-2115"/>
                          </a:cubicBezTo>
                          <a:cubicBezTo>
                            <a:pt x="9311" y="-2115"/>
                            <a:pt x="5195" y="-859"/>
                            <a:pt x="2315" y="1652"/>
                          </a:cubicBezTo>
                          <a:cubicBezTo>
                            <a:pt x="-559" y="4169"/>
                            <a:pt x="-1996" y="7783"/>
                            <a:pt x="-1996" y="12493"/>
                          </a:cubicBezTo>
                          <a:cubicBezTo>
                            <a:pt x="-1996" y="15587"/>
                            <a:pt x="-1108" y="18205"/>
                            <a:pt x="669" y="20349"/>
                          </a:cubicBezTo>
                          <a:cubicBezTo>
                            <a:pt x="2453" y="22499"/>
                            <a:pt x="4928" y="23942"/>
                            <a:pt x="8093" y="24677"/>
                          </a:cubicBezTo>
                          <a:close/>
                          <a:moveTo>
                            <a:pt x="5688" y="35050"/>
                          </a:moveTo>
                          <a:cubicBezTo>
                            <a:pt x="5688" y="32539"/>
                            <a:pt x="6472" y="30580"/>
                            <a:pt x="8041" y="29172"/>
                          </a:cubicBezTo>
                          <a:cubicBezTo>
                            <a:pt x="9617" y="27764"/>
                            <a:pt x="11824" y="27060"/>
                            <a:pt x="14663" y="27060"/>
                          </a:cubicBezTo>
                          <a:cubicBezTo>
                            <a:pt x="17488" y="27060"/>
                            <a:pt x="19696" y="27764"/>
                            <a:pt x="21285" y="29172"/>
                          </a:cubicBezTo>
                          <a:cubicBezTo>
                            <a:pt x="22882" y="30580"/>
                            <a:pt x="23680" y="32539"/>
                            <a:pt x="23680" y="35050"/>
                          </a:cubicBezTo>
                          <a:cubicBezTo>
                            <a:pt x="23680" y="37568"/>
                            <a:pt x="22882" y="39531"/>
                            <a:pt x="21285" y="40939"/>
                          </a:cubicBezTo>
                          <a:cubicBezTo>
                            <a:pt x="19696" y="42347"/>
                            <a:pt x="17488" y="43052"/>
                            <a:pt x="14663" y="43052"/>
                          </a:cubicBezTo>
                          <a:cubicBezTo>
                            <a:pt x="11824" y="43052"/>
                            <a:pt x="9617" y="42347"/>
                            <a:pt x="8041" y="40939"/>
                          </a:cubicBezTo>
                          <a:cubicBezTo>
                            <a:pt x="6472" y="39531"/>
                            <a:pt x="5688" y="37568"/>
                            <a:pt x="5688" y="350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4" name="자유형 2083">
                      <a:extLst>
                        <a:ext uri="{FF2B5EF4-FFF2-40B4-BE49-F238E27FC236}">
                          <a16:creationId xmlns:a16="http://schemas.microsoft.com/office/drawing/2014/main" id="{ED49B749-A7E2-AB65-B7BC-E0CBA307431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6558488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82 h 8261"/>
                        <a:gd name="connsiteX1" fmla="*/ 5901 w 6872"/>
                        <a:gd name="connsiteY1" fmla="*/ 8082 h 8261"/>
                        <a:gd name="connsiteX2" fmla="*/ 5901 w 6872"/>
                        <a:gd name="connsiteY2" fmla="*/ -179 h 8261"/>
                        <a:gd name="connsiteX3" fmla="*/ -971 w 6872"/>
                        <a:gd name="connsiteY3" fmla="*/ -179 h 8261"/>
                        <a:gd name="connsiteX4" fmla="*/ -971 w 6872"/>
                        <a:gd name="connsiteY4" fmla="*/ 8082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82"/>
                          </a:moveTo>
                          <a:lnTo>
                            <a:pt x="5901" y="8082"/>
                          </a:lnTo>
                          <a:lnTo>
                            <a:pt x="5901" y="-179"/>
                          </a:lnTo>
                          <a:lnTo>
                            <a:pt x="-971" y="-179"/>
                          </a:lnTo>
                          <a:lnTo>
                            <a:pt x="-971" y="808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85" name="자유형 2084">
                      <a:extLst>
                        <a:ext uri="{FF2B5EF4-FFF2-40B4-BE49-F238E27FC236}">
                          <a16:creationId xmlns:a16="http://schemas.microsoft.com/office/drawing/2014/main" id="{4A273C36-A2BE-80E7-6BC8-6DF13B0E75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798" y="16518202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422 h 49494"/>
                        <a:gd name="connsiteX1" fmla="*/ 25896 w 31434"/>
                        <a:gd name="connsiteY1" fmla="*/ 47422 h 49494"/>
                        <a:gd name="connsiteX2" fmla="*/ 25896 w 31434"/>
                        <a:gd name="connsiteY2" fmla="*/ 41887 h 49494"/>
                        <a:gd name="connsiteX3" fmla="*/ 6113 w 31434"/>
                        <a:gd name="connsiteY3" fmla="*/ 41887 h 49494"/>
                        <a:gd name="connsiteX4" fmla="*/ 6113 w 31434"/>
                        <a:gd name="connsiteY4" fmla="*/ 29994 h 49494"/>
                        <a:gd name="connsiteX5" fmla="*/ 8966 w 31434"/>
                        <a:gd name="connsiteY5" fmla="*/ 30723 h 49494"/>
                        <a:gd name="connsiteX6" fmla="*/ 11840 w 31434"/>
                        <a:gd name="connsiteY6" fmla="*/ 30962 h 49494"/>
                        <a:gd name="connsiteX7" fmla="*/ 24720 w 31434"/>
                        <a:gd name="connsiteY7" fmla="*/ 26509 h 49494"/>
                        <a:gd name="connsiteX8" fmla="*/ 29478 w 31434"/>
                        <a:gd name="connsiteY8" fmla="*/ 14450 h 49494"/>
                        <a:gd name="connsiteX9" fmla="*/ 24595 w 31434"/>
                        <a:gd name="connsiteY9" fmla="*/ 2266 h 49494"/>
                        <a:gd name="connsiteX10" fmla="*/ 10830 w 31434"/>
                        <a:gd name="connsiteY10" fmla="*/ -2073 h 49494"/>
                        <a:gd name="connsiteX11" fmla="*/ 4593 w 31434"/>
                        <a:gd name="connsiteY11" fmla="*/ -1553 h 49494"/>
                        <a:gd name="connsiteX12" fmla="*/ -1956 w 31434"/>
                        <a:gd name="connsiteY12" fmla="*/ 8 h 49494"/>
                        <a:gd name="connsiteX13" fmla="*/ -1956 w 31434"/>
                        <a:gd name="connsiteY13" fmla="*/ 6615 h 49494"/>
                        <a:gd name="connsiteX14" fmla="*/ 4093 w 31434"/>
                        <a:gd name="connsiteY14" fmla="*/ 4243 h 49494"/>
                        <a:gd name="connsiteX15" fmla="*/ 10695 w 31434"/>
                        <a:gd name="connsiteY15" fmla="*/ 3462 h 49494"/>
                        <a:gd name="connsiteX16" fmla="*/ 19607 w 31434"/>
                        <a:gd name="connsiteY16" fmla="*/ 6417 h 49494"/>
                        <a:gd name="connsiteX17" fmla="*/ 22898 w 31434"/>
                        <a:gd name="connsiteY17" fmla="*/ 14450 h 49494"/>
                        <a:gd name="connsiteX18" fmla="*/ 19607 w 31434"/>
                        <a:gd name="connsiteY18" fmla="*/ 22472 h 49494"/>
                        <a:gd name="connsiteX19" fmla="*/ 10695 w 31434"/>
                        <a:gd name="connsiteY19" fmla="*/ 25437 h 49494"/>
                        <a:gd name="connsiteX20" fmla="*/ 5436 w 31434"/>
                        <a:gd name="connsiteY20" fmla="*/ 24854 h 49494"/>
                        <a:gd name="connsiteX21" fmla="*/ 95 w 31434"/>
                        <a:gd name="connsiteY21" fmla="*/ 23033 h 49494"/>
                        <a:gd name="connsiteX22" fmla="*/ 95 w 31434"/>
                        <a:gd name="connsiteY22" fmla="*/ 47422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422"/>
                          </a:moveTo>
                          <a:lnTo>
                            <a:pt x="25896" y="47422"/>
                          </a:lnTo>
                          <a:lnTo>
                            <a:pt x="25896" y="41887"/>
                          </a:lnTo>
                          <a:lnTo>
                            <a:pt x="6113" y="41887"/>
                          </a:lnTo>
                          <a:lnTo>
                            <a:pt x="6113" y="29994"/>
                          </a:lnTo>
                          <a:cubicBezTo>
                            <a:pt x="7064" y="30320"/>
                            <a:pt x="8015" y="30563"/>
                            <a:pt x="8966" y="30723"/>
                          </a:cubicBezTo>
                          <a:cubicBezTo>
                            <a:pt x="9924" y="30882"/>
                            <a:pt x="10882" y="30962"/>
                            <a:pt x="11840" y="30962"/>
                          </a:cubicBezTo>
                          <a:cubicBezTo>
                            <a:pt x="17261" y="30962"/>
                            <a:pt x="21554" y="29477"/>
                            <a:pt x="24720" y="26509"/>
                          </a:cubicBezTo>
                          <a:cubicBezTo>
                            <a:pt x="27892" y="23540"/>
                            <a:pt x="29478" y="19520"/>
                            <a:pt x="29478" y="14450"/>
                          </a:cubicBezTo>
                          <a:cubicBezTo>
                            <a:pt x="29478" y="9227"/>
                            <a:pt x="27850" y="5165"/>
                            <a:pt x="24595" y="2266"/>
                          </a:cubicBezTo>
                          <a:cubicBezTo>
                            <a:pt x="21339" y="-627"/>
                            <a:pt x="16751" y="-2073"/>
                            <a:pt x="10830" y="-2073"/>
                          </a:cubicBezTo>
                          <a:cubicBezTo>
                            <a:pt x="8789" y="-2073"/>
                            <a:pt x="6710" y="-1899"/>
                            <a:pt x="4593" y="-1553"/>
                          </a:cubicBezTo>
                          <a:cubicBezTo>
                            <a:pt x="2483" y="-1206"/>
                            <a:pt x="300" y="-686"/>
                            <a:pt x="-1956" y="8"/>
                          </a:cubicBezTo>
                          <a:lnTo>
                            <a:pt x="-1956" y="6615"/>
                          </a:lnTo>
                          <a:cubicBezTo>
                            <a:pt x="-6" y="5554"/>
                            <a:pt x="2011" y="4763"/>
                            <a:pt x="4093" y="4243"/>
                          </a:cubicBezTo>
                          <a:cubicBezTo>
                            <a:pt x="6176" y="3723"/>
                            <a:pt x="8376" y="3462"/>
                            <a:pt x="10695" y="3462"/>
                          </a:cubicBezTo>
                          <a:cubicBezTo>
                            <a:pt x="14450" y="3462"/>
                            <a:pt x="17421" y="4447"/>
                            <a:pt x="19607" y="6417"/>
                          </a:cubicBezTo>
                          <a:cubicBezTo>
                            <a:pt x="21801" y="8387"/>
                            <a:pt x="22898" y="11065"/>
                            <a:pt x="22898" y="14450"/>
                          </a:cubicBezTo>
                          <a:cubicBezTo>
                            <a:pt x="22898" y="17828"/>
                            <a:pt x="21801" y="20502"/>
                            <a:pt x="19607" y="22472"/>
                          </a:cubicBezTo>
                          <a:cubicBezTo>
                            <a:pt x="17421" y="24449"/>
                            <a:pt x="14450" y="25437"/>
                            <a:pt x="10695" y="25437"/>
                          </a:cubicBezTo>
                          <a:cubicBezTo>
                            <a:pt x="8938" y="25437"/>
                            <a:pt x="7186" y="25243"/>
                            <a:pt x="5436" y="24854"/>
                          </a:cubicBezTo>
                          <a:cubicBezTo>
                            <a:pt x="3694" y="24466"/>
                            <a:pt x="1914" y="23859"/>
                            <a:pt x="95" y="23033"/>
                          </a:cubicBezTo>
                          <a:lnTo>
                            <a:pt x="95" y="4742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86" name="그래픽 358">
                  <a:extLst>
                    <a:ext uri="{FF2B5EF4-FFF2-40B4-BE49-F238E27FC236}">
                      <a16:creationId xmlns:a16="http://schemas.microsoft.com/office/drawing/2014/main" id="{50A0B822-4B3C-40AA-9B1D-3F6C3F638F94}"/>
                    </a:ext>
                  </a:extLst>
                </p:cNvPr>
                <p:cNvGrpSpPr/>
                <p:nvPr/>
              </p:nvGrpSpPr>
              <p:grpSpPr>
                <a:xfrm>
                  <a:off x="18821506" y="16260478"/>
                  <a:ext cx="2665965" cy="50368"/>
                  <a:chOff x="18821506" y="16260478"/>
                  <a:chExt cx="2665965" cy="50368"/>
                </a:xfrm>
              </p:grpSpPr>
              <p:sp>
                <p:nvSpPr>
                  <p:cNvPr id="2087" name="자유형 2086">
                    <a:extLst>
                      <a:ext uri="{FF2B5EF4-FFF2-40B4-BE49-F238E27FC236}">
                        <a16:creationId xmlns:a16="http://schemas.microsoft.com/office/drawing/2014/main" id="{422AFCE8-DD7A-3C54-D149-EB5965941424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6284603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88" name="자유형 2087">
                    <a:extLst>
                      <a:ext uri="{FF2B5EF4-FFF2-40B4-BE49-F238E27FC236}">
                        <a16:creationId xmlns:a16="http://schemas.microsoft.com/office/drawing/2014/main" id="{24B98E81-3924-7B5E-D216-4C415EEA65CA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628460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76 h 6658"/>
                      <a:gd name="connsiteX1" fmla="*/ 58 w 23323"/>
                      <a:gd name="connsiteY1" fmla="*/ 176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76"/>
                        </a:moveTo>
                        <a:lnTo>
                          <a:pt x="58" y="176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89" name="그래픽 358">
                    <a:extLst>
                      <a:ext uri="{FF2B5EF4-FFF2-40B4-BE49-F238E27FC236}">
                        <a16:creationId xmlns:a16="http://schemas.microsoft.com/office/drawing/2014/main" id="{017C76F7-CEC6-A5D2-8FF5-B4F621578C5C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6260478"/>
                    <a:ext cx="235121" cy="50368"/>
                    <a:chOff x="18821506" y="16260478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2090" name="자유형 2089">
                      <a:extLst>
                        <a:ext uri="{FF2B5EF4-FFF2-40B4-BE49-F238E27FC236}">
                          <a16:creationId xmlns:a16="http://schemas.microsoft.com/office/drawing/2014/main" id="{B50535E0-BE99-7FA0-53C5-686E726A605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6286261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95 h 5524"/>
                        <a:gd name="connsiteX1" fmla="*/ 39048 w 41711"/>
                        <a:gd name="connsiteY1" fmla="*/ 3695 h 5524"/>
                        <a:gd name="connsiteX2" fmla="*/ 39048 w 41711"/>
                        <a:gd name="connsiteY2" fmla="*/ -1830 h 5524"/>
                        <a:gd name="connsiteX3" fmla="*/ -2663 w 41711"/>
                        <a:gd name="connsiteY3" fmla="*/ -1830 h 5524"/>
                        <a:gd name="connsiteX4" fmla="*/ -2663 w 41711"/>
                        <a:gd name="connsiteY4" fmla="*/ 3695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95"/>
                          </a:moveTo>
                          <a:lnTo>
                            <a:pt x="39048" y="3695"/>
                          </a:lnTo>
                          <a:lnTo>
                            <a:pt x="39048" y="-1830"/>
                          </a:lnTo>
                          <a:lnTo>
                            <a:pt x="-2663" y="-1830"/>
                          </a:lnTo>
                          <a:lnTo>
                            <a:pt x="-2663" y="36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1" name="자유형 2090">
                      <a:extLst>
                        <a:ext uri="{FF2B5EF4-FFF2-40B4-BE49-F238E27FC236}">
                          <a16:creationId xmlns:a16="http://schemas.microsoft.com/office/drawing/2014/main" id="{485E658A-2DD3-AD45-5919-CE5876FE1A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6261352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68 h 48547"/>
                        <a:gd name="connsiteX1" fmla="*/ 9616 w 28924"/>
                        <a:gd name="connsiteY1" fmla="*/ 3368 h 48547"/>
                        <a:gd name="connsiteX2" fmla="*/ 9616 w 28924"/>
                        <a:gd name="connsiteY2" fmla="*/ 40408 h 48547"/>
                        <a:gd name="connsiteX3" fmla="*/ -2067 w 28924"/>
                        <a:gd name="connsiteY3" fmla="*/ 38067 h 48547"/>
                        <a:gd name="connsiteX4" fmla="*/ -2067 w 28924"/>
                        <a:gd name="connsiteY4" fmla="*/ 44050 h 48547"/>
                        <a:gd name="connsiteX5" fmla="*/ 9553 w 28924"/>
                        <a:gd name="connsiteY5" fmla="*/ 46391 h 48547"/>
                        <a:gd name="connsiteX6" fmla="*/ 16123 w 28924"/>
                        <a:gd name="connsiteY6" fmla="*/ 46391 h 48547"/>
                        <a:gd name="connsiteX7" fmla="*/ 16123 w 28924"/>
                        <a:gd name="connsiteY7" fmla="*/ 3368 h 48547"/>
                        <a:gd name="connsiteX8" fmla="*/ 26858 w 28924"/>
                        <a:gd name="connsiteY8" fmla="*/ 3368 h 48547"/>
                        <a:gd name="connsiteX9" fmla="*/ 26858 w 28924"/>
                        <a:gd name="connsiteY9" fmla="*/ -2157 h 48547"/>
                        <a:gd name="connsiteX10" fmla="*/ -1119 w 28924"/>
                        <a:gd name="connsiteY10" fmla="*/ -2157 h 48547"/>
                        <a:gd name="connsiteX11" fmla="*/ -1119 w 28924"/>
                        <a:gd name="connsiteY11" fmla="*/ 3368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68"/>
                          </a:moveTo>
                          <a:lnTo>
                            <a:pt x="9616" y="3368"/>
                          </a:lnTo>
                          <a:lnTo>
                            <a:pt x="9616" y="40408"/>
                          </a:lnTo>
                          <a:lnTo>
                            <a:pt x="-2067" y="38067"/>
                          </a:lnTo>
                          <a:lnTo>
                            <a:pt x="-2067" y="44050"/>
                          </a:lnTo>
                          <a:lnTo>
                            <a:pt x="9553" y="46391"/>
                          </a:lnTo>
                          <a:lnTo>
                            <a:pt x="16123" y="46391"/>
                          </a:lnTo>
                          <a:lnTo>
                            <a:pt x="16123" y="3368"/>
                          </a:lnTo>
                          <a:lnTo>
                            <a:pt x="26858" y="3368"/>
                          </a:lnTo>
                          <a:lnTo>
                            <a:pt x="26858" y="-2157"/>
                          </a:lnTo>
                          <a:lnTo>
                            <a:pt x="-1119" y="-2157"/>
                          </a:lnTo>
                          <a:lnTo>
                            <a:pt x="-1119" y="33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2" name="자유형 2091">
                      <a:extLst>
                        <a:ext uri="{FF2B5EF4-FFF2-40B4-BE49-F238E27FC236}">
                          <a16:creationId xmlns:a16="http://schemas.microsoft.com/office/drawing/2014/main" id="{B875A516-5D91-4C16-2A65-0DC5C3E61A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6261352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68 h 48547"/>
                        <a:gd name="connsiteX1" fmla="*/ 3349 w 35401"/>
                        <a:gd name="connsiteY1" fmla="*/ 14751 h 48547"/>
                        <a:gd name="connsiteX2" fmla="*/ 19946 w 35401"/>
                        <a:gd name="connsiteY2" fmla="*/ 14751 h 48547"/>
                        <a:gd name="connsiteX3" fmla="*/ 19946 w 35401"/>
                        <a:gd name="connsiteY3" fmla="*/ 40668 h 48547"/>
                        <a:gd name="connsiteX4" fmla="*/ 18218 w 35401"/>
                        <a:gd name="connsiteY4" fmla="*/ 46391 h 48547"/>
                        <a:gd name="connsiteX5" fmla="*/ 26485 w 35401"/>
                        <a:gd name="connsiteY5" fmla="*/ 46391 h 48547"/>
                        <a:gd name="connsiteX6" fmla="*/ 26485 w 35401"/>
                        <a:gd name="connsiteY6" fmla="*/ 14751 h 48547"/>
                        <a:gd name="connsiteX7" fmla="*/ 33420 w 35401"/>
                        <a:gd name="connsiteY7" fmla="*/ 14751 h 48547"/>
                        <a:gd name="connsiteX8" fmla="*/ 33420 w 35401"/>
                        <a:gd name="connsiteY8" fmla="*/ 9288 h 48547"/>
                        <a:gd name="connsiteX9" fmla="*/ 26485 w 35401"/>
                        <a:gd name="connsiteY9" fmla="*/ 9288 h 48547"/>
                        <a:gd name="connsiteX10" fmla="*/ 26485 w 35401"/>
                        <a:gd name="connsiteY10" fmla="*/ -2157 h 48547"/>
                        <a:gd name="connsiteX11" fmla="*/ 19946 w 35401"/>
                        <a:gd name="connsiteY11" fmla="*/ -2157 h 48547"/>
                        <a:gd name="connsiteX12" fmla="*/ 19946 w 35401"/>
                        <a:gd name="connsiteY12" fmla="*/ 9288 h 48547"/>
                        <a:gd name="connsiteX13" fmla="*/ -1982 w 35401"/>
                        <a:gd name="connsiteY13" fmla="*/ 9288 h 48547"/>
                        <a:gd name="connsiteX14" fmla="*/ -1982 w 35401"/>
                        <a:gd name="connsiteY14" fmla="*/ 15624 h 48547"/>
                        <a:gd name="connsiteX15" fmla="*/ 18218 w 35401"/>
                        <a:gd name="connsiteY15" fmla="*/ 46391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68"/>
                          </a:moveTo>
                          <a:lnTo>
                            <a:pt x="3349" y="14751"/>
                          </a:lnTo>
                          <a:lnTo>
                            <a:pt x="19946" y="14751"/>
                          </a:lnTo>
                          <a:lnTo>
                            <a:pt x="19946" y="40668"/>
                          </a:lnTo>
                          <a:close/>
                          <a:moveTo>
                            <a:pt x="18218" y="46391"/>
                          </a:moveTo>
                          <a:lnTo>
                            <a:pt x="26485" y="46391"/>
                          </a:lnTo>
                          <a:lnTo>
                            <a:pt x="26485" y="14751"/>
                          </a:lnTo>
                          <a:lnTo>
                            <a:pt x="33420" y="14751"/>
                          </a:lnTo>
                          <a:lnTo>
                            <a:pt x="33420" y="9288"/>
                          </a:lnTo>
                          <a:lnTo>
                            <a:pt x="26485" y="9288"/>
                          </a:lnTo>
                          <a:lnTo>
                            <a:pt x="26485" y="-2157"/>
                          </a:lnTo>
                          <a:lnTo>
                            <a:pt x="19946" y="-2157"/>
                          </a:lnTo>
                          <a:lnTo>
                            <a:pt x="19946" y="9288"/>
                          </a:lnTo>
                          <a:lnTo>
                            <a:pt x="-1982" y="9288"/>
                          </a:lnTo>
                          <a:lnTo>
                            <a:pt x="-1982" y="15624"/>
                          </a:lnTo>
                          <a:lnTo>
                            <a:pt x="18218" y="463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3" name="자유형 2092">
                      <a:extLst>
                        <a:ext uri="{FF2B5EF4-FFF2-40B4-BE49-F238E27FC236}">
                          <a16:creationId xmlns:a16="http://schemas.microsoft.com/office/drawing/2014/main" id="{5A6BAB1D-C87F-3C54-D128-F3881BCF97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59595" y="16260478"/>
                      <a:ext cx="33318" cy="50368"/>
                    </a:xfrm>
                    <a:custGeom>
                      <a:avLst/>
                      <a:gdLst>
                        <a:gd name="connsiteX0" fmla="*/ 14663 w 33318"/>
                        <a:gd name="connsiteY0" fmla="*/ 21850 h 50368"/>
                        <a:gd name="connsiteX1" fmla="*/ 7292 w 33318"/>
                        <a:gd name="connsiteY1" fmla="*/ 19342 h 50368"/>
                        <a:gd name="connsiteX2" fmla="*/ 4616 w 33318"/>
                        <a:gd name="connsiteY2" fmla="*/ 12455 h 50368"/>
                        <a:gd name="connsiteX3" fmla="*/ 7292 w 33318"/>
                        <a:gd name="connsiteY3" fmla="*/ 5556 h 50368"/>
                        <a:gd name="connsiteX4" fmla="*/ 14663 w 33318"/>
                        <a:gd name="connsiteY4" fmla="*/ 3049 h 50368"/>
                        <a:gd name="connsiteX5" fmla="*/ 22046 w 33318"/>
                        <a:gd name="connsiteY5" fmla="*/ 5567 h 50368"/>
                        <a:gd name="connsiteX6" fmla="*/ 24753 w 33318"/>
                        <a:gd name="connsiteY6" fmla="*/ 12455 h 50368"/>
                        <a:gd name="connsiteX7" fmla="*/ 22066 w 33318"/>
                        <a:gd name="connsiteY7" fmla="*/ 19342 h 50368"/>
                        <a:gd name="connsiteX8" fmla="*/ 14663 w 33318"/>
                        <a:gd name="connsiteY8" fmla="*/ 21850 h 50368"/>
                        <a:gd name="connsiteX9" fmla="*/ 8093 w 33318"/>
                        <a:gd name="connsiteY9" fmla="*/ 24638 h 50368"/>
                        <a:gd name="connsiteX10" fmla="*/ 1502 w 33318"/>
                        <a:gd name="connsiteY10" fmla="*/ 28571 h 50368"/>
                        <a:gd name="connsiteX11" fmla="*/ -851 w 33318"/>
                        <a:gd name="connsiteY11" fmla="*/ 35636 h 50368"/>
                        <a:gd name="connsiteX12" fmla="*/ 3293 w 33318"/>
                        <a:gd name="connsiteY12" fmla="*/ 44834 h 50368"/>
                        <a:gd name="connsiteX13" fmla="*/ 14663 w 33318"/>
                        <a:gd name="connsiteY13" fmla="*/ 48215 h 50368"/>
                        <a:gd name="connsiteX14" fmla="*/ 26054 w 33318"/>
                        <a:gd name="connsiteY14" fmla="*/ 44834 h 50368"/>
                        <a:gd name="connsiteX15" fmla="*/ 30188 w 33318"/>
                        <a:gd name="connsiteY15" fmla="*/ 35636 h 50368"/>
                        <a:gd name="connsiteX16" fmla="*/ 27824 w 33318"/>
                        <a:gd name="connsiteY16" fmla="*/ 28571 h 50368"/>
                        <a:gd name="connsiteX17" fmla="*/ 21275 w 33318"/>
                        <a:gd name="connsiteY17" fmla="*/ 24638 h 50368"/>
                        <a:gd name="connsiteX18" fmla="*/ 28668 w 33318"/>
                        <a:gd name="connsiteY18" fmla="*/ 20310 h 50368"/>
                        <a:gd name="connsiteX19" fmla="*/ 31323 w 33318"/>
                        <a:gd name="connsiteY19" fmla="*/ 12455 h 50368"/>
                        <a:gd name="connsiteX20" fmla="*/ 27012 w 33318"/>
                        <a:gd name="connsiteY20" fmla="*/ 1613 h 50368"/>
                        <a:gd name="connsiteX21" fmla="*/ 14663 w 33318"/>
                        <a:gd name="connsiteY21" fmla="*/ -2154 h 50368"/>
                        <a:gd name="connsiteX22" fmla="*/ 2315 w 33318"/>
                        <a:gd name="connsiteY22" fmla="*/ 1613 h 50368"/>
                        <a:gd name="connsiteX23" fmla="*/ -1996 w 33318"/>
                        <a:gd name="connsiteY23" fmla="*/ 12455 h 50368"/>
                        <a:gd name="connsiteX24" fmla="*/ 669 w 33318"/>
                        <a:gd name="connsiteY24" fmla="*/ 20310 h 50368"/>
                        <a:gd name="connsiteX25" fmla="*/ 8093 w 33318"/>
                        <a:gd name="connsiteY25" fmla="*/ 24638 h 50368"/>
                        <a:gd name="connsiteX26" fmla="*/ 5688 w 33318"/>
                        <a:gd name="connsiteY26" fmla="*/ 35012 h 50368"/>
                        <a:gd name="connsiteX27" fmla="*/ 8041 w 33318"/>
                        <a:gd name="connsiteY27" fmla="*/ 29133 h 50368"/>
                        <a:gd name="connsiteX28" fmla="*/ 14663 w 33318"/>
                        <a:gd name="connsiteY28" fmla="*/ 27021 h 50368"/>
                        <a:gd name="connsiteX29" fmla="*/ 21285 w 33318"/>
                        <a:gd name="connsiteY29" fmla="*/ 29133 h 50368"/>
                        <a:gd name="connsiteX30" fmla="*/ 23680 w 33318"/>
                        <a:gd name="connsiteY30" fmla="*/ 35012 h 50368"/>
                        <a:gd name="connsiteX31" fmla="*/ 21285 w 33318"/>
                        <a:gd name="connsiteY31" fmla="*/ 40901 h 50368"/>
                        <a:gd name="connsiteX32" fmla="*/ 14663 w 33318"/>
                        <a:gd name="connsiteY32" fmla="*/ 43013 h 50368"/>
                        <a:gd name="connsiteX33" fmla="*/ 8041 w 33318"/>
                        <a:gd name="connsiteY33" fmla="*/ 40901 h 50368"/>
                        <a:gd name="connsiteX34" fmla="*/ 5688 w 33318"/>
                        <a:gd name="connsiteY34" fmla="*/ 35012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33318" h="50368">
                          <a:moveTo>
                            <a:pt x="14663" y="21850"/>
                          </a:moveTo>
                          <a:cubicBezTo>
                            <a:pt x="11540" y="21850"/>
                            <a:pt x="9082" y="21014"/>
                            <a:pt x="7292" y="19342"/>
                          </a:cubicBezTo>
                          <a:cubicBezTo>
                            <a:pt x="5508" y="17671"/>
                            <a:pt x="4616" y="15375"/>
                            <a:pt x="4616" y="12455"/>
                          </a:cubicBezTo>
                          <a:cubicBezTo>
                            <a:pt x="4616" y="9527"/>
                            <a:pt x="5508" y="7228"/>
                            <a:pt x="7292" y="5556"/>
                          </a:cubicBezTo>
                          <a:cubicBezTo>
                            <a:pt x="9082" y="3885"/>
                            <a:pt x="11540" y="3049"/>
                            <a:pt x="14663" y="3049"/>
                          </a:cubicBezTo>
                          <a:cubicBezTo>
                            <a:pt x="17787" y="3049"/>
                            <a:pt x="20248" y="3888"/>
                            <a:pt x="22046" y="5567"/>
                          </a:cubicBezTo>
                          <a:cubicBezTo>
                            <a:pt x="23850" y="7252"/>
                            <a:pt x="24753" y="9548"/>
                            <a:pt x="24753" y="12455"/>
                          </a:cubicBezTo>
                          <a:cubicBezTo>
                            <a:pt x="24753" y="15375"/>
                            <a:pt x="23857" y="17671"/>
                            <a:pt x="22066" y="19342"/>
                          </a:cubicBezTo>
                          <a:cubicBezTo>
                            <a:pt x="20282" y="21014"/>
                            <a:pt x="17815" y="21850"/>
                            <a:pt x="14663" y="21850"/>
                          </a:cubicBezTo>
                          <a:close/>
                          <a:moveTo>
                            <a:pt x="8093" y="24638"/>
                          </a:moveTo>
                          <a:cubicBezTo>
                            <a:pt x="5275" y="25332"/>
                            <a:pt x="3078" y="26643"/>
                            <a:pt x="1502" y="28571"/>
                          </a:cubicBezTo>
                          <a:cubicBezTo>
                            <a:pt x="-66" y="30507"/>
                            <a:pt x="-851" y="32861"/>
                            <a:pt x="-851" y="35636"/>
                          </a:cubicBezTo>
                          <a:cubicBezTo>
                            <a:pt x="-851" y="39514"/>
                            <a:pt x="531" y="42579"/>
                            <a:pt x="3293" y="44834"/>
                          </a:cubicBezTo>
                          <a:cubicBezTo>
                            <a:pt x="6063" y="47088"/>
                            <a:pt x="9853" y="48215"/>
                            <a:pt x="14663" y="48215"/>
                          </a:cubicBezTo>
                          <a:cubicBezTo>
                            <a:pt x="19502" y="48215"/>
                            <a:pt x="23298" y="47088"/>
                            <a:pt x="26054" y="44834"/>
                          </a:cubicBezTo>
                          <a:cubicBezTo>
                            <a:pt x="28810" y="42579"/>
                            <a:pt x="30188" y="39514"/>
                            <a:pt x="30188" y="35636"/>
                          </a:cubicBezTo>
                          <a:cubicBezTo>
                            <a:pt x="30188" y="32861"/>
                            <a:pt x="29400" y="30507"/>
                            <a:pt x="27824" y="28571"/>
                          </a:cubicBezTo>
                          <a:cubicBezTo>
                            <a:pt x="26255" y="26643"/>
                            <a:pt x="24072" y="25332"/>
                            <a:pt x="21275" y="24638"/>
                          </a:cubicBezTo>
                          <a:cubicBezTo>
                            <a:pt x="24440" y="23903"/>
                            <a:pt x="26905" y="22460"/>
                            <a:pt x="28668" y="20310"/>
                          </a:cubicBezTo>
                          <a:cubicBezTo>
                            <a:pt x="30438" y="18167"/>
                            <a:pt x="31323" y="15548"/>
                            <a:pt x="31323" y="12455"/>
                          </a:cubicBezTo>
                          <a:cubicBezTo>
                            <a:pt x="31323" y="7745"/>
                            <a:pt x="29886" y="4131"/>
                            <a:pt x="27012" y="1613"/>
                          </a:cubicBezTo>
                          <a:cubicBezTo>
                            <a:pt x="24138" y="-898"/>
                            <a:pt x="20022" y="-2154"/>
                            <a:pt x="14663" y="-2154"/>
                          </a:cubicBezTo>
                          <a:cubicBezTo>
                            <a:pt x="9311" y="-2154"/>
                            <a:pt x="5195" y="-898"/>
                            <a:pt x="2315" y="1613"/>
                          </a:cubicBezTo>
                          <a:cubicBezTo>
                            <a:pt x="-559" y="4131"/>
                            <a:pt x="-1996" y="7745"/>
                            <a:pt x="-1996" y="12455"/>
                          </a:cubicBezTo>
                          <a:cubicBezTo>
                            <a:pt x="-1996" y="15548"/>
                            <a:pt x="-1108" y="18167"/>
                            <a:pt x="669" y="20310"/>
                          </a:cubicBezTo>
                          <a:cubicBezTo>
                            <a:pt x="2453" y="22460"/>
                            <a:pt x="4928" y="23903"/>
                            <a:pt x="8093" y="24638"/>
                          </a:cubicBezTo>
                          <a:close/>
                          <a:moveTo>
                            <a:pt x="5688" y="35012"/>
                          </a:moveTo>
                          <a:cubicBezTo>
                            <a:pt x="5688" y="32501"/>
                            <a:pt x="6472" y="30541"/>
                            <a:pt x="8041" y="29133"/>
                          </a:cubicBezTo>
                          <a:cubicBezTo>
                            <a:pt x="9617" y="27725"/>
                            <a:pt x="11824" y="27021"/>
                            <a:pt x="14663" y="27021"/>
                          </a:cubicBezTo>
                          <a:cubicBezTo>
                            <a:pt x="17488" y="27021"/>
                            <a:pt x="19696" y="27725"/>
                            <a:pt x="21285" y="29133"/>
                          </a:cubicBezTo>
                          <a:cubicBezTo>
                            <a:pt x="22882" y="30541"/>
                            <a:pt x="23680" y="32501"/>
                            <a:pt x="23680" y="35012"/>
                          </a:cubicBezTo>
                          <a:cubicBezTo>
                            <a:pt x="23680" y="37530"/>
                            <a:pt x="22882" y="39493"/>
                            <a:pt x="21285" y="40901"/>
                          </a:cubicBezTo>
                          <a:cubicBezTo>
                            <a:pt x="19696" y="42309"/>
                            <a:pt x="17488" y="43013"/>
                            <a:pt x="14663" y="43013"/>
                          </a:cubicBezTo>
                          <a:cubicBezTo>
                            <a:pt x="11824" y="43013"/>
                            <a:pt x="9617" y="42309"/>
                            <a:pt x="8041" y="40901"/>
                          </a:cubicBezTo>
                          <a:cubicBezTo>
                            <a:pt x="6472" y="39493"/>
                            <a:pt x="5688" y="37530"/>
                            <a:pt x="5688" y="350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4" name="자유형 2093">
                      <a:extLst>
                        <a:ext uri="{FF2B5EF4-FFF2-40B4-BE49-F238E27FC236}">
                          <a16:creationId xmlns:a16="http://schemas.microsoft.com/office/drawing/2014/main" id="{648E0F0A-99C0-FB93-0BB4-3B55EB55F0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6301639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43 h 8261"/>
                        <a:gd name="connsiteX1" fmla="*/ 5901 w 6872"/>
                        <a:gd name="connsiteY1" fmla="*/ 8043 h 8261"/>
                        <a:gd name="connsiteX2" fmla="*/ 5901 w 6872"/>
                        <a:gd name="connsiteY2" fmla="*/ -218 h 8261"/>
                        <a:gd name="connsiteX3" fmla="*/ -971 w 6872"/>
                        <a:gd name="connsiteY3" fmla="*/ -218 h 8261"/>
                        <a:gd name="connsiteX4" fmla="*/ -971 w 6872"/>
                        <a:gd name="connsiteY4" fmla="*/ 8043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43"/>
                          </a:moveTo>
                          <a:lnTo>
                            <a:pt x="5901" y="8043"/>
                          </a:lnTo>
                          <a:lnTo>
                            <a:pt x="5901" y="-218"/>
                          </a:lnTo>
                          <a:lnTo>
                            <a:pt x="-971" y="-218"/>
                          </a:lnTo>
                          <a:lnTo>
                            <a:pt x="-971" y="804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95" name="자유형 2094">
                      <a:extLst>
                        <a:ext uri="{FF2B5EF4-FFF2-40B4-BE49-F238E27FC236}">
                          <a16:creationId xmlns:a16="http://schemas.microsoft.com/office/drawing/2014/main" id="{47BFE8C4-D80A-E50B-3985-13E8CC6CEFB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049" y="16260478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3013 h 50368"/>
                        <a:gd name="connsiteX1" fmla="*/ 7165 w 33579"/>
                        <a:gd name="connsiteY1" fmla="*/ 38019 h 50368"/>
                        <a:gd name="connsiteX2" fmla="*/ 4614 w 33579"/>
                        <a:gd name="connsiteY2" fmla="*/ 23015 h 50368"/>
                        <a:gd name="connsiteX3" fmla="*/ 7165 w 33579"/>
                        <a:gd name="connsiteY3" fmla="*/ 8043 h 50368"/>
                        <a:gd name="connsiteX4" fmla="*/ 14797 w 33579"/>
                        <a:gd name="connsiteY4" fmla="*/ 3049 h 50368"/>
                        <a:gd name="connsiteX5" fmla="*/ 22461 w 33579"/>
                        <a:gd name="connsiteY5" fmla="*/ 8043 h 50368"/>
                        <a:gd name="connsiteX6" fmla="*/ 25022 w 33579"/>
                        <a:gd name="connsiteY6" fmla="*/ 23015 h 50368"/>
                        <a:gd name="connsiteX7" fmla="*/ 22461 w 33579"/>
                        <a:gd name="connsiteY7" fmla="*/ 38019 h 50368"/>
                        <a:gd name="connsiteX8" fmla="*/ 14797 w 33579"/>
                        <a:gd name="connsiteY8" fmla="*/ 43013 h 50368"/>
                        <a:gd name="connsiteX9" fmla="*/ 14797 w 33579"/>
                        <a:gd name="connsiteY9" fmla="*/ 48215 h 50368"/>
                        <a:gd name="connsiteX10" fmla="*/ 27281 w 33579"/>
                        <a:gd name="connsiteY10" fmla="*/ 41754 h 50368"/>
                        <a:gd name="connsiteX11" fmla="*/ 31592 w 33579"/>
                        <a:gd name="connsiteY11" fmla="*/ 23015 h 50368"/>
                        <a:gd name="connsiteX12" fmla="*/ 27281 w 33579"/>
                        <a:gd name="connsiteY12" fmla="*/ 4297 h 50368"/>
                        <a:gd name="connsiteX13" fmla="*/ 14797 w 33579"/>
                        <a:gd name="connsiteY13" fmla="*/ -2154 h 50368"/>
                        <a:gd name="connsiteX14" fmla="*/ 2324 w 33579"/>
                        <a:gd name="connsiteY14" fmla="*/ 4297 h 50368"/>
                        <a:gd name="connsiteX15" fmla="*/ -1987 w 33579"/>
                        <a:gd name="connsiteY15" fmla="*/ 23015 h 50368"/>
                        <a:gd name="connsiteX16" fmla="*/ 2324 w 33579"/>
                        <a:gd name="connsiteY16" fmla="*/ 41754 h 50368"/>
                        <a:gd name="connsiteX17" fmla="*/ 14797 w 33579"/>
                        <a:gd name="connsiteY17" fmla="*/ 48215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3013"/>
                          </a:moveTo>
                          <a:cubicBezTo>
                            <a:pt x="11417" y="43013"/>
                            <a:pt x="8873" y="41348"/>
                            <a:pt x="7165" y="38019"/>
                          </a:cubicBezTo>
                          <a:cubicBezTo>
                            <a:pt x="5465" y="34696"/>
                            <a:pt x="4614" y="29695"/>
                            <a:pt x="4614" y="23015"/>
                          </a:cubicBezTo>
                          <a:cubicBezTo>
                            <a:pt x="4614" y="16363"/>
                            <a:pt x="5465" y="11373"/>
                            <a:pt x="7165" y="8043"/>
                          </a:cubicBezTo>
                          <a:cubicBezTo>
                            <a:pt x="8873" y="4714"/>
                            <a:pt x="11417" y="3049"/>
                            <a:pt x="14797" y="3049"/>
                          </a:cubicBezTo>
                          <a:cubicBezTo>
                            <a:pt x="18206" y="3049"/>
                            <a:pt x="20760" y="4714"/>
                            <a:pt x="22461" y="8043"/>
                          </a:cubicBezTo>
                          <a:cubicBezTo>
                            <a:pt x="24168" y="11373"/>
                            <a:pt x="25022" y="16363"/>
                            <a:pt x="25022" y="23015"/>
                          </a:cubicBezTo>
                          <a:cubicBezTo>
                            <a:pt x="25022" y="29695"/>
                            <a:pt x="24168" y="34696"/>
                            <a:pt x="22461" y="38019"/>
                          </a:cubicBezTo>
                          <a:cubicBezTo>
                            <a:pt x="20760" y="41348"/>
                            <a:pt x="18206" y="43013"/>
                            <a:pt x="14797" y="43013"/>
                          </a:cubicBezTo>
                          <a:close/>
                          <a:moveTo>
                            <a:pt x="14797" y="48215"/>
                          </a:moveTo>
                          <a:cubicBezTo>
                            <a:pt x="20246" y="48215"/>
                            <a:pt x="24408" y="46062"/>
                            <a:pt x="27281" y="41754"/>
                          </a:cubicBezTo>
                          <a:cubicBezTo>
                            <a:pt x="30155" y="37453"/>
                            <a:pt x="31592" y="31207"/>
                            <a:pt x="31592" y="23015"/>
                          </a:cubicBezTo>
                          <a:cubicBezTo>
                            <a:pt x="31592" y="14844"/>
                            <a:pt x="30155" y="8605"/>
                            <a:pt x="27281" y="4297"/>
                          </a:cubicBezTo>
                          <a:cubicBezTo>
                            <a:pt x="24408" y="-3"/>
                            <a:pt x="20246" y="-2154"/>
                            <a:pt x="14797" y="-2154"/>
                          </a:cubicBezTo>
                          <a:cubicBezTo>
                            <a:pt x="9355" y="-2154"/>
                            <a:pt x="5197" y="-3"/>
                            <a:pt x="2324" y="4297"/>
                          </a:cubicBezTo>
                          <a:cubicBezTo>
                            <a:pt x="-550" y="8605"/>
                            <a:pt x="-1987" y="14844"/>
                            <a:pt x="-1987" y="23015"/>
                          </a:cubicBezTo>
                          <a:cubicBezTo>
                            <a:pt x="-1987" y="31207"/>
                            <a:pt x="-550" y="37453"/>
                            <a:pt x="2324" y="41754"/>
                          </a:cubicBezTo>
                          <a:cubicBezTo>
                            <a:pt x="5197" y="46062"/>
                            <a:pt x="9355" y="48215"/>
                            <a:pt x="14797" y="482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96" name="그래픽 358">
                  <a:extLst>
                    <a:ext uri="{FF2B5EF4-FFF2-40B4-BE49-F238E27FC236}">
                      <a16:creationId xmlns:a16="http://schemas.microsoft.com/office/drawing/2014/main" id="{201DCE3A-1892-DAB0-70C2-37879274C53B}"/>
                    </a:ext>
                  </a:extLst>
                </p:cNvPr>
                <p:cNvGrpSpPr/>
                <p:nvPr/>
              </p:nvGrpSpPr>
              <p:grpSpPr>
                <a:xfrm>
                  <a:off x="18821506" y="16004503"/>
                  <a:ext cx="2665965" cy="49494"/>
                  <a:chOff x="18821506" y="16004503"/>
                  <a:chExt cx="2665965" cy="49494"/>
                </a:xfrm>
              </p:grpSpPr>
              <p:sp>
                <p:nvSpPr>
                  <p:cNvPr id="2097" name="자유형 2096">
                    <a:extLst>
                      <a:ext uri="{FF2B5EF4-FFF2-40B4-BE49-F238E27FC236}">
                        <a16:creationId xmlns:a16="http://schemas.microsoft.com/office/drawing/2014/main" id="{2820BFBE-3BB2-5362-BD03-D0026AA9C9CE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6027754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98" name="자유형 2097">
                    <a:extLst>
                      <a:ext uri="{FF2B5EF4-FFF2-40B4-BE49-F238E27FC236}">
                        <a16:creationId xmlns:a16="http://schemas.microsoft.com/office/drawing/2014/main" id="{2B39F802-B160-96E0-FC64-C7EDADEB4153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6027754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137 h 6658"/>
                      <a:gd name="connsiteX1" fmla="*/ 58 w 23323"/>
                      <a:gd name="connsiteY1" fmla="*/ 137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137"/>
                        </a:moveTo>
                        <a:lnTo>
                          <a:pt x="58" y="137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099" name="그래픽 358">
                    <a:extLst>
                      <a:ext uri="{FF2B5EF4-FFF2-40B4-BE49-F238E27FC236}">
                        <a16:creationId xmlns:a16="http://schemas.microsoft.com/office/drawing/2014/main" id="{F06F3F47-DB4A-877E-479C-82E6D201BDA4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6004503"/>
                    <a:ext cx="233726" cy="49494"/>
                    <a:chOff x="18821506" y="16004503"/>
                    <a:chExt cx="233726" cy="49494"/>
                  </a:xfrm>
                  <a:solidFill>
                    <a:srgbClr val="000000"/>
                  </a:solidFill>
                </p:grpSpPr>
                <p:sp>
                  <p:nvSpPr>
                    <p:cNvPr id="2100" name="자유형 2099">
                      <a:extLst>
                        <a:ext uri="{FF2B5EF4-FFF2-40B4-BE49-F238E27FC236}">
                          <a16:creationId xmlns:a16="http://schemas.microsoft.com/office/drawing/2014/main" id="{499337DC-1F78-4538-4113-C84BF65CD4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6029412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56 h 5524"/>
                        <a:gd name="connsiteX1" fmla="*/ 39048 w 41711"/>
                        <a:gd name="connsiteY1" fmla="*/ 3656 h 5524"/>
                        <a:gd name="connsiteX2" fmla="*/ 39048 w 41711"/>
                        <a:gd name="connsiteY2" fmla="*/ -1869 h 5524"/>
                        <a:gd name="connsiteX3" fmla="*/ -2663 w 41711"/>
                        <a:gd name="connsiteY3" fmla="*/ -1869 h 5524"/>
                        <a:gd name="connsiteX4" fmla="*/ -2663 w 41711"/>
                        <a:gd name="connsiteY4" fmla="*/ 3656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56"/>
                          </a:moveTo>
                          <a:lnTo>
                            <a:pt x="39048" y="3656"/>
                          </a:lnTo>
                          <a:lnTo>
                            <a:pt x="39048" y="-1869"/>
                          </a:lnTo>
                          <a:lnTo>
                            <a:pt x="-2663" y="-1869"/>
                          </a:lnTo>
                          <a:lnTo>
                            <a:pt x="-2663" y="36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1" name="자유형 2100">
                      <a:extLst>
                        <a:ext uri="{FF2B5EF4-FFF2-40B4-BE49-F238E27FC236}">
                          <a16:creationId xmlns:a16="http://schemas.microsoft.com/office/drawing/2014/main" id="{11F3DDA2-2AA6-870C-DE17-8BE50CE0ABA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6004503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329 h 48547"/>
                        <a:gd name="connsiteX1" fmla="*/ 9616 w 28924"/>
                        <a:gd name="connsiteY1" fmla="*/ 3329 h 48547"/>
                        <a:gd name="connsiteX2" fmla="*/ 9616 w 28924"/>
                        <a:gd name="connsiteY2" fmla="*/ 40370 h 48547"/>
                        <a:gd name="connsiteX3" fmla="*/ -2067 w 28924"/>
                        <a:gd name="connsiteY3" fmla="*/ 38029 h 48547"/>
                        <a:gd name="connsiteX4" fmla="*/ -2067 w 28924"/>
                        <a:gd name="connsiteY4" fmla="*/ 44011 h 48547"/>
                        <a:gd name="connsiteX5" fmla="*/ 9553 w 28924"/>
                        <a:gd name="connsiteY5" fmla="*/ 46352 h 48547"/>
                        <a:gd name="connsiteX6" fmla="*/ 16123 w 28924"/>
                        <a:gd name="connsiteY6" fmla="*/ 46352 h 48547"/>
                        <a:gd name="connsiteX7" fmla="*/ 16123 w 28924"/>
                        <a:gd name="connsiteY7" fmla="*/ 3329 h 48547"/>
                        <a:gd name="connsiteX8" fmla="*/ 26858 w 28924"/>
                        <a:gd name="connsiteY8" fmla="*/ 3329 h 48547"/>
                        <a:gd name="connsiteX9" fmla="*/ 26858 w 28924"/>
                        <a:gd name="connsiteY9" fmla="*/ -2196 h 48547"/>
                        <a:gd name="connsiteX10" fmla="*/ -1119 w 28924"/>
                        <a:gd name="connsiteY10" fmla="*/ -2196 h 48547"/>
                        <a:gd name="connsiteX11" fmla="*/ -1119 w 28924"/>
                        <a:gd name="connsiteY11" fmla="*/ 3329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329"/>
                          </a:moveTo>
                          <a:lnTo>
                            <a:pt x="9616" y="3329"/>
                          </a:lnTo>
                          <a:lnTo>
                            <a:pt x="9616" y="40370"/>
                          </a:lnTo>
                          <a:lnTo>
                            <a:pt x="-2067" y="38029"/>
                          </a:lnTo>
                          <a:lnTo>
                            <a:pt x="-2067" y="44011"/>
                          </a:lnTo>
                          <a:lnTo>
                            <a:pt x="9553" y="46352"/>
                          </a:lnTo>
                          <a:lnTo>
                            <a:pt x="16123" y="46352"/>
                          </a:lnTo>
                          <a:lnTo>
                            <a:pt x="16123" y="3329"/>
                          </a:lnTo>
                          <a:lnTo>
                            <a:pt x="26858" y="3329"/>
                          </a:lnTo>
                          <a:lnTo>
                            <a:pt x="26858" y="-2196"/>
                          </a:lnTo>
                          <a:lnTo>
                            <a:pt x="-1119" y="-2196"/>
                          </a:lnTo>
                          <a:lnTo>
                            <a:pt x="-1119" y="33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2" name="자유형 2101">
                      <a:extLst>
                        <a:ext uri="{FF2B5EF4-FFF2-40B4-BE49-F238E27FC236}">
                          <a16:creationId xmlns:a16="http://schemas.microsoft.com/office/drawing/2014/main" id="{9F13A9CA-22A3-1504-934B-BD736F7DFC6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6004503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630 h 48547"/>
                        <a:gd name="connsiteX1" fmla="*/ 3349 w 35401"/>
                        <a:gd name="connsiteY1" fmla="*/ 14712 h 48547"/>
                        <a:gd name="connsiteX2" fmla="*/ 19946 w 35401"/>
                        <a:gd name="connsiteY2" fmla="*/ 14712 h 48547"/>
                        <a:gd name="connsiteX3" fmla="*/ 19946 w 35401"/>
                        <a:gd name="connsiteY3" fmla="*/ 40630 h 48547"/>
                        <a:gd name="connsiteX4" fmla="*/ 18218 w 35401"/>
                        <a:gd name="connsiteY4" fmla="*/ 46352 h 48547"/>
                        <a:gd name="connsiteX5" fmla="*/ 26485 w 35401"/>
                        <a:gd name="connsiteY5" fmla="*/ 46352 h 48547"/>
                        <a:gd name="connsiteX6" fmla="*/ 26485 w 35401"/>
                        <a:gd name="connsiteY6" fmla="*/ 14712 h 48547"/>
                        <a:gd name="connsiteX7" fmla="*/ 33420 w 35401"/>
                        <a:gd name="connsiteY7" fmla="*/ 14712 h 48547"/>
                        <a:gd name="connsiteX8" fmla="*/ 33420 w 35401"/>
                        <a:gd name="connsiteY8" fmla="*/ 9250 h 48547"/>
                        <a:gd name="connsiteX9" fmla="*/ 26485 w 35401"/>
                        <a:gd name="connsiteY9" fmla="*/ 9250 h 48547"/>
                        <a:gd name="connsiteX10" fmla="*/ 26485 w 35401"/>
                        <a:gd name="connsiteY10" fmla="*/ -2196 h 48547"/>
                        <a:gd name="connsiteX11" fmla="*/ 19946 w 35401"/>
                        <a:gd name="connsiteY11" fmla="*/ -2196 h 48547"/>
                        <a:gd name="connsiteX12" fmla="*/ 19946 w 35401"/>
                        <a:gd name="connsiteY12" fmla="*/ 9250 h 48547"/>
                        <a:gd name="connsiteX13" fmla="*/ -1982 w 35401"/>
                        <a:gd name="connsiteY13" fmla="*/ 9250 h 48547"/>
                        <a:gd name="connsiteX14" fmla="*/ -1982 w 35401"/>
                        <a:gd name="connsiteY14" fmla="*/ 15586 h 48547"/>
                        <a:gd name="connsiteX15" fmla="*/ 18218 w 35401"/>
                        <a:gd name="connsiteY15" fmla="*/ 46352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630"/>
                          </a:moveTo>
                          <a:lnTo>
                            <a:pt x="3349" y="14712"/>
                          </a:lnTo>
                          <a:lnTo>
                            <a:pt x="19946" y="14712"/>
                          </a:lnTo>
                          <a:lnTo>
                            <a:pt x="19946" y="40630"/>
                          </a:lnTo>
                          <a:close/>
                          <a:moveTo>
                            <a:pt x="18218" y="46352"/>
                          </a:moveTo>
                          <a:lnTo>
                            <a:pt x="26485" y="46352"/>
                          </a:lnTo>
                          <a:lnTo>
                            <a:pt x="26485" y="14712"/>
                          </a:lnTo>
                          <a:lnTo>
                            <a:pt x="33420" y="14712"/>
                          </a:lnTo>
                          <a:lnTo>
                            <a:pt x="33420" y="9250"/>
                          </a:lnTo>
                          <a:lnTo>
                            <a:pt x="26485" y="9250"/>
                          </a:lnTo>
                          <a:lnTo>
                            <a:pt x="26485" y="-2196"/>
                          </a:lnTo>
                          <a:lnTo>
                            <a:pt x="19946" y="-2196"/>
                          </a:lnTo>
                          <a:lnTo>
                            <a:pt x="19946" y="9250"/>
                          </a:lnTo>
                          <a:lnTo>
                            <a:pt x="-1982" y="9250"/>
                          </a:lnTo>
                          <a:lnTo>
                            <a:pt x="-1982" y="15586"/>
                          </a:lnTo>
                          <a:lnTo>
                            <a:pt x="18218" y="463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3" name="자유형 2102">
                      <a:extLst>
                        <a:ext uri="{FF2B5EF4-FFF2-40B4-BE49-F238E27FC236}">
                          <a16:creationId xmlns:a16="http://schemas.microsoft.com/office/drawing/2014/main" id="{C771FB64-1C09-21FC-6B35-F079F5CA172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60542" y="16004503"/>
                      <a:ext cx="31236" cy="48547"/>
                    </a:xfrm>
                    <a:custGeom>
                      <a:avLst/>
                      <a:gdLst>
                        <a:gd name="connsiteX0" fmla="*/ -1987 w 31236"/>
                        <a:gd name="connsiteY0" fmla="*/ 46352 h 48547"/>
                        <a:gd name="connsiteX1" fmla="*/ 29249 w 31236"/>
                        <a:gd name="connsiteY1" fmla="*/ 46352 h 48547"/>
                        <a:gd name="connsiteX2" fmla="*/ 29249 w 31236"/>
                        <a:gd name="connsiteY2" fmla="*/ 43554 h 48547"/>
                        <a:gd name="connsiteX3" fmla="*/ 11611 w 31236"/>
                        <a:gd name="connsiteY3" fmla="*/ -2196 h 48547"/>
                        <a:gd name="connsiteX4" fmla="*/ 4750 w 31236"/>
                        <a:gd name="connsiteY4" fmla="*/ -2196 h 48547"/>
                        <a:gd name="connsiteX5" fmla="*/ 21346 w 31236"/>
                        <a:gd name="connsiteY5" fmla="*/ 40817 h 48547"/>
                        <a:gd name="connsiteX6" fmla="*/ -1987 w 31236"/>
                        <a:gd name="connsiteY6" fmla="*/ 40817 h 48547"/>
                        <a:gd name="connsiteX7" fmla="*/ -1987 w 31236"/>
                        <a:gd name="connsiteY7" fmla="*/ 46352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236" h="48547">
                          <a:moveTo>
                            <a:pt x="-1987" y="46352"/>
                          </a:moveTo>
                          <a:lnTo>
                            <a:pt x="29249" y="46352"/>
                          </a:lnTo>
                          <a:lnTo>
                            <a:pt x="29249" y="43554"/>
                          </a:lnTo>
                          <a:lnTo>
                            <a:pt x="11611" y="-2196"/>
                          </a:lnTo>
                          <a:lnTo>
                            <a:pt x="4750" y="-2196"/>
                          </a:lnTo>
                          <a:lnTo>
                            <a:pt x="21346" y="40817"/>
                          </a:lnTo>
                          <a:lnTo>
                            <a:pt x="-1987" y="40817"/>
                          </a:lnTo>
                          <a:lnTo>
                            <a:pt x="-1987" y="463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4" name="자유형 2103">
                      <a:extLst>
                        <a:ext uri="{FF2B5EF4-FFF2-40B4-BE49-F238E27FC236}">
                          <a16:creationId xmlns:a16="http://schemas.microsoft.com/office/drawing/2014/main" id="{0DB7EB8C-E119-F0CC-9CD3-6BF86BE416C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6044790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8005 h 8261"/>
                        <a:gd name="connsiteX1" fmla="*/ 5901 w 6872"/>
                        <a:gd name="connsiteY1" fmla="*/ 8005 h 8261"/>
                        <a:gd name="connsiteX2" fmla="*/ 5901 w 6872"/>
                        <a:gd name="connsiteY2" fmla="*/ -257 h 8261"/>
                        <a:gd name="connsiteX3" fmla="*/ -971 w 6872"/>
                        <a:gd name="connsiteY3" fmla="*/ -257 h 8261"/>
                        <a:gd name="connsiteX4" fmla="*/ -971 w 6872"/>
                        <a:gd name="connsiteY4" fmla="*/ 8005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8005"/>
                          </a:moveTo>
                          <a:lnTo>
                            <a:pt x="5901" y="8005"/>
                          </a:lnTo>
                          <a:lnTo>
                            <a:pt x="5901" y="-257"/>
                          </a:lnTo>
                          <a:lnTo>
                            <a:pt x="-971" y="-257"/>
                          </a:lnTo>
                          <a:lnTo>
                            <a:pt x="-971" y="800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05" name="자유형 2104">
                      <a:extLst>
                        <a:ext uri="{FF2B5EF4-FFF2-40B4-BE49-F238E27FC236}">
                          <a16:creationId xmlns:a16="http://schemas.microsoft.com/office/drawing/2014/main" id="{86C50AA4-41D6-7FB8-A06D-61B2594333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798" y="16004503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345 h 49494"/>
                        <a:gd name="connsiteX1" fmla="*/ 25896 w 31434"/>
                        <a:gd name="connsiteY1" fmla="*/ 47345 h 49494"/>
                        <a:gd name="connsiteX2" fmla="*/ 25896 w 31434"/>
                        <a:gd name="connsiteY2" fmla="*/ 41810 h 49494"/>
                        <a:gd name="connsiteX3" fmla="*/ 6113 w 31434"/>
                        <a:gd name="connsiteY3" fmla="*/ 41810 h 49494"/>
                        <a:gd name="connsiteX4" fmla="*/ 6113 w 31434"/>
                        <a:gd name="connsiteY4" fmla="*/ 29917 h 49494"/>
                        <a:gd name="connsiteX5" fmla="*/ 8966 w 31434"/>
                        <a:gd name="connsiteY5" fmla="*/ 30645 h 49494"/>
                        <a:gd name="connsiteX6" fmla="*/ 11840 w 31434"/>
                        <a:gd name="connsiteY6" fmla="*/ 30885 h 49494"/>
                        <a:gd name="connsiteX7" fmla="*/ 24720 w 31434"/>
                        <a:gd name="connsiteY7" fmla="*/ 26431 h 49494"/>
                        <a:gd name="connsiteX8" fmla="*/ 29478 w 31434"/>
                        <a:gd name="connsiteY8" fmla="*/ 14373 h 49494"/>
                        <a:gd name="connsiteX9" fmla="*/ 24595 w 31434"/>
                        <a:gd name="connsiteY9" fmla="*/ 2189 h 49494"/>
                        <a:gd name="connsiteX10" fmla="*/ 10830 w 31434"/>
                        <a:gd name="connsiteY10" fmla="*/ -2150 h 49494"/>
                        <a:gd name="connsiteX11" fmla="*/ 4593 w 31434"/>
                        <a:gd name="connsiteY11" fmla="*/ -1630 h 49494"/>
                        <a:gd name="connsiteX12" fmla="*/ -1956 w 31434"/>
                        <a:gd name="connsiteY12" fmla="*/ -69 h 49494"/>
                        <a:gd name="connsiteX13" fmla="*/ -1956 w 31434"/>
                        <a:gd name="connsiteY13" fmla="*/ 6538 h 49494"/>
                        <a:gd name="connsiteX14" fmla="*/ 4093 w 31434"/>
                        <a:gd name="connsiteY14" fmla="*/ 4166 h 49494"/>
                        <a:gd name="connsiteX15" fmla="*/ 10695 w 31434"/>
                        <a:gd name="connsiteY15" fmla="*/ 3385 h 49494"/>
                        <a:gd name="connsiteX16" fmla="*/ 19607 w 31434"/>
                        <a:gd name="connsiteY16" fmla="*/ 6340 h 49494"/>
                        <a:gd name="connsiteX17" fmla="*/ 22898 w 31434"/>
                        <a:gd name="connsiteY17" fmla="*/ 14373 h 49494"/>
                        <a:gd name="connsiteX18" fmla="*/ 19607 w 31434"/>
                        <a:gd name="connsiteY18" fmla="*/ 22395 h 49494"/>
                        <a:gd name="connsiteX19" fmla="*/ 10695 w 31434"/>
                        <a:gd name="connsiteY19" fmla="*/ 25360 h 49494"/>
                        <a:gd name="connsiteX20" fmla="*/ 5436 w 31434"/>
                        <a:gd name="connsiteY20" fmla="*/ 24777 h 49494"/>
                        <a:gd name="connsiteX21" fmla="*/ 95 w 31434"/>
                        <a:gd name="connsiteY21" fmla="*/ 22956 h 49494"/>
                        <a:gd name="connsiteX22" fmla="*/ 95 w 31434"/>
                        <a:gd name="connsiteY22" fmla="*/ 47345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345"/>
                          </a:moveTo>
                          <a:lnTo>
                            <a:pt x="25896" y="47345"/>
                          </a:lnTo>
                          <a:lnTo>
                            <a:pt x="25896" y="41810"/>
                          </a:lnTo>
                          <a:lnTo>
                            <a:pt x="6113" y="41810"/>
                          </a:lnTo>
                          <a:lnTo>
                            <a:pt x="6113" y="29917"/>
                          </a:lnTo>
                          <a:cubicBezTo>
                            <a:pt x="7064" y="30243"/>
                            <a:pt x="8015" y="30486"/>
                            <a:pt x="8966" y="30645"/>
                          </a:cubicBezTo>
                          <a:cubicBezTo>
                            <a:pt x="9924" y="30805"/>
                            <a:pt x="10882" y="30885"/>
                            <a:pt x="11840" y="30885"/>
                          </a:cubicBezTo>
                          <a:cubicBezTo>
                            <a:pt x="17261" y="30885"/>
                            <a:pt x="21554" y="29400"/>
                            <a:pt x="24720" y="26431"/>
                          </a:cubicBezTo>
                          <a:cubicBezTo>
                            <a:pt x="27892" y="23463"/>
                            <a:pt x="29478" y="19443"/>
                            <a:pt x="29478" y="14373"/>
                          </a:cubicBezTo>
                          <a:cubicBezTo>
                            <a:pt x="29478" y="9149"/>
                            <a:pt x="27850" y="5088"/>
                            <a:pt x="24595" y="2189"/>
                          </a:cubicBezTo>
                          <a:cubicBezTo>
                            <a:pt x="21339" y="-704"/>
                            <a:pt x="16751" y="-2150"/>
                            <a:pt x="10830" y="-2150"/>
                          </a:cubicBezTo>
                          <a:cubicBezTo>
                            <a:pt x="8789" y="-2150"/>
                            <a:pt x="6710" y="-1977"/>
                            <a:pt x="4593" y="-1630"/>
                          </a:cubicBezTo>
                          <a:cubicBezTo>
                            <a:pt x="2483" y="-1283"/>
                            <a:pt x="300" y="-763"/>
                            <a:pt x="-1956" y="-69"/>
                          </a:cubicBezTo>
                          <a:lnTo>
                            <a:pt x="-1956" y="6538"/>
                          </a:lnTo>
                          <a:cubicBezTo>
                            <a:pt x="-6" y="5477"/>
                            <a:pt x="2011" y="4686"/>
                            <a:pt x="4093" y="4166"/>
                          </a:cubicBezTo>
                          <a:cubicBezTo>
                            <a:pt x="6176" y="3645"/>
                            <a:pt x="8376" y="3385"/>
                            <a:pt x="10695" y="3385"/>
                          </a:cubicBezTo>
                          <a:cubicBezTo>
                            <a:pt x="14450" y="3385"/>
                            <a:pt x="17421" y="4370"/>
                            <a:pt x="19607" y="6340"/>
                          </a:cubicBezTo>
                          <a:cubicBezTo>
                            <a:pt x="21801" y="8310"/>
                            <a:pt x="22898" y="10988"/>
                            <a:pt x="22898" y="14373"/>
                          </a:cubicBezTo>
                          <a:cubicBezTo>
                            <a:pt x="22898" y="17751"/>
                            <a:pt x="21801" y="20425"/>
                            <a:pt x="19607" y="22395"/>
                          </a:cubicBezTo>
                          <a:cubicBezTo>
                            <a:pt x="17421" y="24371"/>
                            <a:pt x="14450" y="25360"/>
                            <a:pt x="10695" y="25360"/>
                          </a:cubicBezTo>
                          <a:cubicBezTo>
                            <a:pt x="8938" y="25360"/>
                            <a:pt x="7186" y="25166"/>
                            <a:pt x="5436" y="24777"/>
                          </a:cubicBezTo>
                          <a:cubicBezTo>
                            <a:pt x="3694" y="24389"/>
                            <a:pt x="1914" y="23782"/>
                            <a:pt x="95" y="22956"/>
                          </a:cubicBezTo>
                          <a:lnTo>
                            <a:pt x="95" y="473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106" name="그래픽 358">
                  <a:extLst>
                    <a:ext uri="{FF2B5EF4-FFF2-40B4-BE49-F238E27FC236}">
                      <a16:creationId xmlns:a16="http://schemas.microsoft.com/office/drawing/2014/main" id="{FF81A9BF-4C51-21CC-D36D-4E56474E13EF}"/>
                    </a:ext>
                  </a:extLst>
                </p:cNvPr>
                <p:cNvGrpSpPr/>
                <p:nvPr/>
              </p:nvGrpSpPr>
              <p:grpSpPr>
                <a:xfrm>
                  <a:off x="18821506" y="15746780"/>
                  <a:ext cx="2665965" cy="50368"/>
                  <a:chOff x="18821506" y="15746780"/>
                  <a:chExt cx="2665965" cy="50368"/>
                </a:xfrm>
              </p:grpSpPr>
              <p:sp>
                <p:nvSpPr>
                  <p:cNvPr id="2107" name="자유형 2106">
                    <a:extLst>
                      <a:ext uri="{FF2B5EF4-FFF2-40B4-BE49-F238E27FC236}">
                        <a16:creationId xmlns:a16="http://schemas.microsoft.com/office/drawing/2014/main" id="{A4CB1A61-DB2B-A01C-A5B2-8572F7024A6C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5770904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08" name="자유형 2107">
                    <a:extLst>
                      <a:ext uri="{FF2B5EF4-FFF2-40B4-BE49-F238E27FC236}">
                        <a16:creationId xmlns:a16="http://schemas.microsoft.com/office/drawing/2014/main" id="{C0FA71C2-930A-3771-5B48-BA0F1A1D6EAA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5770904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99 h 6658"/>
                      <a:gd name="connsiteX1" fmla="*/ 58 w 23323"/>
                      <a:gd name="connsiteY1" fmla="*/ 99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99"/>
                        </a:moveTo>
                        <a:lnTo>
                          <a:pt x="58" y="99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109" name="그래픽 358">
                    <a:extLst>
                      <a:ext uri="{FF2B5EF4-FFF2-40B4-BE49-F238E27FC236}">
                        <a16:creationId xmlns:a16="http://schemas.microsoft.com/office/drawing/2014/main" id="{87F2A516-5DE2-7359-9B9B-240470D8AAF1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5746780"/>
                    <a:ext cx="235121" cy="50368"/>
                    <a:chOff x="18821506" y="15746780"/>
                    <a:chExt cx="235121" cy="50368"/>
                  </a:xfrm>
                  <a:solidFill>
                    <a:srgbClr val="000000"/>
                  </a:solidFill>
                </p:grpSpPr>
                <p:sp>
                  <p:nvSpPr>
                    <p:cNvPr id="2110" name="자유형 2109">
                      <a:extLst>
                        <a:ext uri="{FF2B5EF4-FFF2-40B4-BE49-F238E27FC236}">
                          <a16:creationId xmlns:a16="http://schemas.microsoft.com/office/drawing/2014/main" id="{78DFA78E-7B17-30E7-6C96-4684A698E1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5772562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618 h 5524"/>
                        <a:gd name="connsiteX1" fmla="*/ 39048 w 41711"/>
                        <a:gd name="connsiteY1" fmla="*/ 3618 h 5524"/>
                        <a:gd name="connsiteX2" fmla="*/ 39048 w 41711"/>
                        <a:gd name="connsiteY2" fmla="*/ -1907 h 5524"/>
                        <a:gd name="connsiteX3" fmla="*/ -2663 w 41711"/>
                        <a:gd name="connsiteY3" fmla="*/ -1907 h 5524"/>
                        <a:gd name="connsiteX4" fmla="*/ -2663 w 41711"/>
                        <a:gd name="connsiteY4" fmla="*/ 3618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618"/>
                          </a:moveTo>
                          <a:lnTo>
                            <a:pt x="39048" y="3618"/>
                          </a:lnTo>
                          <a:lnTo>
                            <a:pt x="39048" y="-1907"/>
                          </a:lnTo>
                          <a:lnTo>
                            <a:pt x="-2663" y="-1907"/>
                          </a:lnTo>
                          <a:lnTo>
                            <a:pt x="-2663" y="361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1" name="자유형 2110">
                      <a:extLst>
                        <a:ext uri="{FF2B5EF4-FFF2-40B4-BE49-F238E27FC236}">
                          <a16:creationId xmlns:a16="http://schemas.microsoft.com/office/drawing/2014/main" id="{95A20680-8F30-EE40-4784-810D4A5EEED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5747654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91 h 48547"/>
                        <a:gd name="connsiteX1" fmla="*/ 9616 w 28924"/>
                        <a:gd name="connsiteY1" fmla="*/ 3291 h 48547"/>
                        <a:gd name="connsiteX2" fmla="*/ 9616 w 28924"/>
                        <a:gd name="connsiteY2" fmla="*/ 40331 h 48547"/>
                        <a:gd name="connsiteX3" fmla="*/ -2067 w 28924"/>
                        <a:gd name="connsiteY3" fmla="*/ 37990 h 48547"/>
                        <a:gd name="connsiteX4" fmla="*/ -2067 w 28924"/>
                        <a:gd name="connsiteY4" fmla="*/ 43973 h 48547"/>
                        <a:gd name="connsiteX5" fmla="*/ 9553 w 28924"/>
                        <a:gd name="connsiteY5" fmla="*/ 46314 h 48547"/>
                        <a:gd name="connsiteX6" fmla="*/ 16123 w 28924"/>
                        <a:gd name="connsiteY6" fmla="*/ 46314 h 48547"/>
                        <a:gd name="connsiteX7" fmla="*/ 16123 w 28924"/>
                        <a:gd name="connsiteY7" fmla="*/ 3291 h 48547"/>
                        <a:gd name="connsiteX8" fmla="*/ 26858 w 28924"/>
                        <a:gd name="connsiteY8" fmla="*/ 3291 h 48547"/>
                        <a:gd name="connsiteX9" fmla="*/ 26858 w 28924"/>
                        <a:gd name="connsiteY9" fmla="*/ -2234 h 48547"/>
                        <a:gd name="connsiteX10" fmla="*/ -1119 w 28924"/>
                        <a:gd name="connsiteY10" fmla="*/ -2234 h 48547"/>
                        <a:gd name="connsiteX11" fmla="*/ -1119 w 28924"/>
                        <a:gd name="connsiteY11" fmla="*/ 3291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91"/>
                          </a:moveTo>
                          <a:lnTo>
                            <a:pt x="9616" y="3291"/>
                          </a:lnTo>
                          <a:lnTo>
                            <a:pt x="9616" y="40331"/>
                          </a:lnTo>
                          <a:lnTo>
                            <a:pt x="-2067" y="37990"/>
                          </a:lnTo>
                          <a:lnTo>
                            <a:pt x="-2067" y="43973"/>
                          </a:lnTo>
                          <a:lnTo>
                            <a:pt x="9553" y="46314"/>
                          </a:lnTo>
                          <a:lnTo>
                            <a:pt x="16123" y="46314"/>
                          </a:lnTo>
                          <a:lnTo>
                            <a:pt x="16123" y="3291"/>
                          </a:lnTo>
                          <a:lnTo>
                            <a:pt x="26858" y="3291"/>
                          </a:lnTo>
                          <a:lnTo>
                            <a:pt x="26858" y="-2234"/>
                          </a:lnTo>
                          <a:lnTo>
                            <a:pt x="-1119" y="-2234"/>
                          </a:lnTo>
                          <a:lnTo>
                            <a:pt x="-1119" y="329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2" name="자유형 2111">
                      <a:extLst>
                        <a:ext uri="{FF2B5EF4-FFF2-40B4-BE49-F238E27FC236}">
                          <a16:creationId xmlns:a16="http://schemas.microsoft.com/office/drawing/2014/main" id="{C46170A3-E1E7-A7E6-7043-8476D07167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5747654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91 h 48547"/>
                        <a:gd name="connsiteX1" fmla="*/ 3349 w 35401"/>
                        <a:gd name="connsiteY1" fmla="*/ 14673 h 48547"/>
                        <a:gd name="connsiteX2" fmla="*/ 19946 w 35401"/>
                        <a:gd name="connsiteY2" fmla="*/ 14673 h 48547"/>
                        <a:gd name="connsiteX3" fmla="*/ 19946 w 35401"/>
                        <a:gd name="connsiteY3" fmla="*/ 40591 h 48547"/>
                        <a:gd name="connsiteX4" fmla="*/ 18218 w 35401"/>
                        <a:gd name="connsiteY4" fmla="*/ 46314 h 48547"/>
                        <a:gd name="connsiteX5" fmla="*/ 26485 w 35401"/>
                        <a:gd name="connsiteY5" fmla="*/ 46314 h 48547"/>
                        <a:gd name="connsiteX6" fmla="*/ 26485 w 35401"/>
                        <a:gd name="connsiteY6" fmla="*/ 14673 h 48547"/>
                        <a:gd name="connsiteX7" fmla="*/ 33420 w 35401"/>
                        <a:gd name="connsiteY7" fmla="*/ 14673 h 48547"/>
                        <a:gd name="connsiteX8" fmla="*/ 33420 w 35401"/>
                        <a:gd name="connsiteY8" fmla="*/ 9211 h 48547"/>
                        <a:gd name="connsiteX9" fmla="*/ 26485 w 35401"/>
                        <a:gd name="connsiteY9" fmla="*/ 9211 h 48547"/>
                        <a:gd name="connsiteX10" fmla="*/ 26485 w 35401"/>
                        <a:gd name="connsiteY10" fmla="*/ -2234 h 48547"/>
                        <a:gd name="connsiteX11" fmla="*/ 19946 w 35401"/>
                        <a:gd name="connsiteY11" fmla="*/ -2234 h 48547"/>
                        <a:gd name="connsiteX12" fmla="*/ 19946 w 35401"/>
                        <a:gd name="connsiteY12" fmla="*/ 9211 h 48547"/>
                        <a:gd name="connsiteX13" fmla="*/ -1982 w 35401"/>
                        <a:gd name="connsiteY13" fmla="*/ 9211 h 48547"/>
                        <a:gd name="connsiteX14" fmla="*/ -1982 w 35401"/>
                        <a:gd name="connsiteY14" fmla="*/ 15547 h 48547"/>
                        <a:gd name="connsiteX15" fmla="*/ 18218 w 35401"/>
                        <a:gd name="connsiteY15" fmla="*/ 4631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91"/>
                          </a:moveTo>
                          <a:lnTo>
                            <a:pt x="3349" y="14673"/>
                          </a:lnTo>
                          <a:lnTo>
                            <a:pt x="19946" y="14673"/>
                          </a:lnTo>
                          <a:lnTo>
                            <a:pt x="19946" y="40591"/>
                          </a:lnTo>
                          <a:close/>
                          <a:moveTo>
                            <a:pt x="18218" y="46314"/>
                          </a:moveTo>
                          <a:lnTo>
                            <a:pt x="26485" y="46314"/>
                          </a:lnTo>
                          <a:lnTo>
                            <a:pt x="26485" y="14673"/>
                          </a:lnTo>
                          <a:lnTo>
                            <a:pt x="33420" y="14673"/>
                          </a:lnTo>
                          <a:lnTo>
                            <a:pt x="33420" y="9211"/>
                          </a:lnTo>
                          <a:lnTo>
                            <a:pt x="26485" y="9211"/>
                          </a:lnTo>
                          <a:lnTo>
                            <a:pt x="26485" y="-2234"/>
                          </a:lnTo>
                          <a:lnTo>
                            <a:pt x="19946" y="-2234"/>
                          </a:lnTo>
                          <a:lnTo>
                            <a:pt x="19946" y="9211"/>
                          </a:lnTo>
                          <a:lnTo>
                            <a:pt x="-1982" y="9211"/>
                          </a:lnTo>
                          <a:lnTo>
                            <a:pt x="-1982" y="15547"/>
                          </a:lnTo>
                          <a:lnTo>
                            <a:pt x="18218" y="463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3" name="자유형 2112">
                      <a:extLst>
                        <a:ext uri="{FF2B5EF4-FFF2-40B4-BE49-F238E27FC236}">
                          <a16:creationId xmlns:a16="http://schemas.microsoft.com/office/drawing/2014/main" id="{C7868B22-8E1C-BC7D-C7DE-9CE3FCD9D74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60542" y="15747654"/>
                      <a:ext cx="31236" cy="48547"/>
                    </a:xfrm>
                    <a:custGeom>
                      <a:avLst/>
                      <a:gdLst>
                        <a:gd name="connsiteX0" fmla="*/ -1987 w 31236"/>
                        <a:gd name="connsiteY0" fmla="*/ 46314 h 48547"/>
                        <a:gd name="connsiteX1" fmla="*/ 29249 w 31236"/>
                        <a:gd name="connsiteY1" fmla="*/ 46314 h 48547"/>
                        <a:gd name="connsiteX2" fmla="*/ 29249 w 31236"/>
                        <a:gd name="connsiteY2" fmla="*/ 43515 h 48547"/>
                        <a:gd name="connsiteX3" fmla="*/ 11611 w 31236"/>
                        <a:gd name="connsiteY3" fmla="*/ -2234 h 48547"/>
                        <a:gd name="connsiteX4" fmla="*/ 4750 w 31236"/>
                        <a:gd name="connsiteY4" fmla="*/ -2234 h 48547"/>
                        <a:gd name="connsiteX5" fmla="*/ 21346 w 31236"/>
                        <a:gd name="connsiteY5" fmla="*/ 40779 h 48547"/>
                        <a:gd name="connsiteX6" fmla="*/ -1987 w 31236"/>
                        <a:gd name="connsiteY6" fmla="*/ 40779 h 48547"/>
                        <a:gd name="connsiteX7" fmla="*/ -1987 w 31236"/>
                        <a:gd name="connsiteY7" fmla="*/ 46314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236" h="48547">
                          <a:moveTo>
                            <a:pt x="-1987" y="46314"/>
                          </a:moveTo>
                          <a:lnTo>
                            <a:pt x="29249" y="46314"/>
                          </a:lnTo>
                          <a:lnTo>
                            <a:pt x="29249" y="43515"/>
                          </a:lnTo>
                          <a:lnTo>
                            <a:pt x="11611" y="-2234"/>
                          </a:lnTo>
                          <a:lnTo>
                            <a:pt x="4750" y="-2234"/>
                          </a:lnTo>
                          <a:lnTo>
                            <a:pt x="21346" y="40779"/>
                          </a:lnTo>
                          <a:lnTo>
                            <a:pt x="-1987" y="40779"/>
                          </a:lnTo>
                          <a:lnTo>
                            <a:pt x="-1987" y="463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4" name="자유형 2113">
                      <a:extLst>
                        <a:ext uri="{FF2B5EF4-FFF2-40B4-BE49-F238E27FC236}">
                          <a16:creationId xmlns:a16="http://schemas.microsoft.com/office/drawing/2014/main" id="{64815120-97FA-6CF1-68E9-7DBADF38E93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5787940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66 h 8261"/>
                        <a:gd name="connsiteX1" fmla="*/ 5901 w 6872"/>
                        <a:gd name="connsiteY1" fmla="*/ 7966 h 8261"/>
                        <a:gd name="connsiteX2" fmla="*/ 5901 w 6872"/>
                        <a:gd name="connsiteY2" fmla="*/ -295 h 8261"/>
                        <a:gd name="connsiteX3" fmla="*/ -971 w 6872"/>
                        <a:gd name="connsiteY3" fmla="*/ -295 h 8261"/>
                        <a:gd name="connsiteX4" fmla="*/ -971 w 6872"/>
                        <a:gd name="connsiteY4" fmla="*/ 7966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66"/>
                          </a:moveTo>
                          <a:lnTo>
                            <a:pt x="5901" y="7966"/>
                          </a:lnTo>
                          <a:lnTo>
                            <a:pt x="5901" y="-295"/>
                          </a:lnTo>
                          <a:lnTo>
                            <a:pt x="-971" y="-295"/>
                          </a:lnTo>
                          <a:lnTo>
                            <a:pt x="-971" y="796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5" name="자유형 2114">
                      <a:extLst>
                        <a:ext uri="{FF2B5EF4-FFF2-40B4-BE49-F238E27FC236}">
                          <a16:creationId xmlns:a16="http://schemas.microsoft.com/office/drawing/2014/main" id="{F4886E7F-20AA-17FD-5740-554A219E4F3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049" y="15746780"/>
                      <a:ext cx="33579" cy="50368"/>
                    </a:xfrm>
                    <a:custGeom>
                      <a:avLst/>
                      <a:gdLst>
                        <a:gd name="connsiteX0" fmla="*/ 14797 w 33579"/>
                        <a:gd name="connsiteY0" fmla="*/ 42936 h 50368"/>
                        <a:gd name="connsiteX1" fmla="*/ 7165 w 33579"/>
                        <a:gd name="connsiteY1" fmla="*/ 37942 h 50368"/>
                        <a:gd name="connsiteX2" fmla="*/ 4614 w 33579"/>
                        <a:gd name="connsiteY2" fmla="*/ 22938 h 50368"/>
                        <a:gd name="connsiteX3" fmla="*/ 7165 w 33579"/>
                        <a:gd name="connsiteY3" fmla="*/ 7966 h 50368"/>
                        <a:gd name="connsiteX4" fmla="*/ 14797 w 33579"/>
                        <a:gd name="connsiteY4" fmla="*/ 2972 h 50368"/>
                        <a:gd name="connsiteX5" fmla="*/ 22461 w 33579"/>
                        <a:gd name="connsiteY5" fmla="*/ 7966 h 50368"/>
                        <a:gd name="connsiteX6" fmla="*/ 25022 w 33579"/>
                        <a:gd name="connsiteY6" fmla="*/ 22938 h 50368"/>
                        <a:gd name="connsiteX7" fmla="*/ 22461 w 33579"/>
                        <a:gd name="connsiteY7" fmla="*/ 37942 h 50368"/>
                        <a:gd name="connsiteX8" fmla="*/ 14797 w 33579"/>
                        <a:gd name="connsiteY8" fmla="*/ 42936 h 50368"/>
                        <a:gd name="connsiteX9" fmla="*/ 14797 w 33579"/>
                        <a:gd name="connsiteY9" fmla="*/ 48138 h 50368"/>
                        <a:gd name="connsiteX10" fmla="*/ 27281 w 33579"/>
                        <a:gd name="connsiteY10" fmla="*/ 41677 h 50368"/>
                        <a:gd name="connsiteX11" fmla="*/ 31592 w 33579"/>
                        <a:gd name="connsiteY11" fmla="*/ 22938 h 50368"/>
                        <a:gd name="connsiteX12" fmla="*/ 27281 w 33579"/>
                        <a:gd name="connsiteY12" fmla="*/ 4220 h 50368"/>
                        <a:gd name="connsiteX13" fmla="*/ 14797 w 33579"/>
                        <a:gd name="connsiteY13" fmla="*/ -2231 h 50368"/>
                        <a:gd name="connsiteX14" fmla="*/ 2324 w 33579"/>
                        <a:gd name="connsiteY14" fmla="*/ 4220 h 50368"/>
                        <a:gd name="connsiteX15" fmla="*/ -1987 w 33579"/>
                        <a:gd name="connsiteY15" fmla="*/ 22938 h 50368"/>
                        <a:gd name="connsiteX16" fmla="*/ 2324 w 33579"/>
                        <a:gd name="connsiteY16" fmla="*/ 41677 h 50368"/>
                        <a:gd name="connsiteX17" fmla="*/ 14797 w 33579"/>
                        <a:gd name="connsiteY17" fmla="*/ 48138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3579" h="50368">
                          <a:moveTo>
                            <a:pt x="14797" y="42936"/>
                          </a:moveTo>
                          <a:cubicBezTo>
                            <a:pt x="11417" y="42936"/>
                            <a:pt x="8873" y="41271"/>
                            <a:pt x="7165" y="37942"/>
                          </a:cubicBezTo>
                          <a:cubicBezTo>
                            <a:pt x="5465" y="34619"/>
                            <a:pt x="4614" y="29618"/>
                            <a:pt x="4614" y="22938"/>
                          </a:cubicBezTo>
                          <a:cubicBezTo>
                            <a:pt x="4614" y="16286"/>
                            <a:pt x="5465" y="11295"/>
                            <a:pt x="7165" y="7966"/>
                          </a:cubicBezTo>
                          <a:cubicBezTo>
                            <a:pt x="8873" y="4636"/>
                            <a:pt x="11417" y="2972"/>
                            <a:pt x="14797" y="2972"/>
                          </a:cubicBezTo>
                          <a:cubicBezTo>
                            <a:pt x="18206" y="2972"/>
                            <a:pt x="20760" y="4636"/>
                            <a:pt x="22461" y="7966"/>
                          </a:cubicBezTo>
                          <a:cubicBezTo>
                            <a:pt x="24168" y="11295"/>
                            <a:pt x="25022" y="16286"/>
                            <a:pt x="25022" y="22938"/>
                          </a:cubicBezTo>
                          <a:cubicBezTo>
                            <a:pt x="25022" y="29618"/>
                            <a:pt x="24168" y="34619"/>
                            <a:pt x="22461" y="37942"/>
                          </a:cubicBezTo>
                          <a:cubicBezTo>
                            <a:pt x="20760" y="41271"/>
                            <a:pt x="18206" y="42936"/>
                            <a:pt x="14797" y="42936"/>
                          </a:cubicBezTo>
                          <a:close/>
                          <a:moveTo>
                            <a:pt x="14797" y="48138"/>
                          </a:moveTo>
                          <a:cubicBezTo>
                            <a:pt x="20246" y="48138"/>
                            <a:pt x="24408" y="45984"/>
                            <a:pt x="27281" y="41677"/>
                          </a:cubicBezTo>
                          <a:cubicBezTo>
                            <a:pt x="30155" y="37376"/>
                            <a:pt x="31592" y="31130"/>
                            <a:pt x="31592" y="22938"/>
                          </a:cubicBezTo>
                          <a:cubicBezTo>
                            <a:pt x="31592" y="14767"/>
                            <a:pt x="30155" y="8528"/>
                            <a:pt x="27281" y="4220"/>
                          </a:cubicBezTo>
                          <a:cubicBezTo>
                            <a:pt x="24408" y="-80"/>
                            <a:pt x="20246" y="-2231"/>
                            <a:pt x="14797" y="-2231"/>
                          </a:cubicBezTo>
                          <a:cubicBezTo>
                            <a:pt x="9355" y="-2231"/>
                            <a:pt x="5197" y="-80"/>
                            <a:pt x="2324" y="4220"/>
                          </a:cubicBezTo>
                          <a:cubicBezTo>
                            <a:pt x="-550" y="8528"/>
                            <a:pt x="-1987" y="14767"/>
                            <a:pt x="-1987" y="22938"/>
                          </a:cubicBezTo>
                          <a:cubicBezTo>
                            <a:pt x="-1987" y="31130"/>
                            <a:pt x="-550" y="37376"/>
                            <a:pt x="2324" y="41677"/>
                          </a:cubicBezTo>
                          <a:cubicBezTo>
                            <a:pt x="5197" y="45984"/>
                            <a:pt x="9355" y="48138"/>
                            <a:pt x="14797" y="4813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116" name="그래픽 358">
                  <a:extLst>
                    <a:ext uri="{FF2B5EF4-FFF2-40B4-BE49-F238E27FC236}">
                      <a16:creationId xmlns:a16="http://schemas.microsoft.com/office/drawing/2014/main" id="{E20DEB5D-7372-9953-7960-188C10507597}"/>
                    </a:ext>
                  </a:extLst>
                </p:cNvPr>
                <p:cNvGrpSpPr/>
                <p:nvPr/>
              </p:nvGrpSpPr>
              <p:grpSpPr>
                <a:xfrm>
                  <a:off x="18821506" y="15489931"/>
                  <a:ext cx="2665965" cy="50368"/>
                  <a:chOff x="18821506" y="15489931"/>
                  <a:chExt cx="2665965" cy="50368"/>
                </a:xfrm>
              </p:grpSpPr>
              <p:sp>
                <p:nvSpPr>
                  <p:cNvPr id="2117" name="자유형 2116">
                    <a:extLst>
                      <a:ext uri="{FF2B5EF4-FFF2-40B4-BE49-F238E27FC236}">
                        <a16:creationId xmlns:a16="http://schemas.microsoft.com/office/drawing/2014/main" id="{97FC9657-AF46-56E6-88BC-B5CD53C3CF71}"/>
                      </a:ext>
                    </a:extLst>
                  </p:cNvPr>
                  <p:cNvSpPr/>
                  <p:nvPr/>
                </p:nvSpPr>
                <p:spPr>
                  <a:xfrm>
                    <a:off x="19107705" y="15514053"/>
                    <a:ext cx="2379767" cy="6658"/>
                  </a:xfrm>
                  <a:custGeom>
                    <a:avLst/>
                    <a:gdLst>
                      <a:gd name="connsiteX0" fmla="*/ 0 w 2379767"/>
                      <a:gd name="connsiteY0" fmla="*/ 0 h 6658"/>
                      <a:gd name="connsiteX1" fmla="*/ 2379767 w 2379767"/>
                      <a:gd name="connsiteY1" fmla="*/ 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79767" h="6658">
                        <a:moveTo>
                          <a:pt x="0" y="0"/>
                        </a:moveTo>
                        <a:lnTo>
                          <a:pt x="2379767" y="0"/>
                        </a:lnTo>
                      </a:path>
                    </a:pathLst>
                  </a:custGeom>
                  <a:noFill/>
                  <a:ln w="5322" cap="sq">
                    <a:solidFill>
                      <a:srgbClr val="B0B0B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18" name="자유형 2117">
                    <a:extLst>
                      <a:ext uri="{FF2B5EF4-FFF2-40B4-BE49-F238E27FC236}">
                        <a16:creationId xmlns:a16="http://schemas.microsoft.com/office/drawing/2014/main" id="{074AB03B-648D-C042-BB71-F93A1B3FCBBF}"/>
                      </a:ext>
                    </a:extLst>
                  </p:cNvPr>
                  <p:cNvSpPr/>
                  <p:nvPr/>
                </p:nvSpPr>
                <p:spPr>
                  <a:xfrm>
                    <a:off x="19084382" y="15514053"/>
                    <a:ext cx="23323" cy="6658"/>
                  </a:xfrm>
                  <a:custGeom>
                    <a:avLst/>
                    <a:gdLst>
                      <a:gd name="connsiteX0" fmla="*/ 23381 w 23323"/>
                      <a:gd name="connsiteY0" fmla="*/ 60 h 6658"/>
                      <a:gd name="connsiteX1" fmla="*/ 58 w 23323"/>
                      <a:gd name="connsiteY1" fmla="*/ 60 h 6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3323" h="6658">
                        <a:moveTo>
                          <a:pt x="23381" y="60"/>
                        </a:moveTo>
                        <a:lnTo>
                          <a:pt x="58" y="60"/>
                        </a:lnTo>
                      </a:path>
                    </a:pathLst>
                  </a:custGeom>
                  <a:solidFill>
                    <a:srgbClr val="000000"/>
                  </a:solidFill>
                  <a:ln w="5322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119" name="그래픽 358">
                    <a:extLst>
                      <a:ext uri="{FF2B5EF4-FFF2-40B4-BE49-F238E27FC236}">
                        <a16:creationId xmlns:a16="http://schemas.microsoft.com/office/drawing/2014/main" id="{1C9677BD-748B-68BF-F0D9-0B11985735D2}"/>
                      </a:ext>
                    </a:extLst>
                  </p:cNvPr>
                  <p:cNvGrpSpPr/>
                  <p:nvPr/>
                </p:nvGrpSpPr>
                <p:grpSpPr>
                  <a:xfrm>
                    <a:off x="18821506" y="15489931"/>
                    <a:ext cx="233726" cy="50368"/>
                    <a:chOff x="18821506" y="15489931"/>
                    <a:chExt cx="233726" cy="50368"/>
                  </a:xfrm>
                  <a:solidFill>
                    <a:srgbClr val="000000"/>
                  </a:solidFill>
                </p:grpSpPr>
                <p:sp>
                  <p:nvSpPr>
                    <p:cNvPr id="2120" name="자유형 2119">
                      <a:extLst>
                        <a:ext uri="{FF2B5EF4-FFF2-40B4-BE49-F238E27FC236}">
                          <a16:creationId xmlns:a16="http://schemas.microsoft.com/office/drawing/2014/main" id="{C7DC7BFA-6F3F-7F7A-BF2E-2D73AEF112D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21506" y="15515714"/>
                      <a:ext cx="41711" cy="5524"/>
                    </a:xfrm>
                    <a:custGeom>
                      <a:avLst/>
                      <a:gdLst>
                        <a:gd name="connsiteX0" fmla="*/ -2663 w 41711"/>
                        <a:gd name="connsiteY0" fmla="*/ 3579 h 5524"/>
                        <a:gd name="connsiteX1" fmla="*/ 39048 w 41711"/>
                        <a:gd name="connsiteY1" fmla="*/ 3579 h 5524"/>
                        <a:gd name="connsiteX2" fmla="*/ 39048 w 41711"/>
                        <a:gd name="connsiteY2" fmla="*/ -1946 h 5524"/>
                        <a:gd name="connsiteX3" fmla="*/ -2663 w 41711"/>
                        <a:gd name="connsiteY3" fmla="*/ -1946 h 5524"/>
                        <a:gd name="connsiteX4" fmla="*/ -2663 w 41711"/>
                        <a:gd name="connsiteY4" fmla="*/ 3579 h 552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41711" h="5524">
                          <a:moveTo>
                            <a:pt x="-2663" y="3579"/>
                          </a:moveTo>
                          <a:lnTo>
                            <a:pt x="39048" y="3579"/>
                          </a:lnTo>
                          <a:lnTo>
                            <a:pt x="39048" y="-1946"/>
                          </a:lnTo>
                          <a:lnTo>
                            <a:pt x="-2663" y="-1946"/>
                          </a:lnTo>
                          <a:lnTo>
                            <a:pt x="-2663" y="357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1" name="자유형 2120">
                      <a:extLst>
                        <a:ext uri="{FF2B5EF4-FFF2-40B4-BE49-F238E27FC236}">
                          <a16:creationId xmlns:a16="http://schemas.microsoft.com/office/drawing/2014/main" id="{DD100687-F1C5-4E16-7C7F-1768A1E214E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877602" y="15490805"/>
                      <a:ext cx="28924" cy="48547"/>
                    </a:xfrm>
                    <a:custGeom>
                      <a:avLst/>
                      <a:gdLst>
                        <a:gd name="connsiteX0" fmla="*/ -1119 w 28924"/>
                        <a:gd name="connsiteY0" fmla="*/ 3252 h 48547"/>
                        <a:gd name="connsiteX1" fmla="*/ 9616 w 28924"/>
                        <a:gd name="connsiteY1" fmla="*/ 3252 h 48547"/>
                        <a:gd name="connsiteX2" fmla="*/ 9616 w 28924"/>
                        <a:gd name="connsiteY2" fmla="*/ 40293 h 48547"/>
                        <a:gd name="connsiteX3" fmla="*/ -2067 w 28924"/>
                        <a:gd name="connsiteY3" fmla="*/ 37952 h 48547"/>
                        <a:gd name="connsiteX4" fmla="*/ -2067 w 28924"/>
                        <a:gd name="connsiteY4" fmla="*/ 43934 h 48547"/>
                        <a:gd name="connsiteX5" fmla="*/ 9553 w 28924"/>
                        <a:gd name="connsiteY5" fmla="*/ 46275 h 48547"/>
                        <a:gd name="connsiteX6" fmla="*/ 16123 w 28924"/>
                        <a:gd name="connsiteY6" fmla="*/ 46275 h 48547"/>
                        <a:gd name="connsiteX7" fmla="*/ 16123 w 28924"/>
                        <a:gd name="connsiteY7" fmla="*/ 3252 h 48547"/>
                        <a:gd name="connsiteX8" fmla="*/ 26858 w 28924"/>
                        <a:gd name="connsiteY8" fmla="*/ 3252 h 48547"/>
                        <a:gd name="connsiteX9" fmla="*/ 26858 w 28924"/>
                        <a:gd name="connsiteY9" fmla="*/ -2273 h 48547"/>
                        <a:gd name="connsiteX10" fmla="*/ -1119 w 28924"/>
                        <a:gd name="connsiteY10" fmla="*/ -2273 h 48547"/>
                        <a:gd name="connsiteX11" fmla="*/ -1119 w 28924"/>
                        <a:gd name="connsiteY11" fmla="*/ 3252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8924" h="48547">
                          <a:moveTo>
                            <a:pt x="-1119" y="3252"/>
                          </a:moveTo>
                          <a:lnTo>
                            <a:pt x="9616" y="3252"/>
                          </a:lnTo>
                          <a:lnTo>
                            <a:pt x="9616" y="40293"/>
                          </a:lnTo>
                          <a:lnTo>
                            <a:pt x="-2067" y="37952"/>
                          </a:lnTo>
                          <a:lnTo>
                            <a:pt x="-2067" y="43934"/>
                          </a:lnTo>
                          <a:lnTo>
                            <a:pt x="9553" y="46275"/>
                          </a:lnTo>
                          <a:lnTo>
                            <a:pt x="16123" y="46275"/>
                          </a:lnTo>
                          <a:lnTo>
                            <a:pt x="16123" y="3252"/>
                          </a:lnTo>
                          <a:lnTo>
                            <a:pt x="26858" y="3252"/>
                          </a:lnTo>
                          <a:lnTo>
                            <a:pt x="26858" y="-2273"/>
                          </a:lnTo>
                          <a:lnTo>
                            <a:pt x="-1119" y="-2273"/>
                          </a:lnTo>
                          <a:lnTo>
                            <a:pt x="-1119" y="32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2" name="자유형 2121">
                      <a:extLst>
                        <a:ext uri="{FF2B5EF4-FFF2-40B4-BE49-F238E27FC236}">
                          <a16:creationId xmlns:a16="http://schemas.microsoft.com/office/drawing/2014/main" id="{A295BBB3-7E0B-60D0-61CC-A6D40FBE9B4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15938" y="15490805"/>
                      <a:ext cx="35401" cy="48547"/>
                    </a:xfrm>
                    <a:custGeom>
                      <a:avLst/>
                      <a:gdLst>
                        <a:gd name="connsiteX0" fmla="*/ 19946 w 35401"/>
                        <a:gd name="connsiteY0" fmla="*/ 40553 h 48547"/>
                        <a:gd name="connsiteX1" fmla="*/ 3349 w 35401"/>
                        <a:gd name="connsiteY1" fmla="*/ 14635 h 48547"/>
                        <a:gd name="connsiteX2" fmla="*/ 19946 w 35401"/>
                        <a:gd name="connsiteY2" fmla="*/ 14635 h 48547"/>
                        <a:gd name="connsiteX3" fmla="*/ 19946 w 35401"/>
                        <a:gd name="connsiteY3" fmla="*/ 40553 h 48547"/>
                        <a:gd name="connsiteX4" fmla="*/ 18218 w 35401"/>
                        <a:gd name="connsiteY4" fmla="*/ 46275 h 48547"/>
                        <a:gd name="connsiteX5" fmla="*/ 26485 w 35401"/>
                        <a:gd name="connsiteY5" fmla="*/ 46275 h 48547"/>
                        <a:gd name="connsiteX6" fmla="*/ 26485 w 35401"/>
                        <a:gd name="connsiteY6" fmla="*/ 14635 h 48547"/>
                        <a:gd name="connsiteX7" fmla="*/ 33420 w 35401"/>
                        <a:gd name="connsiteY7" fmla="*/ 14635 h 48547"/>
                        <a:gd name="connsiteX8" fmla="*/ 33420 w 35401"/>
                        <a:gd name="connsiteY8" fmla="*/ 9172 h 48547"/>
                        <a:gd name="connsiteX9" fmla="*/ 26485 w 35401"/>
                        <a:gd name="connsiteY9" fmla="*/ 9172 h 48547"/>
                        <a:gd name="connsiteX10" fmla="*/ 26485 w 35401"/>
                        <a:gd name="connsiteY10" fmla="*/ -2273 h 48547"/>
                        <a:gd name="connsiteX11" fmla="*/ 19946 w 35401"/>
                        <a:gd name="connsiteY11" fmla="*/ -2273 h 48547"/>
                        <a:gd name="connsiteX12" fmla="*/ 19946 w 35401"/>
                        <a:gd name="connsiteY12" fmla="*/ 9172 h 48547"/>
                        <a:gd name="connsiteX13" fmla="*/ -1982 w 35401"/>
                        <a:gd name="connsiteY13" fmla="*/ 9172 h 48547"/>
                        <a:gd name="connsiteX14" fmla="*/ -1982 w 35401"/>
                        <a:gd name="connsiteY14" fmla="*/ 15509 h 48547"/>
                        <a:gd name="connsiteX15" fmla="*/ 18218 w 35401"/>
                        <a:gd name="connsiteY15" fmla="*/ 46275 h 485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35401" h="48547">
                          <a:moveTo>
                            <a:pt x="19946" y="40553"/>
                          </a:moveTo>
                          <a:lnTo>
                            <a:pt x="3349" y="14635"/>
                          </a:lnTo>
                          <a:lnTo>
                            <a:pt x="19946" y="14635"/>
                          </a:lnTo>
                          <a:lnTo>
                            <a:pt x="19946" y="40553"/>
                          </a:lnTo>
                          <a:close/>
                          <a:moveTo>
                            <a:pt x="18218" y="46275"/>
                          </a:moveTo>
                          <a:lnTo>
                            <a:pt x="26485" y="46275"/>
                          </a:lnTo>
                          <a:lnTo>
                            <a:pt x="26485" y="14635"/>
                          </a:lnTo>
                          <a:lnTo>
                            <a:pt x="33420" y="14635"/>
                          </a:lnTo>
                          <a:lnTo>
                            <a:pt x="33420" y="9172"/>
                          </a:lnTo>
                          <a:lnTo>
                            <a:pt x="26485" y="9172"/>
                          </a:lnTo>
                          <a:lnTo>
                            <a:pt x="26485" y="-2273"/>
                          </a:lnTo>
                          <a:lnTo>
                            <a:pt x="19946" y="-2273"/>
                          </a:lnTo>
                          <a:lnTo>
                            <a:pt x="19946" y="9172"/>
                          </a:lnTo>
                          <a:lnTo>
                            <a:pt x="-1982" y="9172"/>
                          </a:lnTo>
                          <a:lnTo>
                            <a:pt x="-1982" y="15509"/>
                          </a:lnTo>
                          <a:lnTo>
                            <a:pt x="18218" y="4627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3" name="자유형 2122">
                      <a:extLst>
                        <a:ext uri="{FF2B5EF4-FFF2-40B4-BE49-F238E27FC236}">
                          <a16:creationId xmlns:a16="http://schemas.microsoft.com/office/drawing/2014/main" id="{7DF12F07-B9FB-2552-212B-040778914B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8959730" y="15489931"/>
                      <a:ext cx="33547" cy="50368"/>
                    </a:xfrm>
                    <a:custGeom>
                      <a:avLst/>
                      <a:gdLst>
                        <a:gd name="connsiteX0" fmla="*/ 15327 w 33547"/>
                        <a:gd name="connsiteY0" fmla="*/ 25563 h 50368"/>
                        <a:gd name="connsiteX1" fmla="*/ 8309 w 33547"/>
                        <a:gd name="connsiteY1" fmla="*/ 22535 h 50368"/>
                        <a:gd name="connsiteX2" fmla="*/ 5727 w 33547"/>
                        <a:gd name="connsiteY2" fmla="*/ 14253 h 50368"/>
                        <a:gd name="connsiteX3" fmla="*/ 8309 w 33547"/>
                        <a:gd name="connsiteY3" fmla="*/ 5971 h 50368"/>
                        <a:gd name="connsiteX4" fmla="*/ 15327 w 33547"/>
                        <a:gd name="connsiteY4" fmla="*/ 2933 h 50368"/>
                        <a:gd name="connsiteX5" fmla="*/ 22334 w 33547"/>
                        <a:gd name="connsiteY5" fmla="*/ 5971 h 50368"/>
                        <a:gd name="connsiteX6" fmla="*/ 24916 w 33547"/>
                        <a:gd name="connsiteY6" fmla="*/ 14253 h 50368"/>
                        <a:gd name="connsiteX7" fmla="*/ 22334 w 33547"/>
                        <a:gd name="connsiteY7" fmla="*/ 22535 h 50368"/>
                        <a:gd name="connsiteX8" fmla="*/ 15327 w 33547"/>
                        <a:gd name="connsiteY8" fmla="*/ 25563 h 50368"/>
                        <a:gd name="connsiteX9" fmla="*/ 28373 w 33547"/>
                        <a:gd name="connsiteY9" fmla="*/ 46154 h 50368"/>
                        <a:gd name="connsiteX10" fmla="*/ 28373 w 33547"/>
                        <a:gd name="connsiteY10" fmla="*/ 40171 h 50368"/>
                        <a:gd name="connsiteX11" fmla="*/ 23375 w 33547"/>
                        <a:gd name="connsiteY11" fmla="*/ 41950 h 50368"/>
                        <a:gd name="connsiteX12" fmla="*/ 18377 w 33547"/>
                        <a:gd name="connsiteY12" fmla="*/ 42575 h 50368"/>
                        <a:gd name="connsiteX13" fmla="*/ 8434 w 33547"/>
                        <a:gd name="connsiteY13" fmla="*/ 38184 h 50368"/>
                        <a:gd name="connsiteX14" fmla="*/ 4519 w 33547"/>
                        <a:gd name="connsiteY14" fmla="*/ 24918 h 50368"/>
                        <a:gd name="connsiteX15" fmla="*/ 9329 w 33547"/>
                        <a:gd name="connsiteY15" fmla="*/ 29257 h 50368"/>
                        <a:gd name="connsiteX16" fmla="*/ 15712 w 33547"/>
                        <a:gd name="connsiteY16" fmla="*/ 30765 h 50368"/>
                        <a:gd name="connsiteX17" fmla="*/ 27280 w 33547"/>
                        <a:gd name="connsiteY17" fmla="*/ 26323 h 50368"/>
                        <a:gd name="connsiteX18" fmla="*/ 31528 w 33547"/>
                        <a:gd name="connsiteY18" fmla="*/ 14253 h 50368"/>
                        <a:gd name="connsiteX19" fmla="*/ 27103 w 33547"/>
                        <a:gd name="connsiteY19" fmla="*/ 2246 h 50368"/>
                        <a:gd name="connsiteX20" fmla="*/ 15327 w 33547"/>
                        <a:gd name="connsiteY20" fmla="*/ -2269 h 50368"/>
                        <a:gd name="connsiteX21" fmla="*/ 2436 w 33547"/>
                        <a:gd name="connsiteY21" fmla="*/ 4182 h 50368"/>
                        <a:gd name="connsiteX22" fmla="*/ -2020 w 33547"/>
                        <a:gd name="connsiteY22" fmla="*/ 22900 h 50368"/>
                        <a:gd name="connsiteX23" fmla="*/ 3446 w 33547"/>
                        <a:gd name="connsiteY23" fmla="*/ 41253 h 50368"/>
                        <a:gd name="connsiteX24" fmla="*/ 18117 w 33547"/>
                        <a:gd name="connsiteY24" fmla="*/ 48100 h 50368"/>
                        <a:gd name="connsiteX25" fmla="*/ 23115 w 33547"/>
                        <a:gd name="connsiteY25" fmla="*/ 47611 h 50368"/>
                        <a:gd name="connsiteX26" fmla="*/ 28373 w 33547"/>
                        <a:gd name="connsiteY26" fmla="*/ 46154 h 503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33547" h="50368">
                          <a:moveTo>
                            <a:pt x="15327" y="25563"/>
                          </a:moveTo>
                          <a:cubicBezTo>
                            <a:pt x="12376" y="25563"/>
                            <a:pt x="10037" y="24554"/>
                            <a:pt x="8309" y="22535"/>
                          </a:cubicBezTo>
                          <a:cubicBezTo>
                            <a:pt x="6587" y="20524"/>
                            <a:pt x="5727" y="17763"/>
                            <a:pt x="5727" y="14253"/>
                          </a:cubicBezTo>
                          <a:cubicBezTo>
                            <a:pt x="5727" y="10764"/>
                            <a:pt x="6587" y="8004"/>
                            <a:pt x="8309" y="5971"/>
                          </a:cubicBezTo>
                          <a:cubicBezTo>
                            <a:pt x="10037" y="3946"/>
                            <a:pt x="12376" y="2933"/>
                            <a:pt x="15327" y="2933"/>
                          </a:cubicBezTo>
                          <a:cubicBezTo>
                            <a:pt x="18277" y="2933"/>
                            <a:pt x="20612" y="3946"/>
                            <a:pt x="22334" y="5971"/>
                          </a:cubicBezTo>
                          <a:cubicBezTo>
                            <a:pt x="24055" y="8004"/>
                            <a:pt x="24916" y="10764"/>
                            <a:pt x="24916" y="14253"/>
                          </a:cubicBezTo>
                          <a:cubicBezTo>
                            <a:pt x="24916" y="17763"/>
                            <a:pt x="24055" y="20524"/>
                            <a:pt x="22334" y="22535"/>
                          </a:cubicBezTo>
                          <a:cubicBezTo>
                            <a:pt x="20612" y="24554"/>
                            <a:pt x="18277" y="25563"/>
                            <a:pt x="15327" y="25563"/>
                          </a:cubicBezTo>
                          <a:close/>
                          <a:moveTo>
                            <a:pt x="28373" y="46154"/>
                          </a:moveTo>
                          <a:lnTo>
                            <a:pt x="28373" y="40171"/>
                          </a:lnTo>
                          <a:cubicBezTo>
                            <a:pt x="26721" y="40948"/>
                            <a:pt x="25055" y="41541"/>
                            <a:pt x="23375" y="41950"/>
                          </a:cubicBezTo>
                          <a:cubicBezTo>
                            <a:pt x="21695" y="42367"/>
                            <a:pt x="20029" y="42575"/>
                            <a:pt x="18377" y="42575"/>
                          </a:cubicBezTo>
                          <a:cubicBezTo>
                            <a:pt x="14039" y="42575"/>
                            <a:pt x="10724" y="41111"/>
                            <a:pt x="8434" y="38184"/>
                          </a:cubicBezTo>
                          <a:cubicBezTo>
                            <a:pt x="6150" y="35257"/>
                            <a:pt x="4845" y="30835"/>
                            <a:pt x="4519" y="24918"/>
                          </a:cubicBezTo>
                          <a:cubicBezTo>
                            <a:pt x="5796" y="26805"/>
                            <a:pt x="7399" y="28251"/>
                            <a:pt x="9329" y="29257"/>
                          </a:cubicBezTo>
                          <a:cubicBezTo>
                            <a:pt x="11266" y="30263"/>
                            <a:pt x="13393" y="30765"/>
                            <a:pt x="15712" y="30765"/>
                          </a:cubicBezTo>
                          <a:cubicBezTo>
                            <a:pt x="20592" y="30765"/>
                            <a:pt x="24448" y="29285"/>
                            <a:pt x="27280" y="26323"/>
                          </a:cubicBezTo>
                          <a:cubicBezTo>
                            <a:pt x="30112" y="23368"/>
                            <a:pt x="31528" y="19345"/>
                            <a:pt x="31528" y="14253"/>
                          </a:cubicBezTo>
                          <a:cubicBezTo>
                            <a:pt x="31528" y="9266"/>
                            <a:pt x="30053" y="5264"/>
                            <a:pt x="27103" y="2246"/>
                          </a:cubicBezTo>
                          <a:cubicBezTo>
                            <a:pt x="24153" y="-764"/>
                            <a:pt x="20227" y="-2269"/>
                            <a:pt x="15327" y="-2269"/>
                          </a:cubicBezTo>
                          <a:cubicBezTo>
                            <a:pt x="9704" y="-2269"/>
                            <a:pt x="5407" y="-119"/>
                            <a:pt x="2436" y="4182"/>
                          </a:cubicBezTo>
                          <a:cubicBezTo>
                            <a:pt x="-535" y="8489"/>
                            <a:pt x="-2020" y="14729"/>
                            <a:pt x="-2020" y="22900"/>
                          </a:cubicBezTo>
                          <a:cubicBezTo>
                            <a:pt x="-2020" y="30571"/>
                            <a:pt x="-198" y="36689"/>
                            <a:pt x="3446" y="41253"/>
                          </a:cubicBezTo>
                          <a:cubicBezTo>
                            <a:pt x="7091" y="45818"/>
                            <a:pt x="11981" y="48100"/>
                            <a:pt x="18117" y="48100"/>
                          </a:cubicBezTo>
                          <a:cubicBezTo>
                            <a:pt x="19769" y="48100"/>
                            <a:pt x="21435" y="47937"/>
                            <a:pt x="23115" y="47611"/>
                          </a:cubicBezTo>
                          <a:cubicBezTo>
                            <a:pt x="24795" y="47285"/>
                            <a:pt x="26547" y="46799"/>
                            <a:pt x="28373" y="4615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4" name="자유형 2123">
                      <a:extLst>
                        <a:ext uri="{FF2B5EF4-FFF2-40B4-BE49-F238E27FC236}">
                          <a16:creationId xmlns:a16="http://schemas.microsoft.com/office/drawing/2014/main" id="{D39368BB-D17F-4968-A3AF-458C900A1E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04595" y="15531092"/>
                      <a:ext cx="6872" cy="8261"/>
                    </a:xfrm>
                    <a:custGeom>
                      <a:avLst/>
                      <a:gdLst>
                        <a:gd name="connsiteX0" fmla="*/ -971 w 6872"/>
                        <a:gd name="connsiteY0" fmla="*/ 7928 h 8261"/>
                        <a:gd name="connsiteX1" fmla="*/ 5901 w 6872"/>
                        <a:gd name="connsiteY1" fmla="*/ 7928 h 8261"/>
                        <a:gd name="connsiteX2" fmla="*/ 5901 w 6872"/>
                        <a:gd name="connsiteY2" fmla="*/ -334 h 8261"/>
                        <a:gd name="connsiteX3" fmla="*/ -971 w 6872"/>
                        <a:gd name="connsiteY3" fmla="*/ -334 h 8261"/>
                        <a:gd name="connsiteX4" fmla="*/ -971 w 6872"/>
                        <a:gd name="connsiteY4" fmla="*/ 7928 h 82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872" h="8261">
                          <a:moveTo>
                            <a:pt x="-971" y="7928"/>
                          </a:moveTo>
                          <a:lnTo>
                            <a:pt x="5901" y="7928"/>
                          </a:lnTo>
                          <a:lnTo>
                            <a:pt x="5901" y="-334"/>
                          </a:lnTo>
                          <a:lnTo>
                            <a:pt x="-971" y="-334"/>
                          </a:lnTo>
                          <a:lnTo>
                            <a:pt x="-971" y="79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25" name="자유형 2124">
                      <a:extLst>
                        <a:ext uri="{FF2B5EF4-FFF2-40B4-BE49-F238E27FC236}">
                          <a16:creationId xmlns:a16="http://schemas.microsoft.com/office/drawing/2014/main" id="{B1F6254F-E549-3D28-1CB9-7DB3C72AFC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023798" y="15490805"/>
                      <a:ext cx="31434" cy="49494"/>
                    </a:xfrm>
                    <a:custGeom>
                      <a:avLst/>
                      <a:gdLst>
                        <a:gd name="connsiteX0" fmla="*/ 95 w 31434"/>
                        <a:gd name="connsiteY0" fmla="*/ 47268 h 49494"/>
                        <a:gd name="connsiteX1" fmla="*/ 25896 w 31434"/>
                        <a:gd name="connsiteY1" fmla="*/ 47268 h 49494"/>
                        <a:gd name="connsiteX2" fmla="*/ 25896 w 31434"/>
                        <a:gd name="connsiteY2" fmla="*/ 41732 h 49494"/>
                        <a:gd name="connsiteX3" fmla="*/ 6113 w 31434"/>
                        <a:gd name="connsiteY3" fmla="*/ 41732 h 49494"/>
                        <a:gd name="connsiteX4" fmla="*/ 6113 w 31434"/>
                        <a:gd name="connsiteY4" fmla="*/ 29840 h 49494"/>
                        <a:gd name="connsiteX5" fmla="*/ 8966 w 31434"/>
                        <a:gd name="connsiteY5" fmla="*/ 30568 h 49494"/>
                        <a:gd name="connsiteX6" fmla="*/ 11840 w 31434"/>
                        <a:gd name="connsiteY6" fmla="*/ 30808 h 49494"/>
                        <a:gd name="connsiteX7" fmla="*/ 24720 w 31434"/>
                        <a:gd name="connsiteY7" fmla="*/ 26354 h 49494"/>
                        <a:gd name="connsiteX8" fmla="*/ 29478 w 31434"/>
                        <a:gd name="connsiteY8" fmla="*/ 14295 h 49494"/>
                        <a:gd name="connsiteX9" fmla="*/ 24595 w 31434"/>
                        <a:gd name="connsiteY9" fmla="*/ 2112 h 49494"/>
                        <a:gd name="connsiteX10" fmla="*/ 10830 w 31434"/>
                        <a:gd name="connsiteY10" fmla="*/ -2227 h 49494"/>
                        <a:gd name="connsiteX11" fmla="*/ 4593 w 31434"/>
                        <a:gd name="connsiteY11" fmla="*/ -1707 h 49494"/>
                        <a:gd name="connsiteX12" fmla="*/ -1956 w 31434"/>
                        <a:gd name="connsiteY12" fmla="*/ -146 h 49494"/>
                        <a:gd name="connsiteX13" fmla="*/ -1956 w 31434"/>
                        <a:gd name="connsiteY13" fmla="*/ 6461 h 49494"/>
                        <a:gd name="connsiteX14" fmla="*/ 4093 w 31434"/>
                        <a:gd name="connsiteY14" fmla="*/ 4088 h 49494"/>
                        <a:gd name="connsiteX15" fmla="*/ 10695 w 31434"/>
                        <a:gd name="connsiteY15" fmla="*/ 3308 h 49494"/>
                        <a:gd name="connsiteX16" fmla="*/ 19607 w 31434"/>
                        <a:gd name="connsiteY16" fmla="*/ 6263 h 49494"/>
                        <a:gd name="connsiteX17" fmla="*/ 22898 w 31434"/>
                        <a:gd name="connsiteY17" fmla="*/ 14295 h 49494"/>
                        <a:gd name="connsiteX18" fmla="*/ 19607 w 31434"/>
                        <a:gd name="connsiteY18" fmla="*/ 22317 h 49494"/>
                        <a:gd name="connsiteX19" fmla="*/ 10695 w 31434"/>
                        <a:gd name="connsiteY19" fmla="*/ 25283 h 49494"/>
                        <a:gd name="connsiteX20" fmla="*/ 5436 w 31434"/>
                        <a:gd name="connsiteY20" fmla="*/ 24700 h 49494"/>
                        <a:gd name="connsiteX21" fmla="*/ 95 w 31434"/>
                        <a:gd name="connsiteY21" fmla="*/ 22879 h 49494"/>
                        <a:gd name="connsiteX22" fmla="*/ 95 w 31434"/>
                        <a:gd name="connsiteY22" fmla="*/ 47268 h 49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31434" h="49494">
                          <a:moveTo>
                            <a:pt x="95" y="47268"/>
                          </a:moveTo>
                          <a:lnTo>
                            <a:pt x="25896" y="47268"/>
                          </a:lnTo>
                          <a:lnTo>
                            <a:pt x="25896" y="41732"/>
                          </a:lnTo>
                          <a:lnTo>
                            <a:pt x="6113" y="41732"/>
                          </a:lnTo>
                          <a:lnTo>
                            <a:pt x="6113" y="29840"/>
                          </a:lnTo>
                          <a:cubicBezTo>
                            <a:pt x="7064" y="30166"/>
                            <a:pt x="8015" y="30409"/>
                            <a:pt x="8966" y="30568"/>
                          </a:cubicBezTo>
                          <a:cubicBezTo>
                            <a:pt x="9924" y="30728"/>
                            <a:pt x="10882" y="30808"/>
                            <a:pt x="11840" y="30808"/>
                          </a:cubicBezTo>
                          <a:cubicBezTo>
                            <a:pt x="17261" y="30808"/>
                            <a:pt x="21554" y="29323"/>
                            <a:pt x="24720" y="26354"/>
                          </a:cubicBezTo>
                          <a:cubicBezTo>
                            <a:pt x="27892" y="23386"/>
                            <a:pt x="29478" y="19366"/>
                            <a:pt x="29478" y="14295"/>
                          </a:cubicBezTo>
                          <a:cubicBezTo>
                            <a:pt x="29478" y="9072"/>
                            <a:pt x="27850" y="5011"/>
                            <a:pt x="24595" y="2112"/>
                          </a:cubicBezTo>
                          <a:cubicBezTo>
                            <a:pt x="21339" y="-781"/>
                            <a:pt x="16751" y="-2227"/>
                            <a:pt x="10830" y="-2227"/>
                          </a:cubicBezTo>
                          <a:cubicBezTo>
                            <a:pt x="8789" y="-2227"/>
                            <a:pt x="6710" y="-2054"/>
                            <a:pt x="4593" y="-1707"/>
                          </a:cubicBezTo>
                          <a:cubicBezTo>
                            <a:pt x="2483" y="-1360"/>
                            <a:pt x="300" y="-840"/>
                            <a:pt x="-1956" y="-146"/>
                          </a:cubicBezTo>
                          <a:lnTo>
                            <a:pt x="-1956" y="6461"/>
                          </a:lnTo>
                          <a:cubicBezTo>
                            <a:pt x="-6" y="5399"/>
                            <a:pt x="2011" y="4609"/>
                            <a:pt x="4093" y="4088"/>
                          </a:cubicBezTo>
                          <a:cubicBezTo>
                            <a:pt x="6176" y="3568"/>
                            <a:pt x="8376" y="3308"/>
                            <a:pt x="10695" y="3308"/>
                          </a:cubicBezTo>
                          <a:cubicBezTo>
                            <a:pt x="14450" y="3308"/>
                            <a:pt x="17421" y="4293"/>
                            <a:pt x="19607" y="6263"/>
                          </a:cubicBezTo>
                          <a:cubicBezTo>
                            <a:pt x="21801" y="8233"/>
                            <a:pt x="22898" y="10910"/>
                            <a:pt x="22898" y="14295"/>
                          </a:cubicBezTo>
                          <a:cubicBezTo>
                            <a:pt x="22898" y="17673"/>
                            <a:pt x="21801" y="20347"/>
                            <a:pt x="19607" y="22317"/>
                          </a:cubicBezTo>
                          <a:cubicBezTo>
                            <a:pt x="17421" y="24294"/>
                            <a:pt x="14450" y="25283"/>
                            <a:pt x="10695" y="25283"/>
                          </a:cubicBezTo>
                          <a:cubicBezTo>
                            <a:pt x="8938" y="25283"/>
                            <a:pt x="7186" y="25088"/>
                            <a:pt x="5436" y="24700"/>
                          </a:cubicBezTo>
                          <a:cubicBezTo>
                            <a:pt x="3694" y="24312"/>
                            <a:pt x="1914" y="23705"/>
                            <a:pt x="95" y="22879"/>
                          </a:cubicBezTo>
                          <a:lnTo>
                            <a:pt x="95" y="4726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1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126" name="그래픽 358">
                  <a:extLst>
                    <a:ext uri="{FF2B5EF4-FFF2-40B4-BE49-F238E27FC236}">
                      <a16:creationId xmlns:a16="http://schemas.microsoft.com/office/drawing/2014/main" id="{EFCB7349-9025-E3B5-7000-B935429F20DB}"/>
                    </a:ext>
                  </a:extLst>
                </p:cNvPr>
                <p:cNvGrpSpPr/>
                <p:nvPr/>
              </p:nvGrpSpPr>
              <p:grpSpPr>
                <a:xfrm>
                  <a:off x="18725350" y="16161286"/>
                  <a:ext cx="62441" cy="224617"/>
                  <a:chOff x="18725350" y="16161286"/>
                  <a:chExt cx="62441" cy="224617"/>
                </a:xfrm>
                <a:solidFill>
                  <a:srgbClr val="000000"/>
                </a:solidFill>
              </p:grpSpPr>
              <p:sp>
                <p:nvSpPr>
                  <p:cNvPr id="2127" name="자유형 2126">
                    <a:extLst>
                      <a:ext uri="{FF2B5EF4-FFF2-40B4-BE49-F238E27FC236}">
                        <a16:creationId xmlns:a16="http://schemas.microsoft.com/office/drawing/2014/main" id="{2B1F3D1C-E25B-435B-AC12-CCB0C6DC252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33992" y="16345992"/>
                    <a:ext cx="31298" cy="48547"/>
                  </a:xfrm>
                  <a:custGeom>
                    <a:avLst/>
                    <a:gdLst>
                      <a:gd name="connsiteX0" fmla="*/ -2127 w 31298"/>
                      <a:gd name="connsiteY0" fmla="*/ 46404 h 48547"/>
                      <a:gd name="connsiteX1" fmla="*/ 28589 w 31298"/>
                      <a:gd name="connsiteY1" fmla="*/ 46404 h 48547"/>
                      <a:gd name="connsiteX2" fmla="*/ 28589 w 31298"/>
                      <a:gd name="connsiteY2" fmla="*/ 40868 h 48547"/>
                      <a:gd name="connsiteX3" fmla="*/ 4443 w 31298"/>
                      <a:gd name="connsiteY3" fmla="*/ 40868 h 48547"/>
                      <a:gd name="connsiteX4" fmla="*/ 4443 w 31298"/>
                      <a:gd name="connsiteY4" fmla="*/ 26500 h 48547"/>
                      <a:gd name="connsiteX5" fmla="*/ 27579 w 31298"/>
                      <a:gd name="connsiteY5" fmla="*/ 26500 h 48547"/>
                      <a:gd name="connsiteX6" fmla="*/ 27579 w 31298"/>
                      <a:gd name="connsiteY6" fmla="*/ 20975 h 48547"/>
                      <a:gd name="connsiteX7" fmla="*/ 4443 w 31298"/>
                      <a:gd name="connsiteY7" fmla="*/ 20975 h 48547"/>
                      <a:gd name="connsiteX8" fmla="*/ 4443 w 31298"/>
                      <a:gd name="connsiteY8" fmla="*/ 3381 h 48547"/>
                      <a:gd name="connsiteX9" fmla="*/ 29172 w 31298"/>
                      <a:gd name="connsiteY9" fmla="*/ 3381 h 48547"/>
                      <a:gd name="connsiteX10" fmla="*/ 29172 w 31298"/>
                      <a:gd name="connsiteY10" fmla="*/ -2144 h 48547"/>
                      <a:gd name="connsiteX11" fmla="*/ -2127 w 31298"/>
                      <a:gd name="connsiteY11" fmla="*/ -2144 h 48547"/>
                      <a:gd name="connsiteX12" fmla="*/ -2127 w 31298"/>
                      <a:gd name="connsiteY12" fmla="*/ 46404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2127" y="46404"/>
                        </a:moveTo>
                        <a:lnTo>
                          <a:pt x="28589" y="46404"/>
                        </a:lnTo>
                        <a:lnTo>
                          <a:pt x="28589" y="40868"/>
                        </a:lnTo>
                        <a:lnTo>
                          <a:pt x="4443" y="40868"/>
                        </a:lnTo>
                        <a:lnTo>
                          <a:pt x="4443" y="26500"/>
                        </a:lnTo>
                        <a:lnTo>
                          <a:pt x="27579" y="26500"/>
                        </a:lnTo>
                        <a:lnTo>
                          <a:pt x="27579" y="20975"/>
                        </a:lnTo>
                        <a:lnTo>
                          <a:pt x="4443" y="20975"/>
                        </a:lnTo>
                        <a:lnTo>
                          <a:pt x="4443" y="3381"/>
                        </a:lnTo>
                        <a:lnTo>
                          <a:pt x="29172" y="3381"/>
                        </a:lnTo>
                        <a:lnTo>
                          <a:pt x="29172" y="-2144"/>
                        </a:lnTo>
                        <a:lnTo>
                          <a:pt x="-2127" y="-2144"/>
                        </a:lnTo>
                        <a:lnTo>
                          <a:pt x="-2127" y="46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28" name="자유형 2127">
                    <a:extLst>
                      <a:ext uri="{FF2B5EF4-FFF2-40B4-BE49-F238E27FC236}">
                        <a16:creationId xmlns:a16="http://schemas.microsoft.com/office/drawing/2014/main" id="{95E92B66-3F89-6DED-DE01-6A418D5027C1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40010" y="16310421"/>
                    <a:ext cx="30528" cy="37290"/>
                  </a:xfrm>
                  <a:custGeom>
                    <a:avLst/>
                    <a:gdLst>
                      <a:gd name="connsiteX0" fmla="*/ 28486 w 30528"/>
                      <a:gd name="connsiteY0" fmla="*/ 20375 h 37290"/>
                      <a:gd name="connsiteX1" fmla="*/ 28486 w 30528"/>
                      <a:gd name="connsiteY1" fmla="*/ -1609 h 37290"/>
                      <a:gd name="connsiteX2" fmla="*/ 22499 w 30528"/>
                      <a:gd name="connsiteY2" fmla="*/ -1609 h 37290"/>
                      <a:gd name="connsiteX3" fmla="*/ 22499 w 30528"/>
                      <a:gd name="connsiteY3" fmla="*/ 20178 h 37290"/>
                      <a:gd name="connsiteX4" fmla="*/ 20479 w 30528"/>
                      <a:gd name="connsiteY4" fmla="*/ 27908 h 37290"/>
                      <a:gd name="connsiteX5" fmla="*/ 14430 w 30528"/>
                      <a:gd name="connsiteY5" fmla="*/ 30478 h 37290"/>
                      <a:gd name="connsiteX6" fmla="*/ 6777 w 30528"/>
                      <a:gd name="connsiteY6" fmla="*/ 27388 h 37290"/>
                      <a:gd name="connsiteX7" fmla="*/ 3976 w 30528"/>
                      <a:gd name="connsiteY7" fmla="*/ 18971 h 37290"/>
                      <a:gd name="connsiteX8" fmla="*/ 3976 w 30528"/>
                      <a:gd name="connsiteY8" fmla="*/ -1609 h 37290"/>
                      <a:gd name="connsiteX9" fmla="*/ -2042 w 30528"/>
                      <a:gd name="connsiteY9" fmla="*/ -1609 h 37290"/>
                      <a:gd name="connsiteX10" fmla="*/ -2042 w 30528"/>
                      <a:gd name="connsiteY10" fmla="*/ 34807 h 37290"/>
                      <a:gd name="connsiteX11" fmla="*/ 3976 w 30528"/>
                      <a:gd name="connsiteY11" fmla="*/ 34807 h 37290"/>
                      <a:gd name="connsiteX12" fmla="*/ 3976 w 30528"/>
                      <a:gd name="connsiteY12" fmla="*/ 29147 h 37290"/>
                      <a:gd name="connsiteX13" fmla="*/ 9036 w 30528"/>
                      <a:gd name="connsiteY13" fmla="*/ 34058 h 37290"/>
                      <a:gd name="connsiteX14" fmla="*/ 15762 w 30528"/>
                      <a:gd name="connsiteY14" fmla="*/ 35681 h 37290"/>
                      <a:gd name="connsiteX15" fmla="*/ 25258 w 30528"/>
                      <a:gd name="connsiteY15" fmla="*/ 31800 h 37290"/>
                      <a:gd name="connsiteX16" fmla="*/ 28486 w 30528"/>
                      <a:gd name="connsiteY16" fmla="*/ 20375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486" y="20375"/>
                        </a:moveTo>
                        <a:lnTo>
                          <a:pt x="28486" y="-1609"/>
                        </a:lnTo>
                        <a:lnTo>
                          <a:pt x="22499" y="-1609"/>
                        </a:lnTo>
                        <a:lnTo>
                          <a:pt x="22499" y="20178"/>
                        </a:lnTo>
                        <a:cubicBezTo>
                          <a:pt x="22499" y="23625"/>
                          <a:pt x="21826" y="26202"/>
                          <a:pt x="20479" y="27908"/>
                        </a:cubicBezTo>
                        <a:cubicBezTo>
                          <a:pt x="19133" y="29622"/>
                          <a:pt x="17116" y="30478"/>
                          <a:pt x="14430" y="30478"/>
                        </a:cubicBezTo>
                        <a:cubicBezTo>
                          <a:pt x="11195" y="30478"/>
                          <a:pt x="8644" y="29448"/>
                          <a:pt x="6777" y="27388"/>
                        </a:cubicBezTo>
                        <a:cubicBezTo>
                          <a:pt x="4910" y="25335"/>
                          <a:pt x="3976" y="22529"/>
                          <a:pt x="3976" y="18971"/>
                        </a:cubicBezTo>
                        <a:lnTo>
                          <a:pt x="3976" y="-1609"/>
                        </a:lnTo>
                        <a:lnTo>
                          <a:pt x="-2042" y="-1609"/>
                        </a:lnTo>
                        <a:lnTo>
                          <a:pt x="-2042" y="34807"/>
                        </a:lnTo>
                        <a:lnTo>
                          <a:pt x="3976" y="34807"/>
                        </a:lnTo>
                        <a:lnTo>
                          <a:pt x="3976" y="29147"/>
                        </a:lnTo>
                        <a:cubicBezTo>
                          <a:pt x="5413" y="31339"/>
                          <a:pt x="7100" y="32975"/>
                          <a:pt x="9036" y="34058"/>
                        </a:cubicBezTo>
                        <a:cubicBezTo>
                          <a:pt x="10980" y="35140"/>
                          <a:pt x="13222" y="35681"/>
                          <a:pt x="15762" y="35681"/>
                        </a:cubicBezTo>
                        <a:cubicBezTo>
                          <a:pt x="19948" y="35681"/>
                          <a:pt x="23113" y="34387"/>
                          <a:pt x="25258" y="31800"/>
                        </a:cubicBezTo>
                        <a:cubicBezTo>
                          <a:pt x="27410" y="29212"/>
                          <a:pt x="28486" y="25404"/>
                          <a:pt x="28486" y="2037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29" name="자유형 2128">
                    <a:extLst>
                      <a:ext uri="{FF2B5EF4-FFF2-40B4-BE49-F238E27FC236}">
                        <a16:creationId xmlns:a16="http://schemas.microsoft.com/office/drawing/2014/main" id="{B7A34A4C-F363-723A-4BE6-8EEA96A6E862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38860" y="16268493"/>
                    <a:ext cx="33777" cy="38236"/>
                  </a:xfrm>
                  <a:custGeom>
                    <a:avLst/>
                    <a:gdLst>
                      <a:gd name="connsiteX0" fmla="*/ 31807 w 33777"/>
                      <a:gd name="connsiteY0" fmla="*/ 19083 h 38236"/>
                      <a:gd name="connsiteX1" fmla="*/ 31807 w 33777"/>
                      <a:gd name="connsiteY1" fmla="*/ 16159 h 38236"/>
                      <a:gd name="connsiteX2" fmla="*/ 4277 w 33777"/>
                      <a:gd name="connsiteY2" fmla="*/ 16159 h 38236"/>
                      <a:gd name="connsiteX3" fmla="*/ 8005 w 33777"/>
                      <a:gd name="connsiteY3" fmla="*/ 6743 h 38236"/>
                      <a:gd name="connsiteX4" fmla="*/ 17292 w 33777"/>
                      <a:gd name="connsiteY4" fmla="*/ 3507 h 38236"/>
                      <a:gd name="connsiteX5" fmla="*/ 23977 w 33777"/>
                      <a:gd name="connsiteY5" fmla="*/ 4350 h 38236"/>
                      <a:gd name="connsiteX6" fmla="*/ 30412 w 33777"/>
                      <a:gd name="connsiteY6" fmla="*/ 6889 h 38236"/>
                      <a:gd name="connsiteX7" fmla="*/ 30412 w 33777"/>
                      <a:gd name="connsiteY7" fmla="*/ 1229 h 38236"/>
                      <a:gd name="connsiteX8" fmla="*/ 23800 w 33777"/>
                      <a:gd name="connsiteY8" fmla="*/ -852 h 38236"/>
                      <a:gd name="connsiteX9" fmla="*/ 16938 w 33777"/>
                      <a:gd name="connsiteY9" fmla="*/ -1570 h 38236"/>
                      <a:gd name="connsiteX10" fmla="*/ 3121 w 33777"/>
                      <a:gd name="connsiteY10" fmla="*/ 3497 h 38236"/>
                      <a:gd name="connsiteX11" fmla="*/ -1970 w 33777"/>
                      <a:gd name="connsiteY11" fmla="*/ 17231 h 38236"/>
                      <a:gd name="connsiteX12" fmla="*/ 2861 w 33777"/>
                      <a:gd name="connsiteY12" fmla="*/ 31412 h 38236"/>
                      <a:gd name="connsiteX13" fmla="*/ 15897 w 33777"/>
                      <a:gd name="connsiteY13" fmla="*/ 36667 h 38236"/>
                      <a:gd name="connsiteX14" fmla="*/ 27527 w 33777"/>
                      <a:gd name="connsiteY14" fmla="*/ 31933 h 38236"/>
                      <a:gd name="connsiteX15" fmla="*/ 31807 w 33777"/>
                      <a:gd name="connsiteY15" fmla="*/ 19083 h 38236"/>
                      <a:gd name="connsiteX16" fmla="*/ 25820 w 33777"/>
                      <a:gd name="connsiteY16" fmla="*/ 20841 h 38236"/>
                      <a:gd name="connsiteX17" fmla="*/ 23071 w 33777"/>
                      <a:gd name="connsiteY17" fmla="*/ 28666 h 38236"/>
                      <a:gd name="connsiteX18" fmla="*/ 15960 w 33777"/>
                      <a:gd name="connsiteY18" fmla="*/ 31600 h 38236"/>
                      <a:gd name="connsiteX19" fmla="*/ 7942 w 33777"/>
                      <a:gd name="connsiteY19" fmla="*/ 28770 h 38236"/>
                      <a:gd name="connsiteX20" fmla="*/ 4475 w 33777"/>
                      <a:gd name="connsiteY20" fmla="*/ 20800 h 38236"/>
                      <a:gd name="connsiteX21" fmla="*/ 25820 w 33777"/>
                      <a:gd name="connsiteY21" fmla="*/ 20841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1807" y="19083"/>
                        </a:moveTo>
                        <a:lnTo>
                          <a:pt x="31807" y="16159"/>
                        </a:lnTo>
                        <a:lnTo>
                          <a:pt x="4277" y="16159"/>
                        </a:lnTo>
                        <a:cubicBezTo>
                          <a:pt x="4541" y="12039"/>
                          <a:pt x="5783" y="8900"/>
                          <a:pt x="8005" y="6743"/>
                        </a:cubicBezTo>
                        <a:cubicBezTo>
                          <a:pt x="10226" y="4586"/>
                          <a:pt x="13322" y="3507"/>
                          <a:pt x="17292" y="3507"/>
                        </a:cubicBezTo>
                        <a:cubicBezTo>
                          <a:pt x="19590" y="3507"/>
                          <a:pt x="21818" y="3788"/>
                          <a:pt x="23977" y="4350"/>
                        </a:cubicBezTo>
                        <a:cubicBezTo>
                          <a:pt x="26136" y="4912"/>
                          <a:pt x="28281" y="5758"/>
                          <a:pt x="30412" y="6889"/>
                        </a:cubicBezTo>
                        <a:lnTo>
                          <a:pt x="30412" y="1229"/>
                        </a:lnTo>
                        <a:cubicBezTo>
                          <a:pt x="28260" y="320"/>
                          <a:pt x="26056" y="-374"/>
                          <a:pt x="23800" y="-852"/>
                        </a:cubicBezTo>
                        <a:cubicBezTo>
                          <a:pt x="21544" y="-1331"/>
                          <a:pt x="19257" y="-1570"/>
                          <a:pt x="16938" y="-1570"/>
                        </a:cubicBezTo>
                        <a:cubicBezTo>
                          <a:pt x="11121" y="-1570"/>
                          <a:pt x="6516" y="119"/>
                          <a:pt x="3121" y="3497"/>
                        </a:cubicBezTo>
                        <a:cubicBezTo>
                          <a:pt x="-273" y="6882"/>
                          <a:pt x="-1970" y="11460"/>
                          <a:pt x="-1970" y="17231"/>
                        </a:cubicBezTo>
                        <a:cubicBezTo>
                          <a:pt x="-1970" y="23189"/>
                          <a:pt x="-360" y="27916"/>
                          <a:pt x="2861" y="31412"/>
                        </a:cubicBezTo>
                        <a:cubicBezTo>
                          <a:pt x="6082" y="34915"/>
                          <a:pt x="10427" y="36667"/>
                          <a:pt x="15897" y="36667"/>
                        </a:cubicBezTo>
                        <a:cubicBezTo>
                          <a:pt x="20798" y="36667"/>
                          <a:pt x="24674" y="35089"/>
                          <a:pt x="27527" y="31933"/>
                        </a:cubicBezTo>
                        <a:cubicBezTo>
                          <a:pt x="30380" y="28784"/>
                          <a:pt x="31807" y="24500"/>
                          <a:pt x="31807" y="19083"/>
                        </a:cubicBezTo>
                        <a:close/>
                        <a:moveTo>
                          <a:pt x="25820" y="20841"/>
                        </a:moveTo>
                        <a:cubicBezTo>
                          <a:pt x="25778" y="24108"/>
                          <a:pt x="24862" y="26717"/>
                          <a:pt x="23071" y="28666"/>
                        </a:cubicBezTo>
                        <a:cubicBezTo>
                          <a:pt x="21280" y="30622"/>
                          <a:pt x="18910" y="31600"/>
                          <a:pt x="15960" y="31600"/>
                        </a:cubicBezTo>
                        <a:cubicBezTo>
                          <a:pt x="12621" y="31600"/>
                          <a:pt x="9948" y="30656"/>
                          <a:pt x="7942" y="28770"/>
                        </a:cubicBezTo>
                        <a:cubicBezTo>
                          <a:pt x="5936" y="26883"/>
                          <a:pt x="4780" y="24226"/>
                          <a:pt x="4475" y="20800"/>
                        </a:cubicBezTo>
                        <a:lnTo>
                          <a:pt x="25820" y="2084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0" name="자유형 2129">
                    <a:extLst>
                      <a:ext uri="{FF2B5EF4-FFF2-40B4-BE49-F238E27FC236}">
                        <a16:creationId xmlns:a16="http://schemas.microsoft.com/office/drawing/2014/main" id="{C25C5868-064D-CF34-FCF5-31148FF4A5B8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44602" y="16231838"/>
                    <a:ext cx="21344" cy="37290"/>
                  </a:xfrm>
                  <a:custGeom>
                    <a:avLst/>
                    <a:gdLst>
                      <a:gd name="connsiteX0" fmla="*/ 19744 w 21344"/>
                      <a:gd name="connsiteY0" fmla="*/ 29208 h 37290"/>
                      <a:gd name="connsiteX1" fmla="*/ 17547 w 21344"/>
                      <a:gd name="connsiteY1" fmla="*/ 30061 h 37290"/>
                      <a:gd name="connsiteX2" fmla="*/ 14933 w 21344"/>
                      <a:gd name="connsiteY2" fmla="*/ 30342 h 37290"/>
                      <a:gd name="connsiteX3" fmla="*/ 7135 w 21344"/>
                      <a:gd name="connsiteY3" fmla="*/ 27043 h 37290"/>
                      <a:gd name="connsiteX4" fmla="*/ 4417 w 21344"/>
                      <a:gd name="connsiteY4" fmla="*/ 17565 h 37290"/>
                      <a:gd name="connsiteX5" fmla="*/ 4417 w 21344"/>
                      <a:gd name="connsiteY5" fmla="*/ -1621 h 37290"/>
                      <a:gd name="connsiteX6" fmla="*/ -1601 w 21344"/>
                      <a:gd name="connsiteY6" fmla="*/ -1621 h 37290"/>
                      <a:gd name="connsiteX7" fmla="*/ -1601 w 21344"/>
                      <a:gd name="connsiteY7" fmla="*/ 34795 h 37290"/>
                      <a:gd name="connsiteX8" fmla="*/ 4417 w 21344"/>
                      <a:gd name="connsiteY8" fmla="*/ 34795 h 37290"/>
                      <a:gd name="connsiteX9" fmla="*/ 4417 w 21344"/>
                      <a:gd name="connsiteY9" fmla="*/ 29135 h 37290"/>
                      <a:gd name="connsiteX10" fmla="*/ 9331 w 21344"/>
                      <a:gd name="connsiteY10" fmla="*/ 34056 h 37290"/>
                      <a:gd name="connsiteX11" fmla="*/ 16693 w 21344"/>
                      <a:gd name="connsiteY11" fmla="*/ 35669 h 37290"/>
                      <a:gd name="connsiteX12" fmla="*/ 18057 w 21344"/>
                      <a:gd name="connsiteY12" fmla="*/ 35586 h 37290"/>
                      <a:gd name="connsiteX13" fmla="*/ 19712 w 21344"/>
                      <a:gd name="connsiteY13" fmla="*/ 35346 h 37290"/>
                      <a:gd name="connsiteX14" fmla="*/ 19744 w 21344"/>
                      <a:gd name="connsiteY14" fmla="*/ 2920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19744" y="29208"/>
                        </a:moveTo>
                        <a:cubicBezTo>
                          <a:pt x="19070" y="29596"/>
                          <a:pt x="18338" y="29880"/>
                          <a:pt x="17547" y="30061"/>
                        </a:cubicBezTo>
                        <a:cubicBezTo>
                          <a:pt x="16755" y="30248"/>
                          <a:pt x="15884" y="30342"/>
                          <a:pt x="14933" y="30342"/>
                        </a:cubicBezTo>
                        <a:cubicBezTo>
                          <a:pt x="11546" y="30342"/>
                          <a:pt x="8946" y="29242"/>
                          <a:pt x="7135" y="27043"/>
                        </a:cubicBezTo>
                        <a:cubicBezTo>
                          <a:pt x="5323" y="24845"/>
                          <a:pt x="4417" y="21685"/>
                          <a:pt x="4417" y="17565"/>
                        </a:cubicBezTo>
                        <a:lnTo>
                          <a:pt x="4417" y="-1621"/>
                        </a:lnTo>
                        <a:lnTo>
                          <a:pt x="-1601" y="-1621"/>
                        </a:lnTo>
                        <a:lnTo>
                          <a:pt x="-1601" y="34795"/>
                        </a:lnTo>
                        <a:lnTo>
                          <a:pt x="4417" y="34795"/>
                        </a:lnTo>
                        <a:lnTo>
                          <a:pt x="4417" y="29135"/>
                        </a:lnTo>
                        <a:cubicBezTo>
                          <a:pt x="5680" y="31348"/>
                          <a:pt x="7318" y="32988"/>
                          <a:pt x="9331" y="34056"/>
                        </a:cubicBezTo>
                        <a:cubicBezTo>
                          <a:pt x="11351" y="35131"/>
                          <a:pt x="13805" y="35669"/>
                          <a:pt x="16693" y="35669"/>
                        </a:cubicBezTo>
                        <a:cubicBezTo>
                          <a:pt x="17102" y="35669"/>
                          <a:pt x="17557" y="35641"/>
                          <a:pt x="18057" y="35586"/>
                        </a:cubicBezTo>
                        <a:cubicBezTo>
                          <a:pt x="18557" y="35537"/>
                          <a:pt x="19108" y="35457"/>
                          <a:pt x="19712" y="35346"/>
                        </a:cubicBezTo>
                        <a:lnTo>
                          <a:pt x="19744" y="2920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1" name="자유형 2130">
                    <a:extLst>
                      <a:ext uri="{FF2B5EF4-FFF2-40B4-BE49-F238E27FC236}">
                        <a16:creationId xmlns:a16="http://schemas.microsoft.com/office/drawing/2014/main" id="{8FFC6A37-515C-F591-8225-EA741E4C4525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45919" y="16195466"/>
                    <a:ext cx="32569" cy="51138"/>
                  </a:xfrm>
                  <a:custGeom>
                    <a:avLst/>
                    <a:gdLst>
                      <a:gd name="connsiteX0" fmla="*/ 24671 w 32569"/>
                      <a:gd name="connsiteY0" fmla="*/ 31523 h 51138"/>
                      <a:gd name="connsiteX1" fmla="*/ 21985 w 32569"/>
                      <a:gd name="connsiteY1" fmla="*/ 41595 h 51138"/>
                      <a:gd name="connsiteX2" fmla="*/ 14457 w 32569"/>
                      <a:gd name="connsiteY2" fmla="*/ 45174 h 51138"/>
                      <a:gd name="connsiteX3" fmla="*/ 6960 w 32569"/>
                      <a:gd name="connsiteY3" fmla="*/ 41595 h 51138"/>
                      <a:gd name="connsiteX4" fmla="*/ 4274 w 32569"/>
                      <a:gd name="connsiteY4" fmla="*/ 31523 h 51138"/>
                      <a:gd name="connsiteX5" fmla="*/ 6960 w 32569"/>
                      <a:gd name="connsiteY5" fmla="*/ 21472 h 51138"/>
                      <a:gd name="connsiteX6" fmla="*/ 14457 w 32569"/>
                      <a:gd name="connsiteY6" fmla="*/ 17893 h 51138"/>
                      <a:gd name="connsiteX7" fmla="*/ 21985 w 32569"/>
                      <a:gd name="connsiteY7" fmla="*/ 21472 h 51138"/>
                      <a:gd name="connsiteX8" fmla="*/ 24671 w 32569"/>
                      <a:gd name="connsiteY8" fmla="*/ 31523 h 51138"/>
                      <a:gd name="connsiteX9" fmla="*/ 30658 w 32569"/>
                      <a:gd name="connsiteY9" fmla="*/ 17404 h 51138"/>
                      <a:gd name="connsiteX10" fmla="*/ 26524 w 32569"/>
                      <a:gd name="connsiteY10" fmla="*/ 3576 h 51138"/>
                      <a:gd name="connsiteX11" fmla="*/ 13874 w 32569"/>
                      <a:gd name="connsiteY11" fmla="*/ -960 h 51138"/>
                      <a:gd name="connsiteX12" fmla="*/ 7918 w 32569"/>
                      <a:gd name="connsiteY12" fmla="*/ -492 h 51138"/>
                      <a:gd name="connsiteX13" fmla="*/ 2483 w 32569"/>
                      <a:gd name="connsiteY13" fmla="*/ 954 h 51138"/>
                      <a:gd name="connsiteX14" fmla="*/ 2483 w 32569"/>
                      <a:gd name="connsiteY14" fmla="*/ 6770 h 51138"/>
                      <a:gd name="connsiteX15" fmla="*/ 7689 w 32569"/>
                      <a:gd name="connsiteY15" fmla="*/ 4669 h 51138"/>
                      <a:gd name="connsiteX16" fmla="*/ 12926 w 32569"/>
                      <a:gd name="connsiteY16" fmla="*/ 3982 h 51138"/>
                      <a:gd name="connsiteX17" fmla="*/ 21745 w 32569"/>
                      <a:gd name="connsiteY17" fmla="*/ 7051 h 51138"/>
                      <a:gd name="connsiteX18" fmla="*/ 24671 w 32569"/>
                      <a:gd name="connsiteY18" fmla="*/ 16332 h 51138"/>
                      <a:gd name="connsiteX19" fmla="*/ 24671 w 32569"/>
                      <a:gd name="connsiteY19" fmla="*/ 19298 h 51138"/>
                      <a:gd name="connsiteX20" fmla="*/ 19923 w 32569"/>
                      <a:gd name="connsiteY20" fmla="*/ 14480 h 51138"/>
                      <a:gd name="connsiteX21" fmla="*/ 12989 w 32569"/>
                      <a:gd name="connsiteY21" fmla="*/ 12888 h 51138"/>
                      <a:gd name="connsiteX22" fmla="*/ 2191 w 32569"/>
                      <a:gd name="connsiteY22" fmla="*/ 17987 h 51138"/>
                      <a:gd name="connsiteX23" fmla="*/ -1911 w 32569"/>
                      <a:gd name="connsiteY23" fmla="*/ 31523 h 51138"/>
                      <a:gd name="connsiteX24" fmla="*/ 2191 w 32569"/>
                      <a:gd name="connsiteY24" fmla="*/ 45070 h 51138"/>
                      <a:gd name="connsiteX25" fmla="*/ 12989 w 32569"/>
                      <a:gd name="connsiteY25" fmla="*/ 50179 h 51138"/>
                      <a:gd name="connsiteX26" fmla="*/ 19923 w 32569"/>
                      <a:gd name="connsiteY26" fmla="*/ 48587 h 51138"/>
                      <a:gd name="connsiteX27" fmla="*/ 24671 w 32569"/>
                      <a:gd name="connsiteY27" fmla="*/ 43780 h 51138"/>
                      <a:gd name="connsiteX28" fmla="*/ 24671 w 32569"/>
                      <a:gd name="connsiteY28" fmla="*/ 49305 h 51138"/>
                      <a:gd name="connsiteX29" fmla="*/ 30658 w 32569"/>
                      <a:gd name="connsiteY29" fmla="*/ 49305 h 51138"/>
                      <a:gd name="connsiteX30" fmla="*/ 30658 w 32569"/>
                      <a:gd name="connsiteY30" fmla="*/ 1740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671" y="31523"/>
                        </a:moveTo>
                        <a:cubicBezTo>
                          <a:pt x="24671" y="35858"/>
                          <a:pt x="23776" y="39215"/>
                          <a:pt x="21985" y="41595"/>
                        </a:cubicBezTo>
                        <a:cubicBezTo>
                          <a:pt x="20201" y="43981"/>
                          <a:pt x="17691" y="45174"/>
                          <a:pt x="14457" y="45174"/>
                        </a:cubicBezTo>
                        <a:cubicBezTo>
                          <a:pt x="11250" y="45174"/>
                          <a:pt x="8751" y="43981"/>
                          <a:pt x="6960" y="41595"/>
                        </a:cubicBezTo>
                        <a:cubicBezTo>
                          <a:pt x="5169" y="39215"/>
                          <a:pt x="4274" y="35858"/>
                          <a:pt x="4274" y="31523"/>
                        </a:cubicBezTo>
                        <a:cubicBezTo>
                          <a:pt x="4274" y="27209"/>
                          <a:pt x="5169" y="23858"/>
                          <a:pt x="6960" y="21472"/>
                        </a:cubicBezTo>
                        <a:cubicBezTo>
                          <a:pt x="8751" y="19086"/>
                          <a:pt x="11250" y="17893"/>
                          <a:pt x="14457" y="17893"/>
                        </a:cubicBezTo>
                        <a:cubicBezTo>
                          <a:pt x="17691" y="17893"/>
                          <a:pt x="20201" y="19086"/>
                          <a:pt x="21985" y="21472"/>
                        </a:cubicBezTo>
                        <a:cubicBezTo>
                          <a:pt x="23776" y="23858"/>
                          <a:pt x="24671" y="27209"/>
                          <a:pt x="24671" y="31523"/>
                        </a:cubicBezTo>
                        <a:close/>
                        <a:moveTo>
                          <a:pt x="30658" y="17404"/>
                        </a:moveTo>
                        <a:cubicBezTo>
                          <a:pt x="30658" y="11210"/>
                          <a:pt x="29280" y="6600"/>
                          <a:pt x="26524" y="3576"/>
                        </a:cubicBezTo>
                        <a:cubicBezTo>
                          <a:pt x="23776" y="552"/>
                          <a:pt x="19559" y="-960"/>
                          <a:pt x="13874" y="-960"/>
                        </a:cubicBezTo>
                        <a:cubicBezTo>
                          <a:pt x="11770" y="-960"/>
                          <a:pt x="9785" y="-804"/>
                          <a:pt x="7918" y="-492"/>
                        </a:cubicBezTo>
                        <a:cubicBezTo>
                          <a:pt x="6051" y="-180"/>
                          <a:pt x="4239" y="302"/>
                          <a:pt x="2483" y="954"/>
                        </a:cubicBezTo>
                        <a:lnTo>
                          <a:pt x="2483" y="6770"/>
                        </a:lnTo>
                        <a:cubicBezTo>
                          <a:pt x="4239" y="5820"/>
                          <a:pt x="5974" y="5120"/>
                          <a:pt x="7689" y="4669"/>
                        </a:cubicBezTo>
                        <a:cubicBezTo>
                          <a:pt x="9403" y="4211"/>
                          <a:pt x="11149" y="3982"/>
                          <a:pt x="12926" y="3982"/>
                        </a:cubicBezTo>
                        <a:cubicBezTo>
                          <a:pt x="16855" y="3982"/>
                          <a:pt x="19795" y="5005"/>
                          <a:pt x="21745" y="7051"/>
                        </a:cubicBezTo>
                        <a:cubicBezTo>
                          <a:pt x="23696" y="9098"/>
                          <a:pt x="24671" y="12191"/>
                          <a:pt x="24671" y="16332"/>
                        </a:cubicBezTo>
                        <a:lnTo>
                          <a:pt x="24671" y="19298"/>
                        </a:lnTo>
                        <a:cubicBezTo>
                          <a:pt x="23435" y="17147"/>
                          <a:pt x="21853" y="15542"/>
                          <a:pt x="19923" y="14480"/>
                        </a:cubicBezTo>
                        <a:cubicBezTo>
                          <a:pt x="17993" y="13419"/>
                          <a:pt x="15682" y="12888"/>
                          <a:pt x="12989" y="12888"/>
                        </a:cubicBezTo>
                        <a:cubicBezTo>
                          <a:pt x="8525" y="12888"/>
                          <a:pt x="4926" y="14588"/>
                          <a:pt x="2191" y="17987"/>
                        </a:cubicBezTo>
                        <a:cubicBezTo>
                          <a:pt x="-544" y="21392"/>
                          <a:pt x="-1911" y="25905"/>
                          <a:pt x="-1911" y="31523"/>
                        </a:cubicBezTo>
                        <a:cubicBezTo>
                          <a:pt x="-1911" y="37155"/>
                          <a:pt x="-544" y="41671"/>
                          <a:pt x="2191" y="45070"/>
                        </a:cubicBezTo>
                        <a:cubicBezTo>
                          <a:pt x="4926" y="48476"/>
                          <a:pt x="8525" y="50179"/>
                          <a:pt x="12989" y="50179"/>
                        </a:cubicBezTo>
                        <a:cubicBezTo>
                          <a:pt x="15682" y="50179"/>
                          <a:pt x="17993" y="49648"/>
                          <a:pt x="19923" y="48587"/>
                        </a:cubicBezTo>
                        <a:cubicBezTo>
                          <a:pt x="21853" y="47525"/>
                          <a:pt x="23435" y="45923"/>
                          <a:pt x="24671" y="43780"/>
                        </a:cubicBezTo>
                        <a:lnTo>
                          <a:pt x="24671" y="49305"/>
                        </a:lnTo>
                        <a:lnTo>
                          <a:pt x="30658" y="49305"/>
                        </a:lnTo>
                        <a:lnTo>
                          <a:pt x="30658" y="1740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2" name="자유형 2131">
                    <a:extLst>
                      <a:ext uri="{FF2B5EF4-FFF2-40B4-BE49-F238E27FC236}">
                        <a16:creationId xmlns:a16="http://schemas.microsoft.com/office/drawing/2014/main" id="{C242CF5F-A88A-0C9E-DD35-30373148D794}"/>
                      </a:ext>
                    </a:extLst>
                  </p:cNvPr>
                  <p:cNvSpPr/>
                  <p:nvPr/>
                </p:nvSpPr>
                <p:spPr>
                  <a:xfrm rot="-5400000" flipV="1">
                    <a:off x="18744909" y="16153873"/>
                    <a:ext cx="35463" cy="50264"/>
                  </a:xfrm>
                  <a:custGeom>
                    <a:avLst/>
                    <a:gdLst>
                      <a:gd name="connsiteX0" fmla="*/ 17562 w 35463"/>
                      <a:gd name="connsiteY0" fmla="*/ 9543 h 50264"/>
                      <a:gd name="connsiteX1" fmla="*/ 12616 w 35463"/>
                      <a:gd name="connsiteY1" fmla="*/ 1063 h 50264"/>
                      <a:gd name="connsiteX2" fmla="*/ 6181 w 35463"/>
                      <a:gd name="connsiteY2" fmla="*/ -925 h 50264"/>
                      <a:gd name="connsiteX3" fmla="*/ 1392 w 35463"/>
                      <a:gd name="connsiteY3" fmla="*/ -925 h 50264"/>
                      <a:gd name="connsiteX4" fmla="*/ 1392 w 35463"/>
                      <a:gd name="connsiteY4" fmla="*/ 4080 h 50264"/>
                      <a:gd name="connsiteX5" fmla="*/ 4911 w 35463"/>
                      <a:gd name="connsiteY5" fmla="*/ 4080 h 50264"/>
                      <a:gd name="connsiteX6" fmla="*/ 8743 w 35463"/>
                      <a:gd name="connsiteY6" fmla="*/ 5256 h 50264"/>
                      <a:gd name="connsiteX7" fmla="*/ 11773 w 35463"/>
                      <a:gd name="connsiteY7" fmla="*/ 10781 h 50264"/>
                      <a:gd name="connsiteX8" fmla="*/ 12845 w 35463"/>
                      <a:gd name="connsiteY8" fmla="*/ 13507 h 50264"/>
                      <a:gd name="connsiteX9" fmla="*/ -1888 w 35463"/>
                      <a:gd name="connsiteY9" fmla="*/ 49340 h 50264"/>
                      <a:gd name="connsiteX10" fmla="*/ 4453 w 35463"/>
                      <a:gd name="connsiteY10" fmla="*/ 49340 h 50264"/>
                      <a:gd name="connsiteX11" fmla="*/ 15844 w 35463"/>
                      <a:gd name="connsiteY11" fmla="*/ 20863 h 50264"/>
                      <a:gd name="connsiteX12" fmla="*/ 27235 w 35463"/>
                      <a:gd name="connsiteY12" fmla="*/ 49340 h 50264"/>
                      <a:gd name="connsiteX13" fmla="*/ 33576 w 35463"/>
                      <a:gd name="connsiteY13" fmla="*/ 49340 h 50264"/>
                      <a:gd name="connsiteX14" fmla="*/ 17562 w 35463"/>
                      <a:gd name="connsiteY14" fmla="*/ 9543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562" y="9543"/>
                        </a:moveTo>
                        <a:cubicBezTo>
                          <a:pt x="15875" y="5207"/>
                          <a:pt x="14226" y="2381"/>
                          <a:pt x="12616" y="1063"/>
                        </a:cubicBezTo>
                        <a:cubicBezTo>
                          <a:pt x="11012" y="-262"/>
                          <a:pt x="8868" y="-925"/>
                          <a:pt x="6181" y="-925"/>
                        </a:cubicBezTo>
                        <a:lnTo>
                          <a:pt x="1392" y="-925"/>
                        </a:lnTo>
                        <a:lnTo>
                          <a:pt x="1392" y="4080"/>
                        </a:lnTo>
                        <a:lnTo>
                          <a:pt x="4911" y="4080"/>
                        </a:lnTo>
                        <a:cubicBezTo>
                          <a:pt x="6556" y="4080"/>
                          <a:pt x="7833" y="4472"/>
                          <a:pt x="8743" y="5256"/>
                        </a:cubicBezTo>
                        <a:cubicBezTo>
                          <a:pt x="9659" y="6033"/>
                          <a:pt x="10669" y="7874"/>
                          <a:pt x="11773" y="10781"/>
                        </a:cubicBezTo>
                        <a:lnTo>
                          <a:pt x="12845" y="13507"/>
                        </a:lnTo>
                        <a:lnTo>
                          <a:pt x="-1888" y="49340"/>
                        </a:lnTo>
                        <a:lnTo>
                          <a:pt x="4453" y="49340"/>
                        </a:lnTo>
                        <a:lnTo>
                          <a:pt x="15844" y="20863"/>
                        </a:lnTo>
                        <a:lnTo>
                          <a:pt x="27235" y="49340"/>
                        </a:lnTo>
                        <a:lnTo>
                          <a:pt x="33576" y="49340"/>
                        </a:lnTo>
                        <a:lnTo>
                          <a:pt x="17562" y="954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2133" name="자유형 2132">
                <a:extLst>
                  <a:ext uri="{FF2B5EF4-FFF2-40B4-BE49-F238E27FC236}">
                    <a16:creationId xmlns:a16="http://schemas.microsoft.com/office/drawing/2014/main" id="{7C3377AB-78BD-6148-652D-8D096C7E74C7}"/>
                  </a:ext>
                </a:extLst>
              </p:cNvPr>
              <p:cNvSpPr/>
              <p:nvPr/>
            </p:nvSpPr>
            <p:spPr>
              <a:xfrm>
                <a:off x="19215876" y="15470399"/>
                <a:ext cx="2163422" cy="1467348"/>
              </a:xfrm>
              <a:custGeom>
                <a:avLst/>
                <a:gdLst>
                  <a:gd name="connsiteX0" fmla="*/ 0 w 2163422"/>
                  <a:gd name="connsiteY0" fmla="*/ 94205 h 1467348"/>
                  <a:gd name="connsiteX1" fmla="*/ 2166 w 2163422"/>
                  <a:gd name="connsiteY1" fmla="*/ 119658 h 1467348"/>
                  <a:gd name="connsiteX2" fmla="*/ 4331 w 2163422"/>
                  <a:gd name="connsiteY2" fmla="*/ 49645 h 1467348"/>
                  <a:gd name="connsiteX3" fmla="*/ 6497 w 2163422"/>
                  <a:gd name="connsiteY3" fmla="*/ 123092 h 1467348"/>
                  <a:gd name="connsiteX4" fmla="*/ 8662 w 2163422"/>
                  <a:gd name="connsiteY4" fmla="*/ 0 h 1467348"/>
                  <a:gd name="connsiteX5" fmla="*/ 10828 w 2163422"/>
                  <a:gd name="connsiteY5" fmla="*/ 126061 h 1467348"/>
                  <a:gd name="connsiteX6" fmla="*/ 12994 w 2163422"/>
                  <a:gd name="connsiteY6" fmla="*/ 148604 h 1467348"/>
                  <a:gd name="connsiteX7" fmla="*/ 15159 w 2163422"/>
                  <a:gd name="connsiteY7" fmla="*/ 216063 h 1467348"/>
                  <a:gd name="connsiteX8" fmla="*/ 17325 w 2163422"/>
                  <a:gd name="connsiteY8" fmla="*/ 164883 h 1467348"/>
                  <a:gd name="connsiteX9" fmla="*/ 19490 w 2163422"/>
                  <a:gd name="connsiteY9" fmla="*/ 232176 h 1467348"/>
                  <a:gd name="connsiteX10" fmla="*/ 21656 w 2163422"/>
                  <a:gd name="connsiteY10" fmla="*/ 234632 h 1467348"/>
                  <a:gd name="connsiteX11" fmla="*/ 23822 w 2163422"/>
                  <a:gd name="connsiteY11" fmla="*/ 221513 h 1467348"/>
                  <a:gd name="connsiteX12" fmla="*/ 25987 w 2163422"/>
                  <a:gd name="connsiteY12" fmla="*/ 232012 h 1467348"/>
                  <a:gd name="connsiteX13" fmla="*/ 28153 w 2163422"/>
                  <a:gd name="connsiteY13" fmla="*/ 233877 h 1467348"/>
                  <a:gd name="connsiteX14" fmla="*/ 30318 w 2163422"/>
                  <a:gd name="connsiteY14" fmla="*/ 297162 h 1467348"/>
                  <a:gd name="connsiteX15" fmla="*/ 32484 w 2163422"/>
                  <a:gd name="connsiteY15" fmla="*/ 272184 h 1467348"/>
                  <a:gd name="connsiteX16" fmla="*/ 34650 w 2163422"/>
                  <a:gd name="connsiteY16" fmla="*/ 304141 h 1467348"/>
                  <a:gd name="connsiteX17" fmla="*/ 36815 w 2163422"/>
                  <a:gd name="connsiteY17" fmla="*/ 393644 h 1467348"/>
                  <a:gd name="connsiteX18" fmla="*/ 38981 w 2163422"/>
                  <a:gd name="connsiteY18" fmla="*/ 440557 h 1467348"/>
                  <a:gd name="connsiteX19" fmla="*/ 41146 w 2163422"/>
                  <a:gd name="connsiteY19" fmla="*/ 468844 h 1467348"/>
                  <a:gd name="connsiteX20" fmla="*/ 43312 w 2163422"/>
                  <a:gd name="connsiteY20" fmla="*/ 411397 h 1467348"/>
                  <a:gd name="connsiteX21" fmla="*/ 51974 w 2163422"/>
                  <a:gd name="connsiteY21" fmla="*/ 524034 h 1467348"/>
                  <a:gd name="connsiteX22" fmla="*/ 54140 w 2163422"/>
                  <a:gd name="connsiteY22" fmla="*/ 531125 h 1467348"/>
                  <a:gd name="connsiteX23" fmla="*/ 56306 w 2163422"/>
                  <a:gd name="connsiteY23" fmla="*/ 468724 h 1467348"/>
                  <a:gd name="connsiteX24" fmla="*/ 58471 w 2163422"/>
                  <a:gd name="connsiteY24" fmla="*/ 538610 h 1467348"/>
                  <a:gd name="connsiteX25" fmla="*/ 60637 w 2163422"/>
                  <a:gd name="connsiteY25" fmla="*/ 542186 h 1467348"/>
                  <a:gd name="connsiteX26" fmla="*/ 62802 w 2163422"/>
                  <a:gd name="connsiteY26" fmla="*/ 530586 h 1467348"/>
                  <a:gd name="connsiteX27" fmla="*/ 64968 w 2163422"/>
                  <a:gd name="connsiteY27" fmla="*/ 551342 h 1467348"/>
                  <a:gd name="connsiteX28" fmla="*/ 67133 w 2163422"/>
                  <a:gd name="connsiteY28" fmla="*/ 560485 h 1467348"/>
                  <a:gd name="connsiteX29" fmla="*/ 71465 w 2163422"/>
                  <a:gd name="connsiteY29" fmla="*/ 634472 h 1467348"/>
                  <a:gd name="connsiteX30" fmla="*/ 73630 w 2163422"/>
                  <a:gd name="connsiteY30" fmla="*/ 519985 h 1467348"/>
                  <a:gd name="connsiteX31" fmla="*/ 75796 w 2163422"/>
                  <a:gd name="connsiteY31" fmla="*/ 587986 h 1467348"/>
                  <a:gd name="connsiteX32" fmla="*/ 77961 w 2163422"/>
                  <a:gd name="connsiteY32" fmla="*/ 609934 h 1467348"/>
                  <a:gd name="connsiteX33" fmla="*/ 80127 w 2163422"/>
                  <a:gd name="connsiteY33" fmla="*/ 710737 h 1467348"/>
                  <a:gd name="connsiteX34" fmla="*/ 82292 w 2163422"/>
                  <a:gd name="connsiteY34" fmla="*/ 697406 h 1467348"/>
                  <a:gd name="connsiteX35" fmla="*/ 84458 w 2163422"/>
                  <a:gd name="connsiteY35" fmla="*/ 635784 h 1467348"/>
                  <a:gd name="connsiteX36" fmla="*/ 86624 w 2163422"/>
                  <a:gd name="connsiteY36" fmla="*/ 689828 h 1467348"/>
                  <a:gd name="connsiteX37" fmla="*/ 88789 w 2163422"/>
                  <a:gd name="connsiteY37" fmla="*/ 673401 h 1467348"/>
                  <a:gd name="connsiteX38" fmla="*/ 90955 w 2163422"/>
                  <a:gd name="connsiteY38" fmla="*/ 628659 h 1467348"/>
                  <a:gd name="connsiteX39" fmla="*/ 93120 w 2163422"/>
                  <a:gd name="connsiteY39" fmla="*/ 711929 h 1467348"/>
                  <a:gd name="connsiteX40" fmla="*/ 95286 w 2163422"/>
                  <a:gd name="connsiteY40" fmla="*/ 662260 h 1467348"/>
                  <a:gd name="connsiteX41" fmla="*/ 97452 w 2163422"/>
                  <a:gd name="connsiteY41" fmla="*/ 681997 h 1467348"/>
                  <a:gd name="connsiteX42" fmla="*/ 99617 w 2163422"/>
                  <a:gd name="connsiteY42" fmla="*/ 682257 h 1467348"/>
                  <a:gd name="connsiteX43" fmla="*/ 101783 w 2163422"/>
                  <a:gd name="connsiteY43" fmla="*/ 713288 h 1467348"/>
                  <a:gd name="connsiteX44" fmla="*/ 103948 w 2163422"/>
                  <a:gd name="connsiteY44" fmla="*/ 693191 h 1467348"/>
                  <a:gd name="connsiteX45" fmla="*/ 106114 w 2163422"/>
                  <a:gd name="connsiteY45" fmla="*/ 717303 h 1467348"/>
                  <a:gd name="connsiteX46" fmla="*/ 108280 w 2163422"/>
                  <a:gd name="connsiteY46" fmla="*/ 726572 h 1467348"/>
                  <a:gd name="connsiteX47" fmla="*/ 110445 w 2163422"/>
                  <a:gd name="connsiteY47" fmla="*/ 699923 h 1467348"/>
                  <a:gd name="connsiteX48" fmla="*/ 112611 w 2163422"/>
                  <a:gd name="connsiteY48" fmla="*/ 724821 h 1467348"/>
                  <a:gd name="connsiteX49" fmla="*/ 114776 w 2163422"/>
                  <a:gd name="connsiteY49" fmla="*/ 696128 h 1467348"/>
                  <a:gd name="connsiteX50" fmla="*/ 116942 w 2163422"/>
                  <a:gd name="connsiteY50" fmla="*/ 747988 h 1467348"/>
                  <a:gd name="connsiteX51" fmla="*/ 119108 w 2163422"/>
                  <a:gd name="connsiteY51" fmla="*/ 716524 h 1467348"/>
                  <a:gd name="connsiteX52" fmla="*/ 121273 w 2163422"/>
                  <a:gd name="connsiteY52" fmla="*/ 743992 h 1467348"/>
                  <a:gd name="connsiteX53" fmla="*/ 123439 w 2163422"/>
                  <a:gd name="connsiteY53" fmla="*/ 750791 h 1467348"/>
                  <a:gd name="connsiteX54" fmla="*/ 125604 w 2163422"/>
                  <a:gd name="connsiteY54" fmla="*/ 729043 h 1467348"/>
                  <a:gd name="connsiteX55" fmla="*/ 127770 w 2163422"/>
                  <a:gd name="connsiteY55" fmla="*/ 643455 h 1467348"/>
                  <a:gd name="connsiteX56" fmla="*/ 129936 w 2163422"/>
                  <a:gd name="connsiteY56" fmla="*/ 706629 h 1467348"/>
                  <a:gd name="connsiteX57" fmla="*/ 132101 w 2163422"/>
                  <a:gd name="connsiteY57" fmla="*/ 718182 h 1467348"/>
                  <a:gd name="connsiteX58" fmla="*/ 134267 w 2163422"/>
                  <a:gd name="connsiteY58" fmla="*/ 634000 h 1467348"/>
                  <a:gd name="connsiteX59" fmla="*/ 136432 w 2163422"/>
                  <a:gd name="connsiteY59" fmla="*/ 700756 h 1467348"/>
                  <a:gd name="connsiteX60" fmla="*/ 138598 w 2163422"/>
                  <a:gd name="connsiteY60" fmla="*/ 741355 h 1467348"/>
                  <a:gd name="connsiteX61" fmla="*/ 140764 w 2163422"/>
                  <a:gd name="connsiteY61" fmla="*/ 685021 h 1467348"/>
                  <a:gd name="connsiteX62" fmla="*/ 142929 w 2163422"/>
                  <a:gd name="connsiteY62" fmla="*/ 701541 h 1467348"/>
                  <a:gd name="connsiteX63" fmla="*/ 145095 w 2163422"/>
                  <a:gd name="connsiteY63" fmla="*/ 739324 h 1467348"/>
                  <a:gd name="connsiteX64" fmla="*/ 147260 w 2163422"/>
                  <a:gd name="connsiteY64" fmla="*/ 613510 h 1467348"/>
                  <a:gd name="connsiteX65" fmla="*/ 149426 w 2163422"/>
                  <a:gd name="connsiteY65" fmla="*/ 628712 h 1467348"/>
                  <a:gd name="connsiteX66" fmla="*/ 153757 w 2163422"/>
                  <a:gd name="connsiteY66" fmla="*/ 756724 h 1467348"/>
                  <a:gd name="connsiteX67" fmla="*/ 155923 w 2163422"/>
                  <a:gd name="connsiteY67" fmla="*/ 764156 h 1467348"/>
                  <a:gd name="connsiteX68" fmla="*/ 160254 w 2163422"/>
                  <a:gd name="connsiteY68" fmla="*/ 764835 h 1467348"/>
                  <a:gd name="connsiteX69" fmla="*/ 162419 w 2163422"/>
                  <a:gd name="connsiteY69" fmla="*/ 758256 h 1467348"/>
                  <a:gd name="connsiteX70" fmla="*/ 164585 w 2163422"/>
                  <a:gd name="connsiteY70" fmla="*/ 756065 h 1467348"/>
                  <a:gd name="connsiteX71" fmla="*/ 166750 w 2163422"/>
                  <a:gd name="connsiteY71" fmla="*/ 759201 h 1467348"/>
                  <a:gd name="connsiteX72" fmla="*/ 171082 w 2163422"/>
                  <a:gd name="connsiteY72" fmla="*/ 762438 h 1467348"/>
                  <a:gd name="connsiteX73" fmla="*/ 173247 w 2163422"/>
                  <a:gd name="connsiteY73" fmla="*/ 758735 h 1467348"/>
                  <a:gd name="connsiteX74" fmla="*/ 175413 w 2163422"/>
                  <a:gd name="connsiteY74" fmla="*/ 855044 h 1467348"/>
                  <a:gd name="connsiteX75" fmla="*/ 177578 w 2163422"/>
                  <a:gd name="connsiteY75" fmla="*/ 850376 h 1467348"/>
                  <a:gd name="connsiteX76" fmla="*/ 179744 w 2163422"/>
                  <a:gd name="connsiteY76" fmla="*/ 854538 h 1467348"/>
                  <a:gd name="connsiteX77" fmla="*/ 181910 w 2163422"/>
                  <a:gd name="connsiteY77" fmla="*/ 846334 h 1467348"/>
                  <a:gd name="connsiteX78" fmla="*/ 186241 w 2163422"/>
                  <a:gd name="connsiteY78" fmla="*/ 912983 h 1467348"/>
                  <a:gd name="connsiteX79" fmla="*/ 188407 w 2163422"/>
                  <a:gd name="connsiteY79" fmla="*/ 904833 h 1467348"/>
                  <a:gd name="connsiteX80" fmla="*/ 190573 w 2163422"/>
                  <a:gd name="connsiteY80" fmla="*/ 880754 h 1467348"/>
                  <a:gd name="connsiteX81" fmla="*/ 192738 w 2163422"/>
                  <a:gd name="connsiteY81" fmla="*/ 923518 h 1467348"/>
                  <a:gd name="connsiteX82" fmla="*/ 194904 w 2163422"/>
                  <a:gd name="connsiteY82" fmla="*/ 801792 h 1467348"/>
                  <a:gd name="connsiteX83" fmla="*/ 197070 w 2163422"/>
                  <a:gd name="connsiteY83" fmla="*/ 916792 h 1467348"/>
                  <a:gd name="connsiteX84" fmla="*/ 199236 w 2163422"/>
                  <a:gd name="connsiteY84" fmla="*/ 933067 h 1467348"/>
                  <a:gd name="connsiteX85" fmla="*/ 201401 w 2163422"/>
                  <a:gd name="connsiteY85" fmla="*/ 933633 h 1467348"/>
                  <a:gd name="connsiteX86" fmla="*/ 203567 w 2163422"/>
                  <a:gd name="connsiteY86" fmla="*/ 918777 h 1467348"/>
                  <a:gd name="connsiteX87" fmla="*/ 205733 w 2163422"/>
                  <a:gd name="connsiteY87" fmla="*/ 951272 h 1467348"/>
                  <a:gd name="connsiteX88" fmla="*/ 207898 w 2163422"/>
                  <a:gd name="connsiteY88" fmla="*/ 932361 h 1467348"/>
                  <a:gd name="connsiteX89" fmla="*/ 210064 w 2163422"/>
                  <a:gd name="connsiteY89" fmla="*/ 923058 h 1467348"/>
                  <a:gd name="connsiteX90" fmla="*/ 212230 w 2163422"/>
                  <a:gd name="connsiteY90" fmla="*/ 970936 h 1467348"/>
                  <a:gd name="connsiteX91" fmla="*/ 214396 w 2163422"/>
                  <a:gd name="connsiteY91" fmla="*/ 961647 h 1467348"/>
                  <a:gd name="connsiteX92" fmla="*/ 216561 w 2163422"/>
                  <a:gd name="connsiteY92" fmla="*/ 863347 h 1467348"/>
                  <a:gd name="connsiteX93" fmla="*/ 218727 w 2163422"/>
                  <a:gd name="connsiteY93" fmla="*/ 934791 h 1467348"/>
                  <a:gd name="connsiteX94" fmla="*/ 220893 w 2163422"/>
                  <a:gd name="connsiteY94" fmla="*/ 910986 h 1467348"/>
                  <a:gd name="connsiteX95" fmla="*/ 223059 w 2163422"/>
                  <a:gd name="connsiteY95" fmla="*/ 911718 h 1467348"/>
                  <a:gd name="connsiteX96" fmla="*/ 225224 w 2163422"/>
                  <a:gd name="connsiteY96" fmla="*/ 851881 h 1467348"/>
                  <a:gd name="connsiteX97" fmla="*/ 227390 w 2163422"/>
                  <a:gd name="connsiteY97" fmla="*/ 948249 h 1467348"/>
                  <a:gd name="connsiteX98" fmla="*/ 229556 w 2163422"/>
                  <a:gd name="connsiteY98" fmla="*/ 945392 h 1467348"/>
                  <a:gd name="connsiteX99" fmla="*/ 231721 w 2163422"/>
                  <a:gd name="connsiteY99" fmla="*/ 956546 h 1467348"/>
                  <a:gd name="connsiteX100" fmla="*/ 233887 w 2163422"/>
                  <a:gd name="connsiteY100" fmla="*/ 911072 h 1467348"/>
                  <a:gd name="connsiteX101" fmla="*/ 236046 w 2163422"/>
                  <a:gd name="connsiteY101" fmla="*/ 936902 h 1467348"/>
                  <a:gd name="connsiteX102" fmla="*/ 238212 w 2163422"/>
                  <a:gd name="connsiteY102" fmla="*/ 936989 h 1467348"/>
                  <a:gd name="connsiteX103" fmla="*/ 240378 w 2163422"/>
                  <a:gd name="connsiteY103" fmla="*/ 881859 h 1467348"/>
                  <a:gd name="connsiteX104" fmla="*/ 242543 w 2163422"/>
                  <a:gd name="connsiteY104" fmla="*/ 1033231 h 1467348"/>
                  <a:gd name="connsiteX105" fmla="*/ 244709 w 2163422"/>
                  <a:gd name="connsiteY105" fmla="*/ 1047694 h 1467348"/>
                  <a:gd name="connsiteX106" fmla="*/ 246875 w 2163422"/>
                  <a:gd name="connsiteY106" fmla="*/ 1045430 h 1467348"/>
                  <a:gd name="connsiteX107" fmla="*/ 249041 w 2163422"/>
                  <a:gd name="connsiteY107" fmla="*/ 1031273 h 1467348"/>
                  <a:gd name="connsiteX108" fmla="*/ 251206 w 2163422"/>
                  <a:gd name="connsiteY108" fmla="*/ 1059694 h 1467348"/>
                  <a:gd name="connsiteX109" fmla="*/ 253372 w 2163422"/>
                  <a:gd name="connsiteY109" fmla="*/ 1067358 h 1467348"/>
                  <a:gd name="connsiteX110" fmla="*/ 255538 w 2163422"/>
                  <a:gd name="connsiteY110" fmla="*/ 989561 h 1467348"/>
                  <a:gd name="connsiteX111" fmla="*/ 257703 w 2163422"/>
                  <a:gd name="connsiteY111" fmla="*/ 1024900 h 1467348"/>
                  <a:gd name="connsiteX112" fmla="*/ 259869 w 2163422"/>
                  <a:gd name="connsiteY112" fmla="*/ 1033271 h 1467348"/>
                  <a:gd name="connsiteX113" fmla="*/ 262035 w 2163422"/>
                  <a:gd name="connsiteY113" fmla="*/ 1071154 h 1467348"/>
                  <a:gd name="connsiteX114" fmla="*/ 264201 w 2163422"/>
                  <a:gd name="connsiteY114" fmla="*/ 1032245 h 1467348"/>
                  <a:gd name="connsiteX115" fmla="*/ 266366 w 2163422"/>
                  <a:gd name="connsiteY115" fmla="*/ 1073644 h 1467348"/>
                  <a:gd name="connsiteX116" fmla="*/ 268532 w 2163422"/>
                  <a:gd name="connsiteY116" fmla="*/ 1042307 h 1467348"/>
                  <a:gd name="connsiteX117" fmla="*/ 270698 w 2163422"/>
                  <a:gd name="connsiteY117" fmla="*/ 1024627 h 1467348"/>
                  <a:gd name="connsiteX118" fmla="*/ 272864 w 2163422"/>
                  <a:gd name="connsiteY118" fmla="*/ 1089672 h 1467348"/>
                  <a:gd name="connsiteX119" fmla="*/ 275029 w 2163422"/>
                  <a:gd name="connsiteY119" fmla="*/ 1072033 h 1467348"/>
                  <a:gd name="connsiteX120" fmla="*/ 277195 w 2163422"/>
                  <a:gd name="connsiteY120" fmla="*/ 1128347 h 1467348"/>
                  <a:gd name="connsiteX121" fmla="*/ 279361 w 2163422"/>
                  <a:gd name="connsiteY121" fmla="*/ 1128208 h 1467348"/>
                  <a:gd name="connsiteX122" fmla="*/ 283692 w 2163422"/>
                  <a:gd name="connsiteY122" fmla="*/ 1113858 h 1467348"/>
                  <a:gd name="connsiteX123" fmla="*/ 285858 w 2163422"/>
                  <a:gd name="connsiteY123" fmla="*/ 1098189 h 1467348"/>
                  <a:gd name="connsiteX124" fmla="*/ 288024 w 2163422"/>
                  <a:gd name="connsiteY124" fmla="*/ 1122774 h 1467348"/>
                  <a:gd name="connsiteX125" fmla="*/ 290189 w 2163422"/>
                  <a:gd name="connsiteY125" fmla="*/ 1056297 h 1467348"/>
                  <a:gd name="connsiteX126" fmla="*/ 292355 w 2163422"/>
                  <a:gd name="connsiteY126" fmla="*/ 1136591 h 1467348"/>
                  <a:gd name="connsiteX127" fmla="*/ 294521 w 2163422"/>
                  <a:gd name="connsiteY127" fmla="*/ 1030700 h 1467348"/>
                  <a:gd name="connsiteX128" fmla="*/ 296687 w 2163422"/>
                  <a:gd name="connsiteY128" fmla="*/ 1132396 h 1467348"/>
                  <a:gd name="connsiteX129" fmla="*/ 298852 w 2163422"/>
                  <a:gd name="connsiteY129" fmla="*/ 1090631 h 1467348"/>
                  <a:gd name="connsiteX130" fmla="*/ 301018 w 2163422"/>
                  <a:gd name="connsiteY130" fmla="*/ 1137610 h 1467348"/>
                  <a:gd name="connsiteX131" fmla="*/ 303184 w 2163422"/>
                  <a:gd name="connsiteY131" fmla="*/ 1035515 h 1467348"/>
                  <a:gd name="connsiteX132" fmla="*/ 305349 w 2163422"/>
                  <a:gd name="connsiteY132" fmla="*/ 1144555 h 1467348"/>
                  <a:gd name="connsiteX133" fmla="*/ 307515 w 2163422"/>
                  <a:gd name="connsiteY133" fmla="*/ 1025806 h 1467348"/>
                  <a:gd name="connsiteX134" fmla="*/ 311847 w 2163422"/>
                  <a:gd name="connsiteY134" fmla="*/ 1170698 h 1467348"/>
                  <a:gd name="connsiteX135" fmla="*/ 314012 w 2163422"/>
                  <a:gd name="connsiteY135" fmla="*/ 1160876 h 1467348"/>
                  <a:gd name="connsiteX136" fmla="*/ 316178 w 2163422"/>
                  <a:gd name="connsiteY136" fmla="*/ 1130605 h 1467348"/>
                  <a:gd name="connsiteX137" fmla="*/ 318344 w 2163422"/>
                  <a:gd name="connsiteY137" fmla="*/ 1171065 h 1467348"/>
                  <a:gd name="connsiteX138" fmla="*/ 320510 w 2163422"/>
                  <a:gd name="connsiteY138" fmla="*/ 1145774 h 1467348"/>
                  <a:gd name="connsiteX139" fmla="*/ 322675 w 2163422"/>
                  <a:gd name="connsiteY139" fmla="*/ 1209274 h 1467348"/>
                  <a:gd name="connsiteX140" fmla="*/ 324841 w 2163422"/>
                  <a:gd name="connsiteY140" fmla="*/ 1221127 h 1467348"/>
                  <a:gd name="connsiteX141" fmla="*/ 327007 w 2163422"/>
                  <a:gd name="connsiteY141" fmla="*/ 1155995 h 1467348"/>
                  <a:gd name="connsiteX142" fmla="*/ 329172 w 2163422"/>
                  <a:gd name="connsiteY142" fmla="*/ 1253156 h 1467348"/>
                  <a:gd name="connsiteX143" fmla="*/ 331338 w 2163422"/>
                  <a:gd name="connsiteY143" fmla="*/ 1251918 h 1467348"/>
                  <a:gd name="connsiteX144" fmla="*/ 333504 w 2163422"/>
                  <a:gd name="connsiteY144" fmla="*/ 1248875 h 1467348"/>
                  <a:gd name="connsiteX145" fmla="*/ 335670 w 2163422"/>
                  <a:gd name="connsiteY145" fmla="*/ 1253742 h 1467348"/>
                  <a:gd name="connsiteX146" fmla="*/ 337835 w 2163422"/>
                  <a:gd name="connsiteY146" fmla="*/ 1252211 h 1467348"/>
                  <a:gd name="connsiteX147" fmla="*/ 340001 w 2163422"/>
                  <a:gd name="connsiteY147" fmla="*/ 1256459 h 1467348"/>
                  <a:gd name="connsiteX148" fmla="*/ 342160 w 2163422"/>
                  <a:gd name="connsiteY148" fmla="*/ 1257371 h 1467348"/>
                  <a:gd name="connsiteX149" fmla="*/ 344326 w 2163422"/>
                  <a:gd name="connsiteY149" fmla="*/ 1256859 h 1467348"/>
                  <a:gd name="connsiteX150" fmla="*/ 346492 w 2163422"/>
                  <a:gd name="connsiteY150" fmla="*/ 1258530 h 1467348"/>
                  <a:gd name="connsiteX151" fmla="*/ 348657 w 2163422"/>
                  <a:gd name="connsiteY151" fmla="*/ 1261513 h 1467348"/>
                  <a:gd name="connsiteX152" fmla="*/ 352989 w 2163422"/>
                  <a:gd name="connsiteY152" fmla="*/ 1251045 h 1467348"/>
                  <a:gd name="connsiteX153" fmla="*/ 355155 w 2163422"/>
                  <a:gd name="connsiteY153" fmla="*/ 1207216 h 1467348"/>
                  <a:gd name="connsiteX154" fmla="*/ 357320 w 2163422"/>
                  <a:gd name="connsiteY154" fmla="*/ 1236236 h 1467348"/>
                  <a:gd name="connsiteX155" fmla="*/ 359486 w 2163422"/>
                  <a:gd name="connsiteY155" fmla="*/ 1203254 h 1467348"/>
                  <a:gd name="connsiteX156" fmla="*/ 361652 w 2163422"/>
                  <a:gd name="connsiteY156" fmla="*/ 1224536 h 1467348"/>
                  <a:gd name="connsiteX157" fmla="*/ 363817 w 2163422"/>
                  <a:gd name="connsiteY157" fmla="*/ 1106220 h 1467348"/>
                  <a:gd name="connsiteX158" fmla="*/ 365983 w 2163422"/>
                  <a:gd name="connsiteY158" fmla="*/ 1250639 h 1467348"/>
                  <a:gd name="connsiteX159" fmla="*/ 368149 w 2163422"/>
                  <a:gd name="connsiteY159" fmla="*/ 1190702 h 1467348"/>
                  <a:gd name="connsiteX160" fmla="*/ 370315 w 2163422"/>
                  <a:gd name="connsiteY160" fmla="*/ 1289281 h 1467348"/>
                  <a:gd name="connsiteX161" fmla="*/ 372480 w 2163422"/>
                  <a:gd name="connsiteY161" fmla="*/ 1254282 h 1467348"/>
                  <a:gd name="connsiteX162" fmla="*/ 374646 w 2163422"/>
                  <a:gd name="connsiteY162" fmla="*/ 1292524 h 1467348"/>
                  <a:gd name="connsiteX163" fmla="*/ 376812 w 2163422"/>
                  <a:gd name="connsiteY163" fmla="*/ 1291359 h 1467348"/>
                  <a:gd name="connsiteX164" fmla="*/ 378977 w 2163422"/>
                  <a:gd name="connsiteY164" fmla="*/ 1279512 h 1467348"/>
                  <a:gd name="connsiteX165" fmla="*/ 381143 w 2163422"/>
                  <a:gd name="connsiteY165" fmla="*/ 1284054 h 1467348"/>
                  <a:gd name="connsiteX166" fmla="*/ 383309 w 2163422"/>
                  <a:gd name="connsiteY166" fmla="*/ 1293570 h 1467348"/>
                  <a:gd name="connsiteX167" fmla="*/ 385475 w 2163422"/>
                  <a:gd name="connsiteY167" fmla="*/ 1280092 h 1467348"/>
                  <a:gd name="connsiteX168" fmla="*/ 387640 w 2163422"/>
                  <a:gd name="connsiteY168" fmla="*/ 1290213 h 1467348"/>
                  <a:gd name="connsiteX169" fmla="*/ 389806 w 2163422"/>
                  <a:gd name="connsiteY169" fmla="*/ 1150129 h 1467348"/>
                  <a:gd name="connsiteX170" fmla="*/ 391972 w 2163422"/>
                  <a:gd name="connsiteY170" fmla="*/ 1279060 h 1467348"/>
                  <a:gd name="connsiteX171" fmla="*/ 394138 w 2163422"/>
                  <a:gd name="connsiteY171" fmla="*/ 1218124 h 1467348"/>
                  <a:gd name="connsiteX172" fmla="*/ 396303 w 2163422"/>
                  <a:gd name="connsiteY172" fmla="*/ 1275331 h 1467348"/>
                  <a:gd name="connsiteX173" fmla="*/ 398469 w 2163422"/>
                  <a:gd name="connsiteY173" fmla="*/ 1240837 h 1467348"/>
                  <a:gd name="connsiteX174" fmla="*/ 402801 w 2163422"/>
                  <a:gd name="connsiteY174" fmla="*/ 1249627 h 1467348"/>
                  <a:gd name="connsiteX175" fmla="*/ 404966 w 2163422"/>
                  <a:gd name="connsiteY175" fmla="*/ 1248615 h 1467348"/>
                  <a:gd name="connsiteX176" fmla="*/ 407132 w 2163422"/>
                  <a:gd name="connsiteY176" fmla="*/ 1209161 h 1467348"/>
                  <a:gd name="connsiteX177" fmla="*/ 409298 w 2163422"/>
                  <a:gd name="connsiteY177" fmla="*/ 1268752 h 1467348"/>
                  <a:gd name="connsiteX178" fmla="*/ 411463 w 2163422"/>
                  <a:gd name="connsiteY178" fmla="*/ 1171910 h 1467348"/>
                  <a:gd name="connsiteX179" fmla="*/ 413629 w 2163422"/>
                  <a:gd name="connsiteY179" fmla="*/ 1275084 h 1467348"/>
                  <a:gd name="connsiteX180" fmla="*/ 415795 w 2163422"/>
                  <a:gd name="connsiteY180" fmla="*/ 1273726 h 1467348"/>
                  <a:gd name="connsiteX181" fmla="*/ 417961 w 2163422"/>
                  <a:gd name="connsiteY181" fmla="*/ 1252930 h 1467348"/>
                  <a:gd name="connsiteX182" fmla="*/ 420126 w 2163422"/>
                  <a:gd name="connsiteY182" fmla="*/ 1247596 h 1467348"/>
                  <a:gd name="connsiteX183" fmla="*/ 422292 w 2163422"/>
                  <a:gd name="connsiteY183" fmla="*/ 1279040 h 1467348"/>
                  <a:gd name="connsiteX184" fmla="*/ 424458 w 2163422"/>
                  <a:gd name="connsiteY184" fmla="*/ 1233965 h 1467348"/>
                  <a:gd name="connsiteX185" fmla="*/ 426624 w 2163422"/>
                  <a:gd name="connsiteY185" fmla="*/ 1305289 h 1467348"/>
                  <a:gd name="connsiteX186" fmla="*/ 428789 w 2163422"/>
                  <a:gd name="connsiteY186" fmla="*/ 1262472 h 1467348"/>
                  <a:gd name="connsiteX187" fmla="*/ 430955 w 2163422"/>
                  <a:gd name="connsiteY187" fmla="*/ 1311815 h 1467348"/>
                  <a:gd name="connsiteX188" fmla="*/ 433121 w 2163422"/>
                  <a:gd name="connsiteY188" fmla="*/ 1222585 h 1467348"/>
                  <a:gd name="connsiteX189" fmla="*/ 435286 w 2163422"/>
                  <a:gd name="connsiteY189" fmla="*/ 1297951 h 1467348"/>
                  <a:gd name="connsiteX190" fmla="*/ 437452 w 2163422"/>
                  <a:gd name="connsiteY190" fmla="*/ 1214375 h 1467348"/>
                  <a:gd name="connsiteX191" fmla="*/ 439618 w 2163422"/>
                  <a:gd name="connsiteY191" fmla="*/ 1305343 h 1467348"/>
                  <a:gd name="connsiteX192" fmla="*/ 441784 w 2163422"/>
                  <a:gd name="connsiteY192" fmla="*/ 1220115 h 1467348"/>
                  <a:gd name="connsiteX193" fmla="*/ 443949 w 2163422"/>
                  <a:gd name="connsiteY193" fmla="*/ 1298777 h 1467348"/>
                  <a:gd name="connsiteX194" fmla="*/ 446115 w 2163422"/>
                  <a:gd name="connsiteY194" fmla="*/ 1258051 h 1467348"/>
                  <a:gd name="connsiteX195" fmla="*/ 448274 w 2163422"/>
                  <a:gd name="connsiteY195" fmla="*/ 1290320 h 1467348"/>
                  <a:gd name="connsiteX196" fmla="*/ 450440 w 2163422"/>
                  <a:gd name="connsiteY196" fmla="*/ 1290227 h 1467348"/>
                  <a:gd name="connsiteX197" fmla="*/ 452606 w 2163422"/>
                  <a:gd name="connsiteY197" fmla="*/ 1323035 h 1467348"/>
                  <a:gd name="connsiteX198" fmla="*/ 454771 w 2163422"/>
                  <a:gd name="connsiteY198" fmla="*/ 1291685 h 1467348"/>
                  <a:gd name="connsiteX199" fmla="*/ 456937 w 2163422"/>
                  <a:gd name="connsiteY199" fmla="*/ 1323155 h 1467348"/>
                  <a:gd name="connsiteX200" fmla="*/ 461268 w 2163422"/>
                  <a:gd name="connsiteY200" fmla="*/ 1258384 h 1467348"/>
                  <a:gd name="connsiteX201" fmla="*/ 463434 w 2163422"/>
                  <a:gd name="connsiteY201" fmla="*/ 1293230 h 1467348"/>
                  <a:gd name="connsiteX202" fmla="*/ 465600 w 2163422"/>
                  <a:gd name="connsiteY202" fmla="*/ 1303165 h 1467348"/>
                  <a:gd name="connsiteX203" fmla="*/ 467766 w 2163422"/>
                  <a:gd name="connsiteY203" fmla="*/ 1178469 h 1467348"/>
                  <a:gd name="connsiteX204" fmla="*/ 469931 w 2163422"/>
                  <a:gd name="connsiteY204" fmla="*/ 1292544 h 1467348"/>
                  <a:gd name="connsiteX205" fmla="*/ 472097 w 2163422"/>
                  <a:gd name="connsiteY205" fmla="*/ 1252650 h 1467348"/>
                  <a:gd name="connsiteX206" fmla="*/ 474263 w 2163422"/>
                  <a:gd name="connsiteY206" fmla="*/ 1324387 h 1467348"/>
                  <a:gd name="connsiteX207" fmla="*/ 476429 w 2163422"/>
                  <a:gd name="connsiteY207" fmla="*/ 1240791 h 1467348"/>
                  <a:gd name="connsiteX208" fmla="*/ 478594 w 2163422"/>
                  <a:gd name="connsiteY208" fmla="*/ 1319000 h 1467348"/>
                  <a:gd name="connsiteX209" fmla="*/ 480760 w 2163422"/>
                  <a:gd name="connsiteY209" fmla="*/ 1330673 h 1467348"/>
                  <a:gd name="connsiteX210" fmla="*/ 482926 w 2163422"/>
                  <a:gd name="connsiteY210" fmla="*/ 1333756 h 1467348"/>
                  <a:gd name="connsiteX211" fmla="*/ 485091 w 2163422"/>
                  <a:gd name="connsiteY211" fmla="*/ 1304723 h 1467348"/>
                  <a:gd name="connsiteX212" fmla="*/ 487257 w 2163422"/>
                  <a:gd name="connsiteY212" fmla="*/ 1320552 h 1467348"/>
                  <a:gd name="connsiteX213" fmla="*/ 489423 w 2163422"/>
                  <a:gd name="connsiteY213" fmla="*/ 1319480 h 1467348"/>
                  <a:gd name="connsiteX214" fmla="*/ 491589 w 2163422"/>
                  <a:gd name="connsiteY214" fmla="*/ 1323541 h 1467348"/>
                  <a:gd name="connsiteX215" fmla="*/ 495920 w 2163422"/>
                  <a:gd name="connsiteY215" fmla="*/ 1272307 h 1467348"/>
                  <a:gd name="connsiteX216" fmla="*/ 498086 w 2163422"/>
                  <a:gd name="connsiteY216" fmla="*/ 1282636 h 1467348"/>
                  <a:gd name="connsiteX217" fmla="*/ 500252 w 2163422"/>
                  <a:gd name="connsiteY217" fmla="*/ 1302146 h 1467348"/>
                  <a:gd name="connsiteX218" fmla="*/ 502417 w 2163422"/>
                  <a:gd name="connsiteY218" fmla="*/ 1310743 h 1467348"/>
                  <a:gd name="connsiteX219" fmla="*/ 504583 w 2163422"/>
                  <a:gd name="connsiteY219" fmla="*/ 1330620 h 1467348"/>
                  <a:gd name="connsiteX220" fmla="*/ 506749 w 2163422"/>
                  <a:gd name="connsiteY220" fmla="*/ 1330946 h 1467348"/>
                  <a:gd name="connsiteX221" fmla="*/ 508914 w 2163422"/>
                  <a:gd name="connsiteY221" fmla="*/ 1334629 h 1467348"/>
                  <a:gd name="connsiteX222" fmla="*/ 511080 w 2163422"/>
                  <a:gd name="connsiteY222" fmla="*/ 1217791 h 1467348"/>
                  <a:gd name="connsiteX223" fmla="*/ 513246 w 2163422"/>
                  <a:gd name="connsiteY223" fmla="*/ 1334682 h 1467348"/>
                  <a:gd name="connsiteX224" fmla="*/ 515412 w 2163422"/>
                  <a:gd name="connsiteY224" fmla="*/ 1261480 h 1467348"/>
                  <a:gd name="connsiteX225" fmla="*/ 517577 w 2163422"/>
                  <a:gd name="connsiteY225" fmla="*/ 1335927 h 1467348"/>
                  <a:gd name="connsiteX226" fmla="*/ 519743 w 2163422"/>
                  <a:gd name="connsiteY226" fmla="*/ 1305609 h 1467348"/>
                  <a:gd name="connsiteX227" fmla="*/ 521909 w 2163422"/>
                  <a:gd name="connsiteY227" fmla="*/ 1337432 h 1467348"/>
                  <a:gd name="connsiteX228" fmla="*/ 524075 w 2163422"/>
                  <a:gd name="connsiteY228" fmla="*/ 1272254 h 1467348"/>
                  <a:gd name="connsiteX229" fmla="*/ 526240 w 2163422"/>
                  <a:gd name="connsiteY229" fmla="*/ 1340861 h 1467348"/>
                  <a:gd name="connsiteX230" fmla="*/ 528406 w 2163422"/>
                  <a:gd name="connsiteY230" fmla="*/ 1276183 h 1467348"/>
                  <a:gd name="connsiteX231" fmla="*/ 530572 w 2163422"/>
                  <a:gd name="connsiteY231" fmla="*/ 1338870 h 1467348"/>
                  <a:gd name="connsiteX232" fmla="*/ 532737 w 2163422"/>
                  <a:gd name="connsiteY232" fmla="*/ 1349378 h 1467348"/>
                  <a:gd name="connsiteX233" fmla="*/ 534903 w 2163422"/>
                  <a:gd name="connsiteY233" fmla="*/ 1351516 h 1467348"/>
                  <a:gd name="connsiteX234" fmla="*/ 537069 w 2163422"/>
                  <a:gd name="connsiteY234" fmla="*/ 1255480 h 1467348"/>
                  <a:gd name="connsiteX235" fmla="*/ 539235 w 2163422"/>
                  <a:gd name="connsiteY235" fmla="*/ 1353846 h 1467348"/>
                  <a:gd name="connsiteX236" fmla="*/ 541400 w 2163422"/>
                  <a:gd name="connsiteY236" fmla="*/ 1260022 h 1467348"/>
                  <a:gd name="connsiteX237" fmla="*/ 543566 w 2163422"/>
                  <a:gd name="connsiteY237" fmla="*/ 1326618 h 1467348"/>
                  <a:gd name="connsiteX238" fmla="*/ 545732 w 2163422"/>
                  <a:gd name="connsiteY238" fmla="*/ 1239013 h 1467348"/>
                  <a:gd name="connsiteX239" fmla="*/ 547898 w 2163422"/>
                  <a:gd name="connsiteY239" fmla="*/ 1318288 h 1467348"/>
                  <a:gd name="connsiteX240" fmla="*/ 550063 w 2163422"/>
                  <a:gd name="connsiteY240" fmla="*/ 1261700 h 1467348"/>
                  <a:gd name="connsiteX241" fmla="*/ 552222 w 2163422"/>
                  <a:gd name="connsiteY241" fmla="*/ 1326738 h 1467348"/>
                  <a:gd name="connsiteX242" fmla="*/ 554388 w 2163422"/>
                  <a:gd name="connsiteY242" fmla="*/ 1313580 h 1467348"/>
                  <a:gd name="connsiteX243" fmla="*/ 556554 w 2163422"/>
                  <a:gd name="connsiteY243" fmla="*/ 1331319 h 1467348"/>
                  <a:gd name="connsiteX244" fmla="*/ 558720 w 2163422"/>
                  <a:gd name="connsiteY244" fmla="*/ 1325479 h 1467348"/>
                  <a:gd name="connsiteX245" fmla="*/ 560885 w 2163422"/>
                  <a:gd name="connsiteY245" fmla="*/ 1349598 h 1467348"/>
                  <a:gd name="connsiteX246" fmla="*/ 563051 w 2163422"/>
                  <a:gd name="connsiteY246" fmla="*/ 1322663 h 1467348"/>
                  <a:gd name="connsiteX247" fmla="*/ 565217 w 2163422"/>
                  <a:gd name="connsiteY247" fmla="*/ 1344990 h 1467348"/>
                  <a:gd name="connsiteX248" fmla="*/ 567382 w 2163422"/>
                  <a:gd name="connsiteY248" fmla="*/ 1302865 h 1467348"/>
                  <a:gd name="connsiteX249" fmla="*/ 569548 w 2163422"/>
                  <a:gd name="connsiteY249" fmla="*/ 1343698 h 1467348"/>
                  <a:gd name="connsiteX250" fmla="*/ 571714 w 2163422"/>
                  <a:gd name="connsiteY250" fmla="*/ 1304843 h 1467348"/>
                  <a:gd name="connsiteX251" fmla="*/ 573880 w 2163422"/>
                  <a:gd name="connsiteY251" fmla="*/ 1316856 h 1467348"/>
                  <a:gd name="connsiteX252" fmla="*/ 576045 w 2163422"/>
                  <a:gd name="connsiteY252" fmla="*/ 1282329 h 1467348"/>
                  <a:gd name="connsiteX253" fmla="*/ 578211 w 2163422"/>
                  <a:gd name="connsiteY253" fmla="*/ 1339024 h 1467348"/>
                  <a:gd name="connsiteX254" fmla="*/ 580377 w 2163422"/>
                  <a:gd name="connsiteY254" fmla="*/ 1289621 h 1467348"/>
                  <a:gd name="connsiteX255" fmla="*/ 582543 w 2163422"/>
                  <a:gd name="connsiteY255" fmla="*/ 1324587 h 1467348"/>
                  <a:gd name="connsiteX256" fmla="*/ 584708 w 2163422"/>
                  <a:gd name="connsiteY256" fmla="*/ 1284047 h 1467348"/>
                  <a:gd name="connsiteX257" fmla="*/ 586874 w 2163422"/>
                  <a:gd name="connsiteY257" fmla="*/ 1342180 h 1467348"/>
                  <a:gd name="connsiteX258" fmla="*/ 589040 w 2163422"/>
                  <a:gd name="connsiteY258" fmla="*/ 1344484 h 1467348"/>
                  <a:gd name="connsiteX259" fmla="*/ 591205 w 2163422"/>
                  <a:gd name="connsiteY259" fmla="*/ 1351463 h 1467348"/>
                  <a:gd name="connsiteX260" fmla="*/ 593371 w 2163422"/>
                  <a:gd name="connsiteY260" fmla="*/ 1260714 h 1467348"/>
                  <a:gd name="connsiteX261" fmla="*/ 595537 w 2163422"/>
                  <a:gd name="connsiteY261" fmla="*/ 1355125 h 1467348"/>
                  <a:gd name="connsiteX262" fmla="*/ 597703 w 2163422"/>
                  <a:gd name="connsiteY262" fmla="*/ 1254075 h 1467348"/>
                  <a:gd name="connsiteX263" fmla="*/ 599868 w 2163422"/>
                  <a:gd name="connsiteY263" fmla="*/ 1328143 h 1467348"/>
                  <a:gd name="connsiteX264" fmla="*/ 602034 w 2163422"/>
                  <a:gd name="connsiteY264" fmla="*/ 1285272 h 1467348"/>
                  <a:gd name="connsiteX265" fmla="*/ 604200 w 2163422"/>
                  <a:gd name="connsiteY265" fmla="*/ 1341487 h 1467348"/>
                  <a:gd name="connsiteX266" fmla="*/ 606365 w 2163422"/>
                  <a:gd name="connsiteY266" fmla="*/ 1314272 h 1467348"/>
                  <a:gd name="connsiteX267" fmla="*/ 608531 w 2163422"/>
                  <a:gd name="connsiteY267" fmla="*/ 1321570 h 1467348"/>
                  <a:gd name="connsiteX268" fmla="*/ 610697 w 2163422"/>
                  <a:gd name="connsiteY268" fmla="*/ 1302766 h 1467348"/>
                  <a:gd name="connsiteX269" fmla="*/ 612863 w 2163422"/>
                  <a:gd name="connsiteY269" fmla="*/ 1356843 h 1467348"/>
                  <a:gd name="connsiteX270" fmla="*/ 615028 w 2163422"/>
                  <a:gd name="connsiteY270" fmla="*/ 1315511 h 1467348"/>
                  <a:gd name="connsiteX271" fmla="*/ 617194 w 2163422"/>
                  <a:gd name="connsiteY271" fmla="*/ 1344897 h 1467348"/>
                  <a:gd name="connsiteX272" fmla="*/ 619360 w 2163422"/>
                  <a:gd name="connsiteY272" fmla="*/ 1290480 h 1467348"/>
                  <a:gd name="connsiteX273" fmla="*/ 621526 w 2163422"/>
                  <a:gd name="connsiteY273" fmla="*/ 1303158 h 1467348"/>
                  <a:gd name="connsiteX274" fmla="*/ 623691 w 2163422"/>
                  <a:gd name="connsiteY274" fmla="*/ 1299742 h 1467348"/>
                  <a:gd name="connsiteX275" fmla="*/ 625857 w 2163422"/>
                  <a:gd name="connsiteY275" fmla="*/ 1362690 h 1467348"/>
                  <a:gd name="connsiteX276" fmla="*/ 628023 w 2163422"/>
                  <a:gd name="connsiteY276" fmla="*/ 1349085 h 1467348"/>
                  <a:gd name="connsiteX277" fmla="*/ 630188 w 2163422"/>
                  <a:gd name="connsiteY277" fmla="*/ 1349764 h 1467348"/>
                  <a:gd name="connsiteX278" fmla="*/ 632354 w 2163422"/>
                  <a:gd name="connsiteY278" fmla="*/ 1276290 h 1467348"/>
                  <a:gd name="connsiteX279" fmla="*/ 634520 w 2163422"/>
                  <a:gd name="connsiteY279" fmla="*/ 1353720 h 1467348"/>
                  <a:gd name="connsiteX280" fmla="*/ 636686 w 2163422"/>
                  <a:gd name="connsiteY280" fmla="*/ 1333836 h 1467348"/>
                  <a:gd name="connsiteX281" fmla="*/ 638851 w 2163422"/>
                  <a:gd name="connsiteY281" fmla="*/ 1354586 h 1467348"/>
                  <a:gd name="connsiteX282" fmla="*/ 641017 w 2163422"/>
                  <a:gd name="connsiteY282" fmla="*/ 1310663 h 1467348"/>
                  <a:gd name="connsiteX283" fmla="*/ 643183 w 2163422"/>
                  <a:gd name="connsiteY283" fmla="*/ 1321784 h 1467348"/>
                  <a:gd name="connsiteX284" fmla="*/ 645349 w 2163422"/>
                  <a:gd name="connsiteY284" fmla="*/ 1160890 h 1467348"/>
                  <a:gd name="connsiteX285" fmla="*/ 647514 w 2163422"/>
                  <a:gd name="connsiteY285" fmla="*/ 1362550 h 1467348"/>
                  <a:gd name="connsiteX286" fmla="*/ 649680 w 2163422"/>
                  <a:gd name="connsiteY286" fmla="*/ 1243501 h 1467348"/>
                  <a:gd name="connsiteX287" fmla="*/ 651846 w 2163422"/>
                  <a:gd name="connsiteY287" fmla="*/ 1356390 h 1467348"/>
                  <a:gd name="connsiteX288" fmla="*/ 654012 w 2163422"/>
                  <a:gd name="connsiteY288" fmla="*/ 1328309 h 1467348"/>
                  <a:gd name="connsiteX289" fmla="*/ 656177 w 2163422"/>
                  <a:gd name="connsiteY289" fmla="*/ 1361757 h 1467348"/>
                  <a:gd name="connsiteX290" fmla="*/ 658343 w 2163422"/>
                  <a:gd name="connsiteY290" fmla="*/ 1317695 h 1467348"/>
                  <a:gd name="connsiteX291" fmla="*/ 660502 w 2163422"/>
                  <a:gd name="connsiteY291" fmla="*/ 1366825 h 1467348"/>
                  <a:gd name="connsiteX292" fmla="*/ 662668 w 2163422"/>
                  <a:gd name="connsiteY292" fmla="*/ 1319160 h 1467348"/>
                  <a:gd name="connsiteX293" fmla="*/ 664833 w 2163422"/>
                  <a:gd name="connsiteY293" fmla="*/ 1370021 h 1467348"/>
                  <a:gd name="connsiteX294" fmla="*/ 666999 w 2163422"/>
                  <a:gd name="connsiteY294" fmla="*/ 1339889 h 1467348"/>
                  <a:gd name="connsiteX295" fmla="*/ 669165 w 2163422"/>
                  <a:gd name="connsiteY295" fmla="*/ 1360286 h 1467348"/>
                  <a:gd name="connsiteX296" fmla="*/ 671331 w 2163422"/>
                  <a:gd name="connsiteY296" fmla="*/ 1274072 h 1467348"/>
                  <a:gd name="connsiteX297" fmla="*/ 673496 w 2163422"/>
                  <a:gd name="connsiteY297" fmla="*/ 1344351 h 1467348"/>
                  <a:gd name="connsiteX298" fmla="*/ 675662 w 2163422"/>
                  <a:gd name="connsiteY298" fmla="*/ 1338644 h 1467348"/>
                  <a:gd name="connsiteX299" fmla="*/ 677828 w 2163422"/>
                  <a:gd name="connsiteY299" fmla="*/ 1342766 h 1467348"/>
                  <a:gd name="connsiteX300" fmla="*/ 679994 w 2163422"/>
                  <a:gd name="connsiteY300" fmla="*/ 1310776 h 1467348"/>
                  <a:gd name="connsiteX301" fmla="*/ 682159 w 2163422"/>
                  <a:gd name="connsiteY301" fmla="*/ 1357988 h 1467348"/>
                  <a:gd name="connsiteX302" fmla="*/ 684325 w 2163422"/>
                  <a:gd name="connsiteY302" fmla="*/ 1335574 h 1467348"/>
                  <a:gd name="connsiteX303" fmla="*/ 686491 w 2163422"/>
                  <a:gd name="connsiteY303" fmla="*/ 1362177 h 1467348"/>
                  <a:gd name="connsiteX304" fmla="*/ 688656 w 2163422"/>
                  <a:gd name="connsiteY304" fmla="*/ 1273539 h 1467348"/>
                  <a:gd name="connsiteX305" fmla="*/ 690822 w 2163422"/>
                  <a:gd name="connsiteY305" fmla="*/ 1360539 h 1467348"/>
                  <a:gd name="connsiteX306" fmla="*/ 692988 w 2163422"/>
                  <a:gd name="connsiteY306" fmla="*/ 1326505 h 1467348"/>
                  <a:gd name="connsiteX307" fmla="*/ 695154 w 2163422"/>
                  <a:gd name="connsiteY307" fmla="*/ 1379523 h 1467348"/>
                  <a:gd name="connsiteX308" fmla="*/ 697319 w 2163422"/>
                  <a:gd name="connsiteY308" fmla="*/ 1302313 h 1467348"/>
                  <a:gd name="connsiteX309" fmla="*/ 699485 w 2163422"/>
                  <a:gd name="connsiteY309" fmla="*/ 1378012 h 1467348"/>
                  <a:gd name="connsiteX310" fmla="*/ 701651 w 2163422"/>
                  <a:gd name="connsiteY310" fmla="*/ 1314272 h 1467348"/>
                  <a:gd name="connsiteX311" fmla="*/ 703817 w 2163422"/>
                  <a:gd name="connsiteY311" fmla="*/ 1365033 h 1467348"/>
                  <a:gd name="connsiteX312" fmla="*/ 705982 w 2163422"/>
                  <a:gd name="connsiteY312" fmla="*/ 1297418 h 1467348"/>
                  <a:gd name="connsiteX313" fmla="*/ 708148 w 2163422"/>
                  <a:gd name="connsiteY313" fmla="*/ 1381048 h 1467348"/>
                  <a:gd name="connsiteX314" fmla="*/ 710314 w 2163422"/>
                  <a:gd name="connsiteY314" fmla="*/ 1357828 h 1467348"/>
                  <a:gd name="connsiteX315" fmla="*/ 712479 w 2163422"/>
                  <a:gd name="connsiteY315" fmla="*/ 1374116 h 1467348"/>
                  <a:gd name="connsiteX316" fmla="*/ 714645 w 2163422"/>
                  <a:gd name="connsiteY316" fmla="*/ 1313347 h 1467348"/>
                  <a:gd name="connsiteX317" fmla="*/ 716811 w 2163422"/>
                  <a:gd name="connsiteY317" fmla="*/ 1343965 h 1467348"/>
                  <a:gd name="connsiteX318" fmla="*/ 718977 w 2163422"/>
                  <a:gd name="connsiteY318" fmla="*/ 1304157 h 1467348"/>
                  <a:gd name="connsiteX319" fmla="*/ 721142 w 2163422"/>
                  <a:gd name="connsiteY319" fmla="*/ 1380116 h 1467348"/>
                  <a:gd name="connsiteX320" fmla="*/ 723308 w 2163422"/>
                  <a:gd name="connsiteY320" fmla="*/ 1380842 h 1467348"/>
                  <a:gd name="connsiteX321" fmla="*/ 725474 w 2163422"/>
                  <a:gd name="connsiteY321" fmla="*/ 1383026 h 1467348"/>
                  <a:gd name="connsiteX322" fmla="*/ 729805 w 2163422"/>
                  <a:gd name="connsiteY322" fmla="*/ 1380722 h 1467348"/>
                  <a:gd name="connsiteX323" fmla="*/ 731971 w 2163422"/>
                  <a:gd name="connsiteY323" fmla="*/ 1383172 h 1467348"/>
                  <a:gd name="connsiteX324" fmla="*/ 734137 w 2163422"/>
                  <a:gd name="connsiteY324" fmla="*/ 1381654 h 1467348"/>
                  <a:gd name="connsiteX325" fmla="*/ 736302 w 2163422"/>
                  <a:gd name="connsiteY325" fmla="*/ 1385370 h 1467348"/>
                  <a:gd name="connsiteX326" fmla="*/ 738468 w 2163422"/>
                  <a:gd name="connsiteY326" fmla="*/ 1382453 h 1467348"/>
                  <a:gd name="connsiteX327" fmla="*/ 740634 w 2163422"/>
                  <a:gd name="connsiteY327" fmla="*/ 1374076 h 1467348"/>
                  <a:gd name="connsiteX328" fmla="*/ 742800 w 2163422"/>
                  <a:gd name="connsiteY328" fmla="*/ 1372405 h 1467348"/>
                  <a:gd name="connsiteX329" fmla="*/ 744965 w 2163422"/>
                  <a:gd name="connsiteY329" fmla="*/ 1375974 h 1467348"/>
                  <a:gd name="connsiteX330" fmla="*/ 747131 w 2163422"/>
                  <a:gd name="connsiteY330" fmla="*/ 1373903 h 1467348"/>
                  <a:gd name="connsiteX331" fmla="*/ 749297 w 2163422"/>
                  <a:gd name="connsiteY331" fmla="*/ 1376767 h 1467348"/>
                  <a:gd name="connsiteX332" fmla="*/ 751463 w 2163422"/>
                  <a:gd name="connsiteY332" fmla="*/ 1382840 h 1467348"/>
                  <a:gd name="connsiteX333" fmla="*/ 753628 w 2163422"/>
                  <a:gd name="connsiteY333" fmla="*/ 1386329 h 1467348"/>
                  <a:gd name="connsiteX334" fmla="*/ 755794 w 2163422"/>
                  <a:gd name="connsiteY334" fmla="*/ 1365493 h 1467348"/>
                  <a:gd name="connsiteX335" fmla="*/ 757960 w 2163422"/>
                  <a:gd name="connsiteY335" fmla="*/ 1379051 h 1467348"/>
                  <a:gd name="connsiteX336" fmla="*/ 760125 w 2163422"/>
                  <a:gd name="connsiteY336" fmla="*/ 1362437 h 1467348"/>
                  <a:gd name="connsiteX337" fmla="*/ 762291 w 2163422"/>
                  <a:gd name="connsiteY337" fmla="*/ 1385397 h 1467348"/>
                  <a:gd name="connsiteX338" fmla="*/ 764457 w 2163422"/>
                  <a:gd name="connsiteY338" fmla="*/ 1378798 h 1467348"/>
                  <a:gd name="connsiteX339" fmla="*/ 766616 w 2163422"/>
                  <a:gd name="connsiteY339" fmla="*/ 1387920 h 1467348"/>
                  <a:gd name="connsiteX340" fmla="*/ 768782 w 2163422"/>
                  <a:gd name="connsiteY340" fmla="*/ 1366811 h 1467348"/>
                  <a:gd name="connsiteX341" fmla="*/ 770947 w 2163422"/>
                  <a:gd name="connsiteY341" fmla="*/ 1388566 h 1467348"/>
                  <a:gd name="connsiteX342" fmla="*/ 773113 w 2163422"/>
                  <a:gd name="connsiteY342" fmla="*/ 1334689 h 1467348"/>
                  <a:gd name="connsiteX343" fmla="*/ 775279 w 2163422"/>
                  <a:gd name="connsiteY343" fmla="*/ 1376241 h 1467348"/>
                  <a:gd name="connsiteX344" fmla="*/ 777445 w 2163422"/>
                  <a:gd name="connsiteY344" fmla="*/ 1369901 h 1467348"/>
                  <a:gd name="connsiteX345" fmla="*/ 779610 w 2163422"/>
                  <a:gd name="connsiteY345" fmla="*/ 1384371 h 1467348"/>
                  <a:gd name="connsiteX346" fmla="*/ 781776 w 2163422"/>
                  <a:gd name="connsiteY346" fmla="*/ 1365493 h 1467348"/>
                  <a:gd name="connsiteX347" fmla="*/ 783942 w 2163422"/>
                  <a:gd name="connsiteY347" fmla="*/ 1394047 h 1467348"/>
                  <a:gd name="connsiteX348" fmla="*/ 786108 w 2163422"/>
                  <a:gd name="connsiteY348" fmla="*/ 1388353 h 1467348"/>
                  <a:gd name="connsiteX349" fmla="*/ 788273 w 2163422"/>
                  <a:gd name="connsiteY349" fmla="*/ 1385670 h 1467348"/>
                  <a:gd name="connsiteX350" fmla="*/ 790439 w 2163422"/>
                  <a:gd name="connsiteY350" fmla="*/ 1373324 h 1467348"/>
                  <a:gd name="connsiteX351" fmla="*/ 792605 w 2163422"/>
                  <a:gd name="connsiteY351" fmla="*/ 1393374 h 1467348"/>
                  <a:gd name="connsiteX352" fmla="*/ 794770 w 2163422"/>
                  <a:gd name="connsiteY352" fmla="*/ 1372305 h 1467348"/>
                  <a:gd name="connsiteX353" fmla="*/ 796936 w 2163422"/>
                  <a:gd name="connsiteY353" fmla="*/ 1389092 h 1467348"/>
                  <a:gd name="connsiteX354" fmla="*/ 799102 w 2163422"/>
                  <a:gd name="connsiteY354" fmla="*/ 1373603 h 1467348"/>
                  <a:gd name="connsiteX355" fmla="*/ 801268 w 2163422"/>
                  <a:gd name="connsiteY355" fmla="*/ 1392921 h 1467348"/>
                  <a:gd name="connsiteX356" fmla="*/ 803433 w 2163422"/>
                  <a:gd name="connsiteY356" fmla="*/ 1383119 h 1467348"/>
                  <a:gd name="connsiteX357" fmla="*/ 805599 w 2163422"/>
                  <a:gd name="connsiteY357" fmla="*/ 1397576 h 1467348"/>
                  <a:gd name="connsiteX358" fmla="*/ 807765 w 2163422"/>
                  <a:gd name="connsiteY358" fmla="*/ 1397876 h 1467348"/>
                  <a:gd name="connsiteX359" fmla="*/ 809930 w 2163422"/>
                  <a:gd name="connsiteY359" fmla="*/ 1395152 h 1467348"/>
                  <a:gd name="connsiteX360" fmla="*/ 812096 w 2163422"/>
                  <a:gd name="connsiteY360" fmla="*/ 1367524 h 1467348"/>
                  <a:gd name="connsiteX361" fmla="*/ 814262 w 2163422"/>
                  <a:gd name="connsiteY361" fmla="*/ 1389252 h 1467348"/>
                  <a:gd name="connsiteX362" fmla="*/ 816428 w 2163422"/>
                  <a:gd name="connsiteY362" fmla="*/ 1391856 h 1467348"/>
                  <a:gd name="connsiteX363" fmla="*/ 818593 w 2163422"/>
                  <a:gd name="connsiteY363" fmla="*/ 1396304 h 1467348"/>
                  <a:gd name="connsiteX364" fmla="*/ 820759 w 2163422"/>
                  <a:gd name="connsiteY364" fmla="*/ 1378045 h 1467348"/>
                  <a:gd name="connsiteX365" fmla="*/ 822925 w 2163422"/>
                  <a:gd name="connsiteY365" fmla="*/ 1389985 h 1467348"/>
                  <a:gd name="connsiteX366" fmla="*/ 825091 w 2163422"/>
                  <a:gd name="connsiteY366" fmla="*/ 1371712 h 1467348"/>
                  <a:gd name="connsiteX367" fmla="*/ 827256 w 2163422"/>
                  <a:gd name="connsiteY367" fmla="*/ 1400845 h 1467348"/>
                  <a:gd name="connsiteX368" fmla="*/ 829422 w 2163422"/>
                  <a:gd name="connsiteY368" fmla="*/ 1356184 h 1467348"/>
                  <a:gd name="connsiteX369" fmla="*/ 831588 w 2163422"/>
                  <a:gd name="connsiteY369" fmla="*/ 1398441 h 1467348"/>
                  <a:gd name="connsiteX370" fmla="*/ 833753 w 2163422"/>
                  <a:gd name="connsiteY370" fmla="*/ 1392242 h 1467348"/>
                  <a:gd name="connsiteX371" fmla="*/ 838085 w 2163422"/>
                  <a:gd name="connsiteY371" fmla="*/ 1403342 h 1467348"/>
                  <a:gd name="connsiteX372" fmla="*/ 840251 w 2163422"/>
                  <a:gd name="connsiteY372" fmla="*/ 1402856 h 1467348"/>
                  <a:gd name="connsiteX373" fmla="*/ 842416 w 2163422"/>
                  <a:gd name="connsiteY373" fmla="*/ 1396244 h 1467348"/>
                  <a:gd name="connsiteX374" fmla="*/ 844582 w 2163422"/>
                  <a:gd name="connsiteY374" fmla="*/ 1402031 h 1467348"/>
                  <a:gd name="connsiteX375" fmla="*/ 846748 w 2163422"/>
                  <a:gd name="connsiteY375" fmla="*/ 1373783 h 1467348"/>
                  <a:gd name="connsiteX376" fmla="*/ 848914 w 2163422"/>
                  <a:gd name="connsiteY376" fmla="*/ 1402057 h 1467348"/>
                  <a:gd name="connsiteX377" fmla="*/ 851079 w 2163422"/>
                  <a:gd name="connsiteY377" fmla="*/ 1389418 h 1467348"/>
                  <a:gd name="connsiteX378" fmla="*/ 853245 w 2163422"/>
                  <a:gd name="connsiteY378" fmla="*/ 1401784 h 1467348"/>
                  <a:gd name="connsiteX379" fmla="*/ 855411 w 2163422"/>
                  <a:gd name="connsiteY379" fmla="*/ 1392282 h 1467348"/>
                  <a:gd name="connsiteX380" fmla="*/ 857576 w 2163422"/>
                  <a:gd name="connsiteY380" fmla="*/ 1397243 h 1467348"/>
                  <a:gd name="connsiteX381" fmla="*/ 859742 w 2163422"/>
                  <a:gd name="connsiteY381" fmla="*/ 1391283 h 1467348"/>
                  <a:gd name="connsiteX382" fmla="*/ 861908 w 2163422"/>
                  <a:gd name="connsiteY382" fmla="*/ 1403689 h 1467348"/>
                  <a:gd name="connsiteX383" fmla="*/ 864074 w 2163422"/>
                  <a:gd name="connsiteY383" fmla="*/ 1389026 h 1467348"/>
                  <a:gd name="connsiteX384" fmla="*/ 866239 w 2163422"/>
                  <a:gd name="connsiteY384" fmla="*/ 1403110 h 1467348"/>
                  <a:gd name="connsiteX385" fmla="*/ 868405 w 2163422"/>
                  <a:gd name="connsiteY385" fmla="*/ 1399467 h 1467348"/>
                  <a:gd name="connsiteX386" fmla="*/ 870571 w 2163422"/>
                  <a:gd name="connsiteY386" fmla="*/ 1400652 h 1467348"/>
                  <a:gd name="connsiteX387" fmla="*/ 872730 w 2163422"/>
                  <a:gd name="connsiteY387" fmla="*/ 1354952 h 1467348"/>
                  <a:gd name="connsiteX388" fmla="*/ 874896 w 2163422"/>
                  <a:gd name="connsiteY388" fmla="*/ 1388926 h 1467348"/>
                  <a:gd name="connsiteX389" fmla="*/ 877061 w 2163422"/>
                  <a:gd name="connsiteY389" fmla="*/ 1390677 h 1467348"/>
                  <a:gd name="connsiteX390" fmla="*/ 879227 w 2163422"/>
                  <a:gd name="connsiteY390" fmla="*/ 1401844 h 1467348"/>
                  <a:gd name="connsiteX391" fmla="*/ 881393 w 2163422"/>
                  <a:gd name="connsiteY391" fmla="*/ 1387101 h 1467348"/>
                  <a:gd name="connsiteX392" fmla="*/ 883558 w 2163422"/>
                  <a:gd name="connsiteY392" fmla="*/ 1404148 h 1467348"/>
                  <a:gd name="connsiteX393" fmla="*/ 885724 w 2163422"/>
                  <a:gd name="connsiteY393" fmla="*/ 1392149 h 1467348"/>
                  <a:gd name="connsiteX394" fmla="*/ 887890 w 2163422"/>
                  <a:gd name="connsiteY394" fmla="*/ 1399507 h 1467348"/>
                  <a:gd name="connsiteX395" fmla="*/ 890056 w 2163422"/>
                  <a:gd name="connsiteY395" fmla="*/ 1399926 h 1467348"/>
                  <a:gd name="connsiteX396" fmla="*/ 892221 w 2163422"/>
                  <a:gd name="connsiteY396" fmla="*/ 1404188 h 1467348"/>
                  <a:gd name="connsiteX397" fmla="*/ 894387 w 2163422"/>
                  <a:gd name="connsiteY397" fmla="*/ 1387467 h 1467348"/>
                  <a:gd name="connsiteX398" fmla="*/ 898719 w 2163422"/>
                  <a:gd name="connsiteY398" fmla="*/ 1390271 h 1467348"/>
                  <a:gd name="connsiteX399" fmla="*/ 900884 w 2163422"/>
                  <a:gd name="connsiteY399" fmla="*/ 1404581 h 1467348"/>
                  <a:gd name="connsiteX400" fmla="*/ 903050 w 2163422"/>
                  <a:gd name="connsiteY400" fmla="*/ 1389991 h 1467348"/>
                  <a:gd name="connsiteX401" fmla="*/ 905216 w 2163422"/>
                  <a:gd name="connsiteY401" fmla="*/ 1405413 h 1467348"/>
                  <a:gd name="connsiteX402" fmla="*/ 907381 w 2163422"/>
                  <a:gd name="connsiteY402" fmla="*/ 1392102 h 1467348"/>
                  <a:gd name="connsiteX403" fmla="*/ 909547 w 2163422"/>
                  <a:gd name="connsiteY403" fmla="*/ 1405613 h 1467348"/>
                  <a:gd name="connsiteX404" fmla="*/ 911713 w 2163422"/>
                  <a:gd name="connsiteY404" fmla="*/ 1395318 h 1467348"/>
                  <a:gd name="connsiteX405" fmla="*/ 913879 w 2163422"/>
                  <a:gd name="connsiteY405" fmla="*/ 1407298 h 1467348"/>
                  <a:gd name="connsiteX406" fmla="*/ 916044 w 2163422"/>
                  <a:gd name="connsiteY406" fmla="*/ 1402943 h 1467348"/>
                  <a:gd name="connsiteX407" fmla="*/ 920376 w 2163422"/>
                  <a:gd name="connsiteY407" fmla="*/ 1407777 h 1467348"/>
                  <a:gd name="connsiteX408" fmla="*/ 922542 w 2163422"/>
                  <a:gd name="connsiteY408" fmla="*/ 1407385 h 1467348"/>
                  <a:gd name="connsiteX409" fmla="*/ 924707 w 2163422"/>
                  <a:gd name="connsiteY409" fmla="*/ 1403010 h 1467348"/>
                  <a:gd name="connsiteX410" fmla="*/ 926873 w 2163422"/>
                  <a:gd name="connsiteY410" fmla="*/ 1407151 h 1467348"/>
                  <a:gd name="connsiteX411" fmla="*/ 929039 w 2163422"/>
                  <a:gd name="connsiteY411" fmla="*/ 1375874 h 1467348"/>
                  <a:gd name="connsiteX412" fmla="*/ 931205 w 2163422"/>
                  <a:gd name="connsiteY412" fmla="*/ 1390238 h 1467348"/>
                  <a:gd name="connsiteX413" fmla="*/ 933370 w 2163422"/>
                  <a:gd name="connsiteY413" fmla="*/ 1410201 h 1467348"/>
                  <a:gd name="connsiteX414" fmla="*/ 935536 w 2163422"/>
                  <a:gd name="connsiteY414" fmla="*/ 1401858 h 1467348"/>
                  <a:gd name="connsiteX415" fmla="*/ 937702 w 2163422"/>
                  <a:gd name="connsiteY415" fmla="*/ 1388619 h 1467348"/>
                  <a:gd name="connsiteX416" fmla="*/ 939867 w 2163422"/>
                  <a:gd name="connsiteY416" fmla="*/ 1410654 h 1467348"/>
                  <a:gd name="connsiteX417" fmla="*/ 942033 w 2163422"/>
                  <a:gd name="connsiteY417" fmla="*/ 1396211 h 1467348"/>
                  <a:gd name="connsiteX418" fmla="*/ 944199 w 2163422"/>
                  <a:gd name="connsiteY418" fmla="*/ 1404348 h 1467348"/>
                  <a:gd name="connsiteX419" fmla="*/ 946365 w 2163422"/>
                  <a:gd name="connsiteY419" fmla="*/ 1380076 h 1467348"/>
                  <a:gd name="connsiteX420" fmla="*/ 948530 w 2163422"/>
                  <a:gd name="connsiteY420" fmla="*/ 1408976 h 1467348"/>
                  <a:gd name="connsiteX421" fmla="*/ 950696 w 2163422"/>
                  <a:gd name="connsiteY421" fmla="*/ 1387467 h 1467348"/>
                  <a:gd name="connsiteX422" fmla="*/ 952862 w 2163422"/>
                  <a:gd name="connsiteY422" fmla="*/ 1408157 h 1467348"/>
                  <a:gd name="connsiteX423" fmla="*/ 955028 w 2163422"/>
                  <a:gd name="connsiteY423" fmla="*/ 1406073 h 1467348"/>
                  <a:gd name="connsiteX424" fmla="*/ 957193 w 2163422"/>
                  <a:gd name="connsiteY424" fmla="*/ 1406492 h 1467348"/>
                  <a:gd name="connsiteX425" fmla="*/ 959359 w 2163422"/>
                  <a:gd name="connsiteY425" fmla="*/ 1405167 h 1467348"/>
                  <a:gd name="connsiteX426" fmla="*/ 961525 w 2163422"/>
                  <a:gd name="connsiteY426" fmla="*/ 1402856 h 1467348"/>
                  <a:gd name="connsiteX427" fmla="*/ 963690 w 2163422"/>
                  <a:gd name="connsiteY427" fmla="*/ 1379124 h 1467348"/>
                  <a:gd name="connsiteX428" fmla="*/ 965856 w 2163422"/>
                  <a:gd name="connsiteY428" fmla="*/ 1407518 h 1467348"/>
                  <a:gd name="connsiteX429" fmla="*/ 968022 w 2163422"/>
                  <a:gd name="connsiteY429" fmla="*/ 1396970 h 1467348"/>
                  <a:gd name="connsiteX430" fmla="*/ 970188 w 2163422"/>
                  <a:gd name="connsiteY430" fmla="*/ 1406639 h 1467348"/>
                  <a:gd name="connsiteX431" fmla="*/ 972353 w 2163422"/>
                  <a:gd name="connsiteY431" fmla="*/ 1380083 h 1467348"/>
                  <a:gd name="connsiteX432" fmla="*/ 974519 w 2163422"/>
                  <a:gd name="connsiteY432" fmla="*/ 1405547 h 1467348"/>
                  <a:gd name="connsiteX433" fmla="*/ 976678 w 2163422"/>
                  <a:gd name="connsiteY433" fmla="*/ 1406326 h 1467348"/>
                  <a:gd name="connsiteX434" fmla="*/ 978844 w 2163422"/>
                  <a:gd name="connsiteY434" fmla="*/ 1406159 h 1467348"/>
                  <a:gd name="connsiteX435" fmla="*/ 981010 w 2163422"/>
                  <a:gd name="connsiteY435" fmla="*/ 1401099 h 1467348"/>
                  <a:gd name="connsiteX436" fmla="*/ 983175 w 2163422"/>
                  <a:gd name="connsiteY436" fmla="*/ 1407544 h 1467348"/>
                  <a:gd name="connsiteX437" fmla="*/ 985341 w 2163422"/>
                  <a:gd name="connsiteY437" fmla="*/ 1405660 h 1467348"/>
                  <a:gd name="connsiteX438" fmla="*/ 989673 w 2163422"/>
                  <a:gd name="connsiteY438" fmla="*/ 1409955 h 1467348"/>
                  <a:gd name="connsiteX439" fmla="*/ 991838 w 2163422"/>
                  <a:gd name="connsiteY439" fmla="*/ 1408676 h 1467348"/>
                  <a:gd name="connsiteX440" fmla="*/ 994004 w 2163422"/>
                  <a:gd name="connsiteY440" fmla="*/ 1378005 h 1467348"/>
                  <a:gd name="connsiteX441" fmla="*/ 996170 w 2163422"/>
                  <a:gd name="connsiteY441" fmla="*/ 1411167 h 1467348"/>
                  <a:gd name="connsiteX442" fmla="*/ 998335 w 2163422"/>
                  <a:gd name="connsiteY442" fmla="*/ 1403469 h 1467348"/>
                  <a:gd name="connsiteX443" fmla="*/ 1000501 w 2163422"/>
                  <a:gd name="connsiteY443" fmla="*/ 1410188 h 1467348"/>
                  <a:gd name="connsiteX444" fmla="*/ 1002667 w 2163422"/>
                  <a:gd name="connsiteY444" fmla="*/ 1402890 h 1467348"/>
                  <a:gd name="connsiteX445" fmla="*/ 1004833 w 2163422"/>
                  <a:gd name="connsiteY445" fmla="*/ 1407171 h 1467348"/>
                  <a:gd name="connsiteX446" fmla="*/ 1006998 w 2163422"/>
                  <a:gd name="connsiteY446" fmla="*/ 1397203 h 1467348"/>
                  <a:gd name="connsiteX447" fmla="*/ 1009164 w 2163422"/>
                  <a:gd name="connsiteY447" fmla="*/ 1406559 h 1467348"/>
                  <a:gd name="connsiteX448" fmla="*/ 1011330 w 2163422"/>
                  <a:gd name="connsiteY448" fmla="*/ 1395338 h 1467348"/>
                  <a:gd name="connsiteX449" fmla="*/ 1013495 w 2163422"/>
                  <a:gd name="connsiteY449" fmla="*/ 1403442 h 1467348"/>
                  <a:gd name="connsiteX450" fmla="*/ 1015661 w 2163422"/>
                  <a:gd name="connsiteY450" fmla="*/ 1382893 h 1467348"/>
                  <a:gd name="connsiteX451" fmla="*/ 1017827 w 2163422"/>
                  <a:gd name="connsiteY451" fmla="*/ 1407910 h 1467348"/>
                  <a:gd name="connsiteX452" fmla="*/ 1019993 w 2163422"/>
                  <a:gd name="connsiteY452" fmla="*/ 1403789 h 1467348"/>
                  <a:gd name="connsiteX453" fmla="*/ 1022158 w 2163422"/>
                  <a:gd name="connsiteY453" fmla="*/ 1405733 h 1467348"/>
                  <a:gd name="connsiteX454" fmla="*/ 1024324 w 2163422"/>
                  <a:gd name="connsiteY454" fmla="*/ 1398182 h 1467348"/>
                  <a:gd name="connsiteX455" fmla="*/ 1026490 w 2163422"/>
                  <a:gd name="connsiteY455" fmla="*/ 1405953 h 1467348"/>
                  <a:gd name="connsiteX456" fmla="*/ 1028656 w 2163422"/>
                  <a:gd name="connsiteY456" fmla="*/ 1391503 h 1467348"/>
                  <a:gd name="connsiteX457" fmla="*/ 1032987 w 2163422"/>
                  <a:gd name="connsiteY457" fmla="*/ 1413371 h 1467348"/>
                  <a:gd name="connsiteX458" fmla="*/ 1035153 w 2163422"/>
                  <a:gd name="connsiteY458" fmla="*/ 1413637 h 1467348"/>
                  <a:gd name="connsiteX459" fmla="*/ 1037318 w 2163422"/>
                  <a:gd name="connsiteY459" fmla="*/ 1402310 h 1467348"/>
                  <a:gd name="connsiteX460" fmla="*/ 1039484 w 2163422"/>
                  <a:gd name="connsiteY460" fmla="*/ 1412226 h 1467348"/>
                  <a:gd name="connsiteX461" fmla="*/ 1041650 w 2163422"/>
                  <a:gd name="connsiteY461" fmla="*/ 1402024 h 1467348"/>
                  <a:gd name="connsiteX462" fmla="*/ 1043816 w 2163422"/>
                  <a:gd name="connsiteY462" fmla="*/ 1407744 h 1467348"/>
                  <a:gd name="connsiteX463" fmla="*/ 1045981 w 2163422"/>
                  <a:gd name="connsiteY463" fmla="*/ 1385170 h 1467348"/>
                  <a:gd name="connsiteX464" fmla="*/ 1048147 w 2163422"/>
                  <a:gd name="connsiteY464" fmla="*/ 1408510 h 1467348"/>
                  <a:gd name="connsiteX465" fmla="*/ 1050313 w 2163422"/>
                  <a:gd name="connsiteY465" fmla="*/ 1376127 h 1467348"/>
                  <a:gd name="connsiteX466" fmla="*/ 1052479 w 2163422"/>
                  <a:gd name="connsiteY466" fmla="*/ 1402943 h 1467348"/>
                  <a:gd name="connsiteX467" fmla="*/ 1056810 w 2163422"/>
                  <a:gd name="connsiteY467" fmla="*/ 1402330 h 1467348"/>
                  <a:gd name="connsiteX468" fmla="*/ 1058976 w 2163422"/>
                  <a:gd name="connsiteY468" fmla="*/ 1413211 h 1467348"/>
                  <a:gd name="connsiteX469" fmla="*/ 1061141 w 2163422"/>
                  <a:gd name="connsiteY469" fmla="*/ 1410761 h 1467348"/>
                  <a:gd name="connsiteX470" fmla="*/ 1063307 w 2163422"/>
                  <a:gd name="connsiteY470" fmla="*/ 1400512 h 1467348"/>
                  <a:gd name="connsiteX471" fmla="*/ 1065473 w 2163422"/>
                  <a:gd name="connsiteY471" fmla="*/ 1411460 h 1467348"/>
                  <a:gd name="connsiteX472" fmla="*/ 1067639 w 2163422"/>
                  <a:gd name="connsiteY472" fmla="*/ 1407717 h 1467348"/>
                  <a:gd name="connsiteX473" fmla="*/ 1069804 w 2163422"/>
                  <a:gd name="connsiteY473" fmla="*/ 1408663 h 1467348"/>
                  <a:gd name="connsiteX474" fmla="*/ 1071970 w 2163422"/>
                  <a:gd name="connsiteY474" fmla="*/ 1385057 h 1467348"/>
                  <a:gd name="connsiteX475" fmla="*/ 1074136 w 2163422"/>
                  <a:gd name="connsiteY475" fmla="*/ 1409103 h 1467348"/>
                  <a:gd name="connsiteX476" fmla="*/ 1076302 w 2163422"/>
                  <a:gd name="connsiteY476" fmla="*/ 1380895 h 1467348"/>
                  <a:gd name="connsiteX477" fmla="*/ 1078467 w 2163422"/>
                  <a:gd name="connsiteY477" fmla="*/ 1413877 h 1467348"/>
                  <a:gd name="connsiteX478" fmla="*/ 1080633 w 2163422"/>
                  <a:gd name="connsiteY478" fmla="*/ 1403116 h 1467348"/>
                  <a:gd name="connsiteX479" fmla="*/ 1082792 w 2163422"/>
                  <a:gd name="connsiteY479" fmla="*/ 1414743 h 1467348"/>
                  <a:gd name="connsiteX480" fmla="*/ 1084958 w 2163422"/>
                  <a:gd name="connsiteY480" fmla="*/ 1399667 h 1467348"/>
                  <a:gd name="connsiteX481" fmla="*/ 1087124 w 2163422"/>
                  <a:gd name="connsiteY481" fmla="*/ 1413691 h 1467348"/>
                  <a:gd name="connsiteX482" fmla="*/ 1089289 w 2163422"/>
                  <a:gd name="connsiteY482" fmla="*/ 1413298 h 1467348"/>
                  <a:gd name="connsiteX483" fmla="*/ 1091455 w 2163422"/>
                  <a:gd name="connsiteY483" fmla="*/ 1416414 h 1467348"/>
                  <a:gd name="connsiteX484" fmla="*/ 1093621 w 2163422"/>
                  <a:gd name="connsiteY484" fmla="*/ 1406892 h 1467348"/>
                  <a:gd name="connsiteX485" fmla="*/ 1095786 w 2163422"/>
                  <a:gd name="connsiteY485" fmla="*/ 1411253 h 1467348"/>
                  <a:gd name="connsiteX486" fmla="*/ 1097952 w 2163422"/>
                  <a:gd name="connsiteY486" fmla="*/ 1381854 h 1467348"/>
                  <a:gd name="connsiteX487" fmla="*/ 1100118 w 2163422"/>
                  <a:gd name="connsiteY487" fmla="*/ 1412645 h 1467348"/>
                  <a:gd name="connsiteX488" fmla="*/ 1102284 w 2163422"/>
                  <a:gd name="connsiteY488" fmla="*/ 1384924 h 1467348"/>
                  <a:gd name="connsiteX489" fmla="*/ 1104449 w 2163422"/>
                  <a:gd name="connsiteY489" fmla="*/ 1410428 h 1467348"/>
                  <a:gd name="connsiteX490" fmla="*/ 1106615 w 2163422"/>
                  <a:gd name="connsiteY490" fmla="*/ 1410974 h 1467348"/>
                  <a:gd name="connsiteX491" fmla="*/ 1108781 w 2163422"/>
                  <a:gd name="connsiteY491" fmla="*/ 1418591 h 1467348"/>
                  <a:gd name="connsiteX492" fmla="*/ 1110947 w 2163422"/>
                  <a:gd name="connsiteY492" fmla="*/ 1379011 h 1467348"/>
                  <a:gd name="connsiteX493" fmla="*/ 1113112 w 2163422"/>
                  <a:gd name="connsiteY493" fmla="*/ 1412485 h 1467348"/>
                  <a:gd name="connsiteX494" fmla="*/ 1115278 w 2163422"/>
                  <a:gd name="connsiteY494" fmla="*/ 1390637 h 1467348"/>
                  <a:gd name="connsiteX495" fmla="*/ 1117444 w 2163422"/>
                  <a:gd name="connsiteY495" fmla="*/ 1416327 h 1467348"/>
                  <a:gd name="connsiteX496" fmla="*/ 1119609 w 2163422"/>
                  <a:gd name="connsiteY496" fmla="*/ 1397556 h 1467348"/>
                  <a:gd name="connsiteX497" fmla="*/ 1121775 w 2163422"/>
                  <a:gd name="connsiteY497" fmla="*/ 1411879 h 1467348"/>
                  <a:gd name="connsiteX498" fmla="*/ 1123941 w 2163422"/>
                  <a:gd name="connsiteY498" fmla="*/ 1418751 h 1467348"/>
                  <a:gd name="connsiteX499" fmla="*/ 1126107 w 2163422"/>
                  <a:gd name="connsiteY499" fmla="*/ 1412405 h 1467348"/>
                  <a:gd name="connsiteX500" fmla="*/ 1128272 w 2163422"/>
                  <a:gd name="connsiteY500" fmla="*/ 1418711 h 1467348"/>
                  <a:gd name="connsiteX501" fmla="*/ 1130438 w 2163422"/>
                  <a:gd name="connsiteY501" fmla="*/ 1413944 h 1467348"/>
                  <a:gd name="connsiteX502" fmla="*/ 1132604 w 2163422"/>
                  <a:gd name="connsiteY502" fmla="*/ 1415515 h 1467348"/>
                  <a:gd name="connsiteX503" fmla="*/ 1134769 w 2163422"/>
                  <a:gd name="connsiteY503" fmla="*/ 1421788 h 1467348"/>
                  <a:gd name="connsiteX504" fmla="*/ 1139101 w 2163422"/>
                  <a:gd name="connsiteY504" fmla="*/ 1416281 h 1467348"/>
                  <a:gd name="connsiteX505" fmla="*/ 1143432 w 2163422"/>
                  <a:gd name="connsiteY505" fmla="*/ 1417739 h 1467348"/>
                  <a:gd name="connsiteX506" fmla="*/ 1145598 w 2163422"/>
                  <a:gd name="connsiteY506" fmla="*/ 1423865 h 1467348"/>
                  <a:gd name="connsiteX507" fmla="*/ 1147764 w 2163422"/>
                  <a:gd name="connsiteY507" fmla="*/ 1415255 h 1467348"/>
                  <a:gd name="connsiteX508" fmla="*/ 1149930 w 2163422"/>
                  <a:gd name="connsiteY508" fmla="*/ 1425324 h 1467348"/>
                  <a:gd name="connsiteX509" fmla="*/ 1152095 w 2163422"/>
                  <a:gd name="connsiteY509" fmla="*/ 1422294 h 1467348"/>
                  <a:gd name="connsiteX510" fmla="*/ 1158593 w 2163422"/>
                  <a:gd name="connsiteY510" fmla="*/ 1427008 h 1467348"/>
                  <a:gd name="connsiteX511" fmla="*/ 1160758 w 2163422"/>
                  <a:gd name="connsiteY511" fmla="*/ 1423579 h 1467348"/>
                  <a:gd name="connsiteX512" fmla="*/ 1162924 w 2163422"/>
                  <a:gd name="connsiteY512" fmla="*/ 1424565 h 1467348"/>
                  <a:gd name="connsiteX513" fmla="*/ 1165090 w 2163422"/>
                  <a:gd name="connsiteY513" fmla="*/ 1434014 h 1467348"/>
                  <a:gd name="connsiteX514" fmla="*/ 1167255 w 2163422"/>
                  <a:gd name="connsiteY514" fmla="*/ 1434327 h 1467348"/>
                  <a:gd name="connsiteX515" fmla="*/ 1169421 w 2163422"/>
                  <a:gd name="connsiteY515" fmla="*/ 1424471 h 1467348"/>
                  <a:gd name="connsiteX516" fmla="*/ 1171587 w 2163422"/>
                  <a:gd name="connsiteY516" fmla="*/ 1435159 h 1467348"/>
                  <a:gd name="connsiteX517" fmla="*/ 1173753 w 2163422"/>
                  <a:gd name="connsiteY517" fmla="*/ 1426329 h 1467348"/>
                  <a:gd name="connsiteX518" fmla="*/ 1175918 w 2163422"/>
                  <a:gd name="connsiteY518" fmla="*/ 1434613 h 1467348"/>
                  <a:gd name="connsiteX519" fmla="*/ 1178084 w 2163422"/>
                  <a:gd name="connsiteY519" fmla="*/ 1433128 h 1467348"/>
                  <a:gd name="connsiteX520" fmla="*/ 1180250 w 2163422"/>
                  <a:gd name="connsiteY520" fmla="*/ 1436564 h 1467348"/>
                  <a:gd name="connsiteX521" fmla="*/ 1182416 w 2163422"/>
                  <a:gd name="connsiteY521" fmla="*/ 1425963 h 1467348"/>
                  <a:gd name="connsiteX522" fmla="*/ 1184581 w 2163422"/>
                  <a:gd name="connsiteY522" fmla="*/ 1435365 h 1467348"/>
                  <a:gd name="connsiteX523" fmla="*/ 1188906 w 2163422"/>
                  <a:gd name="connsiteY523" fmla="*/ 1433727 h 1467348"/>
                  <a:gd name="connsiteX524" fmla="*/ 1191072 w 2163422"/>
                  <a:gd name="connsiteY524" fmla="*/ 1435412 h 1467348"/>
                  <a:gd name="connsiteX525" fmla="*/ 1197569 w 2163422"/>
                  <a:gd name="connsiteY525" fmla="*/ 1434826 h 1467348"/>
                  <a:gd name="connsiteX526" fmla="*/ 1199735 w 2163422"/>
                  <a:gd name="connsiteY526" fmla="*/ 1432262 h 1467348"/>
                  <a:gd name="connsiteX527" fmla="*/ 1201900 w 2163422"/>
                  <a:gd name="connsiteY527" fmla="*/ 1435585 h 1467348"/>
                  <a:gd name="connsiteX528" fmla="*/ 1204066 w 2163422"/>
                  <a:gd name="connsiteY528" fmla="*/ 1432768 h 1467348"/>
                  <a:gd name="connsiteX529" fmla="*/ 1206232 w 2163422"/>
                  <a:gd name="connsiteY529" fmla="*/ 1436651 h 1467348"/>
                  <a:gd name="connsiteX530" fmla="*/ 1212729 w 2163422"/>
                  <a:gd name="connsiteY530" fmla="*/ 1432336 h 1467348"/>
                  <a:gd name="connsiteX531" fmla="*/ 1214895 w 2163422"/>
                  <a:gd name="connsiteY531" fmla="*/ 1436398 h 1467348"/>
                  <a:gd name="connsiteX532" fmla="*/ 1217061 w 2163422"/>
                  <a:gd name="connsiteY532" fmla="*/ 1429019 h 1467348"/>
                  <a:gd name="connsiteX533" fmla="*/ 1219226 w 2163422"/>
                  <a:gd name="connsiteY533" fmla="*/ 1435971 h 1467348"/>
                  <a:gd name="connsiteX534" fmla="*/ 1221392 w 2163422"/>
                  <a:gd name="connsiteY534" fmla="*/ 1430831 h 1467348"/>
                  <a:gd name="connsiteX535" fmla="*/ 1223558 w 2163422"/>
                  <a:gd name="connsiteY535" fmla="*/ 1436065 h 1467348"/>
                  <a:gd name="connsiteX536" fmla="*/ 1234386 w 2163422"/>
                  <a:gd name="connsiteY536" fmla="*/ 1434826 h 1467348"/>
                  <a:gd name="connsiteX537" fmla="*/ 1238718 w 2163422"/>
                  <a:gd name="connsiteY537" fmla="*/ 1437010 h 1467348"/>
                  <a:gd name="connsiteX538" fmla="*/ 1240883 w 2163422"/>
                  <a:gd name="connsiteY538" fmla="*/ 1437377 h 1467348"/>
                  <a:gd name="connsiteX539" fmla="*/ 1243049 w 2163422"/>
                  <a:gd name="connsiteY539" fmla="*/ 1440193 h 1467348"/>
                  <a:gd name="connsiteX540" fmla="*/ 1245215 w 2163422"/>
                  <a:gd name="connsiteY540" fmla="*/ 1439581 h 1467348"/>
                  <a:gd name="connsiteX541" fmla="*/ 1247381 w 2163422"/>
                  <a:gd name="connsiteY541" fmla="*/ 1436518 h 1467348"/>
                  <a:gd name="connsiteX542" fmla="*/ 1249546 w 2163422"/>
                  <a:gd name="connsiteY542" fmla="*/ 1438901 h 1467348"/>
                  <a:gd name="connsiteX543" fmla="*/ 1251712 w 2163422"/>
                  <a:gd name="connsiteY543" fmla="*/ 1432589 h 1467348"/>
                  <a:gd name="connsiteX544" fmla="*/ 1253878 w 2163422"/>
                  <a:gd name="connsiteY544" fmla="*/ 1438076 h 1467348"/>
                  <a:gd name="connsiteX545" fmla="*/ 1256044 w 2163422"/>
                  <a:gd name="connsiteY545" fmla="*/ 1434373 h 1467348"/>
                  <a:gd name="connsiteX546" fmla="*/ 1258209 w 2163422"/>
                  <a:gd name="connsiteY546" fmla="*/ 1437696 h 1467348"/>
                  <a:gd name="connsiteX547" fmla="*/ 1260375 w 2163422"/>
                  <a:gd name="connsiteY547" fmla="*/ 1433101 h 1467348"/>
                  <a:gd name="connsiteX548" fmla="*/ 1262541 w 2163422"/>
                  <a:gd name="connsiteY548" fmla="*/ 1436178 h 1467348"/>
                  <a:gd name="connsiteX549" fmla="*/ 1264706 w 2163422"/>
                  <a:gd name="connsiteY549" fmla="*/ 1442144 h 1467348"/>
                  <a:gd name="connsiteX550" fmla="*/ 1266872 w 2163422"/>
                  <a:gd name="connsiteY550" fmla="*/ 1440233 h 1467348"/>
                  <a:gd name="connsiteX551" fmla="*/ 1269038 w 2163422"/>
                  <a:gd name="connsiteY551" fmla="*/ 1443856 h 1467348"/>
                  <a:gd name="connsiteX552" fmla="*/ 1273369 w 2163422"/>
                  <a:gd name="connsiteY552" fmla="*/ 1442171 h 1467348"/>
                  <a:gd name="connsiteX553" fmla="*/ 1275535 w 2163422"/>
                  <a:gd name="connsiteY553" fmla="*/ 1445447 h 1467348"/>
                  <a:gd name="connsiteX554" fmla="*/ 1277701 w 2163422"/>
                  <a:gd name="connsiteY554" fmla="*/ 1442570 h 1467348"/>
                  <a:gd name="connsiteX555" fmla="*/ 1279867 w 2163422"/>
                  <a:gd name="connsiteY555" fmla="*/ 1444062 h 1467348"/>
                  <a:gd name="connsiteX556" fmla="*/ 1282032 w 2163422"/>
                  <a:gd name="connsiteY556" fmla="*/ 1434560 h 1467348"/>
                  <a:gd name="connsiteX557" fmla="*/ 1284198 w 2163422"/>
                  <a:gd name="connsiteY557" fmla="*/ 1444841 h 1467348"/>
                  <a:gd name="connsiteX558" fmla="*/ 1286364 w 2163422"/>
                  <a:gd name="connsiteY558" fmla="*/ 1440440 h 1467348"/>
                  <a:gd name="connsiteX559" fmla="*/ 1288530 w 2163422"/>
                  <a:gd name="connsiteY559" fmla="*/ 1444155 h 1467348"/>
                  <a:gd name="connsiteX560" fmla="*/ 1290695 w 2163422"/>
                  <a:gd name="connsiteY560" fmla="*/ 1435991 h 1467348"/>
                  <a:gd name="connsiteX561" fmla="*/ 1292854 w 2163422"/>
                  <a:gd name="connsiteY561" fmla="*/ 1441905 h 1467348"/>
                  <a:gd name="connsiteX562" fmla="*/ 1295020 w 2163422"/>
                  <a:gd name="connsiteY562" fmla="*/ 1437883 h 1467348"/>
                  <a:gd name="connsiteX563" fmla="*/ 1297186 w 2163422"/>
                  <a:gd name="connsiteY563" fmla="*/ 1442411 h 1467348"/>
                  <a:gd name="connsiteX564" fmla="*/ 1299351 w 2163422"/>
                  <a:gd name="connsiteY564" fmla="*/ 1441019 h 1467348"/>
                  <a:gd name="connsiteX565" fmla="*/ 1301517 w 2163422"/>
                  <a:gd name="connsiteY565" fmla="*/ 1445247 h 1467348"/>
                  <a:gd name="connsiteX566" fmla="*/ 1303683 w 2163422"/>
                  <a:gd name="connsiteY566" fmla="*/ 1438662 h 1467348"/>
                  <a:gd name="connsiteX567" fmla="*/ 1305849 w 2163422"/>
                  <a:gd name="connsiteY567" fmla="*/ 1445527 h 1467348"/>
                  <a:gd name="connsiteX568" fmla="*/ 1308014 w 2163422"/>
                  <a:gd name="connsiteY568" fmla="*/ 1444835 h 1467348"/>
                  <a:gd name="connsiteX569" fmla="*/ 1310180 w 2163422"/>
                  <a:gd name="connsiteY569" fmla="*/ 1445514 h 1467348"/>
                  <a:gd name="connsiteX570" fmla="*/ 1312346 w 2163422"/>
                  <a:gd name="connsiteY570" fmla="*/ 1441418 h 1467348"/>
                  <a:gd name="connsiteX571" fmla="*/ 1314512 w 2163422"/>
                  <a:gd name="connsiteY571" fmla="*/ 1445114 h 1467348"/>
                  <a:gd name="connsiteX572" fmla="*/ 1316677 w 2163422"/>
                  <a:gd name="connsiteY572" fmla="*/ 1441279 h 1467348"/>
                  <a:gd name="connsiteX573" fmla="*/ 1318843 w 2163422"/>
                  <a:gd name="connsiteY573" fmla="*/ 1445627 h 1467348"/>
                  <a:gd name="connsiteX574" fmla="*/ 1321009 w 2163422"/>
                  <a:gd name="connsiteY574" fmla="*/ 1439341 h 1467348"/>
                  <a:gd name="connsiteX575" fmla="*/ 1323174 w 2163422"/>
                  <a:gd name="connsiteY575" fmla="*/ 1445414 h 1467348"/>
                  <a:gd name="connsiteX576" fmla="*/ 1325340 w 2163422"/>
                  <a:gd name="connsiteY576" fmla="*/ 1443682 h 1467348"/>
                  <a:gd name="connsiteX577" fmla="*/ 1327506 w 2163422"/>
                  <a:gd name="connsiteY577" fmla="*/ 1446692 h 1467348"/>
                  <a:gd name="connsiteX578" fmla="*/ 1331837 w 2163422"/>
                  <a:gd name="connsiteY578" fmla="*/ 1442930 h 1467348"/>
                  <a:gd name="connsiteX579" fmla="*/ 1334003 w 2163422"/>
                  <a:gd name="connsiteY579" fmla="*/ 1443150 h 1467348"/>
                  <a:gd name="connsiteX580" fmla="*/ 1336169 w 2163422"/>
                  <a:gd name="connsiteY580" fmla="*/ 1446333 h 1467348"/>
                  <a:gd name="connsiteX581" fmla="*/ 1338335 w 2163422"/>
                  <a:gd name="connsiteY581" fmla="*/ 1439148 h 1467348"/>
                  <a:gd name="connsiteX582" fmla="*/ 1340500 w 2163422"/>
                  <a:gd name="connsiteY582" fmla="*/ 1445267 h 1467348"/>
                  <a:gd name="connsiteX583" fmla="*/ 1342666 w 2163422"/>
                  <a:gd name="connsiteY583" fmla="*/ 1440300 h 1467348"/>
                  <a:gd name="connsiteX584" fmla="*/ 1344832 w 2163422"/>
                  <a:gd name="connsiteY584" fmla="*/ 1446213 h 1467348"/>
                  <a:gd name="connsiteX585" fmla="*/ 1346997 w 2163422"/>
                  <a:gd name="connsiteY585" fmla="*/ 1441731 h 1467348"/>
                  <a:gd name="connsiteX586" fmla="*/ 1349163 w 2163422"/>
                  <a:gd name="connsiteY586" fmla="*/ 1445667 h 1467348"/>
                  <a:gd name="connsiteX587" fmla="*/ 1351329 w 2163422"/>
                  <a:gd name="connsiteY587" fmla="*/ 1441399 h 1467348"/>
                  <a:gd name="connsiteX588" fmla="*/ 1353495 w 2163422"/>
                  <a:gd name="connsiteY588" fmla="*/ 1444195 h 1467348"/>
                  <a:gd name="connsiteX589" fmla="*/ 1355660 w 2163422"/>
                  <a:gd name="connsiteY589" fmla="*/ 1443882 h 1467348"/>
                  <a:gd name="connsiteX590" fmla="*/ 1357826 w 2163422"/>
                  <a:gd name="connsiteY590" fmla="*/ 1446646 h 1467348"/>
                  <a:gd name="connsiteX591" fmla="*/ 1362157 w 2163422"/>
                  <a:gd name="connsiteY591" fmla="*/ 1445008 h 1467348"/>
                  <a:gd name="connsiteX592" fmla="*/ 1364323 w 2163422"/>
                  <a:gd name="connsiteY592" fmla="*/ 1447898 h 1467348"/>
                  <a:gd name="connsiteX593" fmla="*/ 1370820 w 2163422"/>
                  <a:gd name="connsiteY593" fmla="*/ 1447638 h 1467348"/>
                  <a:gd name="connsiteX594" fmla="*/ 1372986 w 2163422"/>
                  <a:gd name="connsiteY594" fmla="*/ 1443303 h 1467348"/>
                  <a:gd name="connsiteX595" fmla="*/ 1375152 w 2163422"/>
                  <a:gd name="connsiteY595" fmla="*/ 1447711 h 1467348"/>
                  <a:gd name="connsiteX596" fmla="*/ 1377318 w 2163422"/>
                  <a:gd name="connsiteY596" fmla="*/ 1444448 h 1467348"/>
                  <a:gd name="connsiteX597" fmla="*/ 1379483 w 2163422"/>
                  <a:gd name="connsiteY597" fmla="*/ 1447678 h 1467348"/>
                  <a:gd name="connsiteX598" fmla="*/ 1381649 w 2163422"/>
                  <a:gd name="connsiteY598" fmla="*/ 1445560 h 1467348"/>
                  <a:gd name="connsiteX599" fmla="*/ 1383815 w 2163422"/>
                  <a:gd name="connsiteY599" fmla="*/ 1445347 h 1467348"/>
                  <a:gd name="connsiteX600" fmla="*/ 1385981 w 2163422"/>
                  <a:gd name="connsiteY600" fmla="*/ 1448244 h 1467348"/>
                  <a:gd name="connsiteX601" fmla="*/ 1390312 w 2163422"/>
                  <a:gd name="connsiteY601" fmla="*/ 1446912 h 1467348"/>
                  <a:gd name="connsiteX602" fmla="*/ 1392478 w 2163422"/>
                  <a:gd name="connsiteY602" fmla="*/ 1446925 h 1467348"/>
                  <a:gd name="connsiteX603" fmla="*/ 1394643 w 2163422"/>
                  <a:gd name="connsiteY603" fmla="*/ 1442644 h 1467348"/>
                  <a:gd name="connsiteX604" fmla="*/ 1396809 w 2163422"/>
                  <a:gd name="connsiteY604" fmla="*/ 1446786 h 1467348"/>
                  <a:gd name="connsiteX605" fmla="*/ 1401134 w 2163422"/>
                  <a:gd name="connsiteY605" fmla="*/ 1449782 h 1467348"/>
                  <a:gd name="connsiteX606" fmla="*/ 1405465 w 2163422"/>
                  <a:gd name="connsiteY606" fmla="*/ 1448484 h 1467348"/>
                  <a:gd name="connsiteX607" fmla="*/ 1407631 w 2163422"/>
                  <a:gd name="connsiteY607" fmla="*/ 1446453 h 1467348"/>
                  <a:gd name="connsiteX608" fmla="*/ 1409797 w 2163422"/>
                  <a:gd name="connsiteY608" fmla="*/ 1448297 h 1467348"/>
                  <a:gd name="connsiteX609" fmla="*/ 1411963 w 2163422"/>
                  <a:gd name="connsiteY609" fmla="*/ 1444455 h 1467348"/>
                  <a:gd name="connsiteX610" fmla="*/ 1414128 w 2163422"/>
                  <a:gd name="connsiteY610" fmla="*/ 1448657 h 1467348"/>
                  <a:gd name="connsiteX611" fmla="*/ 1418460 w 2163422"/>
                  <a:gd name="connsiteY611" fmla="*/ 1448537 h 1467348"/>
                  <a:gd name="connsiteX612" fmla="*/ 1420626 w 2163422"/>
                  <a:gd name="connsiteY612" fmla="*/ 1444688 h 1467348"/>
                  <a:gd name="connsiteX613" fmla="*/ 1424957 w 2163422"/>
                  <a:gd name="connsiteY613" fmla="*/ 1448410 h 1467348"/>
                  <a:gd name="connsiteX614" fmla="*/ 1427123 w 2163422"/>
                  <a:gd name="connsiteY614" fmla="*/ 1448450 h 1467348"/>
                  <a:gd name="connsiteX615" fmla="*/ 1429288 w 2163422"/>
                  <a:gd name="connsiteY615" fmla="*/ 1449842 h 1467348"/>
                  <a:gd name="connsiteX616" fmla="*/ 1431454 w 2163422"/>
                  <a:gd name="connsiteY616" fmla="*/ 1449363 h 1467348"/>
                  <a:gd name="connsiteX617" fmla="*/ 1433620 w 2163422"/>
                  <a:gd name="connsiteY617" fmla="*/ 1443929 h 1467348"/>
                  <a:gd name="connsiteX618" fmla="*/ 1435786 w 2163422"/>
                  <a:gd name="connsiteY618" fmla="*/ 1448111 h 1467348"/>
                  <a:gd name="connsiteX619" fmla="*/ 1437951 w 2163422"/>
                  <a:gd name="connsiteY619" fmla="*/ 1445953 h 1467348"/>
                  <a:gd name="connsiteX620" fmla="*/ 1440117 w 2163422"/>
                  <a:gd name="connsiteY620" fmla="*/ 1449815 h 1467348"/>
                  <a:gd name="connsiteX621" fmla="*/ 1442283 w 2163422"/>
                  <a:gd name="connsiteY621" fmla="*/ 1444661 h 1467348"/>
                  <a:gd name="connsiteX622" fmla="*/ 1444448 w 2163422"/>
                  <a:gd name="connsiteY622" fmla="*/ 1450461 h 1467348"/>
                  <a:gd name="connsiteX623" fmla="*/ 1446614 w 2163422"/>
                  <a:gd name="connsiteY623" fmla="*/ 1442431 h 1467348"/>
                  <a:gd name="connsiteX624" fmla="*/ 1448780 w 2163422"/>
                  <a:gd name="connsiteY624" fmla="*/ 1450521 h 1467348"/>
                  <a:gd name="connsiteX625" fmla="*/ 1450946 w 2163422"/>
                  <a:gd name="connsiteY625" fmla="*/ 1444282 h 1467348"/>
                  <a:gd name="connsiteX626" fmla="*/ 1453111 w 2163422"/>
                  <a:gd name="connsiteY626" fmla="*/ 1447385 h 1467348"/>
                  <a:gd name="connsiteX627" fmla="*/ 1455277 w 2163422"/>
                  <a:gd name="connsiteY627" fmla="*/ 1447705 h 1467348"/>
                  <a:gd name="connsiteX628" fmla="*/ 1457443 w 2163422"/>
                  <a:gd name="connsiteY628" fmla="*/ 1450162 h 1467348"/>
                  <a:gd name="connsiteX629" fmla="*/ 1459608 w 2163422"/>
                  <a:gd name="connsiteY629" fmla="*/ 1449129 h 1467348"/>
                  <a:gd name="connsiteX630" fmla="*/ 1461774 w 2163422"/>
                  <a:gd name="connsiteY630" fmla="*/ 1450967 h 1467348"/>
                  <a:gd name="connsiteX631" fmla="*/ 1463940 w 2163422"/>
                  <a:gd name="connsiteY631" fmla="*/ 1446692 h 1467348"/>
                  <a:gd name="connsiteX632" fmla="*/ 1466106 w 2163422"/>
                  <a:gd name="connsiteY632" fmla="*/ 1450415 h 1467348"/>
                  <a:gd name="connsiteX633" fmla="*/ 1468271 w 2163422"/>
                  <a:gd name="connsiteY633" fmla="*/ 1448297 h 1467348"/>
                  <a:gd name="connsiteX634" fmla="*/ 1470437 w 2163422"/>
                  <a:gd name="connsiteY634" fmla="*/ 1450834 h 1467348"/>
                  <a:gd name="connsiteX635" fmla="*/ 1472603 w 2163422"/>
                  <a:gd name="connsiteY635" fmla="*/ 1448370 h 1467348"/>
                  <a:gd name="connsiteX636" fmla="*/ 1474769 w 2163422"/>
                  <a:gd name="connsiteY636" fmla="*/ 1450355 h 1467348"/>
                  <a:gd name="connsiteX637" fmla="*/ 1476934 w 2163422"/>
                  <a:gd name="connsiteY637" fmla="*/ 1442524 h 1467348"/>
                  <a:gd name="connsiteX638" fmla="*/ 1479100 w 2163422"/>
                  <a:gd name="connsiteY638" fmla="*/ 1447651 h 1467348"/>
                  <a:gd name="connsiteX639" fmla="*/ 1481266 w 2163422"/>
                  <a:gd name="connsiteY639" fmla="*/ 1448357 h 1467348"/>
                  <a:gd name="connsiteX640" fmla="*/ 1483432 w 2163422"/>
                  <a:gd name="connsiteY640" fmla="*/ 1448177 h 1467348"/>
                  <a:gd name="connsiteX641" fmla="*/ 1487763 w 2163422"/>
                  <a:gd name="connsiteY641" fmla="*/ 1450381 h 1467348"/>
                  <a:gd name="connsiteX642" fmla="*/ 1489929 w 2163422"/>
                  <a:gd name="connsiteY642" fmla="*/ 1443010 h 1467348"/>
                  <a:gd name="connsiteX643" fmla="*/ 1492094 w 2163422"/>
                  <a:gd name="connsiteY643" fmla="*/ 1451027 h 1467348"/>
                  <a:gd name="connsiteX644" fmla="*/ 1494260 w 2163422"/>
                  <a:gd name="connsiteY644" fmla="*/ 1447611 h 1467348"/>
                  <a:gd name="connsiteX645" fmla="*/ 1496426 w 2163422"/>
                  <a:gd name="connsiteY645" fmla="*/ 1450688 h 1467348"/>
                  <a:gd name="connsiteX646" fmla="*/ 1498592 w 2163422"/>
                  <a:gd name="connsiteY646" fmla="*/ 1445527 h 1467348"/>
                  <a:gd name="connsiteX647" fmla="*/ 1500757 w 2163422"/>
                  <a:gd name="connsiteY647" fmla="*/ 1451473 h 1467348"/>
                  <a:gd name="connsiteX648" fmla="*/ 1502923 w 2163422"/>
                  <a:gd name="connsiteY648" fmla="*/ 1449496 h 1467348"/>
                  <a:gd name="connsiteX649" fmla="*/ 1505089 w 2163422"/>
                  <a:gd name="connsiteY649" fmla="*/ 1450688 h 1467348"/>
                  <a:gd name="connsiteX650" fmla="*/ 1507248 w 2163422"/>
                  <a:gd name="connsiteY650" fmla="*/ 1449010 h 1467348"/>
                  <a:gd name="connsiteX651" fmla="*/ 1509413 w 2163422"/>
                  <a:gd name="connsiteY651" fmla="*/ 1451487 h 1467348"/>
                  <a:gd name="connsiteX652" fmla="*/ 1511579 w 2163422"/>
                  <a:gd name="connsiteY652" fmla="*/ 1448211 h 1467348"/>
                  <a:gd name="connsiteX653" fmla="*/ 1513745 w 2163422"/>
                  <a:gd name="connsiteY653" fmla="*/ 1451680 h 1467348"/>
                  <a:gd name="connsiteX654" fmla="*/ 1515911 w 2163422"/>
                  <a:gd name="connsiteY654" fmla="*/ 1449556 h 1467348"/>
                  <a:gd name="connsiteX655" fmla="*/ 1518077 w 2163422"/>
                  <a:gd name="connsiteY655" fmla="*/ 1448703 h 1467348"/>
                  <a:gd name="connsiteX656" fmla="*/ 1522408 w 2163422"/>
                  <a:gd name="connsiteY656" fmla="*/ 1451434 h 1467348"/>
                  <a:gd name="connsiteX657" fmla="*/ 1524574 w 2163422"/>
                  <a:gd name="connsiteY657" fmla="*/ 1445294 h 1467348"/>
                  <a:gd name="connsiteX658" fmla="*/ 1526739 w 2163422"/>
                  <a:gd name="connsiteY658" fmla="*/ 1452579 h 1467348"/>
                  <a:gd name="connsiteX659" fmla="*/ 1528905 w 2163422"/>
                  <a:gd name="connsiteY659" fmla="*/ 1448936 h 1467348"/>
                  <a:gd name="connsiteX660" fmla="*/ 1531071 w 2163422"/>
                  <a:gd name="connsiteY660" fmla="*/ 1451074 h 1467348"/>
                  <a:gd name="connsiteX661" fmla="*/ 1533237 w 2163422"/>
                  <a:gd name="connsiteY661" fmla="*/ 1447352 h 1467348"/>
                  <a:gd name="connsiteX662" fmla="*/ 1535402 w 2163422"/>
                  <a:gd name="connsiteY662" fmla="*/ 1451087 h 1467348"/>
                  <a:gd name="connsiteX663" fmla="*/ 1537568 w 2163422"/>
                  <a:gd name="connsiteY663" fmla="*/ 1449675 h 1467348"/>
                  <a:gd name="connsiteX664" fmla="*/ 1539734 w 2163422"/>
                  <a:gd name="connsiteY664" fmla="*/ 1451294 h 1467348"/>
                  <a:gd name="connsiteX665" fmla="*/ 1541899 w 2163422"/>
                  <a:gd name="connsiteY665" fmla="*/ 1450914 h 1467348"/>
                  <a:gd name="connsiteX666" fmla="*/ 1544065 w 2163422"/>
                  <a:gd name="connsiteY666" fmla="*/ 1452512 h 1467348"/>
                  <a:gd name="connsiteX667" fmla="*/ 1546231 w 2163422"/>
                  <a:gd name="connsiteY667" fmla="*/ 1449556 h 1467348"/>
                  <a:gd name="connsiteX668" fmla="*/ 1548397 w 2163422"/>
                  <a:gd name="connsiteY668" fmla="*/ 1451453 h 1467348"/>
                  <a:gd name="connsiteX669" fmla="*/ 1550562 w 2163422"/>
                  <a:gd name="connsiteY669" fmla="*/ 1449842 h 1467348"/>
                  <a:gd name="connsiteX670" fmla="*/ 1552728 w 2163422"/>
                  <a:gd name="connsiteY670" fmla="*/ 1452273 h 1467348"/>
                  <a:gd name="connsiteX671" fmla="*/ 1554894 w 2163422"/>
                  <a:gd name="connsiteY671" fmla="*/ 1448690 h 1467348"/>
                  <a:gd name="connsiteX672" fmla="*/ 1557060 w 2163422"/>
                  <a:gd name="connsiteY672" fmla="*/ 1451420 h 1467348"/>
                  <a:gd name="connsiteX673" fmla="*/ 1559225 w 2163422"/>
                  <a:gd name="connsiteY673" fmla="*/ 1449063 h 1467348"/>
                  <a:gd name="connsiteX674" fmla="*/ 1561391 w 2163422"/>
                  <a:gd name="connsiteY674" fmla="*/ 1451893 h 1467348"/>
                  <a:gd name="connsiteX675" fmla="*/ 1563557 w 2163422"/>
                  <a:gd name="connsiteY675" fmla="*/ 1450148 h 1467348"/>
                  <a:gd name="connsiteX676" fmla="*/ 1565722 w 2163422"/>
                  <a:gd name="connsiteY676" fmla="*/ 1450994 h 1467348"/>
                  <a:gd name="connsiteX677" fmla="*/ 1567888 w 2163422"/>
                  <a:gd name="connsiteY677" fmla="*/ 1449995 h 1467348"/>
                  <a:gd name="connsiteX678" fmla="*/ 1570054 w 2163422"/>
                  <a:gd name="connsiteY678" fmla="*/ 1452146 h 1467348"/>
                  <a:gd name="connsiteX679" fmla="*/ 1572220 w 2163422"/>
                  <a:gd name="connsiteY679" fmla="*/ 1445434 h 1467348"/>
                  <a:gd name="connsiteX680" fmla="*/ 1574385 w 2163422"/>
                  <a:gd name="connsiteY680" fmla="*/ 1453258 h 1467348"/>
                  <a:gd name="connsiteX681" fmla="*/ 1576551 w 2163422"/>
                  <a:gd name="connsiteY681" fmla="*/ 1447252 h 1467348"/>
                  <a:gd name="connsiteX682" fmla="*/ 1580883 w 2163422"/>
                  <a:gd name="connsiteY682" fmla="*/ 1454317 h 1467348"/>
                  <a:gd name="connsiteX683" fmla="*/ 1583048 w 2163422"/>
                  <a:gd name="connsiteY683" fmla="*/ 1452785 h 1467348"/>
                  <a:gd name="connsiteX684" fmla="*/ 1585214 w 2163422"/>
                  <a:gd name="connsiteY684" fmla="*/ 1452905 h 1467348"/>
                  <a:gd name="connsiteX685" fmla="*/ 1587380 w 2163422"/>
                  <a:gd name="connsiteY685" fmla="*/ 1455868 h 1467348"/>
                  <a:gd name="connsiteX686" fmla="*/ 1589546 w 2163422"/>
                  <a:gd name="connsiteY686" fmla="*/ 1454244 h 1467348"/>
                  <a:gd name="connsiteX687" fmla="*/ 1591711 w 2163422"/>
                  <a:gd name="connsiteY687" fmla="*/ 1455775 h 1467348"/>
                  <a:gd name="connsiteX688" fmla="*/ 1593877 w 2163422"/>
                  <a:gd name="connsiteY688" fmla="*/ 1449189 h 1467348"/>
                  <a:gd name="connsiteX689" fmla="*/ 1596043 w 2163422"/>
                  <a:gd name="connsiteY689" fmla="*/ 1454716 h 1467348"/>
                  <a:gd name="connsiteX690" fmla="*/ 1598208 w 2163422"/>
                  <a:gd name="connsiteY690" fmla="*/ 1451354 h 1467348"/>
                  <a:gd name="connsiteX691" fmla="*/ 1600374 w 2163422"/>
                  <a:gd name="connsiteY691" fmla="*/ 1454923 h 1467348"/>
                  <a:gd name="connsiteX692" fmla="*/ 1602540 w 2163422"/>
                  <a:gd name="connsiteY692" fmla="*/ 1452785 h 1467348"/>
                  <a:gd name="connsiteX693" fmla="*/ 1604706 w 2163422"/>
                  <a:gd name="connsiteY693" fmla="*/ 1453598 h 1467348"/>
                  <a:gd name="connsiteX694" fmla="*/ 1606871 w 2163422"/>
                  <a:gd name="connsiteY694" fmla="*/ 1451806 h 1467348"/>
                  <a:gd name="connsiteX695" fmla="*/ 1609037 w 2163422"/>
                  <a:gd name="connsiteY695" fmla="*/ 1454263 h 1467348"/>
                  <a:gd name="connsiteX696" fmla="*/ 1611196 w 2163422"/>
                  <a:gd name="connsiteY696" fmla="*/ 1452333 h 1467348"/>
                  <a:gd name="connsiteX697" fmla="*/ 1613362 w 2163422"/>
                  <a:gd name="connsiteY697" fmla="*/ 1454876 h 1467348"/>
                  <a:gd name="connsiteX698" fmla="*/ 1619859 w 2163422"/>
                  <a:gd name="connsiteY698" fmla="*/ 1453092 h 1467348"/>
                  <a:gd name="connsiteX699" fmla="*/ 1622025 w 2163422"/>
                  <a:gd name="connsiteY699" fmla="*/ 1455336 h 1467348"/>
                  <a:gd name="connsiteX700" fmla="*/ 1626356 w 2163422"/>
                  <a:gd name="connsiteY700" fmla="*/ 1454730 h 1467348"/>
                  <a:gd name="connsiteX701" fmla="*/ 1628522 w 2163422"/>
                  <a:gd name="connsiteY701" fmla="*/ 1452446 h 1467348"/>
                  <a:gd name="connsiteX702" fmla="*/ 1632853 w 2163422"/>
                  <a:gd name="connsiteY702" fmla="*/ 1453757 h 1467348"/>
                  <a:gd name="connsiteX703" fmla="*/ 1635019 w 2163422"/>
                  <a:gd name="connsiteY703" fmla="*/ 1455828 h 1467348"/>
                  <a:gd name="connsiteX704" fmla="*/ 1637185 w 2163422"/>
                  <a:gd name="connsiteY704" fmla="*/ 1454244 h 1467348"/>
                  <a:gd name="connsiteX705" fmla="*/ 1639351 w 2163422"/>
                  <a:gd name="connsiteY705" fmla="*/ 1453771 h 1467348"/>
                  <a:gd name="connsiteX706" fmla="*/ 1641516 w 2163422"/>
                  <a:gd name="connsiteY706" fmla="*/ 1452486 h 1467348"/>
                  <a:gd name="connsiteX707" fmla="*/ 1643682 w 2163422"/>
                  <a:gd name="connsiteY707" fmla="*/ 1455322 h 1467348"/>
                  <a:gd name="connsiteX708" fmla="*/ 1645848 w 2163422"/>
                  <a:gd name="connsiteY708" fmla="*/ 1456328 h 1467348"/>
                  <a:gd name="connsiteX709" fmla="*/ 1648013 w 2163422"/>
                  <a:gd name="connsiteY709" fmla="*/ 1454010 h 1467348"/>
                  <a:gd name="connsiteX710" fmla="*/ 1650179 w 2163422"/>
                  <a:gd name="connsiteY710" fmla="*/ 1456900 h 1467348"/>
                  <a:gd name="connsiteX711" fmla="*/ 1654511 w 2163422"/>
                  <a:gd name="connsiteY711" fmla="*/ 1452459 h 1467348"/>
                  <a:gd name="connsiteX712" fmla="*/ 1656676 w 2163422"/>
                  <a:gd name="connsiteY712" fmla="*/ 1456121 h 1467348"/>
                  <a:gd name="connsiteX713" fmla="*/ 1658842 w 2163422"/>
                  <a:gd name="connsiteY713" fmla="*/ 1450315 h 1467348"/>
                  <a:gd name="connsiteX714" fmla="*/ 1661008 w 2163422"/>
                  <a:gd name="connsiteY714" fmla="*/ 1457300 h 1467348"/>
                  <a:gd name="connsiteX715" fmla="*/ 1663173 w 2163422"/>
                  <a:gd name="connsiteY715" fmla="*/ 1451027 h 1467348"/>
                  <a:gd name="connsiteX716" fmla="*/ 1665339 w 2163422"/>
                  <a:gd name="connsiteY716" fmla="*/ 1456401 h 1467348"/>
                  <a:gd name="connsiteX717" fmla="*/ 1667505 w 2163422"/>
                  <a:gd name="connsiteY717" fmla="*/ 1452046 h 1467348"/>
                  <a:gd name="connsiteX718" fmla="*/ 1669671 w 2163422"/>
                  <a:gd name="connsiteY718" fmla="*/ 1456661 h 1467348"/>
                  <a:gd name="connsiteX719" fmla="*/ 1671836 w 2163422"/>
                  <a:gd name="connsiteY719" fmla="*/ 1454949 h 1467348"/>
                  <a:gd name="connsiteX720" fmla="*/ 1674002 w 2163422"/>
                  <a:gd name="connsiteY720" fmla="*/ 1457999 h 1467348"/>
                  <a:gd name="connsiteX721" fmla="*/ 1676168 w 2163422"/>
                  <a:gd name="connsiteY721" fmla="*/ 1455196 h 1467348"/>
                  <a:gd name="connsiteX722" fmla="*/ 1678334 w 2163422"/>
                  <a:gd name="connsiteY722" fmla="*/ 1456887 h 1467348"/>
                  <a:gd name="connsiteX723" fmla="*/ 1680499 w 2163422"/>
                  <a:gd name="connsiteY723" fmla="*/ 1454057 h 1467348"/>
                  <a:gd name="connsiteX724" fmla="*/ 1682665 w 2163422"/>
                  <a:gd name="connsiteY724" fmla="*/ 1455822 h 1467348"/>
                  <a:gd name="connsiteX725" fmla="*/ 1684831 w 2163422"/>
                  <a:gd name="connsiteY725" fmla="*/ 1450608 h 1467348"/>
                  <a:gd name="connsiteX726" fmla="*/ 1686997 w 2163422"/>
                  <a:gd name="connsiteY726" fmla="*/ 1457613 h 1467348"/>
                  <a:gd name="connsiteX727" fmla="*/ 1689162 w 2163422"/>
                  <a:gd name="connsiteY727" fmla="*/ 1451493 h 1467348"/>
                  <a:gd name="connsiteX728" fmla="*/ 1691328 w 2163422"/>
                  <a:gd name="connsiteY728" fmla="*/ 1458665 h 1467348"/>
                  <a:gd name="connsiteX729" fmla="*/ 1693494 w 2163422"/>
                  <a:gd name="connsiteY729" fmla="*/ 1453531 h 1467348"/>
                  <a:gd name="connsiteX730" fmla="*/ 1695659 w 2163422"/>
                  <a:gd name="connsiteY730" fmla="*/ 1457680 h 1467348"/>
                  <a:gd name="connsiteX731" fmla="*/ 1697825 w 2163422"/>
                  <a:gd name="connsiteY731" fmla="*/ 1456734 h 1467348"/>
                  <a:gd name="connsiteX732" fmla="*/ 1699991 w 2163422"/>
                  <a:gd name="connsiteY732" fmla="*/ 1457067 h 1467348"/>
                  <a:gd name="connsiteX733" fmla="*/ 1702157 w 2163422"/>
                  <a:gd name="connsiteY733" fmla="*/ 1456068 h 1467348"/>
                  <a:gd name="connsiteX734" fmla="*/ 1704322 w 2163422"/>
                  <a:gd name="connsiteY734" fmla="*/ 1458805 h 1467348"/>
                  <a:gd name="connsiteX735" fmla="*/ 1706488 w 2163422"/>
                  <a:gd name="connsiteY735" fmla="*/ 1454916 h 1467348"/>
                  <a:gd name="connsiteX736" fmla="*/ 1708654 w 2163422"/>
                  <a:gd name="connsiteY736" fmla="*/ 1457906 h 1467348"/>
                  <a:gd name="connsiteX737" fmla="*/ 1710819 w 2163422"/>
                  <a:gd name="connsiteY737" fmla="*/ 1455156 h 1467348"/>
                  <a:gd name="connsiteX738" fmla="*/ 1712985 w 2163422"/>
                  <a:gd name="connsiteY738" fmla="*/ 1458625 h 1467348"/>
                  <a:gd name="connsiteX739" fmla="*/ 1715151 w 2163422"/>
                  <a:gd name="connsiteY739" fmla="*/ 1454543 h 1467348"/>
                  <a:gd name="connsiteX740" fmla="*/ 1717317 w 2163422"/>
                  <a:gd name="connsiteY740" fmla="*/ 1456614 h 1467348"/>
                  <a:gd name="connsiteX741" fmla="*/ 1721642 w 2163422"/>
                  <a:gd name="connsiteY741" fmla="*/ 1456781 h 1467348"/>
                  <a:gd name="connsiteX742" fmla="*/ 1723807 w 2163422"/>
                  <a:gd name="connsiteY742" fmla="*/ 1456867 h 1467348"/>
                  <a:gd name="connsiteX743" fmla="*/ 1728139 w 2163422"/>
                  <a:gd name="connsiteY743" fmla="*/ 1455276 h 1467348"/>
                  <a:gd name="connsiteX744" fmla="*/ 1730304 w 2163422"/>
                  <a:gd name="connsiteY744" fmla="*/ 1457600 h 1467348"/>
                  <a:gd name="connsiteX745" fmla="*/ 1732470 w 2163422"/>
                  <a:gd name="connsiteY745" fmla="*/ 1454683 h 1467348"/>
                  <a:gd name="connsiteX746" fmla="*/ 1734636 w 2163422"/>
                  <a:gd name="connsiteY746" fmla="*/ 1459264 h 1467348"/>
                  <a:gd name="connsiteX747" fmla="*/ 1736802 w 2163422"/>
                  <a:gd name="connsiteY747" fmla="*/ 1454084 h 1467348"/>
                  <a:gd name="connsiteX748" fmla="*/ 1738967 w 2163422"/>
                  <a:gd name="connsiteY748" fmla="*/ 1459930 h 1467348"/>
                  <a:gd name="connsiteX749" fmla="*/ 1741133 w 2163422"/>
                  <a:gd name="connsiteY749" fmla="*/ 1455895 h 1467348"/>
                  <a:gd name="connsiteX750" fmla="*/ 1743299 w 2163422"/>
                  <a:gd name="connsiteY750" fmla="*/ 1459984 h 1467348"/>
                  <a:gd name="connsiteX751" fmla="*/ 1745464 w 2163422"/>
                  <a:gd name="connsiteY751" fmla="*/ 1457074 h 1467348"/>
                  <a:gd name="connsiteX752" fmla="*/ 1747630 w 2163422"/>
                  <a:gd name="connsiteY752" fmla="*/ 1459158 h 1467348"/>
                  <a:gd name="connsiteX753" fmla="*/ 1749796 w 2163422"/>
                  <a:gd name="connsiteY753" fmla="*/ 1456781 h 1467348"/>
                  <a:gd name="connsiteX754" fmla="*/ 1751962 w 2163422"/>
                  <a:gd name="connsiteY754" fmla="*/ 1458392 h 1467348"/>
                  <a:gd name="connsiteX755" fmla="*/ 1754127 w 2163422"/>
                  <a:gd name="connsiteY755" fmla="*/ 1457253 h 1467348"/>
                  <a:gd name="connsiteX756" fmla="*/ 1756293 w 2163422"/>
                  <a:gd name="connsiteY756" fmla="*/ 1459870 h 1467348"/>
                  <a:gd name="connsiteX757" fmla="*/ 1758459 w 2163422"/>
                  <a:gd name="connsiteY757" fmla="*/ 1457806 h 1467348"/>
                  <a:gd name="connsiteX758" fmla="*/ 1760624 w 2163422"/>
                  <a:gd name="connsiteY758" fmla="*/ 1458212 h 1467348"/>
                  <a:gd name="connsiteX759" fmla="*/ 1762790 w 2163422"/>
                  <a:gd name="connsiteY759" fmla="*/ 1456188 h 1467348"/>
                  <a:gd name="connsiteX760" fmla="*/ 1764956 w 2163422"/>
                  <a:gd name="connsiteY760" fmla="*/ 1457333 h 1467348"/>
                  <a:gd name="connsiteX761" fmla="*/ 1767122 w 2163422"/>
                  <a:gd name="connsiteY761" fmla="*/ 1459890 h 1467348"/>
                  <a:gd name="connsiteX762" fmla="*/ 1769287 w 2163422"/>
                  <a:gd name="connsiteY762" fmla="*/ 1460103 h 1467348"/>
                  <a:gd name="connsiteX763" fmla="*/ 1771453 w 2163422"/>
                  <a:gd name="connsiteY763" fmla="*/ 1455669 h 1467348"/>
                  <a:gd name="connsiteX764" fmla="*/ 1773619 w 2163422"/>
                  <a:gd name="connsiteY764" fmla="*/ 1459484 h 1467348"/>
                  <a:gd name="connsiteX765" fmla="*/ 1775785 w 2163422"/>
                  <a:gd name="connsiteY765" fmla="*/ 1460430 h 1467348"/>
                  <a:gd name="connsiteX766" fmla="*/ 1780116 w 2163422"/>
                  <a:gd name="connsiteY766" fmla="*/ 1458645 h 1467348"/>
                  <a:gd name="connsiteX767" fmla="*/ 1782282 w 2163422"/>
                  <a:gd name="connsiteY767" fmla="*/ 1461076 h 1467348"/>
                  <a:gd name="connsiteX768" fmla="*/ 1784448 w 2163422"/>
                  <a:gd name="connsiteY768" fmla="*/ 1458932 h 1467348"/>
                  <a:gd name="connsiteX769" fmla="*/ 1786613 w 2163422"/>
                  <a:gd name="connsiteY769" fmla="*/ 1461109 h 1467348"/>
                  <a:gd name="connsiteX770" fmla="*/ 1788779 w 2163422"/>
                  <a:gd name="connsiteY770" fmla="*/ 1455902 h 1467348"/>
                  <a:gd name="connsiteX771" fmla="*/ 1790945 w 2163422"/>
                  <a:gd name="connsiteY771" fmla="*/ 1457686 h 1467348"/>
                  <a:gd name="connsiteX772" fmla="*/ 1793110 w 2163422"/>
                  <a:gd name="connsiteY772" fmla="*/ 1455003 h 1467348"/>
                  <a:gd name="connsiteX773" fmla="*/ 1795276 w 2163422"/>
                  <a:gd name="connsiteY773" fmla="*/ 1460257 h 1467348"/>
                  <a:gd name="connsiteX774" fmla="*/ 1797442 w 2163422"/>
                  <a:gd name="connsiteY774" fmla="*/ 1455575 h 1467348"/>
                  <a:gd name="connsiteX775" fmla="*/ 1799608 w 2163422"/>
                  <a:gd name="connsiteY775" fmla="*/ 1461242 h 1467348"/>
                  <a:gd name="connsiteX776" fmla="*/ 1801773 w 2163422"/>
                  <a:gd name="connsiteY776" fmla="*/ 1452619 h 1467348"/>
                  <a:gd name="connsiteX777" fmla="*/ 1803939 w 2163422"/>
                  <a:gd name="connsiteY777" fmla="*/ 1459031 h 1467348"/>
                  <a:gd name="connsiteX778" fmla="*/ 1806105 w 2163422"/>
                  <a:gd name="connsiteY778" fmla="*/ 1453138 h 1467348"/>
                  <a:gd name="connsiteX779" fmla="*/ 1808271 w 2163422"/>
                  <a:gd name="connsiteY779" fmla="*/ 1458519 h 1467348"/>
                  <a:gd name="connsiteX780" fmla="*/ 1810436 w 2163422"/>
                  <a:gd name="connsiteY780" fmla="*/ 1457407 h 1467348"/>
                  <a:gd name="connsiteX781" fmla="*/ 1812602 w 2163422"/>
                  <a:gd name="connsiteY781" fmla="*/ 1459571 h 1467348"/>
                  <a:gd name="connsiteX782" fmla="*/ 1814768 w 2163422"/>
                  <a:gd name="connsiteY782" fmla="*/ 1458026 h 1467348"/>
                  <a:gd name="connsiteX783" fmla="*/ 1816933 w 2163422"/>
                  <a:gd name="connsiteY783" fmla="*/ 1460556 h 1467348"/>
                  <a:gd name="connsiteX784" fmla="*/ 1819099 w 2163422"/>
                  <a:gd name="connsiteY784" fmla="*/ 1453984 h 1467348"/>
                  <a:gd name="connsiteX785" fmla="*/ 1821265 w 2163422"/>
                  <a:gd name="connsiteY785" fmla="*/ 1460090 h 1467348"/>
                  <a:gd name="connsiteX786" fmla="*/ 1823424 w 2163422"/>
                  <a:gd name="connsiteY786" fmla="*/ 1456721 h 1467348"/>
                  <a:gd name="connsiteX787" fmla="*/ 1825590 w 2163422"/>
                  <a:gd name="connsiteY787" fmla="*/ 1461289 h 1467348"/>
                  <a:gd name="connsiteX788" fmla="*/ 1827755 w 2163422"/>
                  <a:gd name="connsiteY788" fmla="*/ 1458392 h 1467348"/>
                  <a:gd name="connsiteX789" fmla="*/ 1829921 w 2163422"/>
                  <a:gd name="connsiteY789" fmla="*/ 1460849 h 1467348"/>
                  <a:gd name="connsiteX790" fmla="*/ 1832087 w 2163422"/>
                  <a:gd name="connsiteY790" fmla="*/ 1457826 h 1467348"/>
                  <a:gd name="connsiteX791" fmla="*/ 1834253 w 2163422"/>
                  <a:gd name="connsiteY791" fmla="*/ 1460583 h 1467348"/>
                  <a:gd name="connsiteX792" fmla="*/ 1836418 w 2163422"/>
                  <a:gd name="connsiteY792" fmla="*/ 1460350 h 1467348"/>
                  <a:gd name="connsiteX793" fmla="*/ 1838584 w 2163422"/>
                  <a:gd name="connsiteY793" fmla="*/ 1461462 h 1467348"/>
                  <a:gd name="connsiteX794" fmla="*/ 1840750 w 2163422"/>
                  <a:gd name="connsiteY794" fmla="*/ 1456614 h 1467348"/>
                  <a:gd name="connsiteX795" fmla="*/ 1842916 w 2163422"/>
                  <a:gd name="connsiteY795" fmla="*/ 1458425 h 1467348"/>
                  <a:gd name="connsiteX796" fmla="*/ 1845081 w 2163422"/>
                  <a:gd name="connsiteY796" fmla="*/ 1455389 h 1467348"/>
                  <a:gd name="connsiteX797" fmla="*/ 1847247 w 2163422"/>
                  <a:gd name="connsiteY797" fmla="*/ 1461069 h 1467348"/>
                  <a:gd name="connsiteX798" fmla="*/ 1849413 w 2163422"/>
                  <a:gd name="connsiteY798" fmla="*/ 1455495 h 1467348"/>
                  <a:gd name="connsiteX799" fmla="*/ 1851578 w 2163422"/>
                  <a:gd name="connsiteY799" fmla="*/ 1461175 h 1467348"/>
                  <a:gd name="connsiteX800" fmla="*/ 1853744 w 2163422"/>
                  <a:gd name="connsiteY800" fmla="*/ 1461668 h 1467348"/>
                  <a:gd name="connsiteX801" fmla="*/ 1855910 w 2163422"/>
                  <a:gd name="connsiteY801" fmla="*/ 1459977 h 1467348"/>
                  <a:gd name="connsiteX802" fmla="*/ 1860241 w 2163422"/>
                  <a:gd name="connsiteY802" fmla="*/ 1460903 h 1467348"/>
                  <a:gd name="connsiteX803" fmla="*/ 1862407 w 2163422"/>
                  <a:gd name="connsiteY803" fmla="*/ 1460616 h 1467348"/>
                  <a:gd name="connsiteX804" fmla="*/ 1864573 w 2163422"/>
                  <a:gd name="connsiteY804" fmla="*/ 1461489 h 1467348"/>
                  <a:gd name="connsiteX805" fmla="*/ 1866738 w 2163422"/>
                  <a:gd name="connsiteY805" fmla="*/ 1458519 h 1467348"/>
                  <a:gd name="connsiteX806" fmla="*/ 1868904 w 2163422"/>
                  <a:gd name="connsiteY806" fmla="*/ 1462161 h 1467348"/>
                  <a:gd name="connsiteX807" fmla="*/ 1871070 w 2163422"/>
                  <a:gd name="connsiteY807" fmla="*/ 1457307 h 1467348"/>
                  <a:gd name="connsiteX808" fmla="*/ 1873236 w 2163422"/>
                  <a:gd name="connsiteY808" fmla="*/ 1461735 h 1467348"/>
                  <a:gd name="connsiteX809" fmla="*/ 1875401 w 2163422"/>
                  <a:gd name="connsiteY809" fmla="*/ 1460903 h 1467348"/>
                  <a:gd name="connsiteX810" fmla="*/ 1877567 w 2163422"/>
                  <a:gd name="connsiteY810" fmla="*/ 1461295 h 1467348"/>
                  <a:gd name="connsiteX811" fmla="*/ 1879733 w 2163422"/>
                  <a:gd name="connsiteY811" fmla="*/ 1459224 h 1467348"/>
                  <a:gd name="connsiteX812" fmla="*/ 1881899 w 2163422"/>
                  <a:gd name="connsiteY812" fmla="*/ 1460909 h 1467348"/>
                  <a:gd name="connsiteX813" fmla="*/ 1884064 w 2163422"/>
                  <a:gd name="connsiteY813" fmla="*/ 1456721 h 1467348"/>
                  <a:gd name="connsiteX814" fmla="*/ 1886230 w 2163422"/>
                  <a:gd name="connsiteY814" fmla="*/ 1460170 h 1467348"/>
                  <a:gd name="connsiteX815" fmla="*/ 1888396 w 2163422"/>
                  <a:gd name="connsiteY815" fmla="*/ 1459697 h 1467348"/>
                  <a:gd name="connsiteX816" fmla="*/ 1890562 w 2163422"/>
                  <a:gd name="connsiteY816" fmla="*/ 1461555 h 1467348"/>
                  <a:gd name="connsiteX817" fmla="*/ 1892727 w 2163422"/>
                  <a:gd name="connsiteY817" fmla="*/ 1457433 h 1467348"/>
                  <a:gd name="connsiteX818" fmla="*/ 1894893 w 2163422"/>
                  <a:gd name="connsiteY818" fmla="*/ 1461595 h 1467348"/>
                  <a:gd name="connsiteX819" fmla="*/ 1899224 w 2163422"/>
                  <a:gd name="connsiteY819" fmla="*/ 1459664 h 1467348"/>
                  <a:gd name="connsiteX820" fmla="*/ 1901390 w 2163422"/>
                  <a:gd name="connsiteY820" fmla="*/ 1455882 h 1467348"/>
                  <a:gd name="connsiteX821" fmla="*/ 1903556 w 2163422"/>
                  <a:gd name="connsiteY821" fmla="*/ 1462055 h 1467348"/>
                  <a:gd name="connsiteX822" fmla="*/ 1905722 w 2163422"/>
                  <a:gd name="connsiteY822" fmla="*/ 1457799 h 1467348"/>
                  <a:gd name="connsiteX823" fmla="*/ 1907887 w 2163422"/>
                  <a:gd name="connsiteY823" fmla="*/ 1460836 h 1467348"/>
                  <a:gd name="connsiteX824" fmla="*/ 1910053 w 2163422"/>
                  <a:gd name="connsiteY824" fmla="*/ 1456994 h 1467348"/>
                  <a:gd name="connsiteX825" fmla="*/ 1912219 w 2163422"/>
                  <a:gd name="connsiteY825" fmla="*/ 1462694 h 1467348"/>
                  <a:gd name="connsiteX826" fmla="*/ 1914384 w 2163422"/>
                  <a:gd name="connsiteY826" fmla="*/ 1455522 h 1467348"/>
                  <a:gd name="connsiteX827" fmla="*/ 1916550 w 2163422"/>
                  <a:gd name="connsiteY827" fmla="*/ 1461615 h 1467348"/>
                  <a:gd name="connsiteX828" fmla="*/ 1918716 w 2163422"/>
                  <a:gd name="connsiteY828" fmla="*/ 1460503 h 1467348"/>
                  <a:gd name="connsiteX829" fmla="*/ 1920882 w 2163422"/>
                  <a:gd name="connsiteY829" fmla="*/ 1460849 h 1467348"/>
                  <a:gd name="connsiteX830" fmla="*/ 1923047 w 2163422"/>
                  <a:gd name="connsiteY830" fmla="*/ 1459457 h 1467348"/>
                  <a:gd name="connsiteX831" fmla="*/ 1925213 w 2163422"/>
                  <a:gd name="connsiteY831" fmla="*/ 1462461 h 1467348"/>
                  <a:gd name="connsiteX832" fmla="*/ 1927379 w 2163422"/>
                  <a:gd name="connsiteY832" fmla="*/ 1457806 h 1467348"/>
                  <a:gd name="connsiteX833" fmla="*/ 1929538 w 2163422"/>
                  <a:gd name="connsiteY833" fmla="*/ 1460590 h 1467348"/>
                  <a:gd name="connsiteX834" fmla="*/ 1933869 w 2163422"/>
                  <a:gd name="connsiteY834" fmla="*/ 1461675 h 1467348"/>
                  <a:gd name="connsiteX835" fmla="*/ 1936035 w 2163422"/>
                  <a:gd name="connsiteY835" fmla="*/ 1460143 h 1467348"/>
                  <a:gd name="connsiteX836" fmla="*/ 1938201 w 2163422"/>
                  <a:gd name="connsiteY836" fmla="*/ 1461262 h 1467348"/>
                  <a:gd name="connsiteX837" fmla="*/ 1942532 w 2163422"/>
                  <a:gd name="connsiteY837" fmla="*/ 1461235 h 1467348"/>
                  <a:gd name="connsiteX838" fmla="*/ 1944698 w 2163422"/>
                  <a:gd name="connsiteY838" fmla="*/ 1456994 h 1467348"/>
                  <a:gd name="connsiteX839" fmla="*/ 1946864 w 2163422"/>
                  <a:gd name="connsiteY839" fmla="*/ 1462987 h 1467348"/>
                  <a:gd name="connsiteX840" fmla="*/ 1949029 w 2163422"/>
                  <a:gd name="connsiteY840" fmla="*/ 1460503 h 1467348"/>
                  <a:gd name="connsiteX841" fmla="*/ 1951195 w 2163422"/>
                  <a:gd name="connsiteY841" fmla="*/ 1462261 h 1467348"/>
                  <a:gd name="connsiteX842" fmla="*/ 1953361 w 2163422"/>
                  <a:gd name="connsiteY842" fmla="*/ 1457946 h 1467348"/>
                  <a:gd name="connsiteX843" fmla="*/ 1955527 w 2163422"/>
                  <a:gd name="connsiteY843" fmla="*/ 1463073 h 1467348"/>
                  <a:gd name="connsiteX844" fmla="*/ 1957692 w 2163422"/>
                  <a:gd name="connsiteY844" fmla="*/ 1453698 h 1467348"/>
                  <a:gd name="connsiteX845" fmla="*/ 1959858 w 2163422"/>
                  <a:gd name="connsiteY845" fmla="*/ 1462594 h 1467348"/>
                  <a:gd name="connsiteX846" fmla="*/ 1962024 w 2163422"/>
                  <a:gd name="connsiteY846" fmla="*/ 1457280 h 1467348"/>
                  <a:gd name="connsiteX847" fmla="*/ 1964189 w 2163422"/>
                  <a:gd name="connsiteY847" fmla="*/ 1463140 h 1467348"/>
                  <a:gd name="connsiteX848" fmla="*/ 1966355 w 2163422"/>
                  <a:gd name="connsiteY848" fmla="*/ 1461262 h 1467348"/>
                  <a:gd name="connsiteX849" fmla="*/ 1968521 w 2163422"/>
                  <a:gd name="connsiteY849" fmla="*/ 1462481 h 1467348"/>
                  <a:gd name="connsiteX850" fmla="*/ 1970687 w 2163422"/>
                  <a:gd name="connsiteY850" fmla="*/ 1456747 h 1467348"/>
                  <a:gd name="connsiteX851" fmla="*/ 1972852 w 2163422"/>
                  <a:gd name="connsiteY851" fmla="*/ 1460609 h 1467348"/>
                  <a:gd name="connsiteX852" fmla="*/ 1977184 w 2163422"/>
                  <a:gd name="connsiteY852" fmla="*/ 1462481 h 1467348"/>
                  <a:gd name="connsiteX853" fmla="*/ 1979350 w 2163422"/>
                  <a:gd name="connsiteY853" fmla="*/ 1458545 h 1467348"/>
                  <a:gd name="connsiteX854" fmla="*/ 1981515 w 2163422"/>
                  <a:gd name="connsiteY854" fmla="*/ 1460823 h 1467348"/>
                  <a:gd name="connsiteX855" fmla="*/ 1983681 w 2163422"/>
                  <a:gd name="connsiteY855" fmla="*/ 1459651 h 1467348"/>
                  <a:gd name="connsiteX856" fmla="*/ 1985847 w 2163422"/>
                  <a:gd name="connsiteY856" fmla="*/ 1462527 h 1467348"/>
                  <a:gd name="connsiteX857" fmla="*/ 1988013 w 2163422"/>
                  <a:gd name="connsiteY857" fmla="*/ 1460536 h 1467348"/>
                  <a:gd name="connsiteX858" fmla="*/ 1990178 w 2163422"/>
                  <a:gd name="connsiteY858" fmla="*/ 1463020 h 1467348"/>
                  <a:gd name="connsiteX859" fmla="*/ 1992344 w 2163422"/>
                  <a:gd name="connsiteY859" fmla="*/ 1461089 h 1467348"/>
                  <a:gd name="connsiteX860" fmla="*/ 1994510 w 2163422"/>
                  <a:gd name="connsiteY860" fmla="*/ 1462674 h 1467348"/>
                  <a:gd name="connsiteX861" fmla="*/ 1996675 w 2163422"/>
                  <a:gd name="connsiteY861" fmla="*/ 1461655 h 1467348"/>
                  <a:gd name="connsiteX862" fmla="*/ 1998841 w 2163422"/>
                  <a:gd name="connsiteY862" fmla="*/ 1463473 h 1467348"/>
                  <a:gd name="connsiteX863" fmla="*/ 2001007 w 2163422"/>
                  <a:gd name="connsiteY863" fmla="*/ 1462927 h 1467348"/>
                  <a:gd name="connsiteX864" fmla="*/ 2005338 w 2163422"/>
                  <a:gd name="connsiteY864" fmla="*/ 1463373 h 1467348"/>
                  <a:gd name="connsiteX865" fmla="*/ 2009670 w 2163422"/>
                  <a:gd name="connsiteY865" fmla="*/ 1463280 h 1467348"/>
                  <a:gd name="connsiteX866" fmla="*/ 2011836 w 2163422"/>
                  <a:gd name="connsiteY866" fmla="*/ 1461975 h 1467348"/>
                  <a:gd name="connsiteX867" fmla="*/ 2014001 w 2163422"/>
                  <a:gd name="connsiteY867" fmla="*/ 1462754 h 1467348"/>
                  <a:gd name="connsiteX868" fmla="*/ 2016167 w 2163422"/>
                  <a:gd name="connsiteY868" fmla="*/ 1461708 h 1467348"/>
                  <a:gd name="connsiteX869" fmla="*/ 2018333 w 2163422"/>
                  <a:gd name="connsiteY869" fmla="*/ 1463027 h 1467348"/>
                  <a:gd name="connsiteX870" fmla="*/ 2020498 w 2163422"/>
                  <a:gd name="connsiteY870" fmla="*/ 1461821 h 1467348"/>
                  <a:gd name="connsiteX871" fmla="*/ 2024830 w 2163422"/>
                  <a:gd name="connsiteY871" fmla="*/ 1463047 h 1467348"/>
                  <a:gd name="connsiteX872" fmla="*/ 2026996 w 2163422"/>
                  <a:gd name="connsiteY872" fmla="*/ 1463393 h 1467348"/>
                  <a:gd name="connsiteX873" fmla="*/ 2033486 w 2163422"/>
                  <a:gd name="connsiteY873" fmla="*/ 1462261 h 1467348"/>
                  <a:gd name="connsiteX874" fmla="*/ 2035652 w 2163422"/>
                  <a:gd name="connsiteY874" fmla="*/ 1463453 h 1467348"/>
                  <a:gd name="connsiteX875" fmla="*/ 2037818 w 2163422"/>
                  <a:gd name="connsiteY875" fmla="*/ 1461429 h 1467348"/>
                  <a:gd name="connsiteX876" fmla="*/ 2039983 w 2163422"/>
                  <a:gd name="connsiteY876" fmla="*/ 1463520 h 1467348"/>
                  <a:gd name="connsiteX877" fmla="*/ 2042149 w 2163422"/>
                  <a:gd name="connsiteY877" fmla="*/ 1464019 h 1467348"/>
                  <a:gd name="connsiteX878" fmla="*/ 2044315 w 2163422"/>
                  <a:gd name="connsiteY878" fmla="*/ 1463186 h 1467348"/>
                  <a:gd name="connsiteX879" fmla="*/ 2046480 w 2163422"/>
                  <a:gd name="connsiteY879" fmla="*/ 1464505 h 1467348"/>
                  <a:gd name="connsiteX880" fmla="*/ 2050812 w 2163422"/>
                  <a:gd name="connsiteY880" fmla="*/ 1462587 h 1467348"/>
                  <a:gd name="connsiteX881" fmla="*/ 2052978 w 2163422"/>
                  <a:gd name="connsiteY881" fmla="*/ 1463879 h 1467348"/>
                  <a:gd name="connsiteX882" fmla="*/ 2055143 w 2163422"/>
                  <a:gd name="connsiteY882" fmla="*/ 1463659 h 1467348"/>
                  <a:gd name="connsiteX883" fmla="*/ 2057309 w 2163422"/>
                  <a:gd name="connsiteY883" fmla="*/ 1464372 h 1467348"/>
                  <a:gd name="connsiteX884" fmla="*/ 2059475 w 2163422"/>
                  <a:gd name="connsiteY884" fmla="*/ 1463313 h 1467348"/>
                  <a:gd name="connsiteX885" fmla="*/ 2065972 w 2163422"/>
                  <a:gd name="connsiteY885" fmla="*/ 1464545 h 1467348"/>
                  <a:gd name="connsiteX886" fmla="*/ 2083298 w 2163422"/>
                  <a:gd name="connsiteY886" fmla="*/ 1465451 h 1467348"/>
                  <a:gd name="connsiteX887" fmla="*/ 2087629 w 2163422"/>
                  <a:gd name="connsiteY887" fmla="*/ 1464478 h 1467348"/>
                  <a:gd name="connsiteX888" fmla="*/ 2094127 w 2163422"/>
                  <a:gd name="connsiteY888" fmla="*/ 1465437 h 1467348"/>
                  <a:gd name="connsiteX889" fmla="*/ 2098458 w 2163422"/>
                  <a:gd name="connsiteY889" fmla="*/ 1464632 h 1467348"/>
                  <a:gd name="connsiteX890" fmla="*/ 2100624 w 2163422"/>
                  <a:gd name="connsiteY890" fmla="*/ 1466083 h 1467348"/>
                  <a:gd name="connsiteX891" fmla="*/ 2104955 w 2163422"/>
                  <a:gd name="connsiteY891" fmla="*/ 1465531 h 1467348"/>
                  <a:gd name="connsiteX892" fmla="*/ 2107121 w 2163422"/>
                  <a:gd name="connsiteY892" fmla="*/ 1464212 h 1467348"/>
                  <a:gd name="connsiteX893" fmla="*/ 2113618 w 2163422"/>
                  <a:gd name="connsiteY893" fmla="*/ 1465803 h 1467348"/>
                  <a:gd name="connsiteX894" fmla="*/ 2115784 w 2163422"/>
                  <a:gd name="connsiteY894" fmla="*/ 1464359 h 1467348"/>
                  <a:gd name="connsiteX895" fmla="*/ 2117949 w 2163422"/>
                  <a:gd name="connsiteY895" fmla="*/ 1465637 h 1467348"/>
                  <a:gd name="connsiteX896" fmla="*/ 2122281 w 2163422"/>
                  <a:gd name="connsiteY896" fmla="*/ 1465824 h 1467348"/>
                  <a:gd name="connsiteX897" fmla="*/ 2130944 w 2163422"/>
                  <a:gd name="connsiteY897" fmla="*/ 1465704 h 1467348"/>
                  <a:gd name="connsiteX898" fmla="*/ 2133110 w 2163422"/>
                  <a:gd name="connsiteY898" fmla="*/ 1464205 h 1467348"/>
                  <a:gd name="connsiteX899" fmla="*/ 2135275 w 2163422"/>
                  <a:gd name="connsiteY899" fmla="*/ 1465977 h 1467348"/>
                  <a:gd name="connsiteX900" fmla="*/ 2137441 w 2163422"/>
                  <a:gd name="connsiteY900" fmla="*/ 1464438 h 1467348"/>
                  <a:gd name="connsiteX901" fmla="*/ 2141766 w 2163422"/>
                  <a:gd name="connsiteY901" fmla="*/ 1467042 h 1467348"/>
                  <a:gd name="connsiteX902" fmla="*/ 2143932 w 2163422"/>
                  <a:gd name="connsiteY902" fmla="*/ 1466623 h 1467348"/>
                  <a:gd name="connsiteX903" fmla="*/ 2146097 w 2163422"/>
                  <a:gd name="connsiteY903" fmla="*/ 1465411 h 1467348"/>
                  <a:gd name="connsiteX904" fmla="*/ 2148263 w 2163422"/>
                  <a:gd name="connsiteY904" fmla="*/ 1467062 h 1467348"/>
                  <a:gd name="connsiteX905" fmla="*/ 2154760 w 2163422"/>
                  <a:gd name="connsiteY905" fmla="*/ 1466156 h 1467348"/>
                  <a:gd name="connsiteX906" fmla="*/ 2156926 w 2163422"/>
                  <a:gd name="connsiteY906" fmla="*/ 1467348 h 1467348"/>
                  <a:gd name="connsiteX907" fmla="*/ 2159092 w 2163422"/>
                  <a:gd name="connsiteY907" fmla="*/ 1466230 h 1467348"/>
                  <a:gd name="connsiteX908" fmla="*/ 2163423 w 2163422"/>
                  <a:gd name="connsiteY908" fmla="*/ 1467282 h 1467348"/>
                  <a:gd name="connsiteX909" fmla="*/ 2163423 w 2163422"/>
                  <a:gd name="connsiteY909" fmla="*/ 1467282 h 1467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</a:cxnLst>
                <a:rect l="l" t="t" r="r" b="b"/>
                <a:pathLst>
                  <a:path w="2163422" h="1467348">
                    <a:moveTo>
                      <a:pt x="0" y="94205"/>
                    </a:moveTo>
                    <a:lnTo>
                      <a:pt x="2166" y="119658"/>
                    </a:lnTo>
                    <a:lnTo>
                      <a:pt x="4331" y="49645"/>
                    </a:lnTo>
                    <a:lnTo>
                      <a:pt x="6497" y="123092"/>
                    </a:lnTo>
                    <a:lnTo>
                      <a:pt x="8662" y="0"/>
                    </a:lnTo>
                    <a:lnTo>
                      <a:pt x="10828" y="126061"/>
                    </a:lnTo>
                    <a:lnTo>
                      <a:pt x="12994" y="148604"/>
                    </a:lnTo>
                    <a:lnTo>
                      <a:pt x="15159" y="216063"/>
                    </a:lnTo>
                    <a:lnTo>
                      <a:pt x="17325" y="164883"/>
                    </a:lnTo>
                    <a:lnTo>
                      <a:pt x="19490" y="232176"/>
                    </a:lnTo>
                    <a:lnTo>
                      <a:pt x="21656" y="234632"/>
                    </a:lnTo>
                    <a:lnTo>
                      <a:pt x="23822" y="221513"/>
                    </a:lnTo>
                    <a:lnTo>
                      <a:pt x="25987" y="232012"/>
                    </a:lnTo>
                    <a:lnTo>
                      <a:pt x="28153" y="233877"/>
                    </a:lnTo>
                    <a:lnTo>
                      <a:pt x="30318" y="297162"/>
                    </a:lnTo>
                    <a:lnTo>
                      <a:pt x="32484" y="272184"/>
                    </a:lnTo>
                    <a:lnTo>
                      <a:pt x="34650" y="304141"/>
                    </a:lnTo>
                    <a:lnTo>
                      <a:pt x="36815" y="393644"/>
                    </a:lnTo>
                    <a:lnTo>
                      <a:pt x="38981" y="440557"/>
                    </a:lnTo>
                    <a:lnTo>
                      <a:pt x="41146" y="468844"/>
                    </a:lnTo>
                    <a:lnTo>
                      <a:pt x="43312" y="411397"/>
                    </a:lnTo>
                    <a:lnTo>
                      <a:pt x="51974" y="524034"/>
                    </a:lnTo>
                    <a:lnTo>
                      <a:pt x="54140" y="531125"/>
                    </a:lnTo>
                    <a:lnTo>
                      <a:pt x="56306" y="468724"/>
                    </a:lnTo>
                    <a:lnTo>
                      <a:pt x="58471" y="538610"/>
                    </a:lnTo>
                    <a:lnTo>
                      <a:pt x="60637" y="542186"/>
                    </a:lnTo>
                    <a:lnTo>
                      <a:pt x="62802" y="530586"/>
                    </a:lnTo>
                    <a:lnTo>
                      <a:pt x="64968" y="551342"/>
                    </a:lnTo>
                    <a:lnTo>
                      <a:pt x="67133" y="560485"/>
                    </a:lnTo>
                    <a:lnTo>
                      <a:pt x="71465" y="634472"/>
                    </a:lnTo>
                    <a:lnTo>
                      <a:pt x="73630" y="519985"/>
                    </a:lnTo>
                    <a:lnTo>
                      <a:pt x="75796" y="587986"/>
                    </a:lnTo>
                    <a:lnTo>
                      <a:pt x="77961" y="609934"/>
                    </a:lnTo>
                    <a:lnTo>
                      <a:pt x="80127" y="710737"/>
                    </a:lnTo>
                    <a:lnTo>
                      <a:pt x="82292" y="697406"/>
                    </a:lnTo>
                    <a:lnTo>
                      <a:pt x="84458" y="635784"/>
                    </a:lnTo>
                    <a:lnTo>
                      <a:pt x="86624" y="689828"/>
                    </a:lnTo>
                    <a:lnTo>
                      <a:pt x="88789" y="673401"/>
                    </a:lnTo>
                    <a:lnTo>
                      <a:pt x="90955" y="628659"/>
                    </a:lnTo>
                    <a:lnTo>
                      <a:pt x="93120" y="711929"/>
                    </a:lnTo>
                    <a:lnTo>
                      <a:pt x="95286" y="662260"/>
                    </a:lnTo>
                    <a:lnTo>
                      <a:pt x="97452" y="681997"/>
                    </a:lnTo>
                    <a:lnTo>
                      <a:pt x="99617" y="682257"/>
                    </a:lnTo>
                    <a:lnTo>
                      <a:pt x="101783" y="713288"/>
                    </a:lnTo>
                    <a:lnTo>
                      <a:pt x="103948" y="693191"/>
                    </a:lnTo>
                    <a:lnTo>
                      <a:pt x="106114" y="717303"/>
                    </a:lnTo>
                    <a:lnTo>
                      <a:pt x="108280" y="726572"/>
                    </a:lnTo>
                    <a:lnTo>
                      <a:pt x="110445" y="699923"/>
                    </a:lnTo>
                    <a:lnTo>
                      <a:pt x="112611" y="724821"/>
                    </a:lnTo>
                    <a:lnTo>
                      <a:pt x="114776" y="696128"/>
                    </a:lnTo>
                    <a:lnTo>
                      <a:pt x="116942" y="747988"/>
                    </a:lnTo>
                    <a:lnTo>
                      <a:pt x="119108" y="716524"/>
                    </a:lnTo>
                    <a:lnTo>
                      <a:pt x="121273" y="743992"/>
                    </a:lnTo>
                    <a:lnTo>
                      <a:pt x="123439" y="750791"/>
                    </a:lnTo>
                    <a:lnTo>
                      <a:pt x="125604" y="729043"/>
                    </a:lnTo>
                    <a:lnTo>
                      <a:pt x="127770" y="643455"/>
                    </a:lnTo>
                    <a:lnTo>
                      <a:pt x="129936" y="706629"/>
                    </a:lnTo>
                    <a:lnTo>
                      <a:pt x="132101" y="718182"/>
                    </a:lnTo>
                    <a:lnTo>
                      <a:pt x="134267" y="634000"/>
                    </a:lnTo>
                    <a:lnTo>
                      <a:pt x="136432" y="700756"/>
                    </a:lnTo>
                    <a:lnTo>
                      <a:pt x="138598" y="741355"/>
                    </a:lnTo>
                    <a:lnTo>
                      <a:pt x="140764" y="685021"/>
                    </a:lnTo>
                    <a:lnTo>
                      <a:pt x="142929" y="701541"/>
                    </a:lnTo>
                    <a:lnTo>
                      <a:pt x="145095" y="739324"/>
                    </a:lnTo>
                    <a:lnTo>
                      <a:pt x="147260" y="613510"/>
                    </a:lnTo>
                    <a:lnTo>
                      <a:pt x="149426" y="628712"/>
                    </a:lnTo>
                    <a:lnTo>
                      <a:pt x="153757" y="756724"/>
                    </a:lnTo>
                    <a:lnTo>
                      <a:pt x="155923" y="764156"/>
                    </a:lnTo>
                    <a:lnTo>
                      <a:pt x="160254" y="764835"/>
                    </a:lnTo>
                    <a:lnTo>
                      <a:pt x="162419" y="758256"/>
                    </a:lnTo>
                    <a:lnTo>
                      <a:pt x="164585" y="756065"/>
                    </a:lnTo>
                    <a:lnTo>
                      <a:pt x="166750" y="759201"/>
                    </a:lnTo>
                    <a:lnTo>
                      <a:pt x="171082" y="762438"/>
                    </a:lnTo>
                    <a:lnTo>
                      <a:pt x="173247" y="758735"/>
                    </a:lnTo>
                    <a:lnTo>
                      <a:pt x="175413" y="855044"/>
                    </a:lnTo>
                    <a:lnTo>
                      <a:pt x="177578" y="850376"/>
                    </a:lnTo>
                    <a:lnTo>
                      <a:pt x="179744" y="854538"/>
                    </a:lnTo>
                    <a:lnTo>
                      <a:pt x="181910" y="846334"/>
                    </a:lnTo>
                    <a:lnTo>
                      <a:pt x="186241" y="912983"/>
                    </a:lnTo>
                    <a:lnTo>
                      <a:pt x="188407" y="904833"/>
                    </a:lnTo>
                    <a:lnTo>
                      <a:pt x="190573" y="880754"/>
                    </a:lnTo>
                    <a:lnTo>
                      <a:pt x="192738" y="923518"/>
                    </a:lnTo>
                    <a:lnTo>
                      <a:pt x="194904" y="801792"/>
                    </a:lnTo>
                    <a:lnTo>
                      <a:pt x="197070" y="916792"/>
                    </a:lnTo>
                    <a:lnTo>
                      <a:pt x="199236" y="933067"/>
                    </a:lnTo>
                    <a:lnTo>
                      <a:pt x="201401" y="933633"/>
                    </a:lnTo>
                    <a:lnTo>
                      <a:pt x="203567" y="918777"/>
                    </a:lnTo>
                    <a:lnTo>
                      <a:pt x="205733" y="951272"/>
                    </a:lnTo>
                    <a:lnTo>
                      <a:pt x="207898" y="932361"/>
                    </a:lnTo>
                    <a:lnTo>
                      <a:pt x="210064" y="923058"/>
                    </a:lnTo>
                    <a:lnTo>
                      <a:pt x="212230" y="970936"/>
                    </a:lnTo>
                    <a:lnTo>
                      <a:pt x="214396" y="961647"/>
                    </a:lnTo>
                    <a:lnTo>
                      <a:pt x="216561" y="863347"/>
                    </a:lnTo>
                    <a:lnTo>
                      <a:pt x="218727" y="934791"/>
                    </a:lnTo>
                    <a:lnTo>
                      <a:pt x="220893" y="910986"/>
                    </a:lnTo>
                    <a:lnTo>
                      <a:pt x="223059" y="911718"/>
                    </a:lnTo>
                    <a:lnTo>
                      <a:pt x="225224" y="851881"/>
                    </a:lnTo>
                    <a:lnTo>
                      <a:pt x="227390" y="948249"/>
                    </a:lnTo>
                    <a:lnTo>
                      <a:pt x="229556" y="945392"/>
                    </a:lnTo>
                    <a:lnTo>
                      <a:pt x="231721" y="956546"/>
                    </a:lnTo>
                    <a:lnTo>
                      <a:pt x="233887" y="911072"/>
                    </a:lnTo>
                    <a:lnTo>
                      <a:pt x="236046" y="936902"/>
                    </a:lnTo>
                    <a:lnTo>
                      <a:pt x="238212" y="936989"/>
                    </a:lnTo>
                    <a:lnTo>
                      <a:pt x="240378" y="881859"/>
                    </a:lnTo>
                    <a:lnTo>
                      <a:pt x="242543" y="1033231"/>
                    </a:lnTo>
                    <a:lnTo>
                      <a:pt x="244709" y="1047694"/>
                    </a:lnTo>
                    <a:lnTo>
                      <a:pt x="246875" y="1045430"/>
                    </a:lnTo>
                    <a:lnTo>
                      <a:pt x="249041" y="1031273"/>
                    </a:lnTo>
                    <a:lnTo>
                      <a:pt x="251206" y="1059694"/>
                    </a:lnTo>
                    <a:lnTo>
                      <a:pt x="253372" y="1067358"/>
                    </a:lnTo>
                    <a:lnTo>
                      <a:pt x="255538" y="989561"/>
                    </a:lnTo>
                    <a:lnTo>
                      <a:pt x="257703" y="1024900"/>
                    </a:lnTo>
                    <a:lnTo>
                      <a:pt x="259869" y="1033271"/>
                    </a:lnTo>
                    <a:lnTo>
                      <a:pt x="262035" y="1071154"/>
                    </a:lnTo>
                    <a:lnTo>
                      <a:pt x="264201" y="1032245"/>
                    </a:lnTo>
                    <a:lnTo>
                      <a:pt x="266366" y="1073644"/>
                    </a:lnTo>
                    <a:lnTo>
                      <a:pt x="268532" y="1042307"/>
                    </a:lnTo>
                    <a:lnTo>
                      <a:pt x="270698" y="1024627"/>
                    </a:lnTo>
                    <a:lnTo>
                      <a:pt x="272864" y="1089672"/>
                    </a:lnTo>
                    <a:lnTo>
                      <a:pt x="275029" y="1072033"/>
                    </a:lnTo>
                    <a:lnTo>
                      <a:pt x="277195" y="1128347"/>
                    </a:lnTo>
                    <a:lnTo>
                      <a:pt x="279361" y="1128208"/>
                    </a:lnTo>
                    <a:lnTo>
                      <a:pt x="283692" y="1113858"/>
                    </a:lnTo>
                    <a:lnTo>
                      <a:pt x="285858" y="1098189"/>
                    </a:lnTo>
                    <a:lnTo>
                      <a:pt x="288024" y="1122774"/>
                    </a:lnTo>
                    <a:lnTo>
                      <a:pt x="290189" y="1056297"/>
                    </a:lnTo>
                    <a:lnTo>
                      <a:pt x="292355" y="1136591"/>
                    </a:lnTo>
                    <a:lnTo>
                      <a:pt x="294521" y="1030700"/>
                    </a:lnTo>
                    <a:lnTo>
                      <a:pt x="296687" y="1132396"/>
                    </a:lnTo>
                    <a:lnTo>
                      <a:pt x="298852" y="1090631"/>
                    </a:lnTo>
                    <a:lnTo>
                      <a:pt x="301018" y="1137610"/>
                    </a:lnTo>
                    <a:lnTo>
                      <a:pt x="303184" y="1035515"/>
                    </a:lnTo>
                    <a:lnTo>
                      <a:pt x="305349" y="1144555"/>
                    </a:lnTo>
                    <a:lnTo>
                      <a:pt x="307515" y="1025806"/>
                    </a:lnTo>
                    <a:lnTo>
                      <a:pt x="311847" y="1170698"/>
                    </a:lnTo>
                    <a:lnTo>
                      <a:pt x="314012" y="1160876"/>
                    </a:lnTo>
                    <a:lnTo>
                      <a:pt x="316178" y="1130605"/>
                    </a:lnTo>
                    <a:lnTo>
                      <a:pt x="318344" y="1171065"/>
                    </a:lnTo>
                    <a:lnTo>
                      <a:pt x="320510" y="1145774"/>
                    </a:lnTo>
                    <a:lnTo>
                      <a:pt x="322675" y="1209274"/>
                    </a:lnTo>
                    <a:lnTo>
                      <a:pt x="324841" y="1221127"/>
                    </a:lnTo>
                    <a:lnTo>
                      <a:pt x="327007" y="1155995"/>
                    </a:lnTo>
                    <a:lnTo>
                      <a:pt x="329172" y="1253156"/>
                    </a:lnTo>
                    <a:lnTo>
                      <a:pt x="331338" y="1251918"/>
                    </a:lnTo>
                    <a:lnTo>
                      <a:pt x="333504" y="1248875"/>
                    </a:lnTo>
                    <a:lnTo>
                      <a:pt x="335670" y="1253742"/>
                    </a:lnTo>
                    <a:lnTo>
                      <a:pt x="337835" y="1252211"/>
                    </a:lnTo>
                    <a:lnTo>
                      <a:pt x="340001" y="1256459"/>
                    </a:lnTo>
                    <a:lnTo>
                      <a:pt x="342160" y="1257371"/>
                    </a:lnTo>
                    <a:lnTo>
                      <a:pt x="344326" y="1256859"/>
                    </a:lnTo>
                    <a:lnTo>
                      <a:pt x="346492" y="1258530"/>
                    </a:lnTo>
                    <a:lnTo>
                      <a:pt x="348657" y="1261513"/>
                    </a:lnTo>
                    <a:lnTo>
                      <a:pt x="352989" y="1251045"/>
                    </a:lnTo>
                    <a:lnTo>
                      <a:pt x="355155" y="1207216"/>
                    </a:lnTo>
                    <a:lnTo>
                      <a:pt x="357320" y="1236236"/>
                    </a:lnTo>
                    <a:lnTo>
                      <a:pt x="359486" y="1203254"/>
                    </a:lnTo>
                    <a:lnTo>
                      <a:pt x="361652" y="1224536"/>
                    </a:lnTo>
                    <a:lnTo>
                      <a:pt x="363817" y="1106220"/>
                    </a:lnTo>
                    <a:lnTo>
                      <a:pt x="365983" y="1250639"/>
                    </a:lnTo>
                    <a:lnTo>
                      <a:pt x="368149" y="1190702"/>
                    </a:lnTo>
                    <a:lnTo>
                      <a:pt x="370315" y="1289281"/>
                    </a:lnTo>
                    <a:lnTo>
                      <a:pt x="372480" y="1254282"/>
                    </a:lnTo>
                    <a:lnTo>
                      <a:pt x="374646" y="1292524"/>
                    </a:lnTo>
                    <a:lnTo>
                      <a:pt x="376812" y="1291359"/>
                    </a:lnTo>
                    <a:lnTo>
                      <a:pt x="378977" y="1279512"/>
                    </a:lnTo>
                    <a:lnTo>
                      <a:pt x="381143" y="1284054"/>
                    </a:lnTo>
                    <a:lnTo>
                      <a:pt x="383309" y="1293570"/>
                    </a:lnTo>
                    <a:lnTo>
                      <a:pt x="385475" y="1280092"/>
                    </a:lnTo>
                    <a:lnTo>
                      <a:pt x="387640" y="1290213"/>
                    </a:lnTo>
                    <a:lnTo>
                      <a:pt x="389806" y="1150129"/>
                    </a:lnTo>
                    <a:lnTo>
                      <a:pt x="391972" y="1279060"/>
                    </a:lnTo>
                    <a:lnTo>
                      <a:pt x="394138" y="1218124"/>
                    </a:lnTo>
                    <a:lnTo>
                      <a:pt x="396303" y="1275331"/>
                    </a:lnTo>
                    <a:lnTo>
                      <a:pt x="398469" y="1240837"/>
                    </a:lnTo>
                    <a:lnTo>
                      <a:pt x="402801" y="1249627"/>
                    </a:lnTo>
                    <a:lnTo>
                      <a:pt x="404966" y="1248615"/>
                    </a:lnTo>
                    <a:lnTo>
                      <a:pt x="407132" y="1209161"/>
                    </a:lnTo>
                    <a:lnTo>
                      <a:pt x="409298" y="1268752"/>
                    </a:lnTo>
                    <a:lnTo>
                      <a:pt x="411463" y="1171910"/>
                    </a:lnTo>
                    <a:lnTo>
                      <a:pt x="413629" y="1275084"/>
                    </a:lnTo>
                    <a:lnTo>
                      <a:pt x="415795" y="1273726"/>
                    </a:lnTo>
                    <a:lnTo>
                      <a:pt x="417961" y="1252930"/>
                    </a:lnTo>
                    <a:lnTo>
                      <a:pt x="420126" y="1247596"/>
                    </a:lnTo>
                    <a:lnTo>
                      <a:pt x="422292" y="1279040"/>
                    </a:lnTo>
                    <a:lnTo>
                      <a:pt x="424458" y="1233965"/>
                    </a:lnTo>
                    <a:lnTo>
                      <a:pt x="426624" y="1305289"/>
                    </a:lnTo>
                    <a:lnTo>
                      <a:pt x="428789" y="1262472"/>
                    </a:lnTo>
                    <a:lnTo>
                      <a:pt x="430955" y="1311815"/>
                    </a:lnTo>
                    <a:lnTo>
                      <a:pt x="433121" y="1222585"/>
                    </a:lnTo>
                    <a:lnTo>
                      <a:pt x="435286" y="1297951"/>
                    </a:lnTo>
                    <a:lnTo>
                      <a:pt x="437452" y="1214375"/>
                    </a:lnTo>
                    <a:lnTo>
                      <a:pt x="439618" y="1305343"/>
                    </a:lnTo>
                    <a:lnTo>
                      <a:pt x="441784" y="1220115"/>
                    </a:lnTo>
                    <a:lnTo>
                      <a:pt x="443949" y="1298777"/>
                    </a:lnTo>
                    <a:lnTo>
                      <a:pt x="446115" y="1258051"/>
                    </a:lnTo>
                    <a:lnTo>
                      <a:pt x="448274" y="1290320"/>
                    </a:lnTo>
                    <a:lnTo>
                      <a:pt x="450440" y="1290227"/>
                    </a:lnTo>
                    <a:lnTo>
                      <a:pt x="452606" y="1323035"/>
                    </a:lnTo>
                    <a:lnTo>
                      <a:pt x="454771" y="1291685"/>
                    </a:lnTo>
                    <a:lnTo>
                      <a:pt x="456937" y="1323155"/>
                    </a:lnTo>
                    <a:lnTo>
                      <a:pt x="461268" y="1258384"/>
                    </a:lnTo>
                    <a:lnTo>
                      <a:pt x="463434" y="1293230"/>
                    </a:lnTo>
                    <a:lnTo>
                      <a:pt x="465600" y="1303165"/>
                    </a:lnTo>
                    <a:lnTo>
                      <a:pt x="467766" y="1178469"/>
                    </a:lnTo>
                    <a:lnTo>
                      <a:pt x="469931" y="1292544"/>
                    </a:lnTo>
                    <a:lnTo>
                      <a:pt x="472097" y="1252650"/>
                    </a:lnTo>
                    <a:lnTo>
                      <a:pt x="474263" y="1324387"/>
                    </a:lnTo>
                    <a:lnTo>
                      <a:pt x="476429" y="1240791"/>
                    </a:lnTo>
                    <a:lnTo>
                      <a:pt x="478594" y="1319000"/>
                    </a:lnTo>
                    <a:lnTo>
                      <a:pt x="480760" y="1330673"/>
                    </a:lnTo>
                    <a:lnTo>
                      <a:pt x="482926" y="1333756"/>
                    </a:lnTo>
                    <a:lnTo>
                      <a:pt x="485091" y="1304723"/>
                    </a:lnTo>
                    <a:lnTo>
                      <a:pt x="487257" y="1320552"/>
                    </a:lnTo>
                    <a:lnTo>
                      <a:pt x="489423" y="1319480"/>
                    </a:lnTo>
                    <a:lnTo>
                      <a:pt x="491589" y="1323541"/>
                    </a:lnTo>
                    <a:lnTo>
                      <a:pt x="495920" y="1272307"/>
                    </a:lnTo>
                    <a:lnTo>
                      <a:pt x="498086" y="1282636"/>
                    </a:lnTo>
                    <a:lnTo>
                      <a:pt x="500252" y="1302146"/>
                    </a:lnTo>
                    <a:lnTo>
                      <a:pt x="502417" y="1310743"/>
                    </a:lnTo>
                    <a:lnTo>
                      <a:pt x="504583" y="1330620"/>
                    </a:lnTo>
                    <a:lnTo>
                      <a:pt x="506749" y="1330946"/>
                    </a:lnTo>
                    <a:lnTo>
                      <a:pt x="508914" y="1334629"/>
                    </a:lnTo>
                    <a:lnTo>
                      <a:pt x="511080" y="1217791"/>
                    </a:lnTo>
                    <a:lnTo>
                      <a:pt x="513246" y="1334682"/>
                    </a:lnTo>
                    <a:lnTo>
                      <a:pt x="515412" y="1261480"/>
                    </a:lnTo>
                    <a:lnTo>
                      <a:pt x="517577" y="1335927"/>
                    </a:lnTo>
                    <a:lnTo>
                      <a:pt x="519743" y="1305609"/>
                    </a:lnTo>
                    <a:lnTo>
                      <a:pt x="521909" y="1337432"/>
                    </a:lnTo>
                    <a:lnTo>
                      <a:pt x="524075" y="1272254"/>
                    </a:lnTo>
                    <a:lnTo>
                      <a:pt x="526240" y="1340861"/>
                    </a:lnTo>
                    <a:lnTo>
                      <a:pt x="528406" y="1276183"/>
                    </a:lnTo>
                    <a:lnTo>
                      <a:pt x="530572" y="1338870"/>
                    </a:lnTo>
                    <a:lnTo>
                      <a:pt x="532737" y="1349378"/>
                    </a:lnTo>
                    <a:lnTo>
                      <a:pt x="534903" y="1351516"/>
                    </a:lnTo>
                    <a:lnTo>
                      <a:pt x="537069" y="1255480"/>
                    </a:lnTo>
                    <a:lnTo>
                      <a:pt x="539235" y="1353846"/>
                    </a:lnTo>
                    <a:lnTo>
                      <a:pt x="541400" y="1260022"/>
                    </a:lnTo>
                    <a:lnTo>
                      <a:pt x="543566" y="1326618"/>
                    </a:lnTo>
                    <a:lnTo>
                      <a:pt x="545732" y="1239013"/>
                    </a:lnTo>
                    <a:lnTo>
                      <a:pt x="547898" y="1318288"/>
                    </a:lnTo>
                    <a:lnTo>
                      <a:pt x="550063" y="1261700"/>
                    </a:lnTo>
                    <a:lnTo>
                      <a:pt x="552222" y="1326738"/>
                    </a:lnTo>
                    <a:lnTo>
                      <a:pt x="554388" y="1313580"/>
                    </a:lnTo>
                    <a:lnTo>
                      <a:pt x="556554" y="1331319"/>
                    </a:lnTo>
                    <a:lnTo>
                      <a:pt x="558720" y="1325479"/>
                    </a:lnTo>
                    <a:lnTo>
                      <a:pt x="560885" y="1349598"/>
                    </a:lnTo>
                    <a:lnTo>
                      <a:pt x="563051" y="1322663"/>
                    </a:lnTo>
                    <a:lnTo>
                      <a:pt x="565217" y="1344990"/>
                    </a:lnTo>
                    <a:lnTo>
                      <a:pt x="567382" y="1302865"/>
                    </a:lnTo>
                    <a:lnTo>
                      <a:pt x="569548" y="1343698"/>
                    </a:lnTo>
                    <a:lnTo>
                      <a:pt x="571714" y="1304843"/>
                    </a:lnTo>
                    <a:lnTo>
                      <a:pt x="573880" y="1316856"/>
                    </a:lnTo>
                    <a:lnTo>
                      <a:pt x="576045" y="1282329"/>
                    </a:lnTo>
                    <a:lnTo>
                      <a:pt x="578211" y="1339024"/>
                    </a:lnTo>
                    <a:lnTo>
                      <a:pt x="580377" y="1289621"/>
                    </a:lnTo>
                    <a:lnTo>
                      <a:pt x="582543" y="1324587"/>
                    </a:lnTo>
                    <a:lnTo>
                      <a:pt x="584708" y="1284047"/>
                    </a:lnTo>
                    <a:lnTo>
                      <a:pt x="586874" y="1342180"/>
                    </a:lnTo>
                    <a:lnTo>
                      <a:pt x="589040" y="1344484"/>
                    </a:lnTo>
                    <a:lnTo>
                      <a:pt x="591205" y="1351463"/>
                    </a:lnTo>
                    <a:lnTo>
                      <a:pt x="593371" y="1260714"/>
                    </a:lnTo>
                    <a:lnTo>
                      <a:pt x="595537" y="1355125"/>
                    </a:lnTo>
                    <a:lnTo>
                      <a:pt x="597703" y="1254075"/>
                    </a:lnTo>
                    <a:lnTo>
                      <a:pt x="599868" y="1328143"/>
                    </a:lnTo>
                    <a:lnTo>
                      <a:pt x="602034" y="1285272"/>
                    </a:lnTo>
                    <a:lnTo>
                      <a:pt x="604200" y="1341487"/>
                    </a:lnTo>
                    <a:lnTo>
                      <a:pt x="606365" y="1314272"/>
                    </a:lnTo>
                    <a:lnTo>
                      <a:pt x="608531" y="1321570"/>
                    </a:lnTo>
                    <a:lnTo>
                      <a:pt x="610697" y="1302766"/>
                    </a:lnTo>
                    <a:lnTo>
                      <a:pt x="612863" y="1356843"/>
                    </a:lnTo>
                    <a:lnTo>
                      <a:pt x="615028" y="1315511"/>
                    </a:lnTo>
                    <a:lnTo>
                      <a:pt x="617194" y="1344897"/>
                    </a:lnTo>
                    <a:lnTo>
                      <a:pt x="619360" y="1290480"/>
                    </a:lnTo>
                    <a:lnTo>
                      <a:pt x="621526" y="1303158"/>
                    </a:lnTo>
                    <a:lnTo>
                      <a:pt x="623691" y="1299742"/>
                    </a:lnTo>
                    <a:lnTo>
                      <a:pt x="625857" y="1362690"/>
                    </a:lnTo>
                    <a:lnTo>
                      <a:pt x="628023" y="1349085"/>
                    </a:lnTo>
                    <a:lnTo>
                      <a:pt x="630188" y="1349764"/>
                    </a:lnTo>
                    <a:lnTo>
                      <a:pt x="632354" y="1276290"/>
                    </a:lnTo>
                    <a:lnTo>
                      <a:pt x="634520" y="1353720"/>
                    </a:lnTo>
                    <a:lnTo>
                      <a:pt x="636686" y="1333836"/>
                    </a:lnTo>
                    <a:lnTo>
                      <a:pt x="638851" y="1354586"/>
                    </a:lnTo>
                    <a:lnTo>
                      <a:pt x="641017" y="1310663"/>
                    </a:lnTo>
                    <a:lnTo>
                      <a:pt x="643183" y="1321784"/>
                    </a:lnTo>
                    <a:lnTo>
                      <a:pt x="645349" y="1160890"/>
                    </a:lnTo>
                    <a:lnTo>
                      <a:pt x="647514" y="1362550"/>
                    </a:lnTo>
                    <a:lnTo>
                      <a:pt x="649680" y="1243501"/>
                    </a:lnTo>
                    <a:lnTo>
                      <a:pt x="651846" y="1356390"/>
                    </a:lnTo>
                    <a:lnTo>
                      <a:pt x="654012" y="1328309"/>
                    </a:lnTo>
                    <a:lnTo>
                      <a:pt x="656177" y="1361757"/>
                    </a:lnTo>
                    <a:lnTo>
                      <a:pt x="658343" y="1317695"/>
                    </a:lnTo>
                    <a:lnTo>
                      <a:pt x="660502" y="1366825"/>
                    </a:lnTo>
                    <a:lnTo>
                      <a:pt x="662668" y="1319160"/>
                    </a:lnTo>
                    <a:lnTo>
                      <a:pt x="664833" y="1370021"/>
                    </a:lnTo>
                    <a:lnTo>
                      <a:pt x="666999" y="1339889"/>
                    </a:lnTo>
                    <a:lnTo>
                      <a:pt x="669165" y="1360286"/>
                    </a:lnTo>
                    <a:lnTo>
                      <a:pt x="671331" y="1274072"/>
                    </a:lnTo>
                    <a:lnTo>
                      <a:pt x="673496" y="1344351"/>
                    </a:lnTo>
                    <a:lnTo>
                      <a:pt x="675662" y="1338644"/>
                    </a:lnTo>
                    <a:lnTo>
                      <a:pt x="677828" y="1342766"/>
                    </a:lnTo>
                    <a:lnTo>
                      <a:pt x="679994" y="1310776"/>
                    </a:lnTo>
                    <a:lnTo>
                      <a:pt x="682159" y="1357988"/>
                    </a:lnTo>
                    <a:lnTo>
                      <a:pt x="684325" y="1335574"/>
                    </a:lnTo>
                    <a:lnTo>
                      <a:pt x="686491" y="1362177"/>
                    </a:lnTo>
                    <a:lnTo>
                      <a:pt x="688656" y="1273539"/>
                    </a:lnTo>
                    <a:lnTo>
                      <a:pt x="690822" y="1360539"/>
                    </a:lnTo>
                    <a:lnTo>
                      <a:pt x="692988" y="1326505"/>
                    </a:lnTo>
                    <a:lnTo>
                      <a:pt x="695154" y="1379523"/>
                    </a:lnTo>
                    <a:lnTo>
                      <a:pt x="697319" y="1302313"/>
                    </a:lnTo>
                    <a:lnTo>
                      <a:pt x="699485" y="1378012"/>
                    </a:lnTo>
                    <a:lnTo>
                      <a:pt x="701651" y="1314272"/>
                    </a:lnTo>
                    <a:lnTo>
                      <a:pt x="703817" y="1365033"/>
                    </a:lnTo>
                    <a:lnTo>
                      <a:pt x="705982" y="1297418"/>
                    </a:lnTo>
                    <a:lnTo>
                      <a:pt x="708148" y="1381048"/>
                    </a:lnTo>
                    <a:lnTo>
                      <a:pt x="710314" y="1357828"/>
                    </a:lnTo>
                    <a:lnTo>
                      <a:pt x="712479" y="1374116"/>
                    </a:lnTo>
                    <a:lnTo>
                      <a:pt x="714645" y="1313347"/>
                    </a:lnTo>
                    <a:lnTo>
                      <a:pt x="716811" y="1343965"/>
                    </a:lnTo>
                    <a:lnTo>
                      <a:pt x="718977" y="1304157"/>
                    </a:lnTo>
                    <a:lnTo>
                      <a:pt x="721142" y="1380116"/>
                    </a:lnTo>
                    <a:lnTo>
                      <a:pt x="723308" y="1380842"/>
                    </a:lnTo>
                    <a:lnTo>
                      <a:pt x="725474" y="1383026"/>
                    </a:lnTo>
                    <a:lnTo>
                      <a:pt x="729805" y="1380722"/>
                    </a:lnTo>
                    <a:lnTo>
                      <a:pt x="731971" y="1383172"/>
                    </a:lnTo>
                    <a:lnTo>
                      <a:pt x="734137" y="1381654"/>
                    </a:lnTo>
                    <a:lnTo>
                      <a:pt x="736302" y="1385370"/>
                    </a:lnTo>
                    <a:lnTo>
                      <a:pt x="738468" y="1382453"/>
                    </a:lnTo>
                    <a:lnTo>
                      <a:pt x="740634" y="1374076"/>
                    </a:lnTo>
                    <a:lnTo>
                      <a:pt x="742800" y="1372405"/>
                    </a:lnTo>
                    <a:lnTo>
                      <a:pt x="744965" y="1375974"/>
                    </a:lnTo>
                    <a:lnTo>
                      <a:pt x="747131" y="1373903"/>
                    </a:lnTo>
                    <a:lnTo>
                      <a:pt x="749297" y="1376767"/>
                    </a:lnTo>
                    <a:lnTo>
                      <a:pt x="751463" y="1382840"/>
                    </a:lnTo>
                    <a:lnTo>
                      <a:pt x="753628" y="1386329"/>
                    </a:lnTo>
                    <a:lnTo>
                      <a:pt x="755794" y="1365493"/>
                    </a:lnTo>
                    <a:lnTo>
                      <a:pt x="757960" y="1379051"/>
                    </a:lnTo>
                    <a:lnTo>
                      <a:pt x="760125" y="1362437"/>
                    </a:lnTo>
                    <a:lnTo>
                      <a:pt x="762291" y="1385397"/>
                    </a:lnTo>
                    <a:lnTo>
                      <a:pt x="764457" y="1378798"/>
                    </a:lnTo>
                    <a:lnTo>
                      <a:pt x="766616" y="1387920"/>
                    </a:lnTo>
                    <a:lnTo>
                      <a:pt x="768782" y="1366811"/>
                    </a:lnTo>
                    <a:lnTo>
                      <a:pt x="770947" y="1388566"/>
                    </a:lnTo>
                    <a:lnTo>
                      <a:pt x="773113" y="1334689"/>
                    </a:lnTo>
                    <a:lnTo>
                      <a:pt x="775279" y="1376241"/>
                    </a:lnTo>
                    <a:lnTo>
                      <a:pt x="777445" y="1369901"/>
                    </a:lnTo>
                    <a:lnTo>
                      <a:pt x="779610" y="1384371"/>
                    </a:lnTo>
                    <a:lnTo>
                      <a:pt x="781776" y="1365493"/>
                    </a:lnTo>
                    <a:lnTo>
                      <a:pt x="783942" y="1394047"/>
                    </a:lnTo>
                    <a:lnTo>
                      <a:pt x="786108" y="1388353"/>
                    </a:lnTo>
                    <a:lnTo>
                      <a:pt x="788273" y="1385670"/>
                    </a:lnTo>
                    <a:lnTo>
                      <a:pt x="790439" y="1373324"/>
                    </a:lnTo>
                    <a:lnTo>
                      <a:pt x="792605" y="1393374"/>
                    </a:lnTo>
                    <a:lnTo>
                      <a:pt x="794770" y="1372305"/>
                    </a:lnTo>
                    <a:lnTo>
                      <a:pt x="796936" y="1389092"/>
                    </a:lnTo>
                    <a:lnTo>
                      <a:pt x="799102" y="1373603"/>
                    </a:lnTo>
                    <a:lnTo>
                      <a:pt x="801268" y="1392921"/>
                    </a:lnTo>
                    <a:lnTo>
                      <a:pt x="803433" y="1383119"/>
                    </a:lnTo>
                    <a:lnTo>
                      <a:pt x="805599" y="1397576"/>
                    </a:lnTo>
                    <a:lnTo>
                      <a:pt x="807765" y="1397876"/>
                    </a:lnTo>
                    <a:lnTo>
                      <a:pt x="809930" y="1395152"/>
                    </a:lnTo>
                    <a:lnTo>
                      <a:pt x="812096" y="1367524"/>
                    </a:lnTo>
                    <a:lnTo>
                      <a:pt x="814262" y="1389252"/>
                    </a:lnTo>
                    <a:lnTo>
                      <a:pt x="816428" y="1391856"/>
                    </a:lnTo>
                    <a:lnTo>
                      <a:pt x="818593" y="1396304"/>
                    </a:lnTo>
                    <a:lnTo>
                      <a:pt x="820759" y="1378045"/>
                    </a:lnTo>
                    <a:lnTo>
                      <a:pt x="822925" y="1389985"/>
                    </a:lnTo>
                    <a:lnTo>
                      <a:pt x="825091" y="1371712"/>
                    </a:lnTo>
                    <a:lnTo>
                      <a:pt x="827256" y="1400845"/>
                    </a:lnTo>
                    <a:lnTo>
                      <a:pt x="829422" y="1356184"/>
                    </a:lnTo>
                    <a:lnTo>
                      <a:pt x="831588" y="1398441"/>
                    </a:lnTo>
                    <a:lnTo>
                      <a:pt x="833753" y="1392242"/>
                    </a:lnTo>
                    <a:lnTo>
                      <a:pt x="838085" y="1403342"/>
                    </a:lnTo>
                    <a:lnTo>
                      <a:pt x="840251" y="1402856"/>
                    </a:lnTo>
                    <a:lnTo>
                      <a:pt x="842416" y="1396244"/>
                    </a:lnTo>
                    <a:lnTo>
                      <a:pt x="844582" y="1402031"/>
                    </a:lnTo>
                    <a:lnTo>
                      <a:pt x="846748" y="1373783"/>
                    </a:lnTo>
                    <a:lnTo>
                      <a:pt x="848914" y="1402057"/>
                    </a:lnTo>
                    <a:lnTo>
                      <a:pt x="851079" y="1389418"/>
                    </a:lnTo>
                    <a:lnTo>
                      <a:pt x="853245" y="1401784"/>
                    </a:lnTo>
                    <a:lnTo>
                      <a:pt x="855411" y="1392282"/>
                    </a:lnTo>
                    <a:lnTo>
                      <a:pt x="857576" y="1397243"/>
                    </a:lnTo>
                    <a:lnTo>
                      <a:pt x="859742" y="1391283"/>
                    </a:lnTo>
                    <a:lnTo>
                      <a:pt x="861908" y="1403689"/>
                    </a:lnTo>
                    <a:lnTo>
                      <a:pt x="864074" y="1389026"/>
                    </a:lnTo>
                    <a:lnTo>
                      <a:pt x="866239" y="1403110"/>
                    </a:lnTo>
                    <a:lnTo>
                      <a:pt x="868405" y="1399467"/>
                    </a:lnTo>
                    <a:lnTo>
                      <a:pt x="870571" y="1400652"/>
                    </a:lnTo>
                    <a:lnTo>
                      <a:pt x="872730" y="1354952"/>
                    </a:lnTo>
                    <a:lnTo>
                      <a:pt x="874896" y="1388926"/>
                    </a:lnTo>
                    <a:lnTo>
                      <a:pt x="877061" y="1390677"/>
                    </a:lnTo>
                    <a:lnTo>
                      <a:pt x="879227" y="1401844"/>
                    </a:lnTo>
                    <a:lnTo>
                      <a:pt x="881393" y="1387101"/>
                    </a:lnTo>
                    <a:lnTo>
                      <a:pt x="883558" y="1404148"/>
                    </a:lnTo>
                    <a:lnTo>
                      <a:pt x="885724" y="1392149"/>
                    </a:lnTo>
                    <a:lnTo>
                      <a:pt x="887890" y="1399507"/>
                    </a:lnTo>
                    <a:lnTo>
                      <a:pt x="890056" y="1399926"/>
                    </a:lnTo>
                    <a:lnTo>
                      <a:pt x="892221" y="1404188"/>
                    </a:lnTo>
                    <a:lnTo>
                      <a:pt x="894387" y="1387467"/>
                    </a:lnTo>
                    <a:lnTo>
                      <a:pt x="898719" y="1390271"/>
                    </a:lnTo>
                    <a:lnTo>
                      <a:pt x="900884" y="1404581"/>
                    </a:lnTo>
                    <a:lnTo>
                      <a:pt x="903050" y="1389991"/>
                    </a:lnTo>
                    <a:lnTo>
                      <a:pt x="905216" y="1405413"/>
                    </a:lnTo>
                    <a:lnTo>
                      <a:pt x="907381" y="1392102"/>
                    </a:lnTo>
                    <a:lnTo>
                      <a:pt x="909547" y="1405613"/>
                    </a:lnTo>
                    <a:lnTo>
                      <a:pt x="911713" y="1395318"/>
                    </a:lnTo>
                    <a:lnTo>
                      <a:pt x="913879" y="1407298"/>
                    </a:lnTo>
                    <a:lnTo>
                      <a:pt x="916044" y="1402943"/>
                    </a:lnTo>
                    <a:lnTo>
                      <a:pt x="920376" y="1407777"/>
                    </a:lnTo>
                    <a:lnTo>
                      <a:pt x="922542" y="1407385"/>
                    </a:lnTo>
                    <a:lnTo>
                      <a:pt x="924707" y="1403010"/>
                    </a:lnTo>
                    <a:lnTo>
                      <a:pt x="926873" y="1407151"/>
                    </a:lnTo>
                    <a:lnTo>
                      <a:pt x="929039" y="1375874"/>
                    </a:lnTo>
                    <a:lnTo>
                      <a:pt x="931205" y="1390238"/>
                    </a:lnTo>
                    <a:lnTo>
                      <a:pt x="933370" y="1410201"/>
                    </a:lnTo>
                    <a:lnTo>
                      <a:pt x="935536" y="1401858"/>
                    </a:lnTo>
                    <a:lnTo>
                      <a:pt x="937702" y="1388619"/>
                    </a:lnTo>
                    <a:lnTo>
                      <a:pt x="939867" y="1410654"/>
                    </a:lnTo>
                    <a:lnTo>
                      <a:pt x="942033" y="1396211"/>
                    </a:lnTo>
                    <a:lnTo>
                      <a:pt x="944199" y="1404348"/>
                    </a:lnTo>
                    <a:lnTo>
                      <a:pt x="946365" y="1380076"/>
                    </a:lnTo>
                    <a:lnTo>
                      <a:pt x="948530" y="1408976"/>
                    </a:lnTo>
                    <a:lnTo>
                      <a:pt x="950696" y="1387467"/>
                    </a:lnTo>
                    <a:lnTo>
                      <a:pt x="952862" y="1408157"/>
                    </a:lnTo>
                    <a:lnTo>
                      <a:pt x="955028" y="1406073"/>
                    </a:lnTo>
                    <a:lnTo>
                      <a:pt x="957193" y="1406492"/>
                    </a:lnTo>
                    <a:lnTo>
                      <a:pt x="959359" y="1405167"/>
                    </a:lnTo>
                    <a:lnTo>
                      <a:pt x="961525" y="1402856"/>
                    </a:lnTo>
                    <a:lnTo>
                      <a:pt x="963690" y="1379124"/>
                    </a:lnTo>
                    <a:lnTo>
                      <a:pt x="965856" y="1407518"/>
                    </a:lnTo>
                    <a:lnTo>
                      <a:pt x="968022" y="1396970"/>
                    </a:lnTo>
                    <a:lnTo>
                      <a:pt x="970188" y="1406639"/>
                    </a:lnTo>
                    <a:lnTo>
                      <a:pt x="972353" y="1380083"/>
                    </a:lnTo>
                    <a:lnTo>
                      <a:pt x="974519" y="1405547"/>
                    </a:lnTo>
                    <a:lnTo>
                      <a:pt x="976678" y="1406326"/>
                    </a:lnTo>
                    <a:lnTo>
                      <a:pt x="978844" y="1406159"/>
                    </a:lnTo>
                    <a:lnTo>
                      <a:pt x="981010" y="1401099"/>
                    </a:lnTo>
                    <a:lnTo>
                      <a:pt x="983175" y="1407544"/>
                    </a:lnTo>
                    <a:lnTo>
                      <a:pt x="985341" y="1405660"/>
                    </a:lnTo>
                    <a:lnTo>
                      <a:pt x="989673" y="1409955"/>
                    </a:lnTo>
                    <a:lnTo>
                      <a:pt x="991838" y="1408676"/>
                    </a:lnTo>
                    <a:lnTo>
                      <a:pt x="994004" y="1378005"/>
                    </a:lnTo>
                    <a:lnTo>
                      <a:pt x="996170" y="1411167"/>
                    </a:lnTo>
                    <a:lnTo>
                      <a:pt x="998335" y="1403469"/>
                    </a:lnTo>
                    <a:lnTo>
                      <a:pt x="1000501" y="1410188"/>
                    </a:lnTo>
                    <a:lnTo>
                      <a:pt x="1002667" y="1402890"/>
                    </a:lnTo>
                    <a:lnTo>
                      <a:pt x="1004833" y="1407171"/>
                    </a:lnTo>
                    <a:lnTo>
                      <a:pt x="1006998" y="1397203"/>
                    </a:lnTo>
                    <a:lnTo>
                      <a:pt x="1009164" y="1406559"/>
                    </a:lnTo>
                    <a:lnTo>
                      <a:pt x="1011330" y="1395338"/>
                    </a:lnTo>
                    <a:lnTo>
                      <a:pt x="1013495" y="1403442"/>
                    </a:lnTo>
                    <a:lnTo>
                      <a:pt x="1015661" y="1382893"/>
                    </a:lnTo>
                    <a:lnTo>
                      <a:pt x="1017827" y="1407910"/>
                    </a:lnTo>
                    <a:lnTo>
                      <a:pt x="1019993" y="1403789"/>
                    </a:lnTo>
                    <a:lnTo>
                      <a:pt x="1022158" y="1405733"/>
                    </a:lnTo>
                    <a:lnTo>
                      <a:pt x="1024324" y="1398182"/>
                    </a:lnTo>
                    <a:lnTo>
                      <a:pt x="1026490" y="1405953"/>
                    </a:lnTo>
                    <a:lnTo>
                      <a:pt x="1028656" y="1391503"/>
                    </a:lnTo>
                    <a:lnTo>
                      <a:pt x="1032987" y="1413371"/>
                    </a:lnTo>
                    <a:lnTo>
                      <a:pt x="1035153" y="1413637"/>
                    </a:lnTo>
                    <a:lnTo>
                      <a:pt x="1037318" y="1402310"/>
                    </a:lnTo>
                    <a:lnTo>
                      <a:pt x="1039484" y="1412226"/>
                    </a:lnTo>
                    <a:lnTo>
                      <a:pt x="1041650" y="1402024"/>
                    </a:lnTo>
                    <a:lnTo>
                      <a:pt x="1043816" y="1407744"/>
                    </a:lnTo>
                    <a:lnTo>
                      <a:pt x="1045981" y="1385170"/>
                    </a:lnTo>
                    <a:lnTo>
                      <a:pt x="1048147" y="1408510"/>
                    </a:lnTo>
                    <a:lnTo>
                      <a:pt x="1050313" y="1376127"/>
                    </a:lnTo>
                    <a:lnTo>
                      <a:pt x="1052479" y="1402943"/>
                    </a:lnTo>
                    <a:lnTo>
                      <a:pt x="1056810" y="1402330"/>
                    </a:lnTo>
                    <a:lnTo>
                      <a:pt x="1058976" y="1413211"/>
                    </a:lnTo>
                    <a:lnTo>
                      <a:pt x="1061141" y="1410761"/>
                    </a:lnTo>
                    <a:lnTo>
                      <a:pt x="1063307" y="1400512"/>
                    </a:lnTo>
                    <a:lnTo>
                      <a:pt x="1065473" y="1411460"/>
                    </a:lnTo>
                    <a:lnTo>
                      <a:pt x="1067639" y="1407717"/>
                    </a:lnTo>
                    <a:lnTo>
                      <a:pt x="1069804" y="1408663"/>
                    </a:lnTo>
                    <a:lnTo>
                      <a:pt x="1071970" y="1385057"/>
                    </a:lnTo>
                    <a:lnTo>
                      <a:pt x="1074136" y="1409103"/>
                    </a:lnTo>
                    <a:lnTo>
                      <a:pt x="1076302" y="1380895"/>
                    </a:lnTo>
                    <a:lnTo>
                      <a:pt x="1078467" y="1413877"/>
                    </a:lnTo>
                    <a:lnTo>
                      <a:pt x="1080633" y="1403116"/>
                    </a:lnTo>
                    <a:lnTo>
                      <a:pt x="1082792" y="1414743"/>
                    </a:lnTo>
                    <a:lnTo>
                      <a:pt x="1084958" y="1399667"/>
                    </a:lnTo>
                    <a:lnTo>
                      <a:pt x="1087124" y="1413691"/>
                    </a:lnTo>
                    <a:lnTo>
                      <a:pt x="1089289" y="1413298"/>
                    </a:lnTo>
                    <a:lnTo>
                      <a:pt x="1091455" y="1416414"/>
                    </a:lnTo>
                    <a:lnTo>
                      <a:pt x="1093621" y="1406892"/>
                    </a:lnTo>
                    <a:lnTo>
                      <a:pt x="1095786" y="1411253"/>
                    </a:lnTo>
                    <a:lnTo>
                      <a:pt x="1097952" y="1381854"/>
                    </a:lnTo>
                    <a:lnTo>
                      <a:pt x="1100118" y="1412645"/>
                    </a:lnTo>
                    <a:lnTo>
                      <a:pt x="1102284" y="1384924"/>
                    </a:lnTo>
                    <a:lnTo>
                      <a:pt x="1104449" y="1410428"/>
                    </a:lnTo>
                    <a:lnTo>
                      <a:pt x="1106615" y="1410974"/>
                    </a:lnTo>
                    <a:lnTo>
                      <a:pt x="1108781" y="1418591"/>
                    </a:lnTo>
                    <a:lnTo>
                      <a:pt x="1110947" y="1379011"/>
                    </a:lnTo>
                    <a:lnTo>
                      <a:pt x="1113112" y="1412485"/>
                    </a:lnTo>
                    <a:lnTo>
                      <a:pt x="1115278" y="1390637"/>
                    </a:lnTo>
                    <a:lnTo>
                      <a:pt x="1117444" y="1416327"/>
                    </a:lnTo>
                    <a:lnTo>
                      <a:pt x="1119609" y="1397556"/>
                    </a:lnTo>
                    <a:lnTo>
                      <a:pt x="1121775" y="1411879"/>
                    </a:lnTo>
                    <a:lnTo>
                      <a:pt x="1123941" y="1418751"/>
                    </a:lnTo>
                    <a:lnTo>
                      <a:pt x="1126107" y="1412405"/>
                    </a:lnTo>
                    <a:lnTo>
                      <a:pt x="1128272" y="1418711"/>
                    </a:lnTo>
                    <a:lnTo>
                      <a:pt x="1130438" y="1413944"/>
                    </a:lnTo>
                    <a:lnTo>
                      <a:pt x="1132604" y="1415515"/>
                    </a:lnTo>
                    <a:lnTo>
                      <a:pt x="1134769" y="1421788"/>
                    </a:lnTo>
                    <a:lnTo>
                      <a:pt x="1139101" y="1416281"/>
                    </a:lnTo>
                    <a:lnTo>
                      <a:pt x="1143432" y="1417739"/>
                    </a:lnTo>
                    <a:lnTo>
                      <a:pt x="1145598" y="1423865"/>
                    </a:lnTo>
                    <a:lnTo>
                      <a:pt x="1147764" y="1415255"/>
                    </a:lnTo>
                    <a:lnTo>
                      <a:pt x="1149930" y="1425324"/>
                    </a:lnTo>
                    <a:lnTo>
                      <a:pt x="1152095" y="1422294"/>
                    </a:lnTo>
                    <a:lnTo>
                      <a:pt x="1158593" y="1427008"/>
                    </a:lnTo>
                    <a:lnTo>
                      <a:pt x="1160758" y="1423579"/>
                    </a:lnTo>
                    <a:lnTo>
                      <a:pt x="1162924" y="1424565"/>
                    </a:lnTo>
                    <a:lnTo>
                      <a:pt x="1165090" y="1434014"/>
                    </a:lnTo>
                    <a:lnTo>
                      <a:pt x="1167255" y="1434327"/>
                    </a:lnTo>
                    <a:lnTo>
                      <a:pt x="1169421" y="1424471"/>
                    </a:lnTo>
                    <a:lnTo>
                      <a:pt x="1171587" y="1435159"/>
                    </a:lnTo>
                    <a:lnTo>
                      <a:pt x="1173753" y="1426329"/>
                    </a:lnTo>
                    <a:lnTo>
                      <a:pt x="1175918" y="1434613"/>
                    </a:lnTo>
                    <a:lnTo>
                      <a:pt x="1178084" y="1433128"/>
                    </a:lnTo>
                    <a:lnTo>
                      <a:pt x="1180250" y="1436564"/>
                    </a:lnTo>
                    <a:lnTo>
                      <a:pt x="1182416" y="1425963"/>
                    </a:lnTo>
                    <a:lnTo>
                      <a:pt x="1184581" y="1435365"/>
                    </a:lnTo>
                    <a:lnTo>
                      <a:pt x="1188906" y="1433727"/>
                    </a:lnTo>
                    <a:lnTo>
                      <a:pt x="1191072" y="1435412"/>
                    </a:lnTo>
                    <a:lnTo>
                      <a:pt x="1197569" y="1434826"/>
                    </a:lnTo>
                    <a:lnTo>
                      <a:pt x="1199735" y="1432262"/>
                    </a:lnTo>
                    <a:lnTo>
                      <a:pt x="1201900" y="1435585"/>
                    </a:lnTo>
                    <a:lnTo>
                      <a:pt x="1204066" y="1432768"/>
                    </a:lnTo>
                    <a:lnTo>
                      <a:pt x="1206232" y="1436651"/>
                    </a:lnTo>
                    <a:lnTo>
                      <a:pt x="1212729" y="1432336"/>
                    </a:lnTo>
                    <a:lnTo>
                      <a:pt x="1214895" y="1436398"/>
                    </a:lnTo>
                    <a:lnTo>
                      <a:pt x="1217061" y="1429019"/>
                    </a:lnTo>
                    <a:lnTo>
                      <a:pt x="1219226" y="1435971"/>
                    </a:lnTo>
                    <a:lnTo>
                      <a:pt x="1221392" y="1430831"/>
                    </a:lnTo>
                    <a:lnTo>
                      <a:pt x="1223558" y="1436065"/>
                    </a:lnTo>
                    <a:lnTo>
                      <a:pt x="1234386" y="1434826"/>
                    </a:lnTo>
                    <a:lnTo>
                      <a:pt x="1238718" y="1437010"/>
                    </a:lnTo>
                    <a:lnTo>
                      <a:pt x="1240883" y="1437377"/>
                    </a:lnTo>
                    <a:lnTo>
                      <a:pt x="1243049" y="1440193"/>
                    </a:lnTo>
                    <a:lnTo>
                      <a:pt x="1245215" y="1439581"/>
                    </a:lnTo>
                    <a:lnTo>
                      <a:pt x="1247381" y="1436518"/>
                    </a:lnTo>
                    <a:lnTo>
                      <a:pt x="1249546" y="1438901"/>
                    </a:lnTo>
                    <a:lnTo>
                      <a:pt x="1251712" y="1432589"/>
                    </a:lnTo>
                    <a:lnTo>
                      <a:pt x="1253878" y="1438076"/>
                    </a:lnTo>
                    <a:lnTo>
                      <a:pt x="1256044" y="1434373"/>
                    </a:lnTo>
                    <a:lnTo>
                      <a:pt x="1258209" y="1437696"/>
                    </a:lnTo>
                    <a:lnTo>
                      <a:pt x="1260375" y="1433101"/>
                    </a:lnTo>
                    <a:lnTo>
                      <a:pt x="1262541" y="1436178"/>
                    </a:lnTo>
                    <a:lnTo>
                      <a:pt x="1264706" y="1442144"/>
                    </a:lnTo>
                    <a:lnTo>
                      <a:pt x="1266872" y="1440233"/>
                    </a:lnTo>
                    <a:lnTo>
                      <a:pt x="1269038" y="1443856"/>
                    </a:lnTo>
                    <a:lnTo>
                      <a:pt x="1273369" y="1442171"/>
                    </a:lnTo>
                    <a:lnTo>
                      <a:pt x="1275535" y="1445447"/>
                    </a:lnTo>
                    <a:lnTo>
                      <a:pt x="1277701" y="1442570"/>
                    </a:lnTo>
                    <a:lnTo>
                      <a:pt x="1279867" y="1444062"/>
                    </a:lnTo>
                    <a:lnTo>
                      <a:pt x="1282032" y="1434560"/>
                    </a:lnTo>
                    <a:lnTo>
                      <a:pt x="1284198" y="1444841"/>
                    </a:lnTo>
                    <a:lnTo>
                      <a:pt x="1286364" y="1440440"/>
                    </a:lnTo>
                    <a:lnTo>
                      <a:pt x="1288530" y="1444155"/>
                    </a:lnTo>
                    <a:lnTo>
                      <a:pt x="1290695" y="1435991"/>
                    </a:lnTo>
                    <a:lnTo>
                      <a:pt x="1292854" y="1441905"/>
                    </a:lnTo>
                    <a:lnTo>
                      <a:pt x="1295020" y="1437883"/>
                    </a:lnTo>
                    <a:lnTo>
                      <a:pt x="1297186" y="1442411"/>
                    </a:lnTo>
                    <a:lnTo>
                      <a:pt x="1299351" y="1441019"/>
                    </a:lnTo>
                    <a:lnTo>
                      <a:pt x="1301517" y="1445247"/>
                    </a:lnTo>
                    <a:lnTo>
                      <a:pt x="1303683" y="1438662"/>
                    </a:lnTo>
                    <a:lnTo>
                      <a:pt x="1305849" y="1445527"/>
                    </a:lnTo>
                    <a:lnTo>
                      <a:pt x="1308014" y="1444835"/>
                    </a:lnTo>
                    <a:lnTo>
                      <a:pt x="1310180" y="1445514"/>
                    </a:lnTo>
                    <a:lnTo>
                      <a:pt x="1312346" y="1441418"/>
                    </a:lnTo>
                    <a:lnTo>
                      <a:pt x="1314512" y="1445114"/>
                    </a:lnTo>
                    <a:lnTo>
                      <a:pt x="1316677" y="1441279"/>
                    </a:lnTo>
                    <a:lnTo>
                      <a:pt x="1318843" y="1445627"/>
                    </a:lnTo>
                    <a:lnTo>
                      <a:pt x="1321009" y="1439341"/>
                    </a:lnTo>
                    <a:lnTo>
                      <a:pt x="1323174" y="1445414"/>
                    </a:lnTo>
                    <a:lnTo>
                      <a:pt x="1325340" y="1443682"/>
                    </a:lnTo>
                    <a:lnTo>
                      <a:pt x="1327506" y="1446692"/>
                    </a:lnTo>
                    <a:lnTo>
                      <a:pt x="1331837" y="1442930"/>
                    </a:lnTo>
                    <a:lnTo>
                      <a:pt x="1334003" y="1443150"/>
                    </a:lnTo>
                    <a:lnTo>
                      <a:pt x="1336169" y="1446333"/>
                    </a:lnTo>
                    <a:lnTo>
                      <a:pt x="1338335" y="1439148"/>
                    </a:lnTo>
                    <a:lnTo>
                      <a:pt x="1340500" y="1445267"/>
                    </a:lnTo>
                    <a:lnTo>
                      <a:pt x="1342666" y="1440300"/>
                    </a:lnTo>
                    <a:lnTo>
                      <a:pt x="1344832" y="1446213"/>
                    </a:lnTo>
                    <a:lnTo>
                      <a:pt x="1346997" y="1441731"/>
                    </a:lnTo>
                    <a:lnTo>
                      <a:pt x="1349163" y="1445667"/>
                    </a:lnTo>
                    <a:lnTo>
                      <a:pt x="1351329" y="1441399"/>
                    </a:lnTo>
                    <a:lnTo>
                      <a:pt x="1353495" y="1444195"/>
                    </a:lnTo>
                    <a:lnTo>
                      <a:pt x="1355660" y="1443882"/>
                    </a:lnTo>
                    <a:lnTo>
                      <a:pt x="1357826" y="1446646"/>
                    </a:lnTo>
                    <a:lnTo>
                      <a:pt x="1362157" y="1445008"/>
                    </a:lnTo>
                    <a:lnTo>
                      <a:pt x="1364323" y="1447898"/>
                    </a:lnTo>
                    <a:lnTo>
                      <a:pt x="1370820" y="1447638"/>
                    </a:lnTo>
                    <a:lnTo>
                      <a:pt x="1372986" y="1443303"/>
                    </a:lnTo>
                    <a:lnTo>
                      <a:pt x="1375152" y="1447711"/>
                    </a:lnTo>
                    <a:lnTo>
                      <a:pt x="1377318" y="1444448"/>
                    </a:lnTo>
                    <a:lnTo>
                      <a:pt x="1379483" y="1447678"/>
                    </a:lnTo>
                    <a:lnTo>
                      <a:pt x="1381649" y="1445560"/>
                    </a:lnTo>
                    <a:lnTo>
                      <a:pt x="1383815" y="1445347"/>
                    </a:lnTo>
                    <a:lnTo>
                      <a:pt x="1385981" y="1448244"/>
                    </a:lnTo>
                    <a:lnTo>
                      <a:pt x="1390312" y="1446912"/>
                    </a:lnTo>
                    <a:lnTo>
                      <a:pt x="1392478" y="1446925"/>
                    </a:lnTo>
                    <a:lnTo>
                      <a:pt x="1394643" y="1442644"/>
                    </a:lnTo>
                    <a:lnTo>
                      <a:pt x="1396809" y="1446786"/>
                    </a:lnTo>
                    <a:lnTo>
                      <a:pt x="1401134" y="1449782"/>
                    </a:lnTo>
                    <a:lnTo>
                      <a:pt x="1405465" y="1448484"/>
                    </a:lnTo>
                    <a:lnTo>
                      <a:pt x="1407631" y="1446453"/>
                    </a:lnTo>
                    <a:lnTo>
                      <a:pt x="1409797" y="1448297"/>
                    </a:lnTo>
                    <a:lnTo>
                      <a:pt x="1411963" y="1444455"/>
                    </a:lnTo>
                    <a:lnTo>
                      <a:pt x="1414128" y="1448657"/>
                    </a:lnTo>
                    <a:lnTo>
                      <a:pt x="1418460" y="1448537"/>
                    </a:lnTo>
                    <a:lnTo>
                      <a:pt x="1420626" y="1444688"/>
                    </a:lnTo>
                    <a:lnTo>
                      <a:pt x="1424957" y="1448410"/>
                    </a:lnTo>
                    <a:lnTo>
                      <a:pt x="1427123" y="1448450"/>
                    </a:lnTo>
                    <a:lnTo>
                      <a:pt x="1429288" y="1449842"/>
                    </a:lnTo>
                    <a:lnTo>
                      <a:pt x="1431454" y="1449363"/>
                    </a:lnTo>
                    <a:lnTo>
                      <a:pt x="1433620" y="1443929"/>
                    </a:lnTo>
                    <a:lnTo>
                      <a:pt x="1435786" y="1448111"/>
                    </a:lnTo>
                    <a:lnTo>
                      <a:pt x="1437951" y="1445953"/>
                    </a:lnTo>
                    <a:lnTo>
                      <a:pt x="1440117" y="1449815"/>
                    </a:lnTo>
                    <a:lnTo>
                      <a:pt x="1442283" y="1444661"/>
                    </a:lnTo>
                    <a:lnTo>
                      <a:pt x="1444448" y="1450461"/>
                    </a:lnTo>
                    <a:lnTo>
                      <a:pt x="1446614" y="1442431"/>
                    </a:lnTo>
                    <a:lnTo>
                      <a:pt x="1448780" y="1450521"/>
                    </a:lnTo>
                    <a:lnTo>
                      <a:pt x="1450946" y="1444282"/>
                    </a:lnTo>
                    <a:lnTo>
                      <a:pt x="1453111" y="1447385"/>
                    </a:lnTo>
                    <a:lnTo>
                      <a:pt x="1455277" y="1447705"/>
                    </a:lnTo>
                    <a:lnTo>
                      <a:pt x="1457443" y="1450162"/>
                    </a:lnTo>
                    <a:lnTo>
                      <a:pt x="1459608" y="1449129"/>
                    </a:lnTo>
                    <a:lnTo>
                      <a:pt x="1461774" y="1450967"/>
                    </a:lnTo>
                    <a:lnTo>
                      <a:pt x="1463940" y="1446692"/>
                    </a:lnTo>
                    <a:lnTo>
                      <a:pt x="1466106" y="1450415"/>
                    </a:lnTo>
                    <a:lnTo>
                      <a:pt x="1468271" y="1448297"/>
                    </a:lnTo>
                    <a:lnTo>
                      <a:pt x="1470437" y="1450834"/>
                    </a:lnTo>
                    <a:lnTo>
                      <a:pt x="1472603" y="1448370"/>
                    </a:lnTo>
                    <a:lnTo>
                      <a:pt x="1474769" y="1450355"/>
                    </a:lnTo>
                    <a:lnTo>
                      <a:pt x="1476934" y="1442524"/>
                    </a:lnTo>
                    <a:lnTo>
                      <a:pt x="1479100" y="1447651"/>
                    </a:lnTo>
                    <a:lnTo>
                      <a:pt x="1481266" y="1448357"/>
                    </a:lnTo>
                    <a:lnTo>
                      <a:pt x="1483432" y="1448177"/>
                    </a:lnTo>
                    <a:lnTo>
                      <a:pt x="1487763" y="1450381"/>
                    </a:lnTo>
                    <a:lnTo>
                      <a:pt x="1489929" y="1443010"/>
                    </a:lnTo>
                    <a:lnTo>
                      <a:pt x="1492094" y="1451027"/>
                    </a:lnTo>
                    <a:lnTo>
                      <a:pt x="1494260" y="1447611"/>
                    </a:lnTo>
                    <a:lnTo>
                      <a:pt x="1496426" y="1450688"/>
                    </a:lnTo>
                    <a:lnTo>
                      <a:pt x="1498592" y="1445527"/>
                    </a:lnTo>
                    <a:lnTo>
                      <a:pt x="1500757" y="1451473"/>
                    </a:lnTo>
                    <a:lnTo>
                      <a:pt x="1502923" y="1449496"/>
                    </a:lnTo>
                    <a:lnTo>
                      <a:pt x="1505089" y="1450688"/>
                    </a:lnTo>
                    <a:lnTo>
                      <a:pt x="1507248" y="1449010"/>
                    </a:lnTo>
                    <a:lnTo>
                      <a:pt x="1509413" y="1451487"/>
                    </a:lnTo>
                    <a:lnTo>
                      <a:pt x="1511579" y="1448211"/>
                    </a:lnTo>
                    <a:lnTo>
                      <a:pt x="1513745" y="1451680"/>
                    </a:lnTo>
                    <a:lnTo>
                      <a:pt x="1515911" y="1449556"/>
                    </a:lnTo>
                    <a:lnTo>
                      <a:pt x="1518077" y="1448703"/>
                    </a:lnTo>
                    <a:lnTo>
                      <a:pt x="1522408" y="1451434"/>
                    </a:lnTo>
                    <a:lnTo>
                      <a:pt x="1524574" y="1445294"/>
                    </a:lnTo>
                    <a:lnTo>
                      <a:pt x="1526739" y="1452579"/>
                    </a:lnTo>
                    <a:lnTo>
                      <a:pt x="1528905" y="1448936"/>
                    </a:lnTo>
                    <a:lnTo>
                      <a:pt x="1531071" y="1451074"/>
                    </a:lnTo>
                    <a:lnTo>
                      <a:pt x="1533237" y="1447352"/>
                    </a:lnTo>
                    <a:lnTo>
                      <a:pt x="1535402" y="1451087"/>
                    </a:lnTo>
                    <a:lnTo>
                      <a:pt x="1537568" y="1449675"/>
                    </a:lnTo>
                    <a:lnTo>
                      <a:pt x="1539734" y="1451294"/>
                    </a:lnTo>
                    <a:lnTo>
                      <a:pt x="1541899" y="1450914"/>
                    </a:lnTo>
                    <a:lnTo>
                      <a:pt x="1544065" y="1452512"/>
                    </a:lnTo>
                    <a:lnTo>
                      <a:pt x="1546231" y="1449556"/>
                    </a:lnTo>
                    <a:lnTo>
                      <a:pt x="1548397" y="1451453"/>
                    </a:lnTo>
                    <a:lnTo>
                      <a:pt x="1550562" y="1449842"/>
                    </a:lnTo>
                    <a:lnTo>
                      <a:pt x="1552728" y="1452273"/>
                    </a:lnTo>
                    <a:lnTo>
                      <a:pt x="1554894" y="1448690"/>
                    </a:lnTo>
                    <a:lnTo>
                      <a:pt x="1557060" y="1451420"/>
                    </a:lnTo>
                    <a:lnTo>
                      <a:pt x="1559225" y="1449063"/>
                    </a:lnTo>
                    <a:lnTo>
                      <a:pt x="1561391" y="1451893"/>
                    </a:lnTo>
                    <a:lnTo>
                      <a:pt x="1563557" y="1450148"/>
                    </a:lnTo>
                    <a:lnTo>
                      <a:pt x="1565722" y="1450994"/>
                    </a:lnTo>
                    <a:lnTo>
                      <a:pt x="1567888" y="1449995"/>
                    </a:lnTo>
                    <a:lnTo>
                      <a:pt x="1570054" y="1452146"/>
                    </a:lnTo>
                    <a:lnTo>
                      <a:pt x="1572220" y="1445434"/>
                    </a:lnTo>
                    <a:lnTo>
                      <a:pt x="1574385" y="1453258"/>
                    </a:lnTo>
                    <a:lnTo>
                      <a:pt x="1576551" y="1447252"/>
                    </a:lnTo>
                    <a:lnTo>
                      <a:pt x="1580883" y="1454317"/>
                    </a:lnTo>
                    <a:lnTo>
                      <a:pt x="1583048" y="1452785"/>
                    </a:lnTo>
                    <a:lnTo>
                      <a:pt x="1585214" y="1452905"/>
                    </a:lnTo>
                    <a:lnTo>
                      <a:pt x="1587380" y="1455868"/>
                    </a:lnTo>
                    <a:lnTo>
                      <a:pt x="1589546" y="1454244"/>
                    </a:lnTo>
                    <a:lnTo>
                      <a:pt x="1591711" y="1455775"/>
                    </a:lnTo>
                    <a:lnTo>
                      <a:pt x="1593877" y="1449189"/>
                    </a:lnTo>
                    <a:lnTo>
                      <a:pt x="1596043" y="1454716"/>
                    </a:lnTo>
                    <a:lnTo>
                      <a:pt x="1598208" y="1451354"/>
                    </a:lnTo>
                    <a:lnTo>
                      <a:pt x="1600374" y="1454923"/>
                    </a:lnTo>
                    <a:lnTo>
                      <a:pt x="1602540" y="1452785"/>
                    </a:lnTo>
                    <a:lnTo>
                      <a:pt x="1604706" y="1453598"/>
                    </a:lnTo>
                    <a:lnTo>
                      <a:pt x="1606871" y="1451806"/>
                    </a:lnTo>
                    <a:lnTo>
                      <a:pt x="1609037" y="1454263"/>
                    </a:lnTo>
                    <a:lnTo>
                      <a:pt x="1611196" y="1452333"/>
                    </a:lnTo>
                    <a:lnTo>
                      <a:pt x="1613362" y="1454876"/>
                    </a:lnTo>
                    <a:lnTo>
                      <a:pt x="1619859" y="1453092"/>
                    </a:lnTo>
                    <a:lnTo>
                      <a:pt x="1622025" y="1455336"/>
                    </a:lnTo>
                    <a:lnTo>
                      <a:pt x="1626356" y="1454730"/>
                    </a:lnTo>
                    <a:lnTo>
                      <a:pt x="1628522" y="1452446"/>
                    </a:lnTo>
                    <a:lnTo>
                      <a:pt x="1632853" y="1453757"/>
                    </a:lnTo>
                    <a:lnTo>
                      <a:pt x="1635019" y="1455828"/>
                    </a:lnTo>
                    <a:lnTo>
                      <a:pt x="1637185" y="1454244"/>
                    </a:lnTo>
                    <a:lnTo>
                      <a:pt x="1639351" y="1453771"/>
                    </a:lnTo>
                    <a:lnTo>
                      <a:pt x="1641516" y="1452486"/>
                    </a:lnTo>
                    <a:lnTo>
                      <a:pt x="1643682" y="1455322"/>
                    </a:lnTo>
                    <a:lnTo>
                      <a:pt x="1645848" y="1456328"/>
                    </a:lnTo>
                    <a:lnTo>
                      <a:pt x="1648013" y="1454010"/>
                    </a:lnTo>
                    <a:lnTo>
                      <a:pt x="1650179" y="1456900"/>
                    </a:lnTo>
                    <a:lnTo>
                      <a:pt x="1654511" y="1452459"/>
                    </a:lnTo>
                    <a:lnTo>
                      <a:pt x="1656676" y="1456121"/>
                    </a:lnTo>
                    <a:lnTo>
                      <a:pt x="1658842" y="1450315"/>
                    </a:lnTo>
                    <a:lnTo>
                      <a:pt x="1661008" y="1457300"/>
                    </a:lnTo>
                    <a:lnTo>
                      <a:pt x="1663173" y="1451027"/>
                    </a:lnTo>
                    <a:lnTo>
                      <a:pt x="1665339" y="1456401"/>
                    </a:lnTo>
                    <a:lnTo>
                      <a:pt x="1667505" y="1452046"/>
                    </a:lnTo>
                    <a:lnTo>
                      <a:pt x="1669671" y="1456661"/>
                    </a:lnTo>
                    <a:lnTo>
                      <a:pt x="1671836" y="1454949"/>
                    </a:lnTo>
                    <a:lnTo>
                      <a:pt x="1674002" y="1457999"/>
                    </a:lnTo>
                    <a:lnTo>
                      <a:pt x="1676168" y="1455196"/>
                    </a:lnTo>
                    <a:lnTo>
                      <a:pt x="1678334" y="1456887"/>
                    </a:lnTo>
                    <a:lnTo>
                      <a:pt x="1680499" y="1454057"/>
                    </a:lnTo>
                    <a:lnTo>
                      <a:pt x="1682665" y="1455822"/>
                    </a:lnTo>
                    <a:lnTo>
                      <a:pt x="1684831" y="1450608"/>
                    </a:lnTo>
                    <a:lnTo>
                      <a:pt x="1686997" y="1457613"/>
                    </a:lnTo>
                    <a:lnTo>
                      <a:pt x="1689162" y="1451493"/>
                    </a:lnTo>
                    <a:lnTo>
                      <a:pt x="1691328" y="1458665"/>
                    </a:lnTo>
                    <a:lnTo>
                      <a:pt x="1693494" y="1453531"/>
                    </a:lnTo>
                    <a:lnTo>
                      <a:pt x="1695659" y="1457680"/>
                    </a:lnTo>
                    <a:lnTo>
                      <a:pt x="1697825" y="1456734"/>
                    </a:lnTo>
                    <a:lnTo>
                      <a:pt x="1699991" y="1457067"/>
                    </a:lnTo>
                    <a:lnTo>
                      <a:pt x="1702157" y="1456068"/>
                    </a:lnTo>
                    <a:lnTo>
                      <a:pt x="1704322" y="1458805"/>
                    </a:lnTo>
                    <a:lnTo>
                      <a:pt x="1706488" y="1454916"/>
                    </a:lnTo>
                    <a:lnTo>
                      <a:pt x="1708654" y="1457906"/>
                    </a:lnTo>
                    <a:lnTo>
                      <a:pt x="1710819" y="1455156"/>
                    </a:lnTo>
                    <a:lnTo>
                      <a:pt x="1712985" y="1458625"/>
                    </a:lnTo>
                    <a:lnTo>
                      <a:pt x="1715151" y="1454543"/>
                    </a:lnTo>
                    <a:lnTo>
                      <a:pt x="1717317" y="1456614"/>
                    </a:lnTo>
                    <a:lnTo>
                      <a:pt x="1721642" y="1456781"/>
                    </a:lnTo>
                    <a:lnTo>
                      <a:pt x="1723807" y="1456867"/>
                    </a:lnTo>
                    <a:lnTo>
                      <a:pt x="1728139" y="1455276"/>
                    </a:lnTo>
                    <a:lnTo>
                      <a:pt x="1730304" y="1457600"/>
                    </a:lnTo>
                    <a:lnTo>
                      <a:pt x="1732470" y="1454683"/>
                    </a:lnTo>
                    <a:lnTo>
                      <a:pt x="1734636" y="1459264"/>
                    </a:lnTo>
                    <a:lnTo>
                      <a:pt x="1736802" y="1454084"/>
                    </a:lnTo>
                    <a:lnTo>
                      <a:pt x="1738967" y="1459930"/>
                    </a:lnTo>
                    <a:lnTo>
                      <a:pt x="1741133" y="1455895"/>
                    </a:lnTo>
                    <a:lnTo>
                      <a:pt x="1743299" y="1459984"/>
                    </a:lnTo>
                    <a:lnTo>
                      <a:pt x="1745464" y="1457074"/>
                    </a:lnTo>
                    <a:lnTo>
                      <a:pt x="1747630" y="1459158"/>
                    </a:lnTo>
                    <a:lnTo>
                      <a:pt x="1749796" y="1456781"/>
                    </a:lnTo>
                    <a:lnTo>
                      <a:pt x="1751962" y="1458392"/>
                    </a:lnTo>
                    <a:lnTo>
                      <a:pt x="1754127" y="1457253"/>
                    </a:lnTo>
                    <a:lnTo>
                      <a:pt x="1756293" y="1459870"/>
                    </a:lnTo>
                    <a:lnTo>
                      <a:pt x="1758459" y="1457806"/>
                    </a:lnTo>
                    <a:lnTo>
                      <a:pt x="1760624" y="1458212"/>
                    </a:lnTo>
                    <a:lnTo>
                      <a:pt x="1762790" y="1456188"/>
                    </a:lnTo>
                    <a:lnTo>
                      <a:pt x="1764956" y="1457333"/>
                    </a:lnTo>
                    <a:lnTo>
                      <a:pt x="1767122" y="1459890"/>
                    </a:lnTo>
                    <a:lnTo>
                      <a:pt x="1769287" y="1460103"/>
                    </a:lnTo>
                    <a:lnTo>
                      <a:pt x="1771453" y="1455669"/>
                    </a:lnTo>
                    <a:lnTo>
                      <a:pt x="1773619" y="1459484"/>
                    </a:lnTo>
                    <a:lnTo>
                      <a:pt x="1775785" y="1460430"/>
                    </a:lnTo>
                    <a:lnTo>
                      <a:pt x="1780116" y="1458645"/>
                    </a:lnTo>
                    <a:lnTo>
                      <a:pt x="1782282" y="1461076"/>
                    </a:lnTo>
                    <a:lnTo>
                      <a:pt x="1784448" y="1458932"/>
                    </a:lnTo>
                    <a:lnTo>
                      <a:pt x="1786613" y="1461109"/>
                    </a:lnTo>
                    <a:lnTo>
                      <a:pt x="1788779" y="1455902"/>
                    </a:lnTo>
                    <a:lnTo>
                      <a:pt x="1790945" y="1457686"/>
                    </a:lnTo>
                    <a:lnTo>
                      <a:pt x="1793110" y="1455003"/>
                    </a:lnTo>
                    <a:lnTo>
                      <a:pt x="1795276" y="1460257"/>
                    </a:lnTo>
                    <a:lnTo>
                      <a:pt x="1797442" y="1455575"/>
                    </a:lnTo>
                    <a:lnTo>
                      <a:pt x="1799608" y="1461242"/>
                    </a:lnTo>
                    <a:lnTo>
                      <a:pt x="1801773" y="1452619"/>
                    </a:lnTo>
                    <a:lnTo>
                      <a:pt x="1803939" y="1459031"/>
                    </a:lnTo>
                    <a:lnTo>
                      <a:pt x="1806105" y="1453138"/>
                    </a:lnTo>
                    <a:lnTo>
                      <a:pt x="1808271" y="1458519"/>
                    </a:lnTo>
                    <a:lnTo>
                      <a:pt x="1810436" y="1457407"/>
                    </a:lnTo>
                    <a:lnTo>
                      <a:pt x="1812602" y="1459571"/>
                    </a:lnTo>
                    <a:lnTo>
                      <a:pt x="1814768" y="1458026"/>
                    </a:lnTo>
                    <a:lnTo>
                      <a:pt x="1816933" y="1460556"/>
                    </a:lnTo>
                    <a:lnTo>
                      <a:pt x="1819099" y="1453984"/>
                    </a:lnTo>
                    <a:lnTo>
                      <a:pt x="1821265" y="1460090"/>
                    </a:lnTo>
                    <a:lnTo>
                      <a:pt x="1823424" y="1456721"/>
                    </a:lnTo>
                    <a:lnTo>
                      <a:pt x="1825590" y="1461289"/>
                    </a:lnTo>
                    <a:lnTo>
                      <a:pt x="1827755" y="1458392"/>
                    </a:lnTo>
                    <a:lnTo>
                      <a:pt x="1829921" y="1460849"/>
                    </a:lnTo>
                    <a:lnTo>
                      <a:pt x="1832087" y="1457826"/>
                    </a:lnTo>
                    <a:lnTo>
                      <a:pt x="1834253" y="1460583"/>
                    </a:lnTo>
                    <a:lnTo>
                      <a:pt x="1836418" y="1460350"/>
                    </a:lnTo>
                    <a:lnTo>
                      <a:pt x="1838584" y="1461462"/>
                    </a:lnTo>
                    <a:lnTo>
                      <a:pt x="1840750" y="1456614"/>
                    </a:lnTo>
                    <a:lnTo>
                      <a:pt x="1842916" y="1458425"/>
                    </a:lnTo>
                    <a:lnTo>
                      <a:pt x="1845081" y="1455389"/>
                    </a:lnTo>
                    <a:lnTo>
                      <a:pt x="1847247" y="1461069"/>
                    </a:lnTo>
                    <a:lnTo>
                      <a:pt x="1849413" y="1455495"/>
                    </a:lnTo>
                    <a:lnTo>
                      <a:pt x="1851578" y="1461175"/>
                    </a:lnTo>
                    <a:lnTo>
                      <a:pt x="1853744" y="1461668"/>
                    </a:lnTo>
                    <a:lnTo>
                      <a:pt x="1855910" y="1459977"/>
                    </a:lnTo>
                    <a:lnTo>
                      <a:pt x="1860241" y="1460903"/>
                    </a:lnTo>
                    <a:lnTo>
                      <a:pt x="1862407" y="1460616"/>
                    </a:lnTo>
                    <a:lnTo>
                      <a:pt x="1864573" y="1461489"/>
                    </a:lnTo>
                    <a:lnTo>
                      <a:pt x="1866738" y="1458519"/>
                    </a:lnTo>
                    <a:lnTo>
                      <a:pt x="1868904" y="1462161"/>
                    </a:lnTo>
                    <a:lnTo>
                      <a:pt x="1871070" y="1457307"/>
                    </a:lnTo>
                    <a:lnTo>
                      <a:pt x="1873236" y="1461735"/>
                    </a:lnTo>
                    <a:lnTo>
                      <a:pt x="1875401" y="1460903"/>
                    </a:lnTo>
                    <a:lnTo>
                      <a:pt x="1877567" y="1461295"/>
                    </a:lnTo>
                    <a:lnTo>
                      <a:pt x="1879733" y="1459224"/>
                    </a:lnTo>
                    <a:lnTo>
                      <a:pt x="1881899" y="1460909"/>
                    </a:lnTo>
                    <a:lnTo>
                      <a:pt x="1884064" y="1456721"/>
                    </a:lnTo>
                    <a:lnTo>
                      <a:pt x="1886230" y="1460170"/>
                    </a:lnTo>
                    <a:lnTo>
                      <a:pt x="1888396" y="1459697"/>
                    </a:lnTo>
                    <a:lnTo>
                      <a:pt x="1890562" y="1461555"/>
                    </a:lnTo>
                    <a:lnTo>
                      <a:pt x="1892727" y="1457433"/>
                    </a:lnTo>
                    <a:lnTo>
                      <a:pt x="1894893" y="1461595"/>
                    </a:lnTo>
                    <a:lnTo>
                      <a:pt x="1899224" y="1459664"/>
                    </a:lnTo>
                    <a:lnTo>
                      <a:pt x="1901390" y="1455882"/>
                    </a:lnTo>
                    <a:lnTo>
                      <a:pt x="1903556" y="1462055"/>
                    </a:lnTo>
                    <a:lnTo>
                      <a:pt x="1905722" y="1457799"/>
                    </a:lnTo>
                    <a:lnTo>
                      <a:pt x="1907887" y="1460836"/>
                    </a:lnTo>
                    <a:lnTo>
                      <a:pt x="1910053" y="1456994"/>
                    </a:lnTo>
                    <a:lnTo>
                      <a:pt x="1912219" y="1462694"/>
                    </a:lnTo>
                    <a:lnTo>
                      <a:pt x="1914384" y="1455522"/>
                    </a:lnTo>
                    <a:lnTo>
                      <a:pt x="1916550" y="1461615"/>
                    </a:lnTo>
                    <a:lnTo>
                      <a:pt x="1918716" y="1460503"/>
                    </a:lnTo>
                    <a:lnTo>
                      <a:pt x="1920882" y="1460849"/>
                    </a:lnTo>
                    <a:lnTo>
                      <a:pt x="1923047" y="1459457"/>
                    </a:lnTo>
                    <a:lnTo>
                      <a:pt x="1925213" y="1462461"/>
                    </a:lnTo>
                    <a:lnTo>
                      <a:pt x="1927379" y="1457806"/>
                    </a:lnTo>
                    <a:lnTo>
                      <a:pt x="1929538" y="1460590"/>
                    </a:lnTo>
                    <a:lnTo>
                      <a:pt x="1933869" y="1461675"/>
                    </a:lnTo>
                    <a:lnTo>
                      <a:pt x="1936035" y="1460143"/>
                    </a:lnTo>
                    <a:lnTo>
                      <a:pt x="1938201" y="1461262"/>
                    </a:lnTo>
                    <a:lnTo>
                      <a:pt x="1942532" y="1461235"/>
                    </a:lnTo>
                    <a:lnTo>
                      <a:pt x="1944698" y="1456994"/>
                    </a:lnTo>
                    <a:lnTo>
                      <a:pt x="1946864" y="1462987"/>
                    </a:lnTo>
                    <a:lnTo>
                      <a:pt x="1949029" y="1460503"/>
                    </a:lnTo>
                    <a:lnTo>
                      <a:pt x="1951195" y="1462261"/>
                    </a:lnTo>
                    <a:lnTo>
                      <a:pt x="1953361" y="1457946"/>
                    </a:lnTo>
                    <a:lnTo>
                      <a:pt x="1955527" y="1463073"/>
                    </a:lnTo>
                    <a:lnTo>
                      <a:pt x="1957692" y="1453698"/>
                    </a:lnTo>
                    <a:lnTo>
                      <a:pt x="1959858" y="1462594"/>
                    </a:lnTo>
                    <a:lnTo>
                      <a:pt x="1962024" y="1457280"/>
                    </a:lnTo>
                    <a:lnTo>
                      <a:pt x="1964189" y="1463140"/>
                    </a:lnTo>
                    <a:lnTo>
                      <a:pt x="1966355" y="1461262"/>
                    </a:lnTo>
                    <a:lnTo>
                      <a:pt x="1968521" y="1462481"/>
                    </a:lnTo>
                    <a:lnTo>
                      <a:pt x="1970687" y="1456747"/>
                    </a:lnTo>
                    <a:lnTo>
                      <a:pt x="1972852" y="1460609"/>
                    </a:lnTo>
                    <a:lnTo>
                      <a:pt x="1977184" y="1462481"/>
                    </a:lnTo>
                    <a:lnTo>
                      <a:pt x="1979350" y="1458545"/>
                    </a:lnTo>
                    <a:lnTo>
                      <a:pt x="1981515" y="1460823"/>
                    </a:lnTo>
                    <a:lnTo>
                      <a:pt x="1983681" y="1459651"/>
                    </a:lnTo>
                    <a:lnTo>
                      <a:pt x="1985847" y="1462527"/>
                    </a:lnTo>
                    <a:lnTo>
                      <a:pt x="1988013" y="1460536"/>
                    </a:lnTo>
                    <a:lnTo>
                      <a:pt x="1990178" y="1463020"/>
                    </a:lnTo>
                    <a:lnTo>
                      <a:pt x="1992344" y="1461089"/>
                    </a:lnTo>
                    <a:lnTo>
                      <a:pt x="1994510" y="1462674"/>
                    </a:lnTo>
                    <a:lnTo>
                      <a:pt x="1996675" y="1461655"/>
                    </a:lnTo>
                    <a:lnTo>
                      <a:pt x="1998841" y="1463473"/>
                    </a:lnTo>
                    <a:lnTo>
                      <a:pt x="2001007" y="1462927"/>
                    </a:lnTo>
                    <a:lnTo>
                      <a:pt x="2005338" y="1463373"/>
                    </a:lnTo>
                    <a:lnTo>
                      <a:pt x="2009670" y="1463280"/>
                    </a:lnTo>
                    <a:lnTo>
                      <a:pt x="2011836" y="1461975"/>
                    </a:lnTo>
                    <a:lnTo>
                      <a:pt x="2014001" y="1462754"/>
                    </a:lnTo>
                    <a:lnTo>
                      <a:pt x="2016167" y="1461708"/>
                    </a:lnTo>
                    <a:lnTo>
                      <a:pt x="2018333" y="1463027"/>
                    </a:lnTo>
                    <a:lnTo>
                      <a:pt x="2020498" y="1461821"/>
                    </a:lnTo>
                    <a:lnTo>
                      <a:pt x="2024830" y="1463047"/>
                    </a:lnTo>
                    <a:lnTo>
                      <a:pt x="2026996" y="1463393"/>
                    </a:lnTo>
                    <a:lnTo>
                      <a:pt x="2033486" y="1462261"/>
                    </a:lnTo>
                    <a:lnTo>
                      <a:pt x="2035652" y="1463453"/>
                    </a:lnTo>
                    <a:lnTo>
                      <a:pt x="2037818" y="1461429"/>
                    </a:lnTo>
                    <a:lnTo>
                      <a:pt x="2039983" y="1463520"/>
                    </a:lnTo>
                    <a:lnTo>
                      <a:pt x="2042149" y="1464019"/>
                    </a:lnTo>
                    <a:lnTo>
                      <a:pt x="2044315" y="1463186"/>
                    </a:lnTo>
                    <a:lnTo>
                      <a:pt x="2046480" y="1464505"/>
                    </a:lnTo>
                    <a:lnTo>
                      <a:pt x="2050812" y="1462587"/>
                    </a:lnTo>
                    <a:lnTo>
                      <a:pt x="2052978" y="1463879"/>
                    </a:lnTo>
                    <a:lnTo>
                      <a:pt x="2055143" y="1463659"/>
                    </a:lnTo>
                    <a:lnTo>
                      <a:pt x="2057309" y="1464372"/>
                    </a:lnTo>
                    <a:lnTo>
                      <a:pt x="2059475" y="1463313"/>
                    </a:lnTo>
                    <a:lnTo>
                      <a:pt x="2065972" y="1464545"/>
                    </a:lnTo>
                    <a:lnTo>
                      <a:pt x="2083298" y="1465451"/>
                    </a:lnTo>
                    <a:lnTo>
                      <a:pt x="2087629" y="1464478"/>
                    </a:lnTo>
                    <a:lnTo>
                      <a:pt x="2094127" y="1465437"/>
                    </a:lnTo>
                    <a:lnTo>
                      <a:pt x="2098458" y="1464632"/>
                    </a:lnTo>
                    <a:lnTo>
                      <a:pt x="2100624" y="1466083"/>
                    </a:lnTo>
                    <a:lnTo>
                      <a:pt x="2104955" y="1465531"/>
                    </a:lnTo>
                    <a:lnTo>
                      <a:pt x="2107121" y="1464212"/>
                    </a:lnTo>
                    <a:lnTo>
                      <a:pt x="2113618" y="1465803"/>
                    </a:lnTo>
                    <a:lnTo>
                      <a:pt x="2115784" y="1464359"/>
                    </a:lnTo>
                    <a:lnTo>
                      <a:pt x="2117949" y="1465637"/>
                    </a:lnTo>
                    <a:lnTo>
                      <a:pt x="2122281" y="1465824"/>
                    </a:lnTo>
                    <a:lnTo>
                      <a:pt x="2130944" y="1465704"/>
                    </a:lnTo>
                    <a:lnTo>
                      <a:pt x="2133110" y="1464205"/>
                    </a:lnTo>
                    <a:lnTo>
                      <a:pt x="2135275" y="1465977"/>
                    </a:lnTo>
                    <a:lnTo>
                      <a:pt x="2137441" y="1464438"/>
                    </a:lnTo>
                    <a:lnTo>
                      <a:pt x="2141766" y="1467042"/>
                    </a:lnTo>
                    <a:lnTo>
                      <a:pt x="2143932" y="1466623"/>
                    </a:lnTo>
                    <a:lnTo>
                      <a:pt x="2146097" y="1465411"/>
                    </a:lnTo>
                    <a:lnTo>
                      <a:pt x="2148263" y="1467062"/>
                    </a:lnTo>
                    <a:lnTo>
                      <a:pt x="2154760" y="1466156"/>
                    </a:lnTo>
                    <a:lnTo>
                      <a:pt x="2156926" y="1467348"/>
                    </a:lnTo>
                    <a:lnTo>
                      <a:pt x="2159092" y="1466230"/>
                    </a:lnTo>
                    <a:lnTo>
                      <a:pt x="2163423" y="1467282"/>
                    </a:lnTo>
                    <a:lnTo>
                      <a:pt x="2163423" y="1467282"/>
                    </a:lnTo>
                  </a:path>
                </a:pathLst>
              </a:custGeom>
              <a:noFill/>
              <a:ln w="9980" cap="sq">
                <a:solidFill>
                  <a:srgbClr val="1F77B4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4" name="자유형 2133">
                <a:extLst>
                  <a:ext uri="{FF2B5EF4-FFF2-40B4-BE49-F238E27FC236}">
                    <a16:creationId xmlns:a16="http://schemas.microsoft.com/office/drawing/2014/main" id="{D7BC9F5D-D89B-C2FF-C2AC-0C199CBAED24}"/>
                  </a:ext>
                </a:extLst>
              </p:cNvPr>
              <p:cNvSpPr/>
              <p:nvPr/>
            </p:nvSpPr>
            <p:spPr>
              <a:xfrm>
                <a:off x="19107705" y="17081334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6653" cap="sq">
                <a:solidFill>
                  <a:srgbClr val="F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5" name="자유형 2134">
                <a:extLst>
                  <a:ext uri="{FF2B5EF4-FFF2-40B4-BE49-F238E27FC236}">
                    <a16:creationId xmlns:a16="http://schemas.microsoft.com/office/drawing/2014/main" id="{ABF3B24C-A09A-0EE8-9D2D-F0D3F06CDAA8}"/>
                  </a:ext>
                </a:extLst>
              </p:cNvPr>
              <p:cNvSpPr/>
              <p:nvPr/>
            </p:nvSpPr>
            <p:spPr>
              <a:xfrm>
                <a:off x="19107705" y="15389852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6" name="자유형 2135">
                <a:extLst>
                  <a:ext uri="{FF2B5EF4-FFF2-40B4-BE49-F238E27FC236}">
                    <a16:creationId xmlns:a16="http://schemas.microsoft.com/office/drawing/2014/main" id="{FD61B3C8-F279-83D1-5975-07F7649951CC}"/>
                  </a:ext>
                </a:extLst>
              </p:cNvPr>
              <p:cNvSpPr/>
              <p:nvPr/>
            </p:nvSpPr>
            <p:spPr>
              <a:xfrm>
                <a:off x="21487472" y="15389852"/>
                <a:ext cx="6663" cy="1772029"/>
              </a:xfrm>
              <a:custGeom>
                <a:avLst/>
                <a:gdLst>
                  <a:gd name="connsiteX0" fmla="*/ 0 w 6663"/>
                  <a:gd name="connsiteY0" fmla="*/ 1772029 h 1772029"/>
                  <a:gd name="connsiteX1" fmla="*/ 0 w 6663"/>
                  <a:gd name="connsiteY1" fmla="*/ 0 h 1772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663" h="1772029">
                    <a:moveTo>
                      <a:pt x="0" y="1772029"/>
                    </a:moveTo>
                    <a:lnTo>
                      <a:pt x="0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7" name="자유형 2136">
                <a:extLst>
                  <a:ext uri="{FF2B5EF4-FFF2-40B4-BE49-F238E27FC236}">
                    <a16:creationId xmlns:a16="http://schemas.microsoft.com/office/drawing/2014/main" id="{C229BBB5-0D84-55EA-145A-FE8EC4913779}"/>
                  </a:ext>
                </a:extLst>
              </p:cNvPr>
              <p:cNvSpPr/>
              <p:nvPr/>
            </p:nvSpPr>
            <p:spPr>
              <a:xfrm>
                <a:off x="19107705" y="17161881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8" name="자유형 2137">
                <a:extLst>
                  <a:ext uri="{FF2B5EF4-FFF2-40B4-BE49-F238E27FC236}">
                    <a16:creationId xmlns:a16="http://schemas.microsoft.com/office/drawing/2014/main" id="{917A8B85-CF26-52FC-F6ED-5D0D2CDC8450}"/>
                  </a:ext>
                </a:extLst>
              </p:cNvPr>
              <p:cNvSpPr/>
              <p:nvPr/>
            </p:nvSpPr>
            <p:spPr>
              <a:xfrm>
                <a:off x="19107705" y="15389852"/>
                <a:ext cx="2379767" cy="6658"/>
              </a:xfrm>
              <a:custGeom>
                <a:avLst/>
                <a:gdLst>
                  <a:gd name="connsiteX0" fmla="*/ 0 w 2379767"/>
                  <a:gd name="connsiteY0" fmla="*/ 0 h 6658"/>
                  <a:gd name="connsiteX1" fmla="*/ 2379767 w 2379767"/>
                  <a:gd name="connsiteY1" fmla="*/ 0 h 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9767" h="6658">
                    <a:moveTo>
                      <a:pt x="0" y="0"/>
                    </a:moveTo>
                    <a:lnTo>
                      <a:pt x="2379767" y="0"/>
                    </a:lnTo>
                  </a:path>
                </a:pathLst>
              </a:custGeom>
              <a:noFill/>
              <a:ln w="5322" cap="sq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139" name="그래픽 358">
                <a:extLst>
                  <a:ext uri="{FF2B5EF4-FFF2-40B4-BE49-F238E27FC236}">
                    <a16:creationId xmlns:a16="http://schemas.microsoft.com/office/drawing/2014/main" id="{FCAF88A6-3725-FC50-87EF-5FFC455A4CA8}"/>
                  </a:ext>
                </a:extLst>
              </p:cNvPr>
              <p:cNvGrpSpPr/>
              <p:nvPr/>
            </p:nvGrpSpPr>
            <p:grpSpPr>
              <a:xfrm>
                <a:off x="19944211" y="15289181"/>
                <a:ext cx="705849" cy="70006"/>
                <a:chOff x="19944211" y="15289181"/>
                <a:chExt cx="705849" cy="70006"/>
              </a:xfrm>
              <a:solidFill>
                <a:srgbClr val="000000"/>
              </a:solidFill>
            </p:grpSpPr>
            <p:sp>
              <p:nvSpPr>
                <p:cNvPr id="2140" name="자유형 2139">
                  <a:extLst>
                    <a:ext uri="{FF2B5EF4-FFF2-40B4-BE49-F238E27FC236}">
                      <a16:creationId xmlns:a16="http://schemas.microsoft.com/office/drawing/2014/main" id="{2A5255D0-1B4D-B5B6-BE0F-A36C9649DBAA}"/>
                    </a:ext>
                  </a:extLst>
                </p:cNvPr>
                <p:cNvSpPr/>
                <p:nvPr/>
              </p:nvSpPr>
              <p:spPr>
                <a:xfrm flipV="1">
                  <a:off x="19944211" y="15291641"/>
                  <a:ext cx="49316" cy="58257"/>
                </a:xfrm>
                <a:custGeom>
                  <a:avLst/>
                  <a:gdLst>
                    <a:gd name="connsiteX0" fmla="*/ -1768 w 49316"/>
                    <a:gd name="connsiteY0" fmla="*/ 55956 h 58257"/>
                    <a:gd name="connsiteX1" fmla="*/ 47548 w 49316"/>
                    <a:gd name="connsiteY1" fmla="*/ 55956 h 58257"/>
                    <a:gd name="connsiteX2" fmla="*/ 47548 w 49316"/>
                    <a:gd name="connsiteY2" fmla="*/ 49313 h 58257"/>
                    <a:gd name="connsiteX3" fmla="*/ 26857 w 49316"/>
                    <a:gd name="connsiteY3" fmla="*/ 49313 h 58257"/>
                    <a:gd name="connsiteX4" fmla="*/ 26857 w 49316"/>
                    <a:gd name="connsiteY4" fmla="*/ -2302 h 58257"/>
                    <a:gd name="connsiteX5" fmla="*/ 18936 w 49316"/>
                    <a:gd name="connsiteY5" fmla="*/ -2302 h 58257"/>
                    <a:gd name="connsiteX6" fmla="*/ 18936 w 49316"/>
                    <a:gd name="connsiteY6" fmla="*/ 49313 h 58257"/>
                    <a:gd name="connsiteX7" fmla="*/ -1768 w 49316"/>
                    <a:gd name="connsiteY7" fmla="*/ 49313 h 58257"/>
                    <a:gd name="connsiteX8" fmla="*/ -1768 w 49316"/>
                    <a:gd name="connsiteY8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9316" h="58257">
                      <a:moveTo>
                        <a:pt x="-1768" y="55956"/>
                      </a:moveTo>
                      <a:lnTo>
                        <a:pt x="47548" y="55956"/>
                      </a:lnTo>
                      <a:lnTo>
                        <a:pt x="47548" y="49313"/>
                      </a:lnTo>
                      <a:lnTo>
                        <a:pt x="26857" y="49313"/>
                      </a:lnTo>
                      <a:lnTo>
                        <a:pt x="26857" y="-2302"/>
                      </a:lnTo>
                      <a:lnTo>
                        <a:pt x="18936" y="-2302"/>
                      </a:lnTo>
                      <a:lnTo>
                        <a:pt x="18936" y="49313"/>
                      </a:lnTo>
                      <a:lnTo>
                        <a:pt x="-1768" y="49313"/>
                      </a:lnTo>
                      <a:lnTo>
                        <a:pt x="-1768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1" name="자유형 2140">
                  <a:extLst>
                    <a:ext uri="{FF2B5EF4-FFF2-40B4-BE49-F238E27FC236}">
                      <a16:creationId xmlns:a16="http://schemas.microsoft.com/office/drawing/2014/main" id="{8176C01D-BEB5-12CA-5613-0AA12BF4B59B}"/>
                    </a:ext>
                  </a:extLst>
                </p:cNvPr>
                <p:cNvSpPr/>
                <p:nvPr/>
              </p:nvSpPr>
              <p:spPr>
                <a:xfrm flipV="1">
                  <a:off x="19983461" y="15306199"/>
                  <a:ext cx="58687" cy="43699"/>
                </a:xfrm>
                <a:custGeom>
                  <a:avLst/>
                  <a:gdLst>
                    <a:gd name="connsiteX0" fmla="*/ -2424 w 58687"/>
                    <a:gd name="connsiteY0" fmla="*/ 41982 h 43699"/>
                    <a:gd name="connsiteX1" fmla="*/ 4760 w 58687"/>
                    <a:gd name="connsiteY1" fmla="*/ 41982 h 43699"/>
                    <a:gd name="connsiteX2" fmla="*/ 13744 w 58687"/>
                    <a:gd name="connsiteY2" fmla="*/ 7884 h 43699"/>
                    <a:gd name="connsiteX3" fmla="*/ 22678 w 58687"/>
                    <a:gd name="connsiteY3" fmla="*/ 41982 h 43699"/>
                    <a:gd name="connsiteX4" fmla="*/ 31149 w 58687"/>
                    <a:gd name="connsiteY4" fmla="*/ 41982 h 43699"/>
                    <a:gd name="connsiteX5" fmla="*/ 40132 w 58687"/>
                    <a:gd name="connsiteY5" fmla="*/ 7884 h 43699"/>
                    <a:gd name="connsiteX6" fmla="*/ 49079 w 58687"/>
                    <a:gd name="connsiteY6" fmla="*/ 41982 h 43699"/>
                    <a:gd name="connsiteX7" fmla="*/ 56263 w 58687"/>
                    <a:gd name="connsiteY7" fmla="*/ 41982 h 43699"/>
                    <a:gd name="connsiteX8" fmla="*/ 44818 w 58687"/>
                    <a:gd name="connsiteY8" fmla="*/ -1718 h 43699"/>
                    <a:gd name="connsiteX9" fmla="*/ 36347 w 58687"/>
                    <a:gd name="connsiteY9" fmla="*/ -1718 h 43699"/>
                    <a:gd name="connsiteX10" fmla="*/ 26938 w 58687"/>
                    <a:gd name="connsiteY10" fmla="*/ 34103 h 43699"/>
                    <a:gd name="connsiteX11" fmla="*/ 17492 w 58687"/>
                    <a:gd name="connsiteY11" fmla="*/ -1718 h 43699"/>
                    <a:gd name="connsiteX12" fmla="*/ 9008 w 58687"/>
                    <a:gd name="connsiteY12" fmla="*/ -1718 h 43699"/>
                    <a:gd name="connsiteX13" fmla="*/ -2424 w 58687"/>
                    <a:gd name="connsiteY13" fmla="*/ 41982 h 43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687" h="43699">
                      <a:moveTo>
                        <a:pt x="-2424" y="41982"/>
                      </a:moveTo>
                      <a:lnTo>
                        <a:pt x="4760" y="41982"/>
                      </a:lnTo>
                      <a:lnTo>
                        <a:pt x="13744" y="7884"/>
                      </a:lnTo>
                      <a:lnTo>
                        <a:pt x="22678" y="41982"/>
                      </a:lnTo>
                      <a:lnTo>
                        <a:pt x="31149" y="41982"/>
                      </a:lnTo>
                      <a:lnTo>
                        <a:pt x="40132" y="7884"/>
                      </a:lnTo>
                      <a:lnTo>
                        <a:pt x="49079" y="41982"/>
                      </a:lnTo>
                      <a:lnTo>
                        <a:pt x="56263" y="41982"/>
                      </a:lnTo>
                      <a:lnTo>
                        <a:pt x="44818" y="-1718"/>
                      </a:lnTo>
                      <a:lnTo>
                        <a:pt x="36347" y="-1718"/>
                      </a:lnTo>
                      <a:lnTo>
                        <a:pt x="26938" y="34103"/>
                      </a:lnTo>
                      <a:lnTo>
                        <a:pt x="17492" y="-1718"/>
                      </a:lnTo>
                      <a:lnTo>
                        <a:pt x="9008" y="-1718"/>
                      </a:lnTo>
                      <a:lnTo>
                        <a:pt x="-2424" y="41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2" name="자유형 2141">
                  <a:extLst>
                    <a:ext uri="{FF2B5EF4-FFF2-40B4-BE49-F238E27FC236}">
                      <a16:creationId xmlns:a16="http://schemas.microsoft.com/office/drawing/2014/main" id="{B5DC6809-4255-14B9-D85F-B20C119BB460}"/>
                    </a:ext>
                  </a:extLst>
                </p:cNvPr>
                <p:cNvSpPr/>
                <p:nvPr/>
              </p:nvSpPr>
              <p:spPr>
                <a:xfrm flipV="1">
                  <a:off x="20049912" y="15305150"/>
                  <a:ext cx="40145" cy="45884"/>
                </a:xfrm>
                <a:custGeom>
                  <a:avLst/>
                  <a:gdLst>
                    <a:gd name="connsiteX0" fmla="*/ 18309 w 40145"/>
                    <a:gd name="connsiteY0" fmla="*/ 38090 h 45884"/>
                    <a:gd name="connsiteX1" fmla="*/ 9175 w 40145"/>
                    <a:gd name="connsiteY1" fmla="*/ 33582 h 45884"/>
                    <a:gd name="connsiteX2" fmla="*/ 5814 w 40145"/>
                    <a:gd name="connsiteY2" fmla="*/ 21234 h 45884"/>
                    <a:gd name="connsiteX3" fmla="*/ 9150 w 40145"/>
                    <a:gd name="connsiteY3" fmla="*/ 8886 h 45884"/>
                    <a:gd name="connsiteX4" fmla="*/ 18309 w 40145"/>
                    <a:gd name="connsiteY4" fmla="*/ 4379 h 45884"/>
                    <a:gd name="connsiteX5" fmla="*/ 27405 w 40145"/>
                    <a:gd name="connsiteY5" fmla="*/ 8898 h 45884"/>
                    <a:gd name="connsiteX6" fmla="*/ 30766 w 40145"/>
                    <a:gd name="connsiteY6" fmla="*/ 21234 h 45884"/>
                    <a:gd name="connsiteX7" fmla="*/ 27405 w 40145"/>
                    <a:gd name="connsiteY7" fmla="*/ 33545 h 45884"/>
                    <a:gd name="connsiteX8" fmla="*/ 18309 w 40145"/>
                    <a:gd name="connsiteY8" fmla="*/ 38090 h 45884"/>
                    <a:gd name="connsiteX9" fmla="*/ 18309 w 40145"/>
                    <a:gd name="connsiteY9" fmla="*/ 44170 h 45884"/>
                    <a:gd name="connsiteX10" fmla="*/ 33027 w 40145"/>
                    <a:gd name="connsiteY10" fmla="*/ 38077 h 45884"/>
                    <a:gd name="connsiteX11" fmla="*/ 38388 w 40145"/>
                    <a:gd name="connsiteY11" fmla="*/ 21234 h 45884"/>
                    <a:gd name="connsiteX12" fmla="*/ 33027 w 40145"/>
                    <a:gd name="connsiteY12" fmla="*/ 4391 h 45884"/>
                    <a:gd name="connsiteX13" fmla="*/ 18309 w 40145"/>
                    <a:gd name="connsiteY13" fmla="*/ -1714 h 45884"/>
                    <a:gd name="connsiteX14" fmla="*/ 3565 w 40145"/>
                    <a:gd name="connsiteY14" fmla="*/ 4391 h 45884"/>
                    <a:gd name="connsiteX15" fmla="*/ -1757 w 40145"/>
                    <a:gd name="connsiteY15" fmla="*/ 21234 h 45884"/>
                    <a:gd name="connsiteX16" fmla="*/ 3565 w 40145"/>
                    <a:gd name="connsiteY16" fmla="*/ 38077 h 45884"/>
                    <a:gd name="connsiteX17" fmla="*/ 18309 w 40145"/>
                    <a:gd name="connsiteY17" fmla="*/ 44170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145" h="45884">
                      <a:moveTo>
                        <a:pt x="18309" y="38090"/>
                      </a:moveTo>
                      <a:cubicBezTo>
                        <a:pt x="14460" y="38090"/>
                        <a:pt x="11416" y="36587"/>
                        <a:pt x="9175" y="33582"/>
                      </a:cubicBezTo>
                      <a:cubicBezTo>
                        <a:pt x="6935" y="30577"/>
                        <a:pt x="5814" y="26461"/>
                        <a:pt x="5814" y="21234"/>
                      </a:cubicBezTo>
                      <a:cubicBezTo>
                        <a:pt x="5814" y="16007"/>
                        <a:pt x="6926" y="11891"/>
                        <a:pt x="9150" y="8886"/>
                      </a:cubicBezTo>
                      <a:cubicBezTo>
                        <a:pt x="11383" y="5881"/>
                        <a:pt x="14435" y="4379"/>
                        <a:pt x="18309" y="4379"/>
                      </a:cubicBezTo>
                      <a:cubicBezTo>
                        <a:pt x="22141" y="4379"/>
                        <a:pt x="25172" y="5885"/>
                        <a:pt x="27405" y="8898"/>
                      </a:cubicBezTo>
                      <a:cubicBezTo>
                        <a:pt x="29646" y="11920"/>
                        <a:pt x="30766" y="16032"/>
                        <a:pt x="30766" y="21234"/>
                      </a:cubicBezTo>
                      <a:cubicBezTo>
                        <a:pt x="30766" y="26412"/>
                        <a:pt x="29646" y="30515"/>
                        <a:pt x="27405" y="33545"/>
                      </a:cubicBezTo>
                      <a:cubicBezTo>
                        <a:pt x="25172" y="36575"/>
                        <a:pt x="22141" y="38090"/>
                        <a:pt x="18309" y="38090"/>
                      </a:cubicBezTo>
                      <a:close/>
                      <a:moveTo>
                        <a:pt x="18309" y="44170"/>
                      </a:moveTo>
                      <a:cubicBezTo>
                        <a:pt x="24556" y="44170"/>
                        <a:pt x="29462" y="42139"/>
                        <a:pt x="33027" y="38077"/>
                      </a:cubicBezTo>
                      <a:cubicBezTo>
                        <a:pt x="36601" y="34023"/>
                        <a:pt x="38388" y="28409"/>
                        <a:pt x="38388" y="21234"/>
                      </a:cubicBezTo>
                      <a:cubicBezTo>
                        <a:pt x="38388" y="14084"/>
                        <a:pt x="36601" y="8470"/>
                        <a:pt x="33027" y="4391"/>
                      </a:cubicBezTo>
                      <a:cubicBezTo>
                        <a:pt x="29462" y="321"/>
                        <a:pt x="24556" y="-1714"/>
                        <a:pt x="18309" y="-1714"/>
                      </a:cubicBezTo>
                      <a:cubicBezTo>
                        <a:pt x="12037" y="-1714"/>
                        <a:pt x="7122" y="321"/>
                        <a:pt x="3565" y="4391"/>
                      </a:cubicBezTo>
                      <a:cubicBezTo>
                        <a:pt x="17" y="8470"/>
                        <a:pt x="-1757" y="14084"/>
                        <a:pt x="-1757" y="21234"/>
                      </a:cubicBezTo>
                      <a:cubicBezTo>
                        <a:pt x="-1757" y="28409"/>
                        <a:pt x="17" y="34023"/>
                        <a:pt x="3565" y="38077"/>
                      </a:cubicBezTo>
                      <a:cubicBezTo>
                        <a:pt x="7122" y="42139"/>
                        <a:pt x="12037" y="44170"/>
                        <a:pt x="18309" y="44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3" name="자유형 2142">
                  <a:extLst>
                    <a:ext uri="{FF2B5EF4-FFF2-40B4-BE49-F238E27FC236}">
                      <a16:creationId xmlns:a16="http://schemas.microsoft.com/office/drawing/2014/main" id="{A192AFCA-1038-905A-307D-8D398A128B81}"/>
                    </a:ext>
                  </a:extLst>
                </p:cNvPr>
                <p:cNvSpPr/>
                <p:nvPr/>
              </p:nvSpPr>
              <p:spPr>
                <a:xfrm flipV="1">
                  <a:off x="20094426" y="15349898"/>
                  <a:ext cx="6663" cy="6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3" h="6658"/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4" name="자유형 2143">
                  <a:extLst>
                    <a:ext uri="{FF2B5EF4-FFF2-40B4-BE49-F238E27FC236}">
                      <a16:creationId xmlns:a16="http://schemas.microsoft.com/office/drawing/2014/main" id="{E57FBD97-C643-B2B5-EC71-1EA491785747}"/>
                    </a:ext>
                  </a:extLst>
                </p:cNvPr>
                <p:cNvSpPr/>
                <p:nvPr/>
              </p:nvSpPr>
              <p:spPr>
                <a:xfrm flipV="1">
                  <a:off x="20127379" y="15289181"/>
                  <a:ext cx="7184" cy="60717"/>
                </a:xfrm>
                <a:custGeom>
                  <a:avLst/>
                  <a:gdLst>
                    <a:gd name="connsiteX0" fmla="*/ -679 w 7184"/>
                    <a:gd name="connsiteY0" fmla="*/ 58317 h 60717"/>
                    <a:gd name="connsiteX1" fmla="*/ 6505 w 7184"/>
                    <a:gd name="connsiteY1" fmla="*/ 58317 h 60717"/>
                    <a:gd name="connsiteX2" fmla="*/ 6505 w 7184"/>
                    <a:gd name="connsiteY2" fmla="*/ -2401 h 60717"/>
                    <a:gd name="connsiteX3" fmla="*/ -679 w 7184"/>
                    <a:gd name="connsiteY3" fmla="*/ -2401 h 60717"/>
                    <a:gd name="connsiteX4" fmla="*/ -679 w 7184"/>
                    <a:gd name="connsiteY4" fmla="*/ 58317 h 6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4" h="60717">
                      <a:moveTo>
                        <a:pt x="-679" y="58317"/>
                      </a:moveTo>
                      <a:lnTo>
                        <a:pt x="6505" y="58317"/>
                      </a:lnTo>
                      <a:lnTo>
                        <a:pt x="6505" y="-2401"/>
                      </a:lnTo>
                      <a:lnTo>
                        <a:pt x="-679" y="-2401"/>
                      </a:lnTo>
                      <a:lnTo>
                        <a:pt x="-679" y="58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5" name="자유형 2144">
                  <a:extLst>
                    <a:ext uri="{FF2B5EF4-FFF2-40B4-BE49-F238E27FC236}">
                      <a16:creationId xmlns:a16="http://schemas.microsoft.com/office/drawing/2014/main" id="{664CC62B-77E4-C7A5-46E8-BEA8AE0B6EE4}"/>
                    </a:ext>
                  </a:extLst>
                </p:cNvPr>
                <p:cNvSpPr/>
                <p:nvPr/>
              </p:nvSpPr>
              <p:spPr>
                <a:xfrm flipV="1">
                  <a:off x="20146472" y="15305150"/>
                  <a:ext cx="40145" cy="45884"/>
                </a:xfrm>
                <a:custGeom>
                  <a:avLst/>
                  <a:gdLst>
                    <a:gd name="connsiteX0" fmla="*/ 18323 w 40145"/>
                    <a:gd name="connsiteY0" fmla="*/ 38090 h 45884"/>
                    <a:gd name="connsiteX1" fmla="*/ 9190 w 40145"/>
                    <a:gd name="connsiteY1" fmla="*/ 33582 h 45884"/>
                    <a:gd name="connsiteX2" fmla="*/ 5829 w 40145"/>
                    <a:gd name="connsiteY2" fmla="*/ 21234 h 45884"/>
                    <a:gd name="connsiteX3" fmla="*/ 9165 w 40145"/>
                    <a:gd name="connsiteY3" fmla="*/ 8886 h 45884"/>
                    <a:gd name="connsiteX4" fmla="*/ 18323 w 40145"/>
                    <a:gd name="connsiteY4" fmla="*/ 4379 h 45884"/>
                    <a:gd name="connsiteX5" fmla="*/ 27419 w 40145"/>
                    <a:gd name="connsiteY5" fmla="*/ 8898 h 45884"/>
                    <a:gd name="connsiteX6" fmla="*/ 30780 w 40145"/>
                    <a:gd name="connsiteY6" fmla="*/ 21234 h 45884"/>
                    <a:gd name="connsiteX7" fmla="*/ 27419 w 40145"/>
                    <a:gd name="connsiteY7" fmla="*/ 33545 h 45884"/>
                    <a:gd name="connsiteX8" fmla="*/ 18323 w 40145"/>
                    <a:gd name="connsiteY8" fmla="*/ 38090 h 45884"/>
                    <a:gd name="connsiteX9" fmla="*/ 18323 w 40145"/>
                    <a:gd name="connsiteY9" fmla="*/ 44170 h 45884"/>
                    <a:gd name="connsiteX10" fmla="*/ 33042 w 40145"/>
                    <a:gd name="connsiteY10" fmla="*/ 38077 h 45884"/>
                    <a:gd name="connsiteX11" fmla="*/ 38402 w 40145"/>
                    <a:gd name="connsiteY11" fmla="*/ 21234 h 45884"/>
                    <a:gd name="connsiteX12" fmla="*/ 33042 w 40145"/>
                    <a:gd name="connsiteY12" fmla="*/ 4391 h 45884"/>
                    <a:gd name="connsiteX13" fmla="*/ 18323 w 40145"/>
                    <a:gd name="connsiteY13" fmla="*/ -1714 h 45884"/>
                    <a:gd name="connsiteX14" fmla="*/ 3580 w 40145"/>
                    <a:gd name="connsiteY14" fmla="*/ 4391 h 45884"/>
                    <a:gd name="connsiteX15" fmla="*/ -1743 w 40145"/>
                    <a:gd name="connsiteY15" fmla="*/ 21234 h 45884"/>
                    <a:gd name="connsiteX16" fmla="*/ 3580 w 40145"/>
                    <a:gd name="connsiteY16" fmla="*/ 38077 h 45884"/>
                    <a:gd name="connsiteX17" fmla="*/ 18323 w 40145"/>
                    <a:gd name="connsiteY17" fmla="*/ 44170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0145" h="45884">
                      <a:moveTo>
                        <a:pt x="18323" y="38090"/>
                      </a:moveTo>
                      <a:cubicBezTo>
                        <a:pt x="14475" y="38090"/>
                        <a:pt x="11430" y="36587"/>
                        <a:pt x="9190" y="33582"/>
                      </a:cubicBezTo>
                      <a:cubicBezTo>
                        <a:pt x="6949" y="30577"/>
                        <a:pt x="5829" y="26461"/>
                        <a:pt x="5829" y="21234"/>
                      </a:cubicBezTo>
                      <a:cubicBezTo>
                        <a:pt x="5829" y="16007"/>
                        <a:pt x="6941" y="11891"/>
                        <a:pt x="9165" y="8886"/>
                      </a:cubicBezTo>
                      <a:cubicBezTo>
                        <a:pt x="11397" y="5881"/>
                        <a:pt x="14450" y="4379"/>
                        <a:pt x="18323" y="4379"/>
                      </a:cubicBezTo>
                      <a:cubicBezTo>
                        <a:pt x="22155" y="4379"/>
                        <a:pt x="25187" y="5885"/>
                        <a:pt x="27419" y="8898"/>
                      </a:cubicBezTo>
                      <a:cubicBezTo>
                        <a:pt x="29660" y="11920"/>
                        <a:pt x="30780" y="16032"/>
                        <a:pt x="30780" y="21234"/>
                      </a:cubicBezTo>
                      <a:cubicBezTo>
                        <a:pt x="30780" y="26412"/>
                        <a:pt x="29660" y="30515"/>
                        <a:pt x="27419" y="33545"/>
                      </a:cubicBezTo>
                      <a:cubicBezTo>
                        <a:pt x="25187" y="36575"/>
                        <a:pt x="22155" y="38090"/>
                        <a:pt x="18323" y="38090"/>
                      </a:cubicBezTo>
                      <a:close/>
                      <a:moveTo>
                        <a:pt x="18323" y="44170"/>
                      </a:moveTo>
                      <a:cubicBezTo>
                        <a:pt x="24571" y="44170"/>
                        <a:pt x="29477" y="42139"/>
                        <a:pt x="33042" y="38077"/>
                      </a:cubicBezTo>
                      <a:cubicBezTo>
                        <a:pt x="36615" y="34023"/>
                        <a:pt x="38402" y="28409"/>
                        <a:pt x="38402" y="21234"/>
                      </a:cubicBezTo>
                      <a:cubicBezTo>
                        <a:pt x="38402" y="14084"/>
                        <a:pt x="36615" y="8470"/>
                        <a:pt x="33042" y="4391"/>
                      </a:cubicBezTo>
                      <a:cubicBezTo>
                        <a:pt x="29477" y="321"/>
                        <a:pt x="24571" y="-1714"/>
                        <a:pt x="18323" y="-1714"/>
                      </a:cubicBezTo>
                      <a:cubicBezTo>
                        <a:pt x="12051" y="-1714"/>
                        <a:pt x="7137" y="321"/>
                        <a:pt x="3580" y="4391"/>
                      </a:cubicBezTo>
                      <a:cubicBezTo>
                        <a:pt x="31" y="8470"/>
                        <a:pt x="-1743" y="14084"/>
                        <a:pt x="-1743" y="21234"/>
                      </a:cubicBezTo>
                      <a:cubicBezTo>
                        <a:pt x="-1743" y="28409"/>
                        <a:pt x="31" y="34023"/>
                        <a:pt x="3580" y="38077"/>
                      </a:cubicBezTo>
                      <a:cubicBezTo>
                        <a:pt x="7137" y="42139"/>
                        <a:pt x="12051" y="44170"/>
                        <a:pt x="18323" y="441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6" name="자유형 2145">
                  <a:extLst>
                    <a:ext uri="{FF2B5EF4-FFF2-40B4-BE49-F238E27FC236}">
                      <a16:creationId xmlns:a16="http://schemas.microsoft.com/office/drawing/2014/main" id="{D592C155-95DB-A434-4C60-BD520F52348A}"/>
                    </a:ext>
                  </a:extLst>
                </p:cNvPr>
                <p:cNvSpPr/>
                <p:nvPr/>
              </p:nvSpPr>
              <p:spPr>
                <a:xfrm flipV="1">
                  <a:off x="20195396" y="15305150"/>
                  <a:ext cx="34597" cy="45884"/>
                </a:xfrm>
                <a:custGeom>
                  <a:avLst/>
                  <a:gdLst>
                    <a:gd name="connsiteX0" fmla="*/ 33083 w 34597"/>
                    <a:gd name="connsiteY0" fmla="*/ 41448 h 45884"/>
                    <a:gd name="connsiteX1" fmla="*/ 33083 w 34597"/>
                    <a:gd name="connsiteY1" fmla="*/ 34731 h 45884"/>
                    <a:gd name="connsiteX2" fmla="*/ 26974 w 34597"/>
                    <a:gd name="connsiteY2" fmla="*/ 37253 h 45884"/>
                    <a:gd name="connsiteX3" fmla="*/ 20789 w 34597"/>
                    <a:gd name="connsiteY3" fmla="*/ 38090 h 45884"/>
                    <a:gd name="connsiteX4" fmla="*/ 9918 w 34597"/>
                    <a:gd name="connsiteY4" fmla="*/ 33657 h 45884"/>
                    <a:gd name="connsiteX5" fmla="*/ 6058 w 34597"/>
                    <a:gd name="connsiteY5" fmla="*/ 21234 h 45884"/>
                    <a:gd name="connsiteX6" fmla="*/ 9918 w 34597"/>
                    <a:gd name="connsiteY6" fmla="*/ 8799 h 45884"/>
                    <a:gd name="connsiteX7" fmla="*/ 20789 w 34597"/>
                    <a:gd name="connsiteY7" fmla="*/ 4379 h 45884"/>
                    <a:gd name="connsiteX8" fmla="*/ 26974 w 34597"/>
                    <a:gd name="connsiteY8" fmla="*/ 5215 h 45884"/>
                    <a:gd name="connsiteX9" fmla="*/ 33083 w 34597"/>
                    <a:gd name="connsiteY9" fmla="*/ 7737 h 45884"/>
                    <a:gd name="connsiteX10" fmla="*/ 33083 w 34597"/>
                    <a:gd name="connsiteY10" fmla="*/ 1095 h 45884"/>
                    <a:gd name="connsiteX11" fmla="*/ 26849 w 34597"/>
                    <a:gd name="connsiteY11" fmla="*/ -1003 h 45884"/>
                    <a:gd name="connsiteX12" fmla="*/ 20002 w 34597"/>
                    <a:gd name="connsiteY12" fmla="*/ -1714 h 45884"/>
                    <a:gd name="connsiteX13" fmla="*/ 4296 w 34597"/>
                    <a:gd name="connsiteY13" fmla="*/ 4491 h 45884"/>
                    <a:gd name="connsiteX14" fmla="*/ -1514 w 34597"/>
                    <a:gd name="connsiteY14" fmla="*/ 21234 h 45884"/>
                    <a:gd name="connsiteX15" fmla="*/ 4358 w 34597"/>
                    <a:gd name="connsiteY15" fmla="*/ 38040 h 45884"/>
                    <a:gd name="connsiteX16" fmla="*/ 20476 w 34597"/>
                    <a:gd name="connsiteY16" fmla="*/ 44170 h 45884"/>
                    <a:gd name="connsiteX17" fmla="*/ 26949 w 34597"/>
                    <a:gd name="connsiteY17" fmla="*/ 43483 h 45884"/>
                    <a:gd name="connsiteX18" fmla="*/ 33083 w 34597"/>
                    <a:gd name="connsiteY18" fmla="*/ 41448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4597" h="45884">
                      <a:moveTo>
                        <a:pt x="33083" y="41448"/>
                      </a:moveTo>
                      <a:lnTo>
                        <a:pt x="33083" y="34731"/>
                      </a:lnTo>
                      <a:cubicBezTo>
                        <a:pt x="31051" y="35855"/>
                        <a:pt x="29014" y="36695"/>
                        <a:pt x="26974" y="37253"/>
                      </a:cubicBezTo>
                      <a:cubicBezTo>
                        <a:pt x="24933" y="37811"/>
                        <a:pt x="22871" y="38090"/>
                        <a:pt x="20789" y="38090"/>
                      </a:cubicBezTo>
                      <a:cubicBezTo>
                        <a:pt x="16124" y="38090"/>
                        <a:pt x="12501" y="36612"/>
                        <a:pt x="9918" y="33657"/>
                      </a:cubicBezTo>
                      <a:cubicBezTo>
                        <a:pt x="7345" y="30711"/>
                        <a:pt x="6058" y="26570"/>
                        <a:pt x="6058" y="21234"/>
                      </a:cubicBezTo>
                      <a:cubicBezTo>
                        <a:pt x="6058" y="15899"/>
                        <a:pt x="7345" y="11753"/>
                        <a:pt x="9918" y="8799"/>
                      </a:cubicBezTo>
                      <a:cubicBezTo>
                        <a:pt x="12501" y="5852"/>
                        <a:pt x="16124" y="4379"/>
                        <a:pt x="20789" y="4379"/>
                      </a:cubicBezTo>
                      <a:cubicBezTo>
                        <a:pt x="22871" y="4379"/>
                        <a:pt x="24933" y="4657"/>
                        <a:pt x="26974" y="5215"/>
                      </a:cubicBezTo>
                      <a:cubicBezTo>
                        <a:pt x="29014" y="5773"/>
                        <a:pt x="31051" y="6614"/>
                        <a:pt x="33083" y="7737"/>
                      </a:cubicBezTo>
                      <a:lnTo>
                        <a:pt x="33083" y="1095"/>
                      </a:lnTo>
                      <a:cubicBezTo>
                        <a:pt x="31076" y="163"/>
                        <a:pt x="28998" y="-536"/>
                        <a:pt x="26849" y="-1003"/>
                      </a:cubicBezTo>
                      <a:cubicBezTo>
                        <a:pt x="24708" y="-1477"/>
                        <a:pt x="22426" y="-1714"/>
                        <a:pt x="20002" y="-1714"/>
                      </a:cubicBezTo>
                      <a:cubicBezTo>
                        <a:pt x="13413" y="-1714"/>
                        <a:pt x="8178" y="354"/>
                        <a:pt x="4296" y="4491"/>
                      </a:cubicBezTo>
                      <a:cubicBezTo>
                        <a:pt x="423" y="8628"/>
                        <a:pt x="-1514" y="14209"/>
                        <a:pt x="-1514" y="21234"/>
                      </a:cubicBezTo>
                      <a:cubicBezTo>
                        <a:pt x="-1514" y="28359"/>
                        <a:pt x="443" y="33961"/>
                        <a:pt x="4358" y="38040"/>
                      </a:cubicBezTo>
                      <a:cubicBezTo>
                        <a:pt x="8282" y="42127"/>
                        <a:pt x="13654" y="44170"/>
                        <a:pt x="20476" y="44170"/>
                      </a:cubicBezTo>
                      <a:cubicBezTo>
                        <a:pt x="22684" y="44170"/>
                        <a:pt x="24841" y="43941"/>
                        <a:pt x="26949" y="43483"/>
                      </a:cubicBezTo>
                      <a:cubicBezTo>
                        <a:pt x="29056" y="43034"/>
                        <a:pt x="31101" y="42356"/>
                        <a:pt x="33083" y="414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7" name="자유형 2146">
                  <a:extLst>
                    <a:ext uri="{FF2B5EF4-FFF2-40B4-BE49-F238E27FC236}">
                      <a16:creationId xmlns:a16="http://schemas.microsoft.com/office/drawing/2014/main" id="{8C3B19CA-381E-389F-4C38-083146150C16}"/>
                    </a:ext>
                  </a:extLst>
                </p:cNvPr>
                <p:cNvSpPr/>
                <p:nvPr/>
              </p:nvSpPr>
              <p:spPr>
                <a:xfrm flipV="1">
                  <a:off x="20239748" y="15305150"/>
                  <a:ext cx="36946" cy="45884"/>
                </a:xfrm>
                <a:custGeom>
                  <a:avLst/>
                  <a:gdLst>
                    <a:gd name="connsiteX0" fmla="*/ 20983 w 36946"/>
                    <a:gd name="connsiteY0" fmla="*/ 21384 h 45884"/>
                    <a:gd name="connsiteX1" fmla="*/ 8913 w 36946"/>
                    <a:gd name="connsiteY1" fmla="*/ 19399 h 45884"/>
                    <a:gd name="connsiteX2" fmla="*/ 5552 w 36946"/>
                    <a:gd name="connsiteY2" fmla="*/ 12607 h 45884"/>
                    <a:gd name="connsiteX3" fmla="*/ 8076 w 36946"/>
                    <a:gd name="connsiteY3" fmla="*/ 6539 h 45884"/>
                    <a:gd name="connsiteX4" fmla="*/ 14923 w 36946"/>
                    <a:gd name="connsiteY4" fmla="*/ 4304 h 45884"/>
                    <a:gd name="connsiteX5" fmla="*/ 24519 w 36946"/>
                    <a:gd name="connsiteY5" fmla="*/ 8536 h 45884"/>
                    <a:gd name="connsiteX6" fmla="*/ 28130 w 36946"/>
                    <a:gd name="connsiteY6" fmla="*/ 19786 h 45884"/>
                    <a:gd name="connsiteX7" fmla="*/ 28130 w 36946"/>
                    <a:gd name="connsiteY7" fmla="*/ 21384 h 45884"/>
                    <a:gd name="connsiteX8" fmla="*/ 20983 w 36946"/>
                    <a:gd name="connsiteY8" fmla="*/ 21384 h 45884"/>
                    <a:gd name="connsiteX9" fmla="*/ 35314 w 36946"/>
                    <a:gd name="connsiteY9" fmla="*/ 24356 h 45884"/>
                    <a:gd name="connsiteX10" fmla="*/ 35314 w 36946"/>
                    <a:gd name="connsiteY10" fmla="*/ -578 h 45884"/>
                    <a:gd name="connsiteX11" fmla="*/ 28130 w 36946"/>
                    <a:gd name="connsiteY11" fmla="*/ -578 h 45884"/>
                    <a:gd name="connsiteX12" fmla="*/ 28130 w 36946"/>
                    <a:gd name="connsiteY12" fmla="*/ 6052 h 45884"/>
                    <a:gd name="connsiteX13" fmla="*/ 21995 w 36946"/>
                    <a:gd name="connsiteY13" fmla="*/ 184 h 45884"/>
                    <a:gd name="connsiteX14" fmla="*/ 13011 w 36946"/>
                    <a:gd name="connsiteY14" fmla="*/ -1714 h 45884"/>
                    <a:gd name="connsiteX15" fmla="*/ 2329 w 36946"/>
                    <a:gd name="connsiteY15" fmla="*/ 2056 h 45884"/>
                    <a:gd name="connsiteX16" fmla="*/ -1632 w 36946"/>
                    <a:gd name="connsiteY16" fmla="*/ 12145 h 45884"/>
                    <a:gd name="connsiteX17" fmla="*/ 3303 w 36946"/>
                    <a:gd name="connsiteY17" fmla="*/ 23257 h 45884"/>
                    <a:gd name="connsiteX18" fmla="*/ 18047 w 36946"/>
                    <a:gd name="connsiteY18" fmla="*/ 27002 h 45884"/>
                    <a:gd name="connsiteX19" fmla="*/ 28130 w 36946"/>
                    <a:gd name="connsiteY19" fmla="*/ 27002 h 45884"/>
                    <a:gd name="connsiteX20" fmla="*/ 28130 w 36946"/>
                    <a:gd name="connsiteY20" fmla="*/ 27714 h 45884"/>
                    <a:gd name="connsiteX21" fmla="*/ 24869 w 36946"/>
                    <a:gd name="connsiteY21" fmla="*/ 35380 h 45884"/>
                    <a:gd name="connsiteX22" fmla="*/ 15710 w 36946"/>
                    <a:gd name="connsiteY22" fmla="*/ 38090 h 45884"/>
                    <a:gd name="connsiteX23" fmla="*/ 8401 w 36946"/>
                    <a:gd name="connsiteY23" fmla="*/ 37191 h 45884"/>
                    <a:gd name="connsiteX24" fmla="*/ 1579 w 36946"/>
                    <a:gd name="connsiteY24" fmla="*/ 34494 h 45884"/>
                    <a:gd name="connsiteX25" fmla="*/ 1579 w 36946"/>
                    <a:gd name="connsiteY25" fmla="*/ 41136 h 45884"/>
                    <a:gd name="connsiteX26" fmla="*/ 9226 w 36946"/>
                    <a:gd name="connsiteY26" fmla="*/ 43408 h 45884"/>
                    <a:gd name="connsiteX27" fmla="*/ 16447 w 36946"/>
                    <a:gd name="connsiteY27" fmla="*/ 44170 h 45884"/>
                    <a:gd name="connsiteX28" fmla="*/ 30629 w 36946"/>
                    <a:gd name="connsiteY28" fmla="*/ 39251 h 45884"/>
                    <a:gd name="connsiteX29" fmla="*/ 35314 w 36946"/>
                    <a:gd name="connsiteY29" fmla="*/ 24356 h 45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6946" h="45884">
                      <a:moveTo>
                        <a:pt x="20983" y="21384"/>
                      </a:moveTo>
                      <a:cubicBezTo>
                        <a:pt x="15177" y="21384"/>
                        <a:pt x="11154" y="20722"/>
                        <a:pt x="8913" y="19399"/>
                      </a:cubicBezTo>
                      <a:cubicBezTo>
                        <a:pt x="6673" y="18075"/>
                        <a:pt x="5552" y="15811"/>
                        <a:pt x="5552" y="12607"/>
                      </a:cubicBezTo>
                      <a:cubicBezTo>
                        <a:pt x="5552" y="10060"/>
                        <a:pt x="6393" y="8037"/>
                        <a:pt x="8076" y="6539"/>
                      </a:cubicBezTo>
                      <a:cubicBezTo>
                        <a:pt x="9759" y="5049"/>
                        <a:pt x="12041" y="4304"/>
                        <a:pt x="14923" y="4304"/>
                      </a:cubicBezTo>
                      <a:cubicBezTo>
                        <a:pt x="18913" y="4304"/>
                        <a:pt x="22112" y="5715"/>
                        <a:pt x="24519" y="8536"/>
                      </a:cubicBezTo>
                      <a:cubicBezTo>
                        <a:pt x="26926" y="11358"/>
                        <a:pt x="28130" y="15108"/>
                        <a:pt x="28130" y="19786"/>
                      </a:cubicBezTo>
                      <a:lnTo>
                        <a:pt x="28130" y="21384"/>
                      </a:lnTo>
                      <a:lnTo>
                        <a:pt x="20983" y="21384"/>
                      </a:lnTo>
                      <a:close/>
                      <a:moveTo>
                        <a:pt x="35314" y="24356"/>
                      </a:moveTo>
                      <a:lnTo>
                        <a:pt x="35314" y="-578"/>
                      </a:lnTo>
                      <a:lnTo>
                        <a:pt x="28130" y="-578"/>
                      </a:lnTo>
                      <a:lnTo>
                        <a:pt x="28130" y="6052"/>
                      </a:lnTo>
                      <a:cubicBezTo>
                        <a:pt x="26489" y="3405"/>
                        <a:pt x="24444" y="1449"/>
                        <a:pt x="21995" y="184"/>
                      </a:cubicBezTo>
                      <a:cubicBezTo>
                        <a:pt x="19546" y="-1082"/>
                        <a:pt x="16551" y="-1714"/>
                        <a:pt x="13011" y="-1714"/>
                      </a:cubicBezTo>
                      <a:cubicBezTo>
                        <a:pt x="8538" y="-1714"/>
                        <a:pt x="4977" y="-457"/>
                        <a:pt x="2329" y="2056"/>
                      </a:cubicBezTo>
                      <a:cubicBezTo>
                        <a:pt x="-312" y="4570"/>
                        <a:pt x="-1632" y="7933"/>
                        <a:pt x="-1632" y="12145"/>
                      </a:cubicBezTo>
                      <a:cubicBezTo>
                        <a:pt x="-1632" y="17056"/>
                        <a:pt x="13" y="20760"/>
                        <a:pt x="3303" y="23257"/>
                      </a:cubicBezTo>
                      <a:cubicBezTo>
                        <a:pt x="6602" y="25754"/>
                        <a:pt x="11516" y="27002"/>
                        <a:pt x="18047" y="27002"/>
                      </a:cubicBezTo>
                      <a:lnTo>
                        <a:pt x="28130" y="27002"/>
                      </a:lnTo>
                      <a:lnTo>
                        <a:pt x="28130" y="27714"/>
                      </a:lnTo>
                      <a:cubicBezTo>
                        <a:pt x="28130" y="31019"/>
                        <a:pt x="27043" y="33574"/>
                        <a:pt x="24869" y="35380"/>
                      </a:cubicBezTo>
                      <a:cubicBezTo>
                        <a:pt x="22695" y="37187"/>
                        <a:pt x="19642" y="38090"/>
                        <a:pt x="15710" y="38090"/>
                      </a:cubicBezTo>
                      <a:cubicBezTo>
                        <a:pt x="13211" y="38090"/>
                        <a:pt x="10775" y="37790"/>
                        <a:pt x="8401" y="37191"/>
                      </a:cubicBezTo>
                      <a:cubicBezTo>
                        <a:pt x="6035" y="36591"/>
                        <a:pt x="3761" y="35692"/>
                        <a:pt x="1579" y="34494"/>
                      </a:cubicBezTo>
                      <a:lnTo>
                        <a:pt x="1579" y="41136"/>
                      </a:lnTo>
                      <a:cubicBezTo>
                        <a:pt x="4203" y="42152"/>
                        <a:pt x="6752" y="42909"/>
                        <a:pt x="9226" y="43408"/>
                      </a:cubicBezTo>
                      <a:cubicBezTo>
                        <a:pt x="11699" y="43916"/>
                        <a:pt x="14107" y="44170"/>
                        <a:pt x="16447" y="44170"/>
                      </a:cubicBezTo>
                      <a:cubicBezTo>
                        <a:pt x="22778" y="44170"/>
                        <a:pt x="27505" y="42530"/>
                        <a:pt x="30629" y="39251"/>
                      </a:cubicBezTo>
                      <a:cubicBezTo>
                        <a:pt x="33752" y="35980"/>
                        <a:pt x="35314" y="31014"/>
                        <a:pt x="35314" y="2435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8" name="자유형 2147">
                  <a:extLst>
                    <a:ext uri="{FF2B5EF4-FFF2-40B4-BE49-F238E27FC236}">
                      <a16:creationId xmlns:a16="http://schemas.microsoft.com/office/drawing/2014/main" id="{79287C40-C385-8A89-65C8-BD4357B71C66}"/>
                    </a:ext>
                  </a:extLst>
                </p:cNvPr>
                <p:cNvSpPr/>
                <p:nvPr/>
              </p:nvSpPr>
              <p:spPr>
                <a:xfrm flipV="1">
                  <a:off x="20291486" y="15289181"/>
                  <a:ext cx="7184" cy="60717"/>
                </a:xfrm>
                <a:custGeom>
                  <a:avLst/>
                  <a:gdLst>
                    <a:gd name="connsiteX0" fmla="*/ -655 w 7184"/>
                    <a:gd name="connsiteY0" fmla="*/ 58317 h 60717"/>
                    <a:gd name="connsiteX1" fmla="*/ 6530 w 7184"/>
                    <a:gd name="connsiteY1" fmla="*/ 58317 h 60717"/>
                    <a:gd name="connsiteX2" fmla="*/ 6530 w 7184"/>
                    <a:gd name="connsiteY2" fmla="*/ -2401 h 60717"/>
                    <a:gd name="connsiteX3" fmla="*/ -655 w 7184"/>
                    <a:gd name="connsiteY3" fmla="*/ -2401 h 60717"/>
                    <a:gd name="connsiteX4" fmla="*/ -655 w 7184"/>
                    <a:gd name="connsiteY4" fmla="*/ 58317 h 60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4" h="60717">
                      <a:moveTo>
                        <a:pt x="-655" y="58317"/>
                      </a:moveTo>
                      <a:lnTo>
                        <a:pt x="6530" y="58317"/>
                      </a:lnTo>
                      <a:lnTo>
                        <a:pt x="6530" y="-2401"/>
                      </a:lnTo>
                      <a:lnTo>
                        <a:pt x="-655" y="-2401"/>
                      </a:lnTo>
                      <a:lnTo>
                        <a:pt x="-655" y="58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49" name="자유형 2148">
                  <a:extLst>
                    <a:ext uri="{FF2B5EF4-FFF2-40B4-BE49-F238E27FC236}">
                      <a16:creationId xmlns:a16="http://schemas.microsoft.com/office/drawing/2014/main" id="{0F976075-F293-DCA8-240F-F05715E3F3B8}"/>
                    </a:ext>
                  </a:extLst>
                </p:cNvPr>
                <p:cNvSpPr/>
                <p:nvPr/>
              </p:nvSpPr>
              <p:spPr>
                <a:xfrm flipV="1">
                  <a:off x="20312342" y="15339985"/>
                  <a:ext cx="11432" cy="19202"/>
                </a:xfrm>
                <a:custGeom>
                  <a:avLst/>
                  <a:gdLst>
                    <a:gd name="connsiteX0" fmla="*/ 2486 w 11432"/>
                    <a:gd name="connsiteY0" fmla="*/ 19213 h 19202"/>
                    <a:gd name="connsiteX1" fmla="*/ 10720 w 11432"/>
                    <a:gd name="connsiteY1" fmla="*/ 19213 h 19202"/>
                    <a:gd name="connsiteX2" fmla="*/ 10720 w 11432"/>
                    <a:gd name="connsiteY2" fmla="*/ 12496 h 19202"/>
                    <a:gd name="connsiteX3" fmla="*/ 4323 w 11432"/>
                    <a:gd name="connsiteY3" fmla="*/ 10 h 19202"/>
                    <a:gd name="connsiteX4" fmla="*/ -712 w 11432"/>
                    <a:gd name="connsiteY4" fmla="*/ 10 h 19202"/>
                    <a:gd name="connsiteX5" fmla="*/ 2486 w 11432"/>
                    <a:gd name="connsiteY5" fmla="*/ 12496 h 19202"/>
                    <a:gd name="connsiteX6" fmla="*/ 2486 w 11432"/>
                    <a:gd name="connsiteY6" fmla="*/ 19213 h 19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2" h="19202">
                      <a:moveTo>
                        <a:pt x="2486" y="19213"/>
                      </a:moveTo>
                      <a:lnTo>
                        <a:pt x="10720" y="19213"/>
                      </a:lnTo>
                      <a:lnTo>
                        <a:pt x="10720" y="12496"/>
                      </a:lnTo>
                      <a:lnTo>
                        <a:pt x="4323" y="10"/>
                      </a:lnTo>
                      <a:lnTo>
                        <a:pt x="-712" y="10"/>
                      </a:lnTo>
                      <a:lnTo>
                        <a:pt x="2486" y="12496"/>
                      </a:lnTo>
                      <a:lnTo>
                        <a:pt x="2486" y="192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0" name="자유형 2149">
                  <a:extLst>
                    <a:ext uri="{FF2B5EF4-FFF2-40B4-BE49-F238E27FC236}">
                      <a16:creationId xmlns:a16="http://schemas.microsoft.com/office/drawing/2014/main" id="{AEAA34FB-9CE1-ADE4-D9A8-F759B73B5BC0}"/>
                    </a:ext>
                  </a:extLst>
                </p:cNvPr>
                <p:cNvSpPr/>
                <p:nvPr/>
              </p:nvSpPr>
              <p:spPr>
                <a:xfrm flipV="1">
                  <a:off x="20336074" y="15290592"/>
                  <a:ext cx="47017" cy="60442"/>
                </a:xfrm>
                <a:custGeom>
                  <a:avLst/>
                  <a:gdLst>
                    <a:gd name="connsiteX0" fmla="*/ 45022 w 47017"/>
                    <a:gd name="connsiteY0" fmla="*/ 52601 h 60442"/>
                    <a:gd name="connsiteX1" fmla="*/ 45022 w 47017"/>
                    <a:gd name="connsiteY1" fmla="*/ 44298 h 60442"/>
                    <a:gd name="connsiteX2" fmla="*/ 36526 w 47017"/>
                    <a:gd name="connsiteY2" fmla="*/ 49829 h 60442"/>
                    <a:gd name="connsiteX3" fmla="*/ 26942 w 47017"/>
                    <a:gd name="connsiteY3" fmla="*/ 51664 h 60442"/>
                    <a:gd name="connsiteX4" fmla="*/ 11637 w 47017"/>
                    <a:gd name="connsiteY4" fmla="*/ 45559 h 60442"/>
                    <a:gd name="connsiteX5" fmla="*/ 6326 w 47017"/>
                    <a:gd name="connsiteY5" fmla="*/ 27904 h 60442"/>
                    <a:gd name="connsiteX6" fmla="*/ 11637 w 47017"/>
                    <a:gd name="connsiteY6" fmla="*/ 10287 h 60442"/>
                    <a:gd name="connsiteX7" fmla="*/ 26942 w 47017"/>
                    <a:gd name="connsiteY7" fmla="*/ 4182 h 60442"/>
                    <a:gd name="connsiteX8" fmla="*/ 36526 w 47017"/>
                    <a:gd name="connsiteY8" fmla="*/ 6017 h 60442"/>
                    <a:gd name="connsiteX9" fmla="*/ 45022 w 47017"/>
                    <a:gd name="connsiteY9" fmla="*/ 11561 h 60442"/>
                    <a:gd name="connsiteX10" fmla="*/ 45022 w 47017"/>
                    <a:gd name="connsiteY10" fmla="*/ 3320 h 60442"/>
                    <a:gd name="connsiteX11" fmla="*/ 36251 w 47017"/>
                    <a:gd name="connsiteY11" fmla="*/ -900 h 60442"/>
                    <a:gd name="connsiteX12" fmla="*/ 26480 w 47017"/>
                    <a:gd name="connsiteY12" fmla="*/ -2298 h 60442"/>
                    <a:gd name="connsiteX13" fmla="*/ 5614 w 47017"/>
                    <a:gd name="connsiteY13" fmla="*/ 5792 h 60442"/>
                    <a:gd name="connsiteX14" fmla="*/ -1995 w 47017"/>
                    <a:gd name="connsiteY14" fmla="*/ 27904 h 60442"/>
                    <a:gd name="connsiteX15" fmla="*/ 5614 w 47017"/>
                    <a:gd name="connsiteY15" fmla="*/ 50041 h 60442"/>
                    <a:gd name="connsiteX16" fmla="*/ 26480 w 47017"/>
                    <a:gd name="connsiteY16" fmla="*/ 58144 h 60442"/>
                    <a:gd name="connsiteX17" fmla="*/ 36326 w 47017"/>
                    <a:gd name="connsiteY17" fmla="*/ 56758 h 60442"/>
                    <a:gd name="connsiteX18" fmla="*/ 45022 w 47017"/>
                    <a:gd name="connsiteY18" fmla="*/ 52601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7017" h="60442">
                      <a:moveTo>
                        <a:pt x="45022" y="52601"/>
                      </a:moveTo>
                      <a:lnTo>
                        <a:pt x="45022" y="44298"/>
                      </a:lnTo>
                      <a:cubicBezTo>
                        <a:pt x="42365" y="46770"/>
                        <a:pt x="39533" y="48614"/>
                        <a:pt x="36526" y="49829"/>
                      </a:cubicBezTo>
                      <a:cubicBezTo>
                        <a:pt x="33519" y="51052"/>
                        <a:pt x="30324" y="51664"/>
                        <a:pt x="26942" y="51664"/>
                      </a:cubicBezTo>
                      <a:cubicBezTo>
                        <a:pt x="20279" y="51664"/>
                        <a:pt x="15177" y="49629"/>
                        <a:pt x="11637" y="45559"/>
                      </a:cubicBezTo>
                      <a:cubicBezTo>
                        <a:pt x="8096" y="41488"/>
                        <a:pt x="6326" y="35604"/>
                        <a:pt x="6326" y="27904"/>
                      </a:cubicBezTo>
                      <a:cubicBezTo>
                        <a:pt x="6326" y="20230"/>
                        <a:pt x="8096" y="14357"/>
                        <a:pt x="11637" y="10287"/>
                      </a:cubicBezTo>
                      <a:cubicBezTo>
                        <a:pt x="15177" y="6217"/>
                        <a:pt x="20279" y="4182"/>
                        <a:pt x="26942" y="4182"/>
                      </a:cubicBezTo>
                      <a:cubicBezTo>
                        <a:pt x="30324" y="4182"/>
                        <a:pt x="33519" y="4793"/>
                        <a:pt x="36526" y="6017"/>
                      </a:cubicBezTo>
                      <a:cubicBezTo>
                        <a:pt x="39533" y="7241"/>
                        <a:pt x="42365" y="9088"/>
                        <a:pt x="45022" y="11561"/>
                      </a:cubicBezTo>
                      <a:lnTo>
                        <a:pt x="45022" y="3320"/>
                      </a:lnTo>
                      <a:cubicBezTo>
                        <a:pt x="42265" y="1447"/>
                        <a:pt x="39341" y="41"/>
                        <a:pt x="36251" y="-900"/>
                      </a:cubicBezTo>
                      <a:cubicBezTo>
                        <a:pt x="33169" y="-1832"/>
                        <a:pt x="29912" y="-2298"/>
                        <a:pt x="26480" y="-2298"/>
                      </a:cubicBezTo>
                      <a:cubicBezTo>
                        <a:pt x="17651" y="-2298"/>
                        <a:pt x="10695" y="398"/>
                        <a:pt x="5614" y="5792"/>
                      </a:cubicBezTo>
                      <a:cubicBezTo>
                        <a:pt x="541" y="11194"/>
                        <a:pt x="-1995" y="18565"/>
                        <a:pt x="-1995" y="27904"/>
                      </a:cubicBezTo>
                      <a:cubicBezTo>
                        <a:pt x="-1995" y="37268"/>
                        <a:pt x="541" y="44647"/>
                        <a:pt x="5614" y="50041"/>
                      </a:cubicBezTo>
                      <a:cubicBezTo>
                        <a:pt x="10695" y="55443"/>
                        <a:pt x="17651" y="58144"/>
                        <a:pt x="26480" y="58144"/>
                      </a:cubicBezTo>
                      <a:cubicBezTo>
                        <a:pt x="29962" y="58144"/>
                        <a:pt x="33244" y="57682"/>
                        <a:pt x="36326" y="56758"/>
                      </a:cubicBezTo>
                      <a:cubicBezTo>
                        <a:pt x="39416" y="55834"/>
                        <a:pt x="42315" y="54448"/>
                        <a:pt x="45022" y="526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1" name="자유형 2150">
                  <a:extLst>
                    <a:ext uri="{FF2B5EF4-FFF2-40B4-BE49-F238E27FC236}">
                      <a16:creationId xmlns:a16="http://schemas.microsoft.com/office/drawing/2014/main" id="{198869BF-83DF-26F0-EEEF-D8459FA587F7}"/>
                    </a:ext>
                  </a:extLst>
                </p:cNvPr>
                <p:cNvSpPr/>
                <p:nvPr/>
              </p:nvSpPr>
              <p:spPr>
                <a:xfrm flipV="1">
                  <a:off x="20391909" y="15290592"/>
                  <a:ext cx="53964" cy="60442"/>
                </a:xfrm>
                <a:custGeom>
                  <a:avLst/>
                  <a:gdLst>
                    <a:gd name="connsiteX0" fmla="*/ 24762 w 53964"/>
                    <a:gd name="connsiteY0" fmla="*/ 51752 h 60442"/>
                    <a:gd name="connsiteX1" fmla="*/ 11105 w 53964"/>
                    <a:gd name="connsiteY1" fmla="*/ 45346 h 60442"/>
                    <a:gd name="connsiteX2" fmla="*/ 6057 w 53964"/>
                    <a:gd name="connsiteY2" fmla="*/ 27904 h 60442"/>
                    <a:gd name="connsiteX3" fmla="*/ 11105 w 53964"/>
                    <a:gd name="connsiteY3" fmla="*/ 10499 h 60442"/>
                    <a:gd name="connsiteX4" fmla="*/ 24762 w 53964"/>
                    <a:gd name="connsiteY4" fmla="*/ 4107 h 60442"/>
                    <a:gd name="connsiteX5" fmla="*/ 38368 w 53964"/>
                    <a:gd name="connsiteY5" fmla="*/ 10499 h 60442"/>
                    <a:gd name="connsiteX6" fmla="*/ 43391 w 53964"/>
                    <a:gd name="connsiteY6" fmla="*/ 27904 h 60442"/>
                    <a:gd name="connsiteX7" fmla="*/ 38368 w 53964"/>
                    <a:gd name="connsiteY7" fmla="*/ 45346 h 60442"/>
                    <a:gd name="connsiteX8" fmla="*/ 24762 w 53964"/>
                    <a:gd name="connsiteY8" fmla="*/ 51752 h 60442"/>
                    <a:gd name="connsiteX9" fmla="*/ 24762 w 53964"/>
                    <a:gd name="connsiteY9" fmla="*/ 58144 h 60442"/>
                    <a:gd name="connsiteX10" fmla="*/ 44353 w 53964"/>
                    <a:gd name="connsiteY10" fmla="*/ 49929 h 60442"/>
                    <a:gd name="connsiteX11" fmla="*/ 51700 w 53964"/>
                    <a:gd name="connsiteY11" fmla="*/ 27904 h 60442"/>
                    <a:gd name="connsiteX12" fmla="*/ 44353 w 53964"/>
                    <a:gd name="connsiteY12" fmla="*/ 5917 h 60442"/>
                    <a:gd name="connsiteX13" fmla="*/ 24762 w 53964"/>
                    <a:gd name="connsiteY13" fmla="*/ -2298 h 60442"/>
                    <a:gd name="connsiteX14" fmla="*/ 5095 w 53964"/>
                    <a:gd name="connsiteY14" fmla="*/ 5892 h 60442"/>
                    <a:gd name="connsiteX15" fmla="*/ -2264 w 53964"/>
                    <a:gd name="connsiteY15" fmla="*/ 27904 h 60442"/>
                    <a:gd name="connsiteX16" fmla="*/ 5095 w 53964"/>
                    <a:gd name="connsiteY16" fmla="*/ 49929 h 60442"/>
                    <a:gd name="connsiteX17" fmla="*/ 24762 w 53964"/>
                    <a:gd name="connsiteY17" fmla="*/ 58144 h 60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53964" h="60442">
                      <a:moveTo>
                        <a:pt x="24762" y="51752"/>
                      </a:moveTo>
                      <a:cubicBezTo>
                        <a:pt x="19031" y="51752"/>
                        <a:pt x="14479" y="49617"/>
                        <a:pt x="11105" y="45346"/>
                      </a:cubicBezTo>
                      <a:cubicBezTo>
                        <a:pt x="7740" y="41085"/>
                        <a:pt x="6057" y="35271"/>
                        <a:pt x="6057" y="27904"/>
                      </a:cubicBezTo>
                      <a:cubicBezTo>
                        <a:pt x="6057" y="20571"/>
                        <a:pt x="7740" y="14769"/>
                        <a:pt x="11105" y="10499"/>
                      </a:cubicBezTo>
                      <a:cubicBezTo>
                        <a:pt x="14479" y="6238"/>
                        <a:pt x="19031" y="4107"/>
                        <a:pt x="24762" y="4107"/>
                      </a:cubicBezTo>
                      <a:cubicBezTo>
                        <a:pt x="30484" y="4107"/>
                        <a:pt x="35020" y="6238"/>
                        <a:pt x="38368" y="10499"/>
                      </a:cubicBezTo>
                      <a:cubicBezTo>
                        <a:pt x="41717" y="14769"/>
                        <a:pt x="43391" y="20571"/>
                        <a:pt x="43391" y="27904"/>
                      </a:cubicBezTo>
                      <a:cubicBezTo>
                        <a:pt x="43391" y="35271"/>
                        <a:pt x="41717" y="41085"/>
                        <a:pt x="38368" y="45346"/>
                      </a:cubicBezTo>
                      <a:cubicBezTo>
                        <a:pt x="35020" y="49617"/>
                        <a:pt x="30484" y="51752"/>
                        <a:pt x="24762" y="51752"/>
                      </a:cubicBezTo>
                      <a:close/>
                      <a:moveTo>
                        <a:pt x="24762" y="58144"/>
                      </a:moveTo>
                      <a:cubicBezTo>
                        <a:pt x="32933" y="58144"/>
                        <a:pt x="39464" y="55406"/>
                        <a:pt x="44353" y="49929"/>
                      </a:cubicBezTo>
                      <a:cubicBezTo>
                        <a:pt x="49251" y="44452"/>
                        <a:pt x="51700" y="37110"/>
                        <a:pt x="51700" y="27904"/>
                      </a:cubicBezTo>
                      <a:cubicBezTo>
                        <a:pt x="51700" y="18723"/>
                        <a:pt x="49251" y="11394"/>
                        <a:pt x="44353" y="5917"/>
                      </a:cubicBezTo>
                      <a:cubicBezTo>
                        <a:pt x="39464" y="440"/>
                        <a:pt x="32933" y="-2298"/>
                        <a:pt x="24762" y="-2298"/>
                      </a:cubicBezTo>
                      <a:cubicBezTo>
                        <a:pt x="16565" y="-2298"/>
                        <a:pt x="10010" y="432"/>
                        <a:pt x="5095" y="5892"/>
                      </a:cubicBezTo>
                      <a:cubicBezTo>
                        <a:pt x="189" y="11361"/>
                        <a:pt x="-2264" y="18698"/>
                        <a:pt x="-2264" y="27904"/>
                      </a:cubicBezTo>
                      <a:cubicBezTo>
                        <a:pt x="-2264" y="37110"/>
                        <a:pt x="189" y="44452"/>
                        <a:pt x="5095" y="49929"/>
                      </a:cubicBezTo>
                      <a:cubicBezTo>
                        <a:pt x="10010" y="55406"/>
                        <a:pt x="16565" y="58144"/>
                        <a:pt x="24762" y="5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2" name="자유형 2151">
                  <a:extLst>
                    <a:ext uri="{FF2B5EF4-FFF2-40B4-BE49-F238E27FC236}">
                      <a16:creationId xmlns:a16="http://schemas.microsoft.com/office/drawing/2014/main" id="{8B96E00A-B129-3016-4EFB-497FD60CB847}"/>
                    </a:ext>
                  </a:extLst>
                </p:cNvPr>
                <p:cNvSpPr/>
                <p:nvPr/>
              </p:nvSpPr>
              <p:spPr>
                <a:xfrm flipV="1">
                  <a:off x="20458211" y="15291641"/>
                  <a:ext cx="41357" cy="58257"/>
                </a:xfrm>
                <a:custGeom>
                  <a:avLst/>
                  <a:gdLst>
                    <a:gd name="connsiteX0" fmla="*/ 5864 w 41357"/>
                    <a:gd name="connsiteY0" fmla="*/ 25516 h 58257"/>
                    <a:gd name="connsiteX1" fmla="*/ 5864 w 41357"/>
                    <a:gd name="connsiteY1" fmla="*/ 4178 h 58257"/>
                    <a:gd name="connsiteX2" fmla="*/ 18521 w 41357"/>
                    <a:gd name="connsiteY2" fmla="*/ 4178 h 58257"/>
                    <a:gd name="connsiteX3" fmla="*/ 27942 w 41357"/>
                    <a:gd name="connsiteY3" fmla="*/ 6813 h 58257"/>
                    <a:gd name="connsiteX4" fmla="*/ 31016 w 41357"/>
                    <a:gd name="connsiteY4" fmla="*/ 14866 h 58257"/>
                    <a:gd name="connsiteX5" fmla="*/ 27942 w 41357"/>
                    <a:gd name="connsiteY5" fmla="*/ 22919 h 58257"/>
                    <a:gd name="connsiteX6" fmla="*/ 18521 w 41357"/>
                    <a:gd name="connsiteY6" fmla="*/ 25516 h 58257"/>
                    <a:gd name="connsiteX7" fmla="*/ 5864 w 41357"/>
                    <a:gd name="connsiteY7" fmla="*/ 25516 h 58257"/>
                    <a:gd name="connsiteX8" fmla="*/ 5864 w 41357"/>
                    <a:gd name="connsiteY8" fmla="*/ 49476 h 58257"/>
                    <a:gd name="connsiteX9" fmla="*/ 5864 w 41357"/>
                    <a:gd name="connsiteY9" fmla="*/ 31921 h 58257"/>
                    <a:gd name="connsiteX10" fmla="*/ 17547 w 41357"/>
                    <a:gd name="connsiteY10" fmla="*/ 31921 h 58257"/>
                    <a:gd name="connsiteX11" fmla="*/ 26143 w 41357"/>
                    <a:gd name="connsiteY11" fmla="*/ 34081 h 58257"/>
                    <a:gd name="connsiteX12" fmla="*/ 28979 w 41357"/>
                    <a:gd name="connsiteY12" fmla="*/ 40698 h 58257"/>
                    <a:gd name="connsiteX13" fmla="*/ 26143 w 41357"/>
                    <a:gd name="connsiteY13" fmla="*/ 47291 h 58257"/>
                    <a:gd name="connsiteX14" fmla="*/ 17547 w 41357"/>
                    <a:gd name="connsiteY14" fmla="*/ 49476 h 58257"/>
                    <a:gd name="connsiteX15" fmla="*/ 5864 w 41357"/>
                    <a:gd name="connsiteY15" fmla="*/ 49476 h 58257"/>
                    <a:gd name="connsiteX16" fmla="*/ -2020 w 41357"/>
                    <a:gd name="connsiteY16" fmla="*/ 55956 h 58257"/>
                    <a:gd name="connsiteX17" fmla="*/ 18134 w 41357"/>
                    <a:gd name="connsiteY17" fmla="*/ 55956 h 58257"/>
                    <a:gd name="connsiteX18" fmla="*/ 32028 w 41357"/>
                    <a:gd name="connsiteY18" fmla="*/ 52210 h 58257"/>
                    <a:gd name="connsiteX19" fmla="*/ 36913 w 41357"/>
                    <a:gd name="connsiteY19" fmla="*/ 41560 h 58257"/>
                    <a:gd name="connsiteX20" fmla="*/ 34415 w 41357"/>
                    <a:gd name="connsiteY20" fmla="*/ 33045 h 58257"/>
                    <a:gd name="connsiteX21" fmla="*/ 27068 w 41357"/>
                    <a:gd name="connsiteY21" fmla="*/ 29112 h 58257"/>
                    <a:gd name="connsiteX22" fmla="*/ 36114 w 41357"/>
                    <a:gd name="connsiteY22" fmla="*/ 23893 h 58257"/>
                    <a:gd name="connsiteX23" fmla="*/ 39337 w 41357"/>
                    <a:gd name="connsiteY23" fmla="*/ 14004 h 58257"/>
                    <a:gd name="connsiteX24" fmla="*/ 34027 w 41357"/>
                    <a:gd name="connsiteY24" fmla="*/ 1943 h 58257"/>
                    <a:gd name="connsiteX25" fmla="*/ 18909 w 41357"/>
                    <a:gd name="connsiteY25" fmla="*/ -2302 h 58257"/>
                    <a:gd name="connsiteX26" fmla="*/ -2020 w 41357"/>
                    <a:gd name="connsiteY26" fmla="*/ -2302 h 58257"/>
                    <a:gd name="connsiteX27" fmla="*/ -2020 w 41357"/>
                    <a:gd name="connsiteY27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1357" h="58257">
                      <a:moveTo>
                        <a:pt x="5864" y="25516"/>
                      </a:moveTo>
                      <a:lnTo>
                        <a:pt x="5864" y="4178"/>
                      </a:lnTo>
                      <a:lnTo>
                        <a:pt x="18521" y="4178"/>
                      </a:lnTo>
                      <a:cubicBezTo>
                        <a:pt x="22761" y="4178"/>
                        <a:pt x="25902" y="5056"/>
                        <a:pt x="27942" y="6813"/>
                      </a:cubicBezTo>
                      <a:cubicBezTo>
                        <a:pt x="29991" y="8569"/>
                        <a:pt x="31016" y="11253"/>
                        <a:pt x="31016" y="14866"/>
                      </a:cubicBezTo>
                      <a:cubicBezTo>
                        <a:pt x="31016" y="18512"/>
                        <a:pt x="29991" y="21196"/>
                        <a:pt x="27942" y="22919"/>
                      </a:cubicBezTo>
                      <a:cubicBezTo>
                        <a:pt x="25902" y="24650"/>
                        <a:pt x="22761" y="25516"/>
                        <a:pt x="18521" y="25516"/>
                      </a:cubicBezTo>
                      <a:lnTo>
                        <a:pt x="5864" y="25516"/>
                      </a:lnTo>
                      <a:close/>
                      <a:moveTo>
                        <a:pt x="5864" y="49476"/>
                      </a:moveTo>
                      <a:lnTo>
                        <a:pt x="5864" y="31921"/>
                      </a:lnTo>
                      <a:lnTo>
                        <a:pt x="17547" y="31921"/>
                      </a:lnTo>
                      <a:cubicBezTo>
                        <a:pt x="21395" y="31921"/>
                        <a:pt x="24261" y="32641"/>
                        <a:pt x="26143" y="34081"/>
                      </a:cubicBezTo>
                      <a:cubicBezTo>
                        <a:pt x="28034" y="35529"/>
                        <a:pt x="28979" y="37735"/>
                        <a:pt x="28979" y="40698"/>
                      </a:cubicBezTo>
                      <a:cubicBezTo>
                        <a:pt x="28979" y="43637"/>
                        <a:pt x="28034" y="45834"/>
                        <a:pt x="26143" y="47291"/>
                      </a:cubicBezTo>
                      <a:cubicBezTo>
                        <a:pt x="24261" y="48747"/>
                        <a:pt x="21395" y="49476"/>
                        <a:pt x="17547" y="49476"/>
                      </a:cubicBezTo>
                      <a:lnTo>
                        <a:pt x="5864" y="49476"/>
                      </a:lnTo>
                      <a:close/>
                      <a:moveTo>
                        <a:pt x="-2020" y="55956"/>
                      </a:moveTo>
                      <a:lnTo>
                        <a:pt x="18134" y="55956"/>
                      </a:lnTo>
                      <a:cubicBezTo>
                        <a:pt x="24148" y="55956"/>
                        <a:pt x="28780" y="54707"/>
                        <a:pt x="32028" y="52210"/>
                      </a:cubicBezTo>
                      <a:cubicBezTo>
                        <a:pt x="35285" y="49713"/>
                        <a:pt x="36913" y="46163"/>
                        <a:pt x="36913" y="41560"/>
                      </a:cubicBezTo>
                      <a:cubicBezTo>
                        <a:pt x="36913" y="37989"/>
                        <a:pt x="36080" y="35151"/>
                        <a:pt x="34415" y="33045"/>
                      </a:cubicBezTo>
                      <a:cubicBezTo>
                        <a:pt x="32749" y="30939"/>
                        <a:pt x="30300" y="29628"/>
                        <a:pt x="27068" y="29112"/>
                      </a:cubicBezTo>
                      <a:cubicBezTo>
                        <a:pt x="30949" y="28279"/>
                        <a:pt x="33965" y="26540"/>
                        <a:pt x="36114" y="23893"/>
                      </a:cubicBezTo>
                      <a:cubicBezTo>
                        <a:pt x="38263" y="21254"/>
                        <a:pt x="39337" y="17958"/>
                        <a:pt x="39337" y="14004"/>
                      </a:cubicBezTo>
                      <a:cubicBezTo>
                        <a:pt x="39337" y="8802"/>
                        <a:pt x="37567" y="4782"/>
                        <a:pt x="34027" y="1943"/>
                      </a:cubicBezTo>
                      <a:cubicBezTo>
                        <a:pt x="30487" y="-887"/>
                        <a:pt x="25448" y="-2302"/>
                        <a:pt x="18909" y="-2302"/>
                      </a:cubicBezTo>
                      <a:lnTo>
                        <a:pt x="-2020" y="-2302"/>
                      </a:lnTo>
                      <a:lnTo>
                        <a:pt x="-2020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3" name="자유형 2152">
                  <a:extLst>
                    <a:ext uri="{FF2B5EF4-FFF2-40B4-BE49-F238E27FC236}">
                      <a16:creationId xmlns:a16="http://schemas.microsoft.com/office/drawing/2014/main" id="{A9EF6096-BFA1-F694-D8A6-A3F84445598C}"/>
                    </a:ext>
                  </a:extLst>
                </p:cNvPr>
                <p:cNvSpPr/>
                <p:nvPr/>
              </p:nvSpPr>
              <p:spPr>
                <a:xfrm flipV="1">
                  <a:off x="20500663" y="15291641"/>
                  <a:ext cx="49166" cy="58257"/>
                </a:xfrm>
                <a:custGeom>
                  <a:avLst/>
                  <a:gdLst>
                    <a:gd name="connsiteX0" fmla="*/ -1684 w 49166"/>
                    <a:gd name="connsiteY0" fmla="*/ 55956 h 58257"/>
                    <a:gd name="connsiteX1" fmla="*/ 6800 w 49166"/>
                    <a:gd name="connsiteY1" fmla="*/ 55956 h 58257"/>
                    <a:gd name="connsiteX2" fmla="*/ 22955 w 49166"/>
                    <a:gd name="connsiteY2" fmla="*/ 31996 h 58257"/>
                    <a:gd name="connsiteX3" fmla="*/ 39011 w 49166"/>
                    <a:gd name="connsiteY3" fmla="*/ 55956 h 58257"/>
                    <a:gd name="connsiteX4" fmla="*/ 47482 w 49166"/>
                    <a:gd name="connsiteY4" fmla="*/ 55956 h 58257"/>
                    <a:gd name="connsiteX5" fmla="*/ 26866 w 49166"/>
                    <a:gd name="connsiteY5" fmla="*/ 25441 h 58257"/>
                    <a:gd name="connsiteX6" fmla="*/ 26866 w 49166"/>
                    <a:gd name="connsiteY6" fmla="*/ -2302 h 58257"/>
                    <a:gd name="connsiteX7" fmla="*/ 18944 w 49166"/>
                    <a:gd name="connsiteY7" fmla="*/ -2302 h 58257"/>
                    <a:gd name="connsiteX8" fmla="*/ 18944 w 49166"/>
                    <a:gd name="connsiteY8" fmla="*/ 25441 h 58257"/>
                    <a:gd name="connsiteX9" fmla="*/ -1684 w 49166"/>
                    <a:gd name="connsiteY9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9166" h="58257">
                      <a:moveTo>
                        <a:pt x="-1684" y="55956"/>
                      </a:moveTo>
                      <a:lnTo>
                        <a:pt x="6800" y="55956"/>
                      </a:lnTo>
                      <a:lnTo>
                        <a:pt x="22955" y="31996"/>
                      </a:lnTo>
                      <a:lnTo>
                        <a:pt x="39011" y="55956"/>
                      </a:lnTo>
                      <a:lnTo>
                        <a:pt x="47482" y="55956"/>
                      </a:lnTo>
                      <a:lnTo>
                        <a:pt x="26866" y="25441"/>
                      </a:lnTo>
                      <a:lnTo>
                        <a:pt x="26866" y="-2302"/>
                      </a:lnTo>
                      <a:lnTo>
                        <a:pt x="18944" y="-2302"/>
                      </a:lnTo>
                      <a:lnTo>
                        <a:pt x="18944" y="25441"/>
                      </a:lnTo>
                      <a:lnTo>
                        <a:pt x="-1684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4" name="자유형 2153">
                  <a:extLst>
                    <a:ext uri="{FF2B5EF4-FFF2-40B4-BE49-F238E27FC236}">
                      <a16:creationId xmlns:a16="http://schemas.microsoft.com/office/drawing/2014/main" id="{3900F664-1E5F-2CD2-FD7A-3C28A5FC16F8}"/>
                    </a:ext>
                  </a:extLst>
                </p:cNvPr>
                <p:cNvSpPr/>
                <p:nvPr/>
              </p:nvSpPr>
              <p:spPr>
                <a:xfrm flipV="1">
                  <a:off x="20557518" y="15291641"/>
                  <a:ext cx="36271" cy="58257"/>
                </a:xfrm>
                <a:custGeom>
                  <a:avLst/>
                  <a:gdLst>
                    <a:gd name="connsiteX0" fmla="*/ -1802 w 36271"/>
                    <a:gd name="connsiteY0" fmla="*/ 55956 h 58257"/>
                    <a:gd name="connsiteX1" fmla="*/ 6082 w 36271"/>
                    <a:gd name="connsiteY1" fmla="*/ 55956 h 58257"/>
                    <a:gd name="connsiteX2" fmla="*/ 6082 w 36271"/>
                    <a:gd name="connsiteY2" fmla="*/ 4328 h 58257"/>
                    <a:gd name="connsiteX3" fmla="*/ 34470 w 36271"/>
                    <a:gd name="connsiteY3" fmla="*/ 4328 h 58257"/>
                    <a:gd name="connsiteX4" fmla="*/ 34470 w 36271"/>
                    <a:gd name="connsiteY4" fmla="*/ -2302 h 58257"/>
                    <a:gd name="connsiteX5" fmla="*/ -1802 w 36271"/>
                    <a:gd name="connsiteY5" fmla="*/ -2302 h 58257"/>
                    <a:gd name="connsiteX6" fmla="*/ -1802 w 36271"/>
                    <a:gd name="connsiteY6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271" h="58257">
                      <a:moveTo>
                        <a:pt x="-1802" y="55956"/>
                      </a:moveTo>
                      <a:lnTo>
                        <a:pt x="6082" y="55956"/>
                      </a:lnTo>
                      <a:lnTo>
                        <a:pt x="6082" y="4328"/>
                      </a:lnTo>
                      <a:lnTo>
                        <a:pt x="34470" y="4328"/>
                      </a:lnTo>
                      <a:lnTo>
                        <a:pt x="34470" y="-2302"/>
                      </a:lnTo>
                      <a:lnTo>
                        <a:pt x="-1802" y="-2302"/>
                      </a:lnTo>
                      <a:lnTo>
                        <a:pt x="-1802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5" name="자유형 2154">
                  <a:extLst>
                    <a:ext uri="{FF2B5EF4-FFF2-40B4-BE49-F238E27FC236}">
                      <a16:creationId xmlns:a16="http://schemas.microsoft.com/office/drawing/2014/main" id="{45397795-3CB4-1317-88A0-F295573FD54F}"/>
                    </a:ext>
                  </a:extLst>
                </p:cNvPr>
                <p:cNvSpPr/>
                <p:nvPr/>
              </p:nvSpPr>
              <p:spPr>
                <a:xfrm flipV="1">
                  <a:off x="20596646" y="15291641"/>
                  <a:ext cx="53414" cy="58257"/>
                </a:xfrm>
                <a:custGeom>
                  <a:avLst/>
                  <a:gdLst>
                    <a:gd name="connsiteX0" fmla="*/ 24811 w 53414"/>
                    <a:gd name="connsiteY0" fmla="*/ 48190 h 58257"/>
                    <a:gd name="connsiteX1" fmla="*/ 14103 w 53414"/>
                    <a:gd name="connsiteY1" fmla="*/ 19198 h 58257"/>
                    <a:gd name="connsiteX2" fmla="*/ 35544 w 53414"/>
                    <a:gd name="connsiteY2" fmla="*/ 19198 h 58257"/>
                    <a:gd name="connsiteX3" fmla="*/ 24811 w 53414"/>
                    <a:gd name="connsiteY3" fmla="*/ 48190 h 58257"/>
                    <a:gd name="connsiteX4" fmla="*/ 20350 w 53414"/>
                    <a:gd name="connsiteY4" fmla="*/ 55956 h 58257"/>
                    <a:gd name="connsiteX5" fmla="*/ 29297 w 53414"/>
                    <a:gd name="connsiteY5" fmla="*/ 55956 h 58257"/>
                    <a:gd name="connsiteX6" fmla="*/ 51512 w 53414"/>
                    <a:gd name="connsiteY6" fmla="*/ -2302 h 58257"/>
                    <a:gd name="connsiteX7" fmla="*/ 43315 w 53414"/>
                    <a:gd name="connsiteY7" fmla="*/ -2302 h 58257"/>
                    <a:gd name="connsiteX8" fmla="*/ 38005 w 53414"/>
                    <a:gd name="connsiteY8" fmla="*/ 12643 h 58257"/>
                    <a:gd name="connsiteX9" fmla="*/ 11729 w 53414"/>
                    <a:gd name="connsiteY9" fmla="*/ 12643 h 58257"/>
                    <a:gd name="connsiteX10" fmla="*/ 6419 w 53414"/>
                    <a:gd name="connsiteY10" fmla="*/ -2302 h 58257"/>
                    <a:gd name="connsiteX11" fmla="*/ -1902 w 53414"/>
                    <a:gd name="connsiteY11" fmla="*/ -2302 h 58257"/>
                    <a:gd name="connsiteX12" fmla="*/ 20350 w 53414"/>
                    <a:gd name="connsiteY12" fmla="*/ 55956 h 582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3414" h="58257">
                      <a:moveTo>
                        <a:pt x="24811" y="48190"/>
                      </a:moveTo>
                      <a:lnTo>
                        <a:pt x="14103" y="19198"/>
                      </a:lnTo>
                      <a:lnTo>
                        <a:pt x="35544" y="19198"/>
                      </a:lnTo>
                      <a:lnTo>
                        <a:pt x="24811" y="48190"/>
                      </a:lnTo>
                      <a:close/>
                      <a:moveTo>
                        <a:pt x="20350" y="55956"/>
                      </a:moveTo>
                      <a:lnTo>
                        <a:pt x="29297" y="55956"/>
                      </a:lnTo>
                      <a:lnTo>
                        <a:pt x="51512" y="-2302"/>
                      </a:lnTo>
                      <a:lnTo>
                        <a:pt x="43315" y="-2302"/>
                      </a:lnTo>
                      <a:lnTo>
                        <a:pt x="38005" y="12643"/>
                      </a:lnTo>
                      <a:lnTo>
                        <a:pt x="11729" y="12643"/>
                      </a:lnTo>
                      <a:lnTo>
                        <a:pt x="6419" y="-2302"/>
                      </a:lnTo>
                      <a:lnTo>
                        <a:pt x="-1902" y="-2302"/>
                      </a:lnTo>
                      <a:lnTo>
                        <a:pt x="20350" y="559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56" name="그래픽 358">
                <a:extLst>
                  <a:ext uri="{FF2B5EF4-FFF2-40B4-BE49-F238E27FC236}">
                    <a16:creationId xmlns:a16="http://schemas.microsoft.com/office/drawing/2014/main" id="{51E86EC6-BA81-FDAF-2744-8837A3182976}"/>
                  </a:ext>
                </a:extLst>
              </p:cNvPr>
              <p:cNvGrpSpPr/>
              <p:nvPr/>
            </p:nvGrpSpPr>
            <p:grpSpPr>
              <a:xfrm>
                <a:off x="20311849" y="15423147"/>
                <a:ext cx="1142304" cy="117717"/>
                <a:chOff x="20311849" y="15423147"/>
                <a:chExt cx="1142304" cy="117717"/>
              </a:xfrm>
            </p:grpSpPr>
            <p:sp>
              <p:nvSpPr>
                <p:cNvPr id="2157" name="자유형 2156">
                  <a:extLst>
                    <a:ext uri="{FF2B5EF4-FFF2-40B4-BE49-F238E27FC236}">
                      <a16:creationId xmlns:a16="http://schemas.microsoft.com/office/drawing/2014/main" id="{BD0755AA-5251-9F57-93B3-AA6C10A56A16}"/>
                    </a:ext>
                  </a:extLst>
                </p:cNvPr>
                <p:cNvSpPr/>
                <p:nvPr/>
              </p:nvSpPr>
              <p:spPr>
                <a:xfrm>
                  <a:off x="20311849" y="15423147"/>
                  <a:ext cx="1142304" cy="117717"/>
                </a:xfrm>
                <a:custGeom>
                  <a:avLst/>
                  <a:gdLst>
                    <a:gd name="connsiteX0" fmla="*/ 13328 w 1142304"/>
                    <a:gd name="connsiteY0" fmla="*/ 117718 h 117717"/>
                    <a:gd name="connsiteX1" fmla="*/ 1128977 w 1142304"/>
                    <a:gd name="connsiteY1" fmla="*/ 117718 h 117717"/>
                    <a:gd name="connsiteX2" fmla="*/ 1142304 w 1142304"/>
                    <a:gd name="connsiteY2" fmla="*/ 104400 h 117717"/>
                    <a:gd name="connsiteX3" fmla="*/ 1142304 w 1142304"/>
                    <a:gd name="connsiteY3" fmla="*/ 13318 h 117717"/>
                    <a:gd name="connsiteX4" fmla="*/ 1128977 w 1142304"/>
                    <a:gd name="connsiteY4" fmla="*/ 0 h 117717"/>
                    <a:gd name="connsiteX5" fmla="*/ 13328 w 1142304"/>
                    <a:gd name="connsiteY5" fmla="*/ 0 h 117717"/>
                    <a:gd name="connsiteX6" fmla="*/ 0 w 1142304"/>
                    <a:gd name="connsiteY6" fmla="*/ 13318 h 117717"/>
                    <a:gd name="connsiteX7" fmla="*/ 0 w 1142304"/>
                    <a:gd name="connsiteY7" fmla="*/ 104400 h 117717"/>
                    <a:gd name="connsiteX8" fmla="*/ 13328 w 1142304"/>
                    <a:gd name="connsiteY8" fmla="*/ 117718 h 117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2304" h="117717">
                      <a:moveTo>
                        <a:pt x="13328" y="117718"/>
                      </a:moveTo>
                      <a:lnTo>
                        <a:pt x="1128977" y="117718"/>
                      </a:lnTo>
                      <a:cubicBezTo>
                        <a:pt x="1137860" y="117718"/>
                        <a:pt x="1142304" y="113279"/>
                        <a:pt x="1142304" y="104400"/>
                      </a:cubicBezTo>
                      <a:lnTo>
                        <a:pt x="1142304" y="13318"/>
                      </a:lnTo>
                      <a:cubicBezTo>
                        <a:pt x="1142304" y="4440"/>
                        <a:pt x="1137860" y="0"/>
                        <a:pt x="1128977" y="0"/>
                      </a:cubicBezTo>
                      <a:lnTo>
                        <a:pt x="13328" y="0"/>
                      </a:lnTo>
                      <a:cubicBezTo>
                        <a:pt x="4438" y="0"/>
                        <a:pt x="0" y="4440"/>
                        <a:pt x="0" y="13318"/>
                      </a:cubicBezTo>
                      <a:lnTo>
                        <a:pt x="0" y="104400"/>
                      </a:lnTo>
                      <a:cubicBezTo>
                        <a:pt x="0" y="113279"/>
                        <a:pt x="4438" y="117718"/>
                        <a:pt x="13328" y="117718"/>
                      </a:cubicBezTo>
                      <a:close/>
                    </a:path>
                  </a:pathLst>
                </a:custGeom>
                <a:solidFill>
                  <a:srgbClr val="FFFFFF">
                    <a:alpha val="80000"/>
                  </a:srgbClr>
                </a:solidFill>
                <a:ln w="6653" cap="flat">
                  <a:solidFill>
                    <a:srgbClr val="CCCCCC">
                      <a:alpha val="80000"/>
                    </a:srgbClr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58" name="자유형 2157">
                  <a:extLst>
                    <a:ext uri="{FF2B5EF4-FFF2-40B4-BE49-F238E27FC236}">
                      <a16:creationId xmlns:a16="http://schemas.microsoft.com/office/drawing/2014/main" id="{A6EDE29B-A5B1-529B-A681-BA77EF2BEF9A}"/>
                    </a:ext>
                  </a:extLst>
                </p:cNvPr>
                <p:cNvSpPr/>
                <p:nvPr/>
              </p:nvSpPr>
              <p:spPr>
                <a:xfrm>
                  <a:off x="20338504" y="15477074"/>
                  <a:ext cx="133275" cy="6658"/>
                </a:xfrm>
                <a:custGeom>
                  <a:avLst/>
                  <a:gdLst>
                    <a:gd name="connsiteX0" fmla="*/ 0 w 133275"/>
                    <a:gd name="connsiteY0" fmla="*/ 0 h 6658"/>
                    <a:gd name="connsiteX1" fmla="*/ 66638 w 133275"/>
                    <a:gd name="connsiteY1" fmla="*/ 0 h 6658"/>
                    <a:gd name="connsiteX2" fmla="*/ 133275 w 133275"/>
                    <a:gd name="connsiteY2" fmla="*/ 0 h 6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3275" h="6658">
                      <a:moveTo>
                        <a:pt x="0" y="0"/>
                      </a:moveTo>
                      <a:lnTo>
                        <a:pt x="66638" y="0"/>
                      </a:lnTo>
                      <a:lnTo>
                        <a:pt x="133275" y="0"/>
                      </a:lnTo>
                    </a:path>
                  </a:pathLst>
                </a:custGeom>
                <a:noFill/>
                <a:ln w="6653" cap="sq">
                  <a:solidFill>
                    <a:srgbClr val="FF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159" name="그래픽 358">
                  <a:extLst>
                    <a:ext uri="{FF2B5EF4-FFF2-40B4-BE49-F238E27FC236}">
                      <a16:creationId xmlns:a16="http://schemas.microsoft.com/office/drawing/2014/main" id="{43025813-6717-12B1-4683-FCC584BDBB1C}"/>
                    </a:ext>
                  </a:extLst>
                </p:cNvPr>
                <p:cNvGrpSpPr/>
                <p:nvPr/>
              </p:nvGrpSpPr>
              <p:grpSpPr>
                <a:xfrm>
                  <a:off x="20531629" y="15449782"/>
                  <a:ext cx="893859" cy="64446"/>
                  <a:chOff x="20531629" y="15449782"/>
                  <a:chExt cx="893859" cy="64446"/>
                </a:xfrm>
                <a:solidFill>
                  <a:srgbClr val="000000"/>
                </a:solidFill>
              </p:grpSpPr>
              <p:sp>
                <p:nvSpPr>
                  <p:cNvPr id="2160" name="자유형 2159">
                    <a:extLst>
                      <a:ext uri="{FF2B5EF4-FFF2-40B4-BE49-F238E27FC236}">
                        <a16:creationId xmlns:a16="http://schemas.microsoft.com/office/drawing/2014/main" id="{C0491D5B-2215-67A8-7002-248CA8F7C811}"/>
                      </a:ext>
                    </a:extLst>
                  </p:cNvPr>
                  <p:cNvSpPr/>
                  <p:nvPr/>
                </p:nvSpPr>
                <p:spPr>
                  <a:xfrm flipV="1">
                    <a:off x="20531629" y="15451832"/>
                    <a:ext cx="36765" cy="48547"/>
                  </a:xfrm>
                  <a:custGeom>
                    <a:avLst/>
                    <a:gdLst>
                      <a:gd name="connsiteX0" fmla="*/ -2119 w 36765"/>
                      <a:gd name="connsiteY0" fmla="*/ 46269 h 48547"/>
                      <a:gd name="connsiteX1" fmla="*/ 6731 w 36765"/>
                      <a:gd name="connsiteY1" fmla="*/ 46269 h 48547"/>
                      <a:gd name="connsiteX2" fmla="*/ 28274 w 36765"/>
                      <a:gd name="connsiteY2" fmla="*/ 5660 h 48547"/>
                      <a:gd name="connsiteX3" fmla="*/ 28274 w 36765"/>
                      <a:gd name="connsiteY3" fmla="*/ 46269 h 48547"/>
                      <a:gd name="connsiteX4" fmla="*/ 34646 w 36765"/>
                      <a:gd name="connsiteY4" fmla="*/ 46269 h 48547"/>
                      <a:gd name="connsiteX5" fmla="*/ 34646 w 36765"/>
                      <a:gd name="connsiteY5" fmla="*/ -2279 h 48547"/>
                      <a:gd name="connsiteX6" fmla="*/ 25796 w 36765"/>
                      <a:gd name="connsiteY6" fmla="*/ -2279 h 48547"/>
                      <a:gd name="connsiteX7" fmla="*/ 4263 w 36765"/>
                      <a:gd name="connsiteY7" fmla="*/ 38331 h 48547"/>
                      <a:gd name="connsiteX8" fmla="*/ 4263 w 36765"/>
                      <a:gd name="connsiteY8" fmla="*/ -2279 h 48547"/>
                      <a:gd name="connsiteX9" fmla="*/ -2119 w 36765"/>
                      <a:gd name="connsiteY9" fmla="*/ -2279 h 48547"/>
                      <a:gd name="connsiteX10" fmla="*/ -2119 w 36765"/>
                      <a:gd name="connsiteY10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6765" h="48547">
                        <a:moveTo>
                          <a:pt x="-2119" y="46269"/>
                        </a:moveTo>
                        <a:lnTo>
                          <a:pt x="6731" y="46269"/>
                        </a:lnTo>
                        <a:lnTo>
                          <a:pt x="28274" y="5660"/>
                        </a:lnTo>
                        <a:lnTo>
                          <a:pt x="28274" y="46269"/>
                        </a:lnTo>
                        <a:lnTo>
                          <a:pt x="34646" y="46269"/>
                        </a:lnTo>
                        <a:lnTo>
                          <a:pt x="34646" y="-2279"/>
                        </a:lnTo>
                        <a:lnTo>
                          <a:pt x="25796" y="-2279"/>
                        </a:lnTo>
                        <a:lnTo>
                          <a:pt x="4263" y="38331"/>
                        </a:lnTo>
                        <a:lnTo>
                          <a:pt x="4263" y="-2279"/>
                        </a:lnTo>
                        <a:lnTo>
                          <a:pt x="-2119" y="-2279"/>
                        </a:lnTo>
                        <a:lnTo>
                          <a:pt x="-2119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1" name="자유형 2160">
                    <a:extLst>
                      <a:ext uri="{FF2B5EF4-FFF2-40B4-BE49-F238E27FC236}">
                        <a16:creationId xmlns:a16="http://schemas.microsoft.com/office/drawing/2014/main" id="{073B5402-2EDE-5572-711A-05B8D263CF0B}"/>
                      </a:ext>
                    </a:extLst>
                  </p:cNvPr>
                  <p:cNvSpPr/>
                  <p:nvPr/>
                </p:nvSpPr>
                <p:spPr>
                  <a:xfrm flipV="1">
                    <a:off x="20580602" y="15463090"/>
                    <a:ext cx="30518" cy="38236"/>
                  </a:xfrm>
                  <a:custGeom>
                    <a:avLst/>
                    <a:gdLst>
                      <a:gd name="connsiteX0" fmla="*/ -1729 w 30518"/>
                      <a:gd name="connsiteY0" fmla="*/ 13624 h 38236"/>
                      <a:gd name="connsiteX1" fmla="*/ -1729 w 30518"/>
                      <a:gd name="connsiteY1" fmla="*/ 35672 h 38236"/>
                      <a:gd name="connsiteX2" fmla="*/ 4258 w 30518"/>
                      <a:gd name="connsiteY2" fmla="*/ 35672 h 38236"/>
                      <a:gd name="connsiteX3" fmla="*/ 4258 w 30518"/>
                      <a:gd name="connsiteY3" fmla="*/ 13853 h 38236"/>
                      <a:gd name="connsiteX4" fmla="*/ 6268 w 30518"/>
                      <a:gd name="connsiteY4" fmla="*/ 6092 h 38236"/>
                      <a:gd name="connsiteX5" fmla="*/ 12328 w 30518"/>
                      <a:gd name="connsiteY5" fmla="*/ 3511 h 38236"/>
                      <a:gd name="connsiteX6" fmla="*/ 19981 w 30518"/>
                      <a:gd name="connsiteY6" fmla="*/ 6601 h 38236"/>
                      <a:gd name="connsiteX7" fmla="*/ 22802 w 30518"/>
                      <a:gd name="connsiteY7" fmla="*/ 15029 h 38236"/>
                      <a:gd name="connsiteX8" fmla="*/ 22802 w 30518"/>
                      <a:gd name="connsiteY8" fmla="*/ 35672 h 38236"/>
                      <a:gd name="connsiteX9" fmla="*/ 28789 w 30518"/>
                      <a:gd name="connsiteY9" fmla="*/ 35672 h 38236"/>
                      <a:gd name="connsiteX10" fmla="*/ 28789 w 30518"/>
                      <a:gd name="connsiteY10" fmla="*/ -744 h 38236"/>
                      <a:gd name="connsiteX11" fmla="*/ 22802 w 30518"/>
                      <a:gd name="connsiteY11" fmla="*/ -744 h 38236"/>
                      <a:gd name="connsiteX12" fmla="*/ 22802 w 30518"/>
                      <a:gd name="connsiteY12" fmla="*/ 4853 h 38236"/>
                      <a:gd name="connsiteX13" fmla="*/ 17742 w 30518"/>
                      <a:gd name="connsiteY13" fmla="*/ -78 h 38236"/>
                      <a:gd name="connsiteX14" fmla="*/ 11058 w 30518"/>
                      <a:gd name="connsiteY14" fmla="*/ -1691 h 38236"/>
                      <a:gd name="connsiteX15" fmla="*/ 1520 w 30518"/>
                      <a:gd name="connsiteY15" fmla="*/ 2211 h 38236"/>
                      <a:gd name="connsiteX16" fmla="*/ -1729 w 30518"/>
                      <a:gd name="connsiteY16" fmla="*/ 13624 h 38236"/>
                      <a:gd name="connsiteX17" fmla="*/ 13338 w 30518"/>
                      <a:gd name="connsiteY17" fmla="*/ 36546 h 38236"/>
                      <a:gd name="connsiteX18" fmla="*/ 13338 w 30518"/>
                      <a:gd name="connsiteY18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30518" h="38236">
                        <a:moveTo>
                          <a:pt x="-1729" y="13624"/>
                        </a:moveTo>
                        <a:lnTo>
                          <a:pt x="-1729" y="35672"/>
                        </a:lnTo>
                        <a:lnTo>
                          <a:pt x="4258" y="35672"/>
                        </a:lnTo>
                        <a:lnTo>
                          <a:pt x="4258" y="13853"/>
                        </a:lnTo>
                        <a:cubicBezTo>
                          <a:pt x="4258" y="10406"/>
                          <a:pt x="4928" y="7819"/>
                          <a:pt x="6268" y="6092"/>
                        </a:cubicBezTo>
                        <a:cubicBezTo>
                          <a:pt x="7615" y="4371"/>
                          <a:pt x="9635" y="3511"/>
                          <a:pt x="12328" y="3511"/>
                        </a:cubicBezTo>
                        <a:cubicBezTo>
                          <a:pt x="15556" y="3511"/>
                          <a:pt x="18107" y="4541"/>
                          <a:pt x="19981" y="6601"/>
                        </a:cubicBezTo>
                        <a:cubicBezTo>
                          <a:pt x="21862" y="8661"/>
                          <a:pt x="22802" y="11471"/>
                          <a:pt x="22802" y="15029"/>
                        </a:cubicBezTo>
                        <a:lnTo>
                          <a:pt x="22802" y="35672"/>
                        </a:lnTo>
                        <a:lnTo>
                          <a:pt x="28789" y="35672"/>
                        </a:lnTo>
                        <a:lnTo>
                          <a:pt x="28789" y="-744"/>
                        </a:lnTo>
                        <a:lnTo>
                          <a:pt x="22802" y="-744"/>
                        </a:lnTo>
                        <a:lnTo>
                          <a:pt x="22802" y="4853"/>
                        </a:lnTo>
                        <a:cubicBezTo>
                          <a:pt x="21352" y="2641"/>
                          <a:pt x="19665" y="997"/>
                          <a:pt x="17742" y="-78"/>
                        </a:cubicBezTo>
                        <a:cubicBezTo>
                          <a:pt x="15826" y="-1154"/>
                          <a:pt x="13598" y="-1691"/>
                          <a:pt x="11058" y="-1691"/>
                        </a:cubicBezTo>
                        <a:cubicBezTo>
                          <a:pt x="6872" y="-1691"/>
                          <a:pt x="3693" y="-391"/>
                          <a:pt x="1520" y="2211"/>
                        </a:cubicBezTo>
                        <a:cubicBezTo>
                          <a:pt x="-646" y="4812"/>
                          <a:pt x="-1729" y="8616"/>
                          <a:pt x="-1729" y="13624"/>
                        </a:cubicBezTo>
                        <a:close/>
                        <a:moveTo>
                          <a:pt x="13338" y="36546"/>
                        </a:moveTo>
                        <a:lnTo>
                          <a:pt x="13338" y="3654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2" name="자유형 2161">
                    <a:extLst>
                      <a:ext uri="{FF2B5EF4-FFF2-40B4-BE49-F238E27FC236}">
                        <a16:creationId xmlns:a16="http://schemas.microsoft.com/office/drawing/2014/main" id="{EAC572D0-1531-8334-EE38-3351B7AA7327}"/>
                      </a:ext>
                    </a:extLst>
                  </p:cNvPr>
                  <p:cNvSpPr/>
                  <p:nvPr/>
                </p:nvSpPr>
                <p:spPr>
                  <a:xfrm flipV="1">
                    <a:off x="20623222" y="15463090"/>
                    <a:ext cx="53206" cy="37290"/>
                  </a:xfrm>
                  <a:custGeom>
                    <a:avLst/>
                    <a:gdLst>
                      <a:gd name="connsiteX0" fmla="*/ 25755 w 53206"/>
                      <a:gd name="connsiteY0" fmla="*/ 27688 h 37290"/>
                      <a:gd name="connsiteX1" fmla="*/ 31128 w 53206"/>
                      <a:gd name="connsiteY1" fmla="*/ 33639 h 37290"/>
                      <a:gd name="connsiteX2" fmla="*/ 38479 w 53206"/>
                      <a:gd name="connsiteY2" fmla="*/ 35553 h 37290"/>
                      <a:gd name="connsiteX3" fmla="*/ 47267 w 53206"/>
                      <a:gd name="connsiteY3" fmla="*/ 31568 h 37290"/>
                      <a:gd name="connsiteX4" fmla="*/ 50359 w 53206"/>
                      <a:gd name="connsiteY4" fmla="*/ 20248 h 37290"/>
                      <a:gd name="connsiteX5" fmla="*/ 50359 w 53206"/>
                      <a:gd name="connsiteY5" fmla="*/ -1737 h 37290"/>
                      <a:gd name="connsiteX6" fmla="*/ 44341 w 53206"/>
                      <a:gd name="connsiteY6" fmla="*/ -1737 h 37290"/>
                      <a:gd name="connsiteX7" fmla="*/ 44341 w 53206"/>
                      <a:gd name="connsiteY7" fmla="*/ 20051 h 37290"/>
                      <a:gd name="connsiteX8" fmla="*/ 42477 w 53206"/>
                      <a:gd name="connsiteY8" fmla="*/ 27812 h 37290"/>
                      <a:gd name="connsiteX9" fmla="*/ 36823 w 53206"/>
                      <a:gd name="connsiteY9" fmla="*/ 30351 h 37290"/>
                      <a:gd name="connsiteX10" fmla="*/ 29462 w 53206"/>
                      <a:gd name="connsiteY10" fmla="*/ 27261 h 37290"/>
                      <a:gd name="connsiteX11" fmla="*/ 26765 w 53206"/>
                      <a:gd name="connsiteY11" fmla="*/ 18844 h 37290"/>
                      <a:gd name="connsiteX12" fmla="*/ 26765 w 53206"/>
                      <a:gd name="connsiteY12" fmla="*/ -1737 h 37290"/>
                      <a:gd name="connsiteX13" fmla="*/ 20747 w 53206"/>
                      <a:gd name="connsiteY13" fmla="*/ -1737 h 37290"/>
                      <a:gd name="connsiteX14" fmla="*/ 20747 w 53206"/>
                      <a:gd name="connsiteY14" fmla="*/ 20051 h 37290"/>
                      <a:gd name="connsiteX15" fmla="*/ 18894 w 53206"/>
                      <a:gd name="connsiteY15" fmla="*/ 27833 h 37290"/>
                      <a:gd name="connsiteX16" fmla="*/ 13167 w 53206"/>
                      <a:gd name="connsiteY16" fmla="*/ 30351 h 37290"/>
                      <a:gd name="connsiteX17" fmla="*/ 5868 w 53206"/>
                      <a:gd name="connsiteY17" fmla="*/ 27251 h 37290"/>
                      <a:gd name="connsiteX18" fmla="*/ 3171 w 53206"/>
                      <a:gd name="connsiteY18" fmla="*/ 18844 h 37290"/>
                      <a:gd name="connsiteX19" fmla="*/ 3171 w 53206"/>
                      <a:gd name="connsiteY19" fmla="*/ -1737 h 37290"/>
                      <a:gd name="connsiteX20" fmla="*/ -2847 w 53206"/>
                      <a:gd name="connsiteY20" fmla="*/ -1737 h 37290"/>
                      <a:gd name="connsiteX21" fmla="*/ -2847 w 53206"/>
                      <a:gd name="connsiteY21" fmla="*/ 34679 h 37290"/>
                      <a:gd name="connsiteX22" fmla="*/ 3171 w 53206"/>
                      <a:gd name="connsiteY22" fmla="*/ 34679 h 37290"/>
                      <a:gd name="connsiteX23" fmla="*/ 3171 w 53206"/>
                      <a:gd name="connsiteY23" fmla="*/ 29019 h 37290"/>
                      <a:gd name="connsiteX24" fmla="*/ 8086 w 53206"/>
                      <a:gd name="connsiteY24" fmla="*/ 33962 h 37290"/>
                      <a:gd name="connsiteX25" fmla="*/ 14885 w 53206"/>
                      <a:gd name="connsiteY25" fmla="*/ 35553 h 37290"/>
                      <a:gd name="connsiteX26" fmla="*/ 21642 w 53206"/>
                      <a:gd name="connsiteY26" fmla="*/ 33535 h 37290"/>
                      <a:gd name="connsiteX27" fmla="*/ 25755 w 53206"/>
                      <a:gd name="connsiteY27" fmla="*/ 2768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</a:cxnLst>
                    <a:rect l="l" t="t" r="r" b="b"/>
                    <a:pathLst>
                      <a:path w="53206" h="37290">
                        <a:moveTo>
                          <a:pt x="25755" y="27688"/>
                        </a:moveTo>
                        <a:cubicBezTo>
                          <a:pt x="27255" y="30379"/>
                          <a:pt x="29045" y="32363"/>
                          <a:pt x="31128" y="33639"/>
                        </a:cubicBezTo>
                        <a:cubicBezTo>
                          <a:pt x="33210" y="34915"/>
                          <a:pt x="35661" y="35553"/>
                          <a:pt x="38479" y="35553"/>
                        </a:cubicBezTo>
                        <a:cubicBezTo>
                          <a:pt x="42276" y="35553"/>
                          <a:pt x="45205" y="34225"/>
                          <a:pt x="47267" y="31568"/>
                        </a:cubicBezTo>
                        <a:cubicBezTo>
                          <a:pt x="49328" y="28919"/>
                          <a:pt x="50359" y="25145"/>
                          <a:pt x="50359" y="20248"/>
                        </a:cubicBezTo>
                        <a:lnTo>
                          <a:pt x="50359" y="-1737"/>
                        </a:lnTo>
                        <a:lnTo>
                          <a:pt x="44341" y="-1737"/>
                        </a:lnTo>
                        <a:lnTo>
                          <a:pt x="44341" y="20051"/>
                        </a:lnTo>
                        <a:cubicBezTo>
                          <a:pt x="44341" y="23540"/>
                          <a:pt x="43720" y="26127"/>
                          <a:pt x="42477" y="27812"/>
                        </a:cubicBezTo>
                        <a:cubicBezTo>
                          <a:pt x="41241" y="29505"/>
                          <a:pt x="39357" y="30351"/>
                          <a:pt x="36823" y="30351"/>
                        </a:cubicBezTo>
                        <a:cubicBezTo>
                          <a:pt x="33720" y="30351"/>
                          <a:pt x="31267" y="29321"/>
                          <a:pt x="29462" y="27261"/>
                        </a:cubicBezTo>
                        <a:cubicBezTo>
                          <a:pt x="27664" y="25208"/>
                          <a:pt x="26765" y="22402"/>
                          <a:pt x="26765" y="18844"/>
                        </a:cubicBezTo>
                        <a:lnTo>
                          <a:pt x="26765" y="-1737"/>
                        </a:lnTo>
                        <a:lnTo>
                          <a:pt x="20747" y="-1737"/>
                        </a:lnTo>
                        <a:lnTo>
                          <a:pt x="20747" y="20051"/>
                        </a:lnTo>
                        <a:cubicBezTo>
                          <a:pt x="20747" y="23560"/>
                          <a:pt x="20129" y="26155"/>
                          <a:pt x="18894" y="27833"/>
                        </a:cubicBezTo>
                        <a:cubicBezTo>
                          <a:pt x="17658" y="29512"/>
                          <a:pt x="15749" y="30351"/>
                          <a:pt x="13167" y="30351"/>
                        </a:cubicBezTo>
                        <a:cubicBezTo>
                          <a:pt x="10106" y="30351"/>
                          <a:pt x="7673" y="29318"/>
                          <a:pt x="5868" y="27251"/>
                        </a:cubicBezTo>
                        <a:cubicBezTo>
                          <a:pt x="4070" y="25183"/>
                          <a:pt x="3171" y="22381"/>
                          <a:pt x="3171" y="18844"/>
                        </a:cubicBezTo>
                        <a:lnTo>
                          <a:pt x="3171" y="-1737"/>
                        </a:lnTo>
                        <a:lnTo>
                          <a:pt x="-2847" y="-1737"/>
                        </a:lnTo>
                        <a:lnTo>
                          <a:pt x="-2847" y="34679"/>
                        </a:lnTo>
                        <a:lnTo>
                          <a:pt x="3171" y="34679"/>
                        </a:lnTo>
                        <a:lnTo>
                          <a:pt x="3171" y="29019"/>
                        </a:lnTo>
                        <a:cubicBezTo>
                          <a:pt x="4539" y="31253"/>
                          <a:pt x="6177" y="32900"/>
                          <a:pt x="8086" y="33962"/>
                        </a:cubicBezTo>
                        <a:cubicBezTo>
                          <a:pt x="9995" y="35023"/>
                          <a:pt x="12261" y="35553"/>
                          <a:pt x="14885" y="35553"/>
                        </a:cubicBezTo>
                        <a:cubicBezTo>
                          <a:pt x="17537" y="35553"/>
                          <a:pt x="19789" y="34881"/>
                          <a:pt x="21642" y="33535"/>
                        </a:cubicBezTo>
                        <a:cubicBezTo>
                          <a:pt x="23496" y="32196"/>
                          <a:pt x="24867" y="30247"/>
                          <a:pt x="25755" y="2768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3" name="자유형 2162">
                    <a:extLst>
                      <a:ext uri="{FF2B5EF4-FFF2-40B4-BE49-F238E27FC236}">
                        <a16:creationId xmlns:a16="http://schemas.microsoft.com/office/drawing/2014/main" id="{D1C6125A-075A-00A6-29E3-E71D2601C61F}"/>
                      </a:ext>
                    </a:extLst>
                  </p:cNvPr>
                  <p:cNvSpPr/>
                  <p:nvPr/>
                </p:nvSpPr>
                <p:spPr>
                  <a:xfrm flipV="1">
                    <a:off x="20688135" y="15463090"/>
                    <a:ext cx="32610" cy="51138"/>
                  </a:xfrm>
                  <a:custGeom>
                    <a:avLst/>
                    <a:gdLst>
                      <a:gd name="connsiteX0" fmla="*/ 4168 w 32610"/>
                      <a:gd name="connsiteY0" fmla="*/ 18241 h 51138"/>
                      <a:gd name="connsiteX1" fmla="*/ 4168 w 32610"/>
                      <a:gd name="connsiteY1" fmla="*/ -1070 h 51138"/>
                      <a:gd name="connsiteX2" fmla="*/ -1850 w 32610"/>
                      <a:gd name="connsiteY2" fmla="*/ -1070 h 51138"/>
                      <a:gd name="connsiteX3" fmla="*/ -1850 w 32610"/>
                      <a:gd name="connsiteY3" fmla="*/ 49195 h 51138"/>
                      <a:gd name="connsiteX4" fmla="*/ 4168 w 32610"/>
                      <a:gd name="connsiteY4" fmla="*/ 49195 h 51138"/>
                      <a:gd name="connsiteX5" fmla="*/ 4168 w 32610"/>
                      <a:gd name="connsiteY5" fmla="*/ 43670 h 51138"/>
                      <a:gd name="connsiteX6" fmla="*/ 8937 w 32610"/>
                      <a:gd name="connsiteY6" fmla="*/ 48487 h 51138"/>
                      <a:gd name="connsiteX7" fmla="*/ 15820 w 32610"/>
                      <a:gd name="connsiteY7" fmla="*/ 50069 h 51138"/>
                      <a:gd name="connsiteX8" fmla="*/ 26607 w 32610"/>
                      <a:gd name="connsiteY8" fmla="*/ 44804 h 51138"/>
                      <a:gd name="connsiteX9" fmla="*/ 30761 w 32610"/>
                      <a:gd name="connsiteY9" fmla="*/ 30955 h 51138"/>
                      <a:gd name="connsiteX10" fmla="*/ 26607 w 32610"/>
                      <a:gd name="connsiteY10" fmla="*/ 17096 h 51138"/>
                      <a:gd name="connsiteX11" fmla="*/ 15820 w 32610"/>
                      <a:gd name="connsiteY11" fmla="*/ 11832 h 51138"/>
                      <a:gd name="connsiteX12" fmla="*/ 8937 w 32610"/>
                      <a:gd name="connsiteY12" fmla="*/ 13413 h 51138"/>
                      <a:gd name="connsiteX13" fmla="*/ 4168 w 32610"/>
                      <a:gd name="connsiteY13" fmla="*/ 18241 h 51138"/>
                      <a:gd name="connsiteX14" fmla="*/ 24545 w 32610"/>
                      <a:gd name="connsiteY14" fmla="*/ 30955 h 51138"/>
                      <a:gd name="connsiteX15" fmla="*/ 21827 w 32610"/>
                      <a:gd name="connsiteY15" fmla="*/ 41308 h 51138"/>
                      <a:gd name="connsiteX16" fmla="*/ 14362 w 32610"/>
                      <a:gd name="connsiteY16" fmla="*/ 45064 h 51138"/>
                      <a:gd name="connsiteX17" fmla="*/ 6886 w 32610"/>
                      <a:gd name="connsiteY17" fmla="*/ 41308 h 51138"/>
                      <a:gd name="connsiteX18" fmla="*/ 4168 w 32610"/>
                      <a:gd name="connsiteY18" fmla="*/ 30955 h 51138"/>
                      <a:gd name="connsiteX19" fmla="*/ 6886 w 32610"/>
                      <a:gd name="connsiteY19" fmla="*/ 20603 h 51138"/>
                      <a:gd name="connsiteX20" fmla="*/ 14362 w 32610"/>
                      <a:gd name="connsiteY20" fmla="*/ 16847 h 51138"/>
                      <a:gd name="connsiteX21" fmla="*/ 21827 w 32610"/>
                      <a:gd name="connsiteY21" fmla="*/ 20603 h 51138"/>
                      <a:gd name="connsiteX22" fmla="*/ 24545 w 32610"/>
                      <a:gd name="connsiteY22" fmla="*/ 30955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32610" h="51138">
                        <a:moveTo>
                          <a:pt x="4168" y="18241"/>
                        </a:moveTo>
                        <a:lnTo>
                          <a:pt x="4168" y="-1070"/>
                        </a:lnTo>
                        <a:lnTo>
                          <a:pt x="-1850" y="-1070"/>
                        </a:lnTo>
                        <a:lnTo>
                          <a:pt x="-1850" y="49195"/>
                        </a:lnTo>
                        <a:lnTo>
                          <a:pt x="4168" y="49195"/>
                        </a:lnTo>
                        <a:lnTo>
                          <a:pt x="4168" y="43670"/>
                        </a:lnTo>
                        <a:cubicBezTo>
                          <a:pt x="5432" y="45834"/>
                          <a:pt x="7021" y="47440"/>
                          <a:pt x="8937" y="48487"/>
                        </a:cubicBezTo>
                        <a:cubicBezTo>
                          <a:pt x="10860" y="49541"/>
                          <a:pt x="13154" y="50069"/>
                          <a:pt x="15820" y="50069"/>
                        </a:cubicBezTo>
                        <a:cubicBezTo>
                          <a:pt x="20248" y="50069"/>
                          <a:pt x="23844" y="48314"/>
                          <a:pt x="26607" y="44804"/>
                        </a:cubicBezTo>
                        <a:cubicBezTo>
                          <a:pt x="29376" y="41294"/>
                          <a:pt x="30761" y="36678"/>
                          <a:pt x="30761" y="30955"/>
                        </a:cubicBezTo>
                        <a:cubicBezTo>
                          <a:pt x="30761" y="25233"/>
                          <a:pt x="29376" y="20613"/>
                          <a:pt x="26607" y="17096"/>
                        </a:cubicBezTo>
                        <a:cubicBezTo>
                          <a:pt x="23844" y="13586"/>
                          <a:pt x="20248" y="11832"/>
                          <a:pt x="15820" y="11832"/>
                        </a:cubicBezTo>
                        <a:cubicBezTo>
                          <a:pt x="13154" y="11832"/>
                          <a:pt x="10860" y="12359"/>
                          <a:pt x="8937" y="13413"/>
                        </a:cubicBezTo>
                        <a:cubicBezTo>
                          <a:pt x="7021" y="14467"/>
                          <a:pt x="5432" y="16077"/>
                          <a:pt x="4168" y="18241"/>
                        </a:cubicBezTo>
                        <a:close/>
                        <a:moveTo>
                          <a:pt x="24545" y="30955"/>
                        </a:moveTo>
                        <a:cubicBezTo>
                          <a:pt x="24545" y="35353"/>
                          <a:pt x="23639" y="38804"/>
                          <a:pt x="21827" y="41308"/>
                        </a:cubicBezTo>
                        <a:cubicBezTo>
                          <a:pt x="20016" y="43812"/>
                          <a:pt x="17527" y="45064"/>
                          <a:pt x="14362" y="45064"/>
                        </a:cubicBezTo>
                        <a:cubicBezTo>
                          <a:pt x="11190" y="45064"/>
                          <a:pt x="8698" y="43812"/>
                          <a:pt x="6886" y="41308"/>
                        </a:cubicBezTo>
                        <a:cubicBezTo>
                          <a:pt x="5074" y="38804"/>
                          <a:pt x="4168" y="35353"/>
                          <a:pt x="4168" y="30955"/>
                        </a:cubicBezTo>
                        <a:cubicBezTo>
                          <a:pt x="4168" y="26558"/>
                          <a:pt x="5074" y="23107"/>
                          <a:pt x="6886" y="20603"/>
                        </a:cubicBezTo>
                        <a:cubicBezTo>
                          <a:pt x="8698" y="18099"/>
                          <a:pt x="11190" y="16847"/>
                          <a:pt x="14362" y="16847"/>
                        </a:cubicBezTo>
                        <a:cubicBezTo>
                          <a:pt x="17527" y="16847"/>
                          <a:pt x="20016" y="18099"/>
                          <a:pt x="21827" y="20603"/>
                        </a:cubicBezTo>
                        <a:cubicBezTo>
                          <a:pt x="23639" y="23107"/>
                          <a:pt x="24545" y="26558"/>
                          <a:pt x="24545" y="309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4" name="자유형 2163">
                    <a:extLst>
                      <a:ext uri="{FF2B5EF4-FFF2-40B4-BE49-F238E27FC236}">
                        <a16:creationId xmlns:a16="http://schemas.microsoft.com/office/drawing/2014/main" id="{64C303C2-8AFA-B718-D261-EC52E4BE0DE0}"/>
                      </a:ext>
                    </a:extLst>
                  </p:cNvPr>
                  <p:cNvSpPr/>
                  <p:nvPr/>
                </p:nvSpPr>
                <p:spPr>
                  <a:xfrm flipV="1">
                    <a:off x="20726373" y="15463964"/>
                    <a:ext cx="35463" cy="50264"/>
                  </a:xfrm>
                  <a:custGeom>
                    <a:avLst/>
                    <a:gdLst>
                      <a:gd name="connsiteX0" fmla="*/ 17859 w 35463"/>
                      <a:gd name="connsiteY0" fmla="*/ 9439 h 50264"/>
                      <a:gd name="connsiteX1" fmla="*/ 12913 w 35463"/>
                      <a:gd name="connsiteY1" fmla="*/ 959 h 50264"/>
                      <a:gd name="connsiteX2" fmla="*/ 6479 w 35463"/>
                      <a:gd name="connsiteY2" fmla="*/ -1028 h 50264"/>
                      <a:gd name="connsiteX3" fmla="*/ 1689 w 35463"/>
                      <a:gd name="connsiteY3" fmla="*/ -1028 h 50264"/>
                      <a:gd name="connsiteX4" fmla="*/ 1689 w 35463"/>
                      <a:gd name="connsiteY4" fmla="*/ 3977 h 50264"/>
                      <a:gd name="connsiteX5" fmla="*/ 5208 w 35463"/>
                      <a:gd name="connsiteY5" fmla="*/ 3977 h 50264"/>
                      <a:gd name="connsiteX6" fmla="*/ 9040 w 35463"/>
                      <a:gd name="connsiteY6" fmla="*/ 5152 h 50264"/>
                      <a:gd name="connsiteX7" fmla="*/ 12070 w 35463"/>
                      <a:gd name="connsiteY7" fmla="*/ 10677 h 50264"/>
                      <a:gd name="connsiteX8" fmla="*/ 13142 w 35463"/>
                      <a:gd name="connsiteY8" fmla="*/ 13403 h 50264"/>
                      <a:gd name="connsiteX9" fmla="*/ -1591 w 35463"/>
                      <a:gd name="connsiteY9" fmla="*/ 49237 h 50264"/>
                      <a:gd name="connsiteX10" fmla="*/ 4750 w 35463"/>
                      <a:gd name="connsiteY10" fmla="*/ 49237 h 50264"/>
                      <a:gd name="connsiteX11" fmla="*/ 16141 w 35463"/>
                      <a:gd name="connsiteY11" fmla="*/ 20759 h 50264"/>
                      <a:gd name="connsiteX12" fmla="*/ 27532 w 35463"/>
                      <a:gd name="connsiteY12" fmla="*/ 49237 h 50264"/>
                      <a:gd name="connsiteX13" fmla="*/ 33873 w 35463"/>
                      <a:gd name="connsiteY13" fmla="*/ 49237 h 50264"/>
                      <a:gd name="connsiteX14" fmla="*/ 178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859" y="9439"/>
                        </a:moveTo>
                        <a:cubicBezTo>
                          <a:pt x="16172" y="5104"/>
                          <a:pt x="14524" y="2277"/>
                          <a:pt x="12913" y="959"/>
                        </a:cubicBezTo>
                        <a:cubicBezTo>
                          <a:pt x="11310" y="-366"/>
                          <a:pt x="9165" y="-1028"/>
                          <a:pt x="6479" y="-1028"/>
                        </a:cubicBezTo>
                        <a:lnTo>
                          <a:pt x="1689" y="-1028"/>
                        </a:lnTo>
                        <a:lnTo>
                          <a:pt x="1689" y="3977"/>
                        </a:lnTo>
                        <a:lnTo>
                          <a:pt x="5208" y="3977"/>
                        </a:lnTo>
                        <a:cubicBezTo>
                          <a:pt x="6853" y="3977"/>
                          <a:pt x="8131" y="4368"/>
                          <a:pt x="9040" y="5152"/>
                        </a:cubicBezTo>
                        <a:cubicBezTo>
                          <a:pt x="9956" y="5929"/>
                          <a:pt x="10966" y="7771"/>
                          <a:pt x="12070" y="10677"/>
                        </a:cubicBezTo>
                        <a:lnTo>
                          <a:pt x="13142" y="13403"/>
                        </a:lnTo>
                        <a:lnTo>
                          <a:pt x="-1591" y="49237"/>
                        </a:lnTo>
                        <a:lnTo>
                          <a:pt x="4750" y="49237"/>
                        </a:lnTo>
                        <a:lnTo>
                          <a:pt x="16141" y="20759"/>
                        </a:lnTo>
                        <a:lnTo>
                          <a:pt x="27532" y="49237"/>
                        </a:lnTo>
                        <a:lnTo>
                          <a:pt x="33873" y="49237"/>
                        </a:lnTo>
                        <a:lnTo>
                          <a:pt x="178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5" name="자유형 2164">
                    <a:extLst>
                      <a:ext uri="{FF2B5EF4-FFF2-40B4-BE49-F238E27FC236}">
                        <a16:creationId xmlns:a16="http://schemas.microsoft.com/office/drawing/2014/main" id="{1EA818FB-A122-4A10-1C96-367379950588}"/>
                      </a:ext>
                    </a:extLst>
                  </p:cNvPr>
                  <p:cNvSpPr/>
                  <p:nvPr/>
                </p:nvSpPr>
                <p:spPr>
                  <a:xfrm flipV="1">
                    <a:off x="20763821" y="15500380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6" name="자유형 2165">
                    <a:extLst>
                      <a:ext uri="{FF2B5EF4-FFF2-40B4-BE49-F238E27FC236}">
                        <a16:creationId xmlns:a16="http://schemas.microsoft.com/office/drawing/2014/main" id="{2C7858A8-5973-5668-4FAE-F779D56ADC5C}"/>
                      </a:ext>
                    </a:extLst>
                  </p:cNvPr>
                  <p:cNvSpPr/>
                  <p:nvPr/>
                </p:nvSpPr>
                <p:spPr>
                  <a:xfrm flipV="1">
                    <a:off x="20791542" y="15451832"/>
                    <a:ext cx="31298" cy="48547"/>
                  </a:xfrm>
                  <a:custGeom>
                    <a:avLst/>
                    <a:gdLst>
                      <a:gd name="connsiteX0" fmla="*/ -1818 w 31298"/>
                      <a:gd name="connsiteY0" fmla="*/ 46269 h 48547"/>
                      <a:gd name="connsiteX1" fmla="*/ 28897 w 31298"/>
                      <a:gd name="connsiteY1" fmla="*/ 46269 h 48547"/>
                      <a:gd name="connsiteX2" fmla="*/ 28897 w 31298"/>
                      <a:gd name="connsiteY2" fmla="*/ 40734 h 48547"/>
                      <a:gd name="connsiteX3" fmla="*/ 4752 w 31298"/>
                      <a:gd name="connsiteY3" fmla="*/ 40734 h 48547"/>
                      <a:gd name="connsiteX4" fmla="*/ 4752 w 31298"/>
                      <a:gd name="connsiteY4" fmla="*/ 26365 h 48547"/>
                      <a:gd name="connsiteX5" fmla="*/ 27887 w 31298"/>
                      <a:gd name="connsiteY5" fmla="*/ 26365 h 48547"/>
                      <a:gd name="connsiteX6" fmla="*/ 27887 w 31298"/>
                      <a:gd name="connsiteY6" fmla="*/ 20841 h 48547"/>
                      <a:gd name="connsiteX7" fmla="*/ 4752 w 31298"/>
                      <a:gd name="connsiteY7" fmla="*/ 20841 h 48547"/>
                      <a:gd name="connsiteX8" fmla="*/ 4752 w 31298"/>
                      <a:gd name="connsiteY8" fmla="*/ 3246 h 48547"/>
                      <a:gd name="connsiteX9" fmla="*/ 29481 w 31298"/>
                      <a:gd name="connsiteY9" fmla="*/ 3246 h 48547"/>
                      <a:gd name="connsiteX10" fmla="*/ 29481 w 31298"/>
                      <a:gd name="connsiteY10" fmla="*/ -2279 h 48547"/>
                      <a:gd name="connsiteX11" fmla="*/ -1818 w 31298"/>
                      <a:gd name="connsiteY11" fmla="*/ -2279 h 48547"/>
                      <a:gd name="connsiteX12" fmla="*/ -1818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818" y="46269"/>
                        </a:moveTo>
                        <a:lnTo>
                          <a:pt x="28897" y="46269"/>
                        </a:lnTo>
                        <a:lnTo>
                          <a:pt x="28897" y="40734"/>
                        </a:lnTo>
                        <a:lnTo>
                          <a:pt x="4752" y="40734"/>
                        </a:lnTo>
                        <a:lnTo>
                          <a:pt x="4752" y="26365"/>
                        </a:lnTo>
                        <a:lnTo>
                          <a:pt x="27887" y="26365"/>
                        </a:lnTo>
                        <a:lnTo>
                          <a:pt x="27887" y="20841"/>
                        </a:lnTo>
                        <a:lnTo>
                          <a:pt x="4752" y="20841"/>
                        </a:lnTo>
                        <a:lnTo>
                          <a:pt x="4752" y="3246"/>
                        </a:lnTo>
                        <a:lnTo>
                          <a:pt x="29481" y="3246"/>
                        </a:lnTo>
                        <a:lnTo>
                          <a:pt x="29481" y="-2279"/>
                        </a:lnTo>
                        <a:lnTo>
                          <a:pt x="-1818" y="-2279"/>
                        </a:lnTo>
                        <a:lnTo>
                          <a:pt x="-1818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7" name="자유형 2166">
                    <a:extLst>
                      <a:ext uri="{FF2B5EF4-FFF2-40B4-BE49-F238E27FC236}">
                        <a16:creationId xmlns:a16="http://schemas.microsoft.com/office/drawing/2014/main" id="{E4F38E87-266F-0CE0-C5F8-FCAEBDA10BA8}"/>
                      </a:ext>
                    </a:extLst>
                  </p:cNvPr>
                  <p:cNvSpPr/>
                  <p:nvPr/>
                </p:nvSpPr>
                <p:spPr>
                  <a:xfrm flipV="1">
                    <a:off x="20833386" y="15449782"/>
                    <a:ext cx="5986" cy="50597"/>
                  </a:xfrm>
                  <a:custGeom>
                    <a:avLst/>
                    <a:gdLst>
                      <a:gd name="connsiteX0" fmla="*/ -573 w 5986"/>
                      <a:gd name="connsiteY0" fmla="*/ 34039 h 50597"/>
                      <a:gd name="connsiteX1" fmla="*/ 5413 w 5986"/>
                      <a:gd name="connsiteY1" fmla="*/ 34039 h 50597"/>
                      <a:gd name="connsiteX2" fmla="*/ 5413 w 5986"/>
                      <a:gd name="connsiteY2" fmla="*/ -2377 h 50597"/>
                      <a:gd name="connsiteX3" fmla="*/ -573 w 5986"/>
                      <a:gd name="connsiteY3" fmla="*/ -2377 h 50597"/>
                      <a:gd name="connsiteX4" fmla="*/ -573 w 5986"/>
                      <a:gd name="connsiteY4" fmla="*/ 34039 h 50597"/>
                      <a:gd name="connsiteX5" fmla="*/ -573 w 5986"/>
                      <a:gd name="connsiteY5" fmla="*/ 48220 h 50597"/>
                      <a:gd name="connsiteX6" fmla="*/ 5413 w 5986"/>
                      <a:gd name="connsiteY6" fmla="*/ 48220 h 50597"/>
                      <a:gd name="connsiteX7" fmla="*/ 5413 w 5986"/>
                      <a:gd name="connsiteY7" fmla="*/ 40635 h 50597"/>
                      <a:gd name="connsiteX8" fmla="*/ -573 w 5986"/>
                      <a:gd name="connsiteY8" fmla="*/ 40635 h 50597"/>
                      <a:gd name="connsiteX9" fmla="*/ -573 w 5986"/>
                      <a:gd name="connsiteY9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986" h="50597">
                        <a:moveTo>
                          <a:pt x="-573" y="34039"/>
                        </a:moveTo>
                        <a:lnTo>
                          <a:pt x="5413" y="34039"/>
                        </a:lnTo>
                        <a:lnTo>
                          <a:pt x="5413" y="-2377"/>
                        </a:lnTo>
                        <a:lnTo>
                          <a:pt x="-573" y="-2377"/>
                        </a:lnTo>
                        <a:lnTo>
                          <a:pt x="-573" y="34039"/>
                        </a:lnTo>
                        <a:close/>
                        <a:moveTo>
                          <a:pt x="-573" y="48220"/>
                        </a:moveTo>
                        <a:lnTo>
                          <a:pt x="5413" y="48220"/>
                        </a:lnTo>
                        <a:lnTo>
                          <a:pt x="5413" y="40635"/>
                        </a:lnTo>
                        <a:lnTo>
                          <a:pt x="-573" y="40635"/>
                        </a:lnTo>
                        <a:lnTo>
                          <a:pt x="-573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8" name="자유형 2167">
                    <a:extLst>
                      <a:ext uri="{FF2B5EF4-FFF2-40B4-BE49-F238E27FC236}">
                        <a16:creationId xmlns:a16="http://schemas.microsoft.com/office/drawing/2014/main" id="{8AE695A7-6866-58B7-F714-2BF6491E05A3}"/>
                      </a:ext>
                    </a:extLst>
                  </p:cNvPr>
                  <p:cNvSpPr/>
                  <p:nvPr/>
                </p:nvSpPr>
                <p:spPr>
                  <a:xfrm flipV="1">
                    <a:off x="20849297" y="15463090"/>
                    <a:ext cx="32569" cy="51138"/>
                  </a:xfrm>
                  <a:custGeom>
                    <a:avLst/>
                    <a:gdLst>
                      <a:gd name="connsiteX0" fmla="*/ 24987 w 32569"/>
                      <a:gd name="connsiteY0" fmla="*/ 31413 h 51138"/>
                      <a:gd name="connsiteX1" fmla="*/ 22300 w 32569"/>
                      <a:gd name="connsiteY1" fmla="*/ 41485 h 51138"/>
                      <a:gd name="connsiteX2" fmla="*/ 14772 w 32569"/>
                      <a:gd name="connsiteY2" fmla="*/ 45064 h 51138"/>
                      <a:gd name="connsiteX3" fmla="*/ 7276 w 32569"/>
                      <a:gd name="connsiteY3" fmla="*/ 41485 h 51138"/>
                      <a:gd name="connsiteX4" fmla="*/ 4589 w 32569"/>
                      <a:gd name="connsiteY4" fmla="*/ 31413 h 51138"/>
                      <a:gd name="connsiteX5" fmla="*/ 7276 w 32569"/>
                      <a:gd name="connsiteY5" fmla="*/ 21362 h 51138"/>
                      <a:gd name="connsiteX6" fmla="*/ 14772 w 32569"/>
                      <a:gd name="connsiteY6" fmla="*/ 17783 h 51138"/>
                      <a:gd name="connsiteX7" fmla="*/ 22300 w 32569"/>
                      <a:gd name="connsiteY7" fmla="*/ 21362 h 51138"/>
                      <a:gd name="connsiteX8" fmla="*/ 24987 w 32569"/>
                      <a:gd name="connsiteY8" fmla="*/ 31413 h 51138"/>
                      <a:gd name="connsiteX9" fmla="*/ 30974 w 32569"/>
                      <a:gd name="connsiteY9" fmla="*/ 17294 h 51138"/>
                      <a:gd name="connsiteX10" fmla="*/ 26840 w 32569"/>
                      <a:gd name="connsiteY10" fmla="*/ 3466 h 51138"/>
                      <a:gd name="connsiteX11" fmla="*/ 14189 w 32569"/>
                      <a:gd name="connsiteY11" fmla="*/ -1070 h 51138"/>
                      <a:gd name="connsiteX12" fmla="*/ 8233 w 32569"/>
                      <a:gd name="connsiteY12" fmla="*/ -602 h 51138"/>
                      <a:gd name="connsiteX13" fmla="*/ 2798 w 32569"/>
                      <a:gd name="connsiteY13" fmla="*/ 844 h 51138"/>
                      <a:gd name="connsiteX14" fmla="*/ 2798 w 32569"/>
                      <a:gd name="connsiteY14" fmla="*/ 6660 h 51138"/>
                      <a:gd name="connsiteX15" fmla="*/ 8004 w 32569"/>
                      <a:gd name="connsiteY15" fmla="*/ 4559 h 51138"/>
                      <a:gd name="connsiteX16" fmla="*/ 13242 w 32569"/>
                      <a:gd name="connsiteY16" fmla="*/ 3872 h 51138"/>
                      <a:gd name="connsiteX17" fmla="*/ 22061 w 32569"/>
                      <a:gd name="connsiteY17" fmla="*/ 6941 h 51138"/>
                      <a:gd name="connsiteX18" fmla="*/ 24987 w 32569"/>
                      <a:gd name="connsiteY18" fmla="*/ 16222 h 51138"/>
                      <a:gd name="connsiteX19" fmla="*/ 24987 w 32569"/>
                      <a:gd name="connsiteY19" fmla="*/ 19188 h 51138"/>
                      <a:gd name="connsiteX20" fmla="*/ 20239 w 32569"/>
                      <a:gd name="connsiteY20" fmla="*/ 14370 h 51138"/>
                      <a:gd name="connsiteX21" fmla="*/ 13304 w 32569"/>
                      <a:gd name="connsiteY21" fmla="*/ 12778 h 51138"/>
                      <a:gd name="connsiteX22" fmla="*/ 2507 w 32569"/>
                      <a:gd name="connsiteY22" fmla="*/ 17877 h 51138"/>
                      <a:gd name="connsiteX23" fmla="*/ -1596 w 32569"/>
                      <a:gd name="connsiteY23" fmla="*/ 31413 h 51138"/>
                      <a:gd name="connsiteX24" fmla="*/ 2507 w 32569"/>
                      <a:gd name="connsiteY24" fmla="*/ 44960 h 51138"/>
                      <a:gd name="connsiteX25" fmla="*/ 13304 w 32569"/>
                      <a:gd name="connsiteY25" fmla="*/ 50069 h 51138"/>
                      <a:gd name="connsiteX26" fmla="*/ 20239 w 32569"/>
                      <a:gd name="connsiteY26" fmla="*/ 48477 h 51138"/>
                      <a:gd name="connsiteX27" fmla="*/ 24987 w 32569"/>
                      <a:gd name="connsiteY27" fmla="*/ 43670 h 51138"/>
                      <a:gd name="connsiteX28" fmla="*/ 24987 w 32569"/>
                      <a:gd name="connsiteY28" fmla="*/ 49195 h 51138"/>
                      <a:gd name="connsiteX29" fmla="*/ 30974 w 32569"/>
                      <a:gd name="connsiteY29" fmla="*/ 49195 h 51138"/>
                      <a:gd name="connsiteX30" fmla="*/ 30974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4987" y="31413"/>
                        </a:moveTo>
                        <a:cubicBezTo>
                          <a:pt x="24987" y="35748"/>
                          <a:pt x="24091" y="39106"/>
                          <a:pt x="22300" y="41485"/>
                        </a:cubicBezTo>
                        <a:cubicBezTo>
                          <a:pt x="20516" y="43871"/>
                          <a:pt x="18007" y="45064"/>
                          <a:pt x="14772" y="45064"/>
                        </a:cubicBezTo>
                        <a:cubicBezTo>
                          <a:pt x="11565" y="45064"/>
                          <a:pt x="9066" y="43871"/>
                          <a:pt x="7276" y="41485"/>
                        </a:cubicBezTo>
                        <a:cubicBezTo>
                          <a:pt x="5485" y="39106"/>
                          <a:pt x="4589" y="35748"/>
                          <a:pt x="4589" y="31413"/>
                        </a:cubicBezTo>
                        <a:cubicBezTo>
                          <a:pt x="4589" y="27099"/>
                          <a:pt x="5485" y="23748"/>
                          <a:pt x="7276" y="21362"/>
                        </a:cubicBezTo>
                        <a:cubicBezTo>
                          <a:pt x="9066" y="18976"/>
                          <a:pt x="11565" y="17783"/>
                          <a:pt x="14772" y="17783"/>
                        </a:cubicBezTo>
                        <a:cubicBezTo>
                          <a:pt x="18007" y="17783"/>
                          <a:pt x="20516" y="18976"/>
                          <a:pt x="22300" y="21362"/>
                        </a:cubicBezTo>
                        <a:cubicBezTo>
                          <a:pt x="24091" y="23748"/>
                          <a:pt x="24987" y="27099"/>
                          <a:pt x="24987" y="31413"/>
                        </a:cubicBezTo>
                        <a:close/>
                        <a:moveTo>
                          <a:pt x="30974" y="17294"/>
                        </a:moveTo>
                        <a:cubicBezTo>
                          <a:pt x="30974" y="11100"/>
                          <a:pt x="29596" y="6491"/>
                          <a:pt x="26840" y="3466"/>
                        </a:cubicBezTo>
                        <a:cubicBezTo>
                          <a:pt x="24091" y="442"/>
                          <a:pt x="19874" y="-1070"/>
                          <a:pt x="14189" y="-1070"/>
                        </a:cubicBezTo>
                        <a:cubicBezTo>
                          <a:pt x="12086" y="-1070"/>
                          <a:pt x="10101" y="-914"/>
                          <a:pt x="8233" y="-602"/>
                        </a:cubicBezTo>
                        <a:cubicBezTo>
                          <a:pt x="6366" y="-290"/>
                          <a:pt x="4555" y="192"/>
                          <a:pt x="2798" y="844"/>
                        </a:cubicBezTo>
                        <a:lnTo>
                          <a:pt x="2798" y="6660"/>
                        </a:lnTo>
                        <a:cubicBezTo>
                          <a:pt x="4555" y="5710"/>
                          <a:pt x="6290" y="5010"/>
                          <a:pt x="8004" y="4559"/>
                        </a:cubicBezTo>
                        <a:cubicBezTo>
                          <a:pt x="9719" y="4101"/>
                          <a:pt x="11465" y="3872"/>
                          <a:pt x="13242" y="3872"/>
                        </a:cubicBezTo>
                        <a:cubicBezTo>
                          <a:pt x="17171" y="3872"/>
                          <a:pt x="20110" y="4895"/>
                          <a:pt x="22061" y="6941"/>
                        </a:cubicBezTo>
                        <a:cubicBezTo>
                          <a:pt x="24011" y="8988"/>
                          <a:pt x="24987" y="12081"/>
                          <a:pt x="24987" y="16222"/>
                        </a:cubicBezTo>
                        <a:lnTo>
                          <a:pt x="24987" y="19188"/>
                        </a:lnTo>
                        <a:cubicBezTo>
                          <a:pt x="23751" y="17037"/>
                          <a:pt x="22168" y="15432"/>
                          <a:pt x="20239" y="14370"/>
                        </a:cubicBezTo>
                        <a:cubicBezTo>
                          <a:pt x="18309" y="13309"/>
                          <a:pt x="15997" y="12778"/>
                          <a:pt x="13304" y="12778"/>
                        </a:cubicBezTo>
                        <a:cubicBezTo>
                          <a:pt x="8841" y="12778"/>
                          <a:pt x="5242" y="14478"/>
                          <a:pt x="2507" y="17877"/>
                        </a:cubicBezTo>
                        <a:cubicBezTo>
                          <a:pt x="-228" y="21282"/>
                          <a:pt x="-1596" y="25795"/>
                          <a:pt x="-1596" y="31413"/>
                        </a:cubicBezTo>
                        <a:cubicBezTo>
                          <a:pt x="-1596" y="37045"/>
                          <a:pt x="-228" y="41561"/>
                          <a:pt x="2507" y="44960"/>
                        </a:cubicBezTo>
                        <a:cubicBezTo>
                          <a:pt x="5242" y="48366"/>
                          <a:pt x="8841" y="50069"/>
                          <a:pt x="13304" y="50069"/>
                        </a:cubicBezTo>
                        <a:cubicBezTo>
                          <a:pt x="15997" y="50069"/>
                          <a:pt x="18309" y="49538"/>
                          <a:pt x="20239" y="48477"/>
                        </a:cubicBezTo>
                        <a:cubicBezTo>
                          <a:pt x="22168" y="47415"/>
                          <a:pt x="23751" y="45813"/>
                          <a:pt x="24987" y="43670"/>
                        </a:cubicBezTo>
                        <a:lnTo>
                          <a:pt x="24987" y="49195"/>
                        </a:lnTo>
                        <a:lnTo>
                          <a:pt x="30974" y="49195"/>
                        </a:lnTo>
                        <a:lnTo>
                          <a:pt x="30974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9" name="자유형 2168">
                    <a:extLst>
                      <a:ext uri="{FF2B5EF4-FFF2-40B4-BE49-F238E27FC236}">
                        <a16:creationId xmlns:a16="http://schemas.microsoft.com/office/drawing/2014/main" id="{C1DD822C-722A-A052-529A-44C46CB75966}"/>
                      </a:ext>
                    </a:extLst>
                  </p:cNvPr>
                  <p:cNvSpPr/>
                  <p:nvPr/>
                </p:nvSpPr>
                <p:spPr>
                  <a:xfrm flipV="1">
                    <a:off x="20891596" y="15463090"/>
                    <a:ext cx="33777" cy="38236"/>
                  </a:xfrm>
                  <a:custGeom>
                    <a:avLst/>
                    <a:gdLst>
                      <a:gd name="connsiteX0" fmla="*/ 32130 w 33777"/>
                      <a:gd name="connsiteY0" fmla="*/ 18962 h 38236"/>
                      <a:gd name="connsiteX1" fmla="*/ 32130 w 33777"/>
                      <a:gd name="connsiteY1" fmla="*/ 16038 h 38236"/>
                      <a:gd name="connsiteX2" fmla="*/ 4600 w 33777"/>
                      <a:gd name="connsiteY2" fmla="*/ 16038 h 38236"/>
                      <a:gd name="connsiteX3" fmla="*/ 8328 w 33777"/>
                      <a:gd name="connsiteY3" fmla="*/ 6622 h 38236"/>
                      <a:gd name="connsiteX4" fmla="*/ 17615 w 33777"/>
                      <a:gd name="connsiteY4" fmla="*/ 3386 h 38236"/>
                      <a:gd name="connsiteX5" fmla="*/ 24300 w 33777"/>
                      <a:gd name="connsiteY5" fmla="*/ 4229 h 38236"/>
                      <a:gd name="connsiteX6" fmla="*/ 30735 w 33777"/>
                      <a:gd name="connsiteY6" fmla="*/ 6768 h 38236"/>
                      <a:gd name="connsiteX7" fmla="*/ 30735 w 33777"/>
                      <a:gd name="connsiteY7" fmla="*/ 1108 h 38236"/>
                      <a:gd name="connsiteX8" fmla="*/ 24123 w 33777"/>
                      <a:gd name="connsiteY8" fmla="*/ -973 h 38236"/>
                      <a:gd name="connsiteX9" fmla="*/ 17261 w 33777"/>
                      <a:gd name="connsiteY9" fmla="*/ -1691 h 38236"/>
                      <a:gd name="connsiteX10" fmla="*/ 3444 w 33777"/>
                      <a:gd name="connsiteY10" fmla="*/ 3376 h 38236"/>
                      <a:gd name="connsiteX11" fmla="*/ -1647 w 33777"/>
                      <a:gd name="connsiteY11" fmla="*/ 17110 h 38236"/>
                      <a:gd name="connsiteX12" fmla="*/ 3184 w 33777"/>
                      <a:gd name="connsiteY12" fmla="*/ 31292 h 38236"/>
                      <a:gd name="connsiteX13" fmla="*/ 16220 w 33777"/>
                      <a:gd name="connsiteY13" fmla="*/ 36546 h 38236"/>
                      <a:gd name="connsiteX14" fmla="*/ 27850 w 33777"/>
                      <a:gd name="connsiteY14" fmla="*/ 31812 h 38236"/>
                      <a:gd name="connsiteX15" fmla="*/ 32130 w 33777"/>
                      <a:gd name="connsiteY15" fmla="*/ 18962 h 38236"/>
                      <a:gd name="connsiteX16" fmla="*/ 26143 w 33777"/>
                      <a:gd name="connsiteY16" fmla="*/ 20720 h 38236"/>
                      <a:gd name="connsiteX17" fmla="*/ 23394 w 33777"/>
                      <a:gd name="connsiteY17" fmla="*/ 28545 h 38236"/>
                      <a:gd name="connsiteX18" fmla="*/ 16283 w 33777"/>
                      <a:gd name="connsiteY18" fmla="*/ 31479 h 38236"/>
                      <a:gd name="connsiteX19" fmla="*/ 8265 w 33777"/>
                      <a:gd name="connsiteY19" fmla="*/ 28649 h 38236"/>
                      <a:gd name="connsiteX20" fmla="*/ 4798 w 33777"/>
                      <a:gd name="connsiteY20" fmla="*/ 20679 h 38236"/>
                      <a:gd name="connsiteX21" fmla="*/ 26143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30" y="18962"/>
                        </a:moveTo>
                        <a:lnTo>
                          <a:pt x="32130" y="16038"/>
                        </a:lnTo>
                        <a:lnTo>
                          <a:pt x="4600" y="16038"/>
                        </a:lnTo>
                        <a:cubicBezTo>
                          <a:pt x="4864" y="11918"/>
                          <a:pt x="6106" y="8779"/>
                          <a:pt x="8328" y="6622"/>
                        </a:cubicBezTo>
                        <a:cubicBezTo>
                          <a:pt x="10549" y="4465"/>
                          <a:pt x="13645" y="3386"/>
                          <a:pt x="17615" y="3386"/>
                        </a:cubicBezTo>
                        <a:cubicBezTo>
                          <a:pt x="19913" y="3386"/>
                          <a:pt x="22141" y="3667"/>
                          <a:pt x="24300" y="4229"/>
                        </a:cubicBezTo>
                        <a:cubicBezTo>
                          <a:pt x="26459" y="4791"/>
                          <a:pt x="28604" y="5637"/>
                          <a:pt x="30735" y="6768"/>
                        </a:cubicBezTo>
                        <a:lnTo>
                          <a:pt x="30735" y="1108"/>
                        </a:lnTo>
                        <a:cubicBezTo>
                          <a:pt x="28583" y="199"/>
                          <a:pt x="26379" y="-495"/>
                          <a:pt x="24123" y="-973"/>
                        </a:cubicBezTo>
                        <a:cubicBezTo>
                          <a:pt x="21867" y="-1452"/>
                          <a:pt x="19580" y="-1691"/>
                          <a:pt x="17261" y="-1691"/>
                        </a:cubicBezTo>
                        <a:cubicBezTo>
                          <a:pt x="11444" y="-1691"/>
                          <a:pt x="6839" y="-2"/>
                          <a:pt x="3444" y="3376"/>
                        </a:cubicBezTo>
                        <a:cubicBezTo>
                          <a:pt x="50" y="6761"/>
                          <a:pt x="-1647" y="11339"/>
                          <a:pt x="-1647" y="17110"/>
                        </a:cubicBezTo>
                        <a:cubicBezTo>
                          <a:pt x="-1647" y="23068"/>
                          <a:pt x="-37" y="27796"/>
                          <a:pt x="3184" y="31292"/>
                        </a:cubicBezTo>
                        <a:cubicBezTo>
                          <a:pt x="6405" y="34794"/>
                          <a:pt x="10750" y="36546"/>
                          <a:pt x="16220" y="36546"/>
                        </a:cubicBezTo>
                        <a:cubicBezTo>
                          <a:pt x="21121" y="36546"/>
                          <a:pt x="24998" y="34968"/>
                          <a:pt x="27850" y="31812"/>
                        </a:cubicBezTo>
                        <a:cubicBezTo>
                          <a:pt x="30703" y="28663"/>
                          <a:pt x="32130" y="24379"/>
                          <a:pt x="32130" y="18962"/>
                        </a:cubicBezTo>
                        <a:close/>
                        <a:moveTo>
                          <a:pt x="26143" y="20720"/>
                        </a:moveTo>
                        <a:cubicBezTo>
                          <a:pt x="26101" y="23987"/>
                          <a:pt x="25185" y="26596"/>
                          <a:pt x="23394" y="28545"/>
                        </a:cubicBezTo>
                        <a:cubicBezTo>
                          <a:pt x="21603" y="30501"/>
                          <a:pt x="19233" y="31479"/>
                          <a:pt x="16283" y="31479"/>
                        </a:cubicBezTo>
                        <a:cubicBezTo>
                          <a:pt x="12944" y="31479"/>
                          <a:pt x="10271" y="30535"/>
                          <a:pt x="8265" y="28649"/>
                        </a:cubicBezTo>
                        <a:cubicBezTo>
                          <a:pt x="6259" y="26762"/>
                          <a:pt x="5103" y="24105"/>
                          <a:pt x="4798" y="20679"/>
                        </a:cubicBezTo>
                        <a:lnTo>
                          <a:pt x="26143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0" name="자유형 2169">
                    <a:extLst>
                      <a:ext uri="{FF2B5EF4-FFF2-40B4-BE49-F238E27FC236}">
                        <a16:creationId xmlns:a16="http://schemas.microsoft.com/office/drawing/2014/main" id="{4DE294D7-EC44-6ED9-0057-935889E4B735}"/>
                      </a:ext>
                    </a:extLst>
                  </p:cNvPr>
                  <p:cNvSpPr/>
                  <p:nvPr/>
                </p:nvSpPr>
                <p:spPr>
                  <a:xfrm flipV="1">
                    <a:off x="20934968" y="15463090"/>
                    <a:ext cx="30528" cy="37290"/>
                  </a:xfrm>
                  <a:custGeom>
                    <a:avLst/>
                    <a:gdLst>
                      <a:gd name="connsiteX0" fmla="*/ 28816 w 30528"/>
                      <a:gd name="connsiteY0" fmla="*/ 20248 h 37290"/>
                      <a:gd name="connsiteX1" fmla="*/ 28816 w 30528"/>
                      <a:gd name="connsiteY1" fmla="*/ -1737 h 37290"/>
                      <a:gd name="connsiteX2" fmla="*/ 22829 w 30528"/>
                      <a:gd name="connsiteY2" fmla="*/ -1737 h 37290"/>
                      <a:gd name="connsiteX3" fmla="*/ 22829 w 30528"/>
                      <a:gd name="connsiteY3" fmla="*/ 20051 h 37290"/>
                      <a:gd name="connsiteX4" fmla="*/ 20809 w 30528"/>
                      <a:gd name="connsiteY4" fmla="*/ 27781 h 37290"/>
                      <a:gd name="connsiteX5" fmla="*/ 14759 w 30528"/>
                      <a:gd name="connsiteY5" fmla="*/ 30351 h 37290"/>
                      <a:gd name="connsiteX6" fmla="*/ 7106 w 30528"/>
                      <a:gd name="connsiteY6" fmla="*/ 27261 h 37290"/>
                      <a:gd name="connsiteX7" fmla="*/ 4305 w 30528"/>
                      <a:gd name="connsiteY7" fmla="*/ 18844 h 37290"/>
                      <a:gd name="connsiteX8" fmla="*/ 4305 w 30528"/>
                      <a:gd name="connsiteY8" fmla="*/ -1737 h 37290"/>
                      <a:gd name="connsiteX9" fmla="*/ -1713 w 30528"/>
                      <a:gd name="connsiteY9" fmla="*/ -1737 h 37290"/>
                      <a:gd name="connsiteX10" fmla="*/ -1713 w 30528"/>
                      <a:gd name="connsiteY10" fmla="*/ 34679 h 37290"/>
                      <a:gd name="connsiteX11" fmla="*/ 4305 w 30528"/>
                      <a:gd name="connsiteY11" fmla="*/ 34679 h 37290"/>
                      <a:gd name="connsiteX12" fmla="*/ 4305 w 30528"/>
                      <a:gd name="connsiteY12" fmla="*/ 29019 h 37290"/>
                      <a:gd name="connsiteX13" fmla="*/ 9366 w 30528"/>
                      <a:gd name="connsiteY13" fmla="*/ 33930 h 37290"/>
                      <a:gd name="connsiteX14" fmla="*/ 16092 w 30528"/>
                      <a:gd name="connsiteY14" fmla="*/ 35553 h 37290"/>
                      <a:gd name="connsiteX15" fmla="*/ 25588 w 30528"/>
                      <a:gd name="connsiteY15" fmla="*/ 31673 h 37290"/>
                      <a:gd name="connsiteX16" fmla="*/ 28816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16" y="20248"/>
                        </a:moveTo>
                        <a:lnTo>
                          <a:pt x="28816" y="-1737"/>
                        </a:lnTo>
                        <a:lnTo>
                          <a:pt x="22829" y="-1737"/>
                        </a:lnTo>
                        <a:lnTo>
                          <a:pt x="22829" y="20051"/>
                        </a:lnTo>
                        <a:cubicBezTo>
                          <a:pt x="22829" y="23498"/>
                          <a:pt x="22155" y="26075"/>
                          <a:pt x="20809" y="27781"/>
                        </a:cubicBezTo>
                        <a:cubicBezTo>
                          <a:pt x="19462" y="29495"/>
                          <a:pt x="17445" y="30351"/>
                          <a:pt x="14759" y="30351"/>
                        </a:cubicBezTo>
                        <a:cubicBezTo>
                          <a:pt x="11524" y="30351"/>
                          <a:pt x="8973" y="29321"/>
                          <a:pt x="7106" y="27261"/>
                        </a:cubicBezTo>
                        <a:cubicBezTo>
                          <a:pt x="5239" y="25208"/>
                          <a:pt x="4305" y="22402"/>
                          <a:pt x="4305" y="18844"/>
                        </a:cubicBezTo>
                        <a:lnTo>
                          <a:pt x="4305" y="-1737"/>
                        </a:lnTo>
                        <a:lnTo>
                          <a:pt x="-1713" y="-1737"/>
                        </a:lnTo>
                        <a:lnTo>
                          <a:pt x="-1713" y="34679"/>
                        </a:lnTo>
                        <a:lnTo>
                          <a:pt x="4305" y="34679"/>
                        </a:lnTo>
                        <a:lnTo>
                          <a:pt x="4305" y="29019"/>
                        </a:lnTo>
                        <a:cubicBezTo>
                          <a:pt x="5742" y="31211"/>
                          <a:pt x="7429" y="32848"/>
                          <a:pt x="9366" y="33930"/>
                        </a:cubicBezTo>
                        <a:cubicBezTo>
                          <a:pt x="11309" y="35012"/>
                          <a:pt x="13551" y="35553"/>
                          <a:pt x="16092" y="35553"/>
                        </a:cubicBezTo>
                        <a:cubicBezTo>
                          <a:pt x="20278" y="35553"/>
                          <a:pt x="23443" y="34260"/>
                          <a:pt x="25588" y="31673"/>
                        </a:cubicBezTo>
                        <a:cubicBezTo>
                          <a:pt x="27740" y="29085"/>
                          <a:pt x="28816" y="25277"/>
                          <a:pt x="28816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1" name="자유형 2170">
                    <a:extLst>
                      <a:ext uri="{FF2B5EF4-FFF2-40B4-BE49-F238E27FC236}">
                        <a16:creationId xmlns:a16="http://schemas.microsoft.com/office/drawing/2014/main" id="{020C71F6-BBE9-B90E-5B25-81799CA12576}"/>
                      </a:ext>
                    </a:extLst>
                  </p:cNvPr>
                  <p:cNvSpPr/>
                  <p:nvPr/>
                </p:nvSpPr>
                <p:spPr>
                  <a:xfrm flipV="1">
                    <a:off x="20974766" y="15463090"/>
                    <a:ext cx="27852" cy="38236"/>
                  </a:xfrm>
                  <a:custGeom>
                    <a:avLst/>
                    <a:gdLst>
                      <a:gd name="connsiteX0" fmla="*/ 24550 w 27852"/>
                      <a:gd name="connsiteY0" fmla="*/ 34600 h 38236"/>
                      <a:gd name="connsiteX1" fmla="*/ 24550 w 27852"/>
                      <a:gd name="connsiteY1" fmla="*/ 28940 h 38236"/>
                      <a:gd name="connsiteX2" fmla="*/ 19282 w 27852"/>
                      <a:gd name="connsiteY2" fmla="*/ 30886 h 38236"/>
                      <a:gd name="connsiteX3" fmla="*/ 13618 w 27852"/>
                      <a:gd name="connsiteY3" fmla="*/ 31541 h 38236"/>
                      <a:gd name="connsiteX4" fmla="*/ 6933 w 27852"/>
                      <a:gd name="connsiteY4" fmla="*/ 30178 h 38236"/>
                      <a:gd name="connsiteX5" fmla="*/ 4705 w 27852"/>
                      <a:gd name="connsiteY5" fmla="*/ 26079 h 38236"/>
                      <a:gd name="connsiteX6" fmla="*/ 6298 w 27852"/>
                      <a:gd name="connsiteY6" fmla="*/ 22812 h 38236"/>
                      <a:gd name="connsiteX7" fmla="*/ 12712 w 27852"/>
                      <a:gd name="connsiteY7" fmla="*/ 20554 h 38236"/>
                      <a:gd name="connsiteX8" fmla="*/ 14763 w 27852"/>
                      <a:gd name="connsiteY8" fmla="*/ 20096 h 38236"/>
                      <a:gd name="connsiteX9" fmla="*/ 23822 w 27852"/>
                      <a:gd name="connsiteY9" fmla="*/ 16246 h 38236"/>
                      <a:gd name="connsiteX10" fmla="*/ 26508 w 27852"/>
                      <a:gd name="connsiteY10" fmla="*/ 9307 h 38236"/>
                      <a:gd name="connsiteX11" fmla="*/ 22489 w 27852"/>
                      <a:gd name="connsiteY11" fmla="*/ 1264 h 38236"/>
                      <a:gd name="connsiteX12" fmla="*/ 11441 w 27852"/>
                      <a:gd name="connsiteY12" fmla="*/ -1691 h 38236"/>
                      <a:gd name="connsiteX13" fmla="*/ 5340 w 27852"/>
                      <a:gd name="connsiteY13" fmla="*/ -1119 h 38236"/>
                      <a:gd name="connsiteX14" fmla="*/ -1345 w 27852"/>
                      <a:gd name="connsiteY14" fmla="*/ 587 h 38236"/>
                      <a:gd name="connsiteX15" fmla="*/ -1345 w 27852"/>
                      <a:gd name="connsiteY15" fmla="*/ 6768 h 38236"/>
                      <a:gd name="connsiteX16" fmla="*/ 5194 w 27852"/>
                      <a:gd name="connsiteY16" fmla="*/ 4177 h 38236"/>
                      <a:gd name="connsiteX17" fmla="*/ 11577 w 27852"/>
                      <a:gd name="connsiteY17" fmla="*/ 3324 h 38236"/>
                      <a:gd name="connsiteX18" fmla="*/ 18074 w 27852"/>
                      <a:gd name="connsiteY18" fmla="*/ 4770 h 38236"/>
                      <a:gd name="connsiteX19" fmla="*/ 20354 w 27852"/>
                      <a:gd name="connsiteY19" fmla="*/ 8849 h 38236"/>
                      <a:gd name="connsiteX20" fmla="*/ 18709 w 27852"/>
                      <a:gd name="connsiteY20" fmla="*/ 12584 h 38236"/>
                      <a:gd name="connsiteX21" fmla="*/ 11504 w 27852"/>
                      <a:gd name="connsiteY21" fmla="*/ 15092 h 38236"/>
                      <a:gd name="connsiteX22" fmla="*/ 9422 w 27852"/>
                      <a:gd name="connsiteY22" fmla="*/ 15581 h 38236"/>
                      <a:gd name="connsiteX23" fmla="*/ 1383 w 27852"/>
                      <a:gd name="connsiteY23" fmla="*/ 19170 h 38236"/>
                      <a:gd name="connsiteX24" fmla="*/ -1084 w 27852"/>
                      <a:gd name="connsiteY24" fmla="*/ 25819 h 38236"/>
                      <a:gd name="connsiteX25" fmla="*/ 2560 w 27852"/>
                      <a:gd name="connsiteY25" fmla="*/ 33747 h 38236"/>
                      <a:gd name="connsiteX26" fmla="*/ 12910 w 27852"/>
                      <a:gd name="connsiteY26" fmla="*/ 36546 h 38236"/>
                      <a:gd name="connsiteX27" fmla="*/ 19146 w 27852"/>
                      <a:gd name="connsiteY27" fmla="*/ 36057 h 38236"/>
                      <a:gd name="connsiteX28" fmla="*/ 24550 w 27852"/>
                      <a:gd name="connsiteY28" fmla="*/ 3460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27852" h="38236">
                        <a:moveTo>
                          <a:pt x="24550" y="34600"/>
                        </a:moveTo>
                        <a:lnTo>
                          <a:pt x="24550" y="28940"/>
                        </a:lnTo>
                        <a:cubicBezTo>
                          <a:pt x="22864" y="29807"/>
                          <a:pt x="21107" y="30456"/>
                          <a:pt x="19282" y="30886"/>
                        </a:cubicBezTo>
                        <a:cubicBezTo>
                          <a:pt x="17463" y="31323"/>
                          <a:pt x="15575" y="31541"/>
                          <a:pt x="13618" y="31541"/>
                        </a:cubicBezTo>
                        <a:cubicBezTo>
                          <a:pt x="10647" y="31541"/>
                          <a:pt x="8419" y="31087"/>
                          <a:pt x="6933" y="30178"/>
                        </a:cubicBezTo>
                        <a:cubicBezTo>
                          <a:pt x="5448" y="29270"/>
                          <a:pt x="4705" y="27903"/>
                          <a:pt x="4705" y="26079"/>
                        </a:cubicBezTo>
                        <a:cubicBezTo>
                          <a:pt x="4705" y="24692"/>
                          <a:pt x="5236" y="23602"/>
                          <a:pt x="6298" y="22812"/>
                        </a:cubicBezTo>
                        <a:cubicBezTo>
                          <a:pt x="7360" y="22021"/>
                          <a:pt x="9498" y="21268"/>
                          <a:pt x="12712" y="20554"/>
                        </a:cubicBezTo>
                        <a:lnTo>
                          <a:pt x="14763" y="20096"/>
                        </a:lnTo>
                        <a:cubicBezTo>
                          <a:pt x="19011" y="19187"/>
                          <a:pt x="22031" y="17904"/>
                          <a:pt x="23822" y="16246"/>
                        </a:cubicBezTo>
                        <a:cubicBezTo>
                          <a:pt x="25612" y="14589"/>
                          <a:pt x="26508" y="12275"/>
                          <a:pt x="26508" y="9307"/>
                        </a:cubicBezTo>
                        <a:cubicBezTo>
                          <a:pt x="26508" y="5922"/>
                          <a:pt x="25168" y="3241"/>
                          <a:pt x="22489" y="1264"/>
                        </a:cubicBezTo>
                        <a:cubicBezTo>
                          <a:pt x="19809" y="-706"/>
                          <a:pt x="16127" y="-1691"/>
                          <a:pt x="11441" y="-1691"/>
                        </a:cubicBezTo>
                        <a:cubicBezTo>
                          <a:pt x="9491" y="-1691"/>
                          <a:pt x="7457" y="-1500"/>
                          <a:pt x="5340" y="-1119"/>
                        </a:cubicBezTo>
                        <a:cubicBezTo>
                          <a:pt x="3223" y="-737"/>
                          <a:pt x="995" y="-169"/>
                          <a:pt x="-1345" y="587"/>
                        </a:cubicBezTo>
                        <a:lnTo>
                          <a:pt x="-1345" y="6768"/>
                        </a:lnTo>
                        <a:cubicBezTo>
                          <a:pt x="870" y="5616"/>
                          <a:pt x="3049" y="4753"/>
                          <a:pt x="5194" y="4177"/>
                        </a:cubicBezTo>
                        <a:cubicBezTo>
                          <a:pt x="7339" y="3608"/>
                          <a:pt x="9467" y="3324"/>
                          <a:pt x="11577" y="3324"/>
                        </a:cubicBezTo>
                        <a:cubicBezTo>
                          <a:pt x="14395" y="3324"/>
                          <a:pt x="16561" y="3806"/>
                          <a:pt x="18074" y="4770"/>
                        </a:cubicBezTo>
                        <a:cubicBezTo>
                          <a:pt x="19594" y="5734"/>
                          <a:pt x="20354" y="7094"/>
                          <a:pt x="20354" y="8849"/>
                        </a:cubicBezTo>
                        <a:cubicBezTo>
                          <a:pt x="20354" y="10472"/>
                          <a:pt x="19806" y="11717"/>
                          <a:pt x="18709" y="12584"/>
                        </a:cubicBezTo>
                        <a:cubicBezTo>
                          <a:pt x="17619" y="13451"/>
                          <a:pt x="15218" y="14287"/>
                          <a:pt x="11504" y="15092"/>
                        </a:cubicBezTo>
                        <a:lnTo>
                          <a:pt x="9422" y="15581"/>
                        </a:lnTo>
                        <a:cubicBezTo>
                          <a:pt x="5715" y="16357"/>
                          <a:pt x="3035" y="17554"/>
                          <a:pt x="1383" y="19170"/>
                        </a:cubicBezTo>
                        <a:cubicBezTo>
                          <a:pt x="-262" y="20786"/>
                          <a:pt x="-1084" y="23002"/>
                          <a:pt x="-1084" y="25819"/>
                        </a:cubicBezTo>
                        <a:cubicBezTo>
                          <a:pt x="-1084" y="29245"/>
                          <a:pt x="130" y="31888"/>
                          <a:pt x="2560" y="33747"/>
                        </a:cubicBezTo>
                        <a:cubicBezTo>
                          <a:pt x="4989" y="35613"/>
                          <a:pt x="8439" y="36546"/>
                          <a:pt x="12910" y="36546"/>
                        </a:cubicBezTo>
                        <a:cubicBezTo>
                          <a:pt x="15117" y="36546"/>
                          <a:pt x="17196" y="36383"/>
                          <a:pt x="19146" y="36057"/>
                        </a:cubicBezTo>
                        <a:cubicBezTo>
                          <a:pt x="21104" y="35738"/>
                          <a:pt x="22905" y="35252"/>
                          <a:pt x="24550" y="3460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2" name="자유형 2171">
                    <a:extLst>
                      <a:ext uri="{FF2B5EF4-FFF2-40B4-BE49-F238E27FC236}">
                        <a16:creationId xmlns:a16="http://schemas.microsoft.com/office/drawing/2014/main" id="{E8CF1EB9-659B-AD6B-5FF2-A9E4E399DE37}"/>
                      </a:ext>
                    </a:extLst>
                  </p:cNvPr>
                  <p:cNvSpPr/>
                  <p:nvPr/>
                </p:nvSpPr>
                <p:spPr>
                  <a:xfrm flipV="1">
                    <a:off x="21009546" y="15463090"/>
                    <a:ext cx="33454" cy="38236"/>
                  </a:xfrm>
                  <a:custGeom>
                    <a:avLst/>
                    <a:gdLst>
                      <a:gd name="connsiteX0" fmla="*/ 15108 w 33454"/>
                      <a:gd name="connsiteY0" fmla="*/ 31479 h 38236"/>
                      <a:gd name="connsiteX1" fmla="*/ 7497 w 33454"/>
                      <a:gd name="connsiteY1" fmla="*/ 27723 h 38236"/>
                      <a:gd name="connsiteX2" fmla="*/ 4696 w 33454"/>
                      <a:gd name="connsiteY2" fmla="*/ 17433 h 38236"/>
                      <a:gd name="connsiteX3" fmla="*/ 7476 w 33454"/>
                      <a:gd name="connsiteY3" fmla="*/ 7142 h 38236"/>
                      <a:gd name="connsiteX4" fmla="*/ 15108 w 33454"/>
                      <a:gd name="connsiteY4" fmla="*/ 3386 h 38236"/>
                      <a:gd name="connsiteX5" fmla="*/ 22688 w 33454"/>
                      <a:gd name="connsiteY5" fmla="*/ 7153 h 38236"/>
                      <a:gd name="connsiteX6" fmla="*/ 25489 w 33454"/>
                      <a:gd name="connsiteY6" fmla="*/ 17433 h 38236"/>
                      <a:gd name="connsiteX7" fmla="*/ 22688 w 33454"/>
                      <a:gd name="connsiteY7" fmla="*/ 27692 h 38236"/>
                      <a:gd name="connsiteX8" fmla="*/ 15108 w 33454"/>
                      <a:gd name="connsiteY8" fmla="*/ 31479 h 38236"/>
                      <a:gd name="connsiteX9" fmla="*/ 15108 w 33454"/>
                      <a:gd name="connsiteY9" fmla="*/ 36546 h 38236"/>
                      <a:gd name="connsiteX10" fmla="*/ 27373 w 33454"/>
                      <a:gd name="connsiteY10" fmla="*/ 31468 h 38236"/>
                      <a:gd name="connsiteX11" fmla="*/ 31840 w 33454"/>
                      <a:gd name="connsiteY11" fmla="*/ 17433 h 38236"/>
                      <a:gd name="connsiteX12" fmla="*/ 27373 w 33454"/>
                      <a:gd name="connsiteY12" fmla="*/ 3397 h 38236"/>
                      <a:gd name="connsiteX13" fmla="*/ 15108 w 33454"/>
                      <a:gd name="connsiteY13" fmla="*/ -1691 h 38236"/>
                      <a:gd name="connsiteX14" fmla="*/ 2822 w 33454"/>
                      <a:gd name="connsiteY14" fmla="*/ 3397 h 38236"/>
                      <a:gd name="connsiteX15" fmla="*/ -1614 w 33454"/>
                      <a:gd name="connsiteY15" fmla="*/ 17433 h 38236"/>
                      <a:gd name="connsiteX16" fmla="*/ 2822 w 33454"/>
                      <a:gd name="connsiteY16" fmla="*/ 31468 h 38236"/>
                      <a:gd name="connsiteX17" fmla="*/ 15108 w 33454"/>
                      <a:gd name="connsiteY17" fmla="*/ 36546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33454" h="38236">
                        <a:moveTo>
                          <a:pt x="15108" y="31479"/>
                        </a:moveTo>
                        <a:cubicBezTo>
                          <a:pt x="11901" y="31479"/>
                          <a:pt x="9364" y="30227"/>
                          <a:pt x="7497" y="27723"/>
                        </a:cubicBezTo>
                        <a:cubicBezTo>
                          <a:pt x="5629" y="25219"/>
                          <a:pt x="4696" y="21789"/>
                          <a:pt x="4696" y="17433"/>
                        </a:cubicBezTo>
                        <a:cubicBezTo>
                          <a:pt x="4696" y="13076"/>
                          <a:pt x="5622" y="9646"/>
                          <a:pt x="7476" y="7142"/>
                        </a:cubicBezTo>
                        <a:cubicBezTo>
                          <a:pt x="9336" y="4638"/>
                          <a:pt x="11880" y="3386"/>
                          <a:pt x="15108" y="3386"/>
                        </a:cubicBezTo>
                        <a:cubicBezTo>
                          <a:pt x="18301" y="3386"/>
                          <a:pt x="20828" y="4642"/>
                          <a:pt x="22688" y="7153"/>
                        </a:cubicBezTo>
                        <a:cubicBezTo>
                          <a:pt x="24555" y="9671"/>
                          <a:pt x="25489" y="13097"/>
                          <a:pt x="25489" y="17433"/>
                        </a:cubicBezTo>
                        <a:cubicBezTo>
                          <a:pt x="25489" y="21747"/>
                          <a:pt x="24555" y="25167"/>
                          <a:pt x="22688" y="27692"/>
                        </a:cubicBezTo>
                        <a:cubicBezTo>
                          <a:pt x="20828" y="30216"/>
                          <a:pt x="18301" y="31479"/>
                          <a:pt x="15108" y="31479"/>
                        </a:cubicBezTo>
                        <a:close/>
                        <a:moveTo>
                          <a:pt x="15108" y="36546"/>
                        </a:moveTo>
                        <a:cubicBezTo>
                          <a:pt x="20314" y="36546"/>
                          <a:pt x="24403" y="34853"/>
                          <a:pt x="27373" y="31468"/>
                        </a:cubicBezTo>
                        <a:cubicBezTo>
                          <a:pt x="30351" y="28090"/>
                          <a:pt x="31840" y="23412"/>
                          <a:pt x="31840" y="17433"/>
                        </a:cubicBezTo>
                        <a:cubicBezTo>
                          <a:pt x="31840" y="11474"/>
                          <a:pt x="30351" y="6796"/>
                          <a:pt x="27373" y="3397"/>
                        </a:cubicBezTo>
                        <a:cubicBezTo>
                          <a:pt x="24403" y="5"/>
                          <a:pt x="20314" y="-1691"/>
                          <a:pt x="15108" y="-1691"/>
                        </a:cubicBezTo>
                        <a:cubicBezTo>
                          <a:pt x="9881" y="-1691"/>
                          <a:pt x="5786" y="5"/>
                          <a:pt x="2822" y="3397"/>
                        </a:cubicBezTo>
                        <a:cubicBezTo>
                          <a:pt x="-135" y="6796"/>
                          <a:pt x="-1614" y="11474"/>
                          <a:pt x="-1614" y="17433"/>
                        </a:cubicBezTo>
                        <a:cubicBezTo>
                          <a:pt x="-1614" y="23412"/>
                          <a:pt x="-135" y="28090"/>
                          <a:pt x="2822" y="31468"/>
                        </a:cubicBezTo>
                        <a:cubicBezTo>
                          <a:pt x="5786" y="34853"/>
                          <a:pt x="9881" y="36546"/>
                          <a:pt x="15108" y="3654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3" name="자유형 2172">
                    <a:extLst>
                      <a:ext uri="{FF2B5EF4-FFF2-40B4-BE49-F238E27FC236}">
                        <a16:creationId xmlns:a16="http://schemas.microsoft.com/office/drawing/2014/main" id="{2AE29357-B5B2-7CCF-B4DF-F7F2F54F7B2A}"/>
                      </a:ext>
                    </a:extLst>
                  </p:cNvPr>
                  <p:cNvSpPr/>
                  <p:nvPr/>
                </p:nvSpPr>
                <p:spPr>
                  <a:xfrm flipV="1">
                    <a:off x="21052919" y="15449782"/>
                    <a:ext cx="5986" cy="50597"/>
                  </a:xfrm>
                  <a:custGeom>
                    <a:avLst/>
                    <a:gdLst>
                      <a:gd name="connsiteX0" fmla="*/ -541 w 5986"/>
                      <a:gd name="connsiteY0" fmla="*/ 48220 h 50597"/>
                      <a:gd name="connsiteX1" fmla="*/ 5446 w 5986"/>
                      <a:gd name="connsiteY1" fmla="*/ 48220 h 50597"/>
                      <a:gd name="connsiteX2" fmla="*/ 5446 w 5986"/>
                      <a:gd name="connsiteY2" fmla="*/ -2377 h 50597"/>
                      <a:gd name="connsiteX3" fmla="*/ -541 w 5986"/>
                      <a:gd name="connsiteY3" fmla="*/ -2377 h 50597"/>
                      <a:gd name="connsiteX4" fmla="*/ -541 w 5986"/>
                      <a:gd name="connsiteY4" fmla="*/ 48220 h 505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86" h="50597">
                        <a:moveTo>
                          <a:pt x="-541" y="48220"/>
                        </a:moveTo>
                        <a:lnTo>
                          <a:pt x="5446" y="48220"/>
                        </a:lnTo>
                        <a:lnTo>
                          <a:pt x="5446" y="-2377"/>
                        </a:lnTo>
                        <a:lnTo>
                          <a:pt x="-541" y="-2377"/>
                        </a:lnTo>
                        <a:lnTo>
                          <a:pt x="-541" y="482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4" name="자유형 2173">
                    <a:extLst>
                      <a:ext uri="{FF2B5EF4-FFF2-40B4-BE49-F238E27FC236}">
                        <a16:creationId xmlns:a16="http://schemas.microsoft.com/office/drawing/2014/main" id="{2DE2FDE8-586E-9174-FD21-555BF7909404}"/>
                      </a:ext>
                    </a:extLst>
                  </p:cNvPr>
                  <p:cNvSpPr/>
                  <p:nvPr/>
                </p:nvSpPr>
                <p:spPr>
                  <a:xfrm flipV="1">
                    <a:off x="21067143" y="15463964"/>
                    <a:ext cx="35463" cy="36416"/>
                  </a:xfrm>
                  <a:custGeom>
                    <a:avLst/>
                    <a:gdLst>
                      <a:gd name="connsiteX0" fmla="*/ -1540 w 35463"/>
                      <a:gd name="connsiteY0" fmla="*/ 34722 h 36416"/>
                      <a:gd name="connsiteX1" fmla="*/ 4801 w 35463"/>
                      <a:gd name="connsiteY1" fmla="*/ 34722 h 36416"/>
                      <a:gd name="connsiteX2" fmla="*/ 16192 w 35463"/>
                      <a:gd name="connsiteY2" fmla="*/ 4163 h 36416"/>
                      <a:gd name="connsiteX3" fmla="*/ 27583 w 35463"/>
                      <a:gd name="connsiteY3" fmla="*/ 34722 h 36416"/>
                      <a:gd name="connsiteX4" fmla="*/ 33924 w 35463"/>
                      <a:gd name="connsiteY4" fmla="*/ 34722 h 36416"/>
                      <a:gd name="connsiteX5" fmla="*/ 20253 w 35463"/>
                      <a:gd name="connsiteY5" fmla="*/ -1695 h 36416"/>
                      <a:gd name="connsiteX6" fmla="*/ 12121 w 35463"/>
                      <a:gd name="connsiteY6" fmla="*/ -1695 h 36416"/>
                      <a:gd name="connsiteX7" fmla="*/ -1540 w 35463"/>
                      <a:gd name="connsiteY7" fmla="*/ 34722 h 36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5463" h="36416">
                        <a:moveTo>
                          <a:pt x="-1540" y="34722"/>
                        </a:moveTo>
                        <a:lnTo>
                          <a:pt x="4801" y="34722"/>
                        </a:lnTo>
                        <a:lnTo>
                          <a:pt x="16192" y="4163"/>
                        </a:lnTo>
                        <a:lnTo>
                          <a:pt x="27583" y="34722"/>
                        </a:lnTo>
                        <a:lnTo>
                          <a:pt x="33924" y="34722"/>
                        </a:lnTo>
                        <a:lnTo>
                          <a:pt x="20253" y="-1695"/>
                        </a:lnTo>
                        <a:lnTo>
                          <a:pt x="12121" y="-1695"/>
                        </a:lnTo>
                        <a:lnTo>
                          <a:pt x="-1540" y="3472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5" name="자유형 2174">
                    <a:extLst>
                      <a:ext uri="{FF2B5EF4-FFF2-40B4-BE49-F238E27FC236}">
                        <a16:creationId xmlns:a16="http://schemas.microsoft.com/office/drawing/2014/main" id="{A5D72AA2-4647-4A90-0841-48D369D00DC0}"/>
                      </a:ext>
                    </a:extLst>
                  </p:cNvPr>
                  <p:cNvSpPr/>
                  <p:nvPr/>
                </p:nvSpPr>
                <p:spPr>
                  <a:xfrm flipV="1">
                    <a:off x="21108266" y="15463090"/>
                    <a:ext cx="33777" cy="38236"/>
                  </a:xfrm>
                  <a:custGeom>
                    <a:avLst/>
                    <a:gdLst>
                      <a:gd name="connsiteX0" fmla="*/ 32162 w 33777"/>
                      <a:gd name="connsiteY0" fmla="*/ 18962 h 38236"/>
                      <a:gd name="connsiteX1" fmla="*/ 32162 w 33777"/>
                      <a:gd name="connsiteY1" fmla="*/ 16038 h 38236"/>
                      <a:gd name="connsiteX2" fmla="*/ 4633 w 33777"/>
                      <a:gd name="connsiteY2" fmla="*/ 16038 h 38236"/>
                      <a:gd name="connsiteX3" fmla="*/ 8360 w 33777"/>
                      <a:gd name="connsiteY3" fmla="*/ 6622 h 38236"/>
                      <a:gd name="connsiteX4" fmla="*/ 17648 w 33777"/>
                      <a:gd name="connsiteY4" fmla="*/ 3386 h 38236"/>
                      <a:gd name="connsiteX5" fmla="*/ 24332 w 33777"/>
                      <a:gd name="connsiteY5" fmla="*/ 4229 h 38236"/>
                      <a:gd name="connsiteX6" fmla="*/ 30767 w 33777"/>
                      <a:gd name="connsiteY6" fmla="*/ 6768 h 38236"/>
                      <a:gd name="connsiteX7" fmla="*/ 30767 w 33777"/>
                      <a:gd name="connsiteY7" fmla="*/ 1108 h 38236"/>
                      <a:gd name="connsiteX8" fmla="*/ 24155 w 33777"/>
                      <a:gd name="connsiteY8" fmla="*/ -973 h 38236"/>
                      <a:gd name="connsiteX9" fmla="*/ 17294 w 33777"/>
                      <a:gd name="connsiteY9" fmla="*/ -1691 h 38236"/>
                      <a:gd name="connsiteX10" fmla="*/ 3477 w 33777"/>
                      <a:gd name="connsiteY10" fmla="*/ 3376 h 38236"/>
                      <a:gd name="connsiteX11" fmla="*/ -1615 w 33777"/>
                      <a:gd name="connsiteY11" fmla="*/ 17110 h 38236"/>
                      <a:gd name="connsiteX12" fmla="*/ 3217 w 33777"/>
                      <a:gd name="connsiteY12" fmla="*/ 31292 h 38236"/>
                      <a:gd name="connsiteX13" fmla="*/ 16253 w 33777"/>
                      <a:gd name="connsiteY13" fmla="*/ 36546 h 38236"/>
                      <a:gd name="connsiteX14" fmla="*/ 27883 w 33777"/>
                      <a:gd name="connsiteY14" fmla="*/ 31812 h 38236"/>
                      <a:gd name="connsiteX15" fmla="*/ 32162 w 33777"/>
                      <a:gd name="connsiteY15" fmla="*/ 18962 h 38236"/>
                      <a:gd name="connsiteX16" fmla="*/ 26175 w 33777"/>
                      <a:gd name="connsiteY16" fmla="*/ 20720 h 38236"/>
                      <a:gd name="connsiteX17" fmla="*/ 23427 w 33777"/>
                      <a:gd name="connsiteY17" fmla="*/ 28545 h 38236"/>
                      <a:gd name="connsiteX18" fmla="*/ 16315 w 33777"/>
                      <a:gd name="connsiteY18" fmla="*/ 31479 h 38236"/>
                      <a:gd name="connsiteX19" fmla="*/ 8298 w 33777"/>
                      <a:gd name="connsiteY19" fmla="*/ 28649 h 38236"/>
                      <a:gd name="connsiteX20" fmla="*/ 4830 w 33777"/>
                      <a:gd name="connsiteY20" fmla="*/ 20679 h 38236"/>
                      <a:gd name="connsiteX21" fmla="*/ 26175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62" y="18962"/>
                        </a:moveTo>
                        <a:lnTo>
                          <a:pt x="32162" y="16038"/>
                        </a:lnTo>
                        <a:lnTo>
                          <a:pt x="4633" y="16038"/>
                        </a:lnTo>
                        <a:cubicBezTo>
                          <a:pt x="4896" y="11918"/>
                          <a:pt x="6139" y="8779"/>
                          <a:pt x="8360" y="6622"/>
                        </a:cubicBezTo>
                        <a:cubicBezTo>
                          <a:pt x="10581" y="4465"/>
                          <a:pt x="13677" y="3386"/>
                          <a:pt x="17648" y="3386"/>
                        </a:cubicBezTo>
                        <a:cubicBezTo>
                          <a:pt x="19945" y="3386"/>
                          <a:pt x="22174" y="3667"/>
                          <a:pt x="24332" y="4229"/>
                        </a:cubicBezTo>
                        <a:cubicBezTo>
                          <a:pt x="26491" y="4791"/>
                          <a:pt x="28636" y="5637"/>
                          <a:pt x="30767" y="6768"/>
                        </a:cubicBezTo>
                        <a:lnTo>
                          <a:pt x="30767" y="1108"/>
                        </a:lnTo>
                        <a:cubicBezTo>
                          <a:pt x="28615" y="199"/>
                          <a:pt x="26411" y="-495"/>
                          <a:pt x="24155" y="-973"/>
                        </a:cubicBezTo>
                        <a:cubicBezTo>
                          <a:pt x="21899" y="-1452"/>
                          <a:pt x="19612" y="-1691"/>
                          <a:pt x="17294" y="-1691"/>
                        </a:cubicBezTo>
                        <a:cubicBezTo>
                          <a:pt x="11477" y="-1691"/>
                          <a:pt x="6871" y="-2"/>
                          <a:pt x="3477" y="3376"/>
                        </a:cubicBezTo>
                        <a:cubicBezTo>
                          <a:pt x="83" y="6761"/>
                          <a:pt x="-1615" y="11339"/>
                          <a:pt x="-1615" y="17110"/>
                        </a:cubicBezTo>
                        <a:cubicBezTo>
                          <a:pt x="-1615" y="23068"/>
                          <a:pt x="-4" y="27796"/>
                          <a:pt x="3217" y="31292"/>
                        </a:cubicBezTo>
                        <a:cubicBezTo>
                          <a:pt x="6437" y="34794"/>
                          <a:pt x="10783" y="36546"/>
                          <a:pt x="16253" y="36546"/>
                        </a:cubicBezTo>
                        <a:cubicBezTo>
                          <a:pt x="21153" y="36546"/>
                          <a:pt x="25030" y="34968"/>
                          <a:pt x="27883" y="31812"/>
                        </a:cubicBezTo>
                        <a:cubicBezTo>
                          <a:pt x="30736" y="28663"/>
                          <a:pt x="32162" y="24379"/>
                          <a:pt x="32162" y="18962"/>
                        </a:cubicBezTo>
                        <a:close/>
                        <a:moveTo>
                          <a:pt x="26175" y="20720"/>
                        </a:moveTo>
                        <a:cubicBezTo>
                          <a:pt x="26134" y="23987"/>
                          <a:pt x="25217" y="26596"/>
                          <a:pt x="23427" y="28545"/>
                        </a:cubicBezTo>
                        <a:cubicBezTo>
                          <a:pt x="21636" y="30501"/>
                          <a:pt x="19265" y="31479"/>
                          <a:pt x="16315" y="31479"/>
                        </a:cubicBezTo>
                        <a:cubicBezTo>
                          <a:pt x="12976" y="31479"/>
                          <a:pt x="10304" y="30535"/>
                          <a:pt x="8298" y="28649"/>
                        </a:cubicBezTo>
                        <a:cubicBezTo>
                          <a:pt x="6292" y="26762"/>
                          <a:pt x="5136" y="24105"/>
                          <a:pt x="4830" y="20679"/>
                        </a:cubicBezTo>
                        <a:lnTo>
                          <a:pt x="26175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6" name="자유형 2175">
                    <a:extLst>
                      <a:ext uri="{FF2B5EF4-FFF2-40B4-BE49-F238E27FC236}">
                        <a16:creationId xmlns:a16="http://schemas.microsoft.com/office/drawing/2014/main" id="{11151113-67CC-1C8C-CE6F-4F216376517E}"/>
                      </a:ext>
                    </a:extLst>
                  </p:cNvPr>
                  <p:cNvSpPr/>
                  <p:nvPr/>
                </p:nvSpPr>
                <p:spPr>
                  <a:xfrm flipV="1">
                    <a:off x="21151638" y="15463090"/>
                    <a:ext cx="21344" cy="37290"/>
                  </a:xfrm>
                  <a:custGeom>
                    <a:avLst/>
                    <a:gdLst>
                      <a:gd name="connsiteX0" fmla="*/ 20105 w 21344"/>
                      <a:gd name="connsiteY0" fmla="*/ 29092 h 37290"/>
                      <a:gd name="connsiteX1" fmla="*/ 17908 w 21344"/>
                      <a:gd name="connsiteY1" fmla="*/ 29945 h 37290"/>
                      <a:gd name="connsiteX2" fmla="*/ 15294 w 21344"/>
                      <a:gd name="connsiteY2" fmla="*/ 30226 h 37290"/>
                      <a:gd name="connsiteX3" fmla="*/ 7496 w 21344"/>
                      <a:gd name="connsiteY3" fmla="*/ 26928 h 37290"/>
                      <a:gd name="connsiteX4" fmla="*/ 4778 w 21344"/>
                      <a:gd name="connsiteY4" fmla="*/ 17449 h 37290"/>
                      <a:gd name="connsiteX5" fmla="*/ 4778 w 21344"/>
                      <a:gd name="connsiteY5" fmla="*/ -1737 h 37290"/>
                      <a:gd name="connsiteX6" fmla="*/ -1240 w 21344"/>
                      <a:gd name="connsiteY6" fmla="*/ -1737 h 37290"/>
                      <a:gd name="connsiteX7" fmla="*/ -1240 w 21344"/>
                      <a:gd name="connsiteY7" fmla="*/ 34679 h 37290"/>
                      <a:gd name="connsiteX8" fmla="*/ 4778 w 21344"/>
                      <a:gd name="connsiteY8" fmla="*/ 34679 h 37290"/>
                      <a:gd name="connsiteX9" fmla="*/ 4778 w 21344"/>
                      <a:gd name="connsiteY9" fmla="*/ 29019 h 37290"/>
                      <a:gd name="connsiteX10" fmla="*/ 9693 w 21344"/>
                      <a:gd name="connsiteY10" fmla="*/ 33941 h 37290"/>
                      <a:gd name="connsiteX11" fmla="*/ 17054 w 21344"/>
                      <a:gd name="connsiteY11" fmla="*/ 35553 h 37290"/>
                      <a:gd name="connsiteX12" fmla="*/ 18418 w 21344"/>
                      <a:gd name="connsiteY12" fmla="*/ 35470 h 37290"/>
                      <a:gd name="connsiteX13" fmla="*/ 20074 w 21344"/>
                      <a:gd name="connsiteY13" fmla="*/ 35231 h 37290"/>
                      <a:gd name="connsiteX14" fmla="*/ 20105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05" y="29092"/>
                        </a:moveTo>
                        <a:cubicBezTo>
                          <a:pt x="19431" y="29481"/>
                          <a:pt x="18699" y="29765"/>
                          <a:pt x="17908" y="29945"/>
                        </a:cubicBezTo>
                        <a:cubicBezTo>
                          <a:pt x="17117" y="30133"/>
                          <a:pt x="16245" y="30226"/>
                          <a:pt x="15294" y="30226"/>
                        </a:cubicBezTo>
                        <a:cubicBezTo>
                          <a:pt x="11907" y="30226"/>
                          <a:pt x="9307" y="29127"/>
                          <a:pt x="7496" y="26928"/>
                        </a:cubicBezTo>
                        <a:cubicBezTo>
                          <a:pt x="5684" y="24729"/>
                          <a:pt x="4778" y="21570"/>
                          <a:pt x="4778" y="17449"/>
                        </a:cubicBezTo>
                        <a:lnTo>
                          <a:pt x="4778" y="-1737"/>
                        </a:lnTo>
                        <a:lnTo>
                          <a:pt x="-1240" y="-1737"/>
                        </a:lnTo>
                        <a:lnTo>
                          <a:pt x="-1240" y="34679"/>
                        </a:lnTo>
                        <a:lnTo>
                          <a:pt x="4778" y="34679"/>
                        </a:lnTo>
                        <a:lnTo>
                          <a:pt x="4778" y="29019"/>
                        </a:lnTo>
                        <a:cubicBezTo>
                          <a:pt x="6041" y="31232"/>
                          <a:pt x="7680" y="32872"/>
                          <a:pt x="9693" y="33941"/>
                        </a:cubicBezTo>
                        <a:cubicBezTo>
                          <a:pt x="11713" y="35016"/>
                          <a:pt x="14166" y="35553"/>
                          <a:pt x="17054" y="35553"/>
                        </a:cubicBezTo>
                        <a:cubicBezTo>
                          <a:pt x="17464" y="35553"/>
                          <a:pt x="17918" y="35526"/>
                          <a:pt x="18418" y="35470"/>
                        </a:cubicBezTo>
                        <a:cubicBezTo>
                          <a:pt x="18918" y="35422"/>
                          <a:pt x="19470" y="35342"/>
                          <a:pt x="20074" y="35231"/>
                        </a:cubicBezTo>
                        <a:lnTo>
                          <a:pt x="20105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7" name="자유형 2176">
                    <a:extLst>
                      <a:ext uri="{FF2B5EF4-FFF2-40B4-BE49-F238E27FC236}">
                        <a16:creationId xmlns:a16="http://schemas.microsoft.com/office/drawing/2014/main" id="{B1E8AE44-175B-CFD9-BC71-74351FDD0A84}"/>
                      </a:ext>
                    </a:extLst>
                  </p:cNvPr>
                  <p:cNvSpPr/>
                  <p:nvPr/>
                </p:nvSpPr>
                <p:spPr>
                  <a:xfrm flipV="1">
                    <a:off x="21172986" y="15500380"/>
                    <a:ext cx="6663" cy="66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63" h="6658"/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8" name="자유형 2177">
                    <a:extLst>
                      <a:ext uri="{FF2B5EF4-FFF2-40B4-BE49-F238E27FC236}">
                        <a16:creationId xmlns:a16="http://schemas.microsoft.com/office/drawing/2014/main" id="{B4EA6165-3AB2-39BA-B381-AE04AE702DF0}"/>
                      </a:ext>
                    </a:extLst>
                  </p:cNvPr>
                  <p:cNvSpPr/>
                  <p:nvPr/>
                </p:nvSpPr>
                <p:spPr>
                  <a:xfrm flipV="1">
                    <a:off x="21200705" y="15451832"/>
                    <a:ext cx="31298" cy="48547"/>
                  </a:xfrm>
                  <a:custGeom>
                    <a:avLst/>
                    <a:gdLst>
                      <a:gd name="connsiteX0" fmla="*/ -1757 w 31298"/>
                      <a:gd name="connsiteY0" fmla="*/ 46269 h 48547"/>
                      <a:gd name="connsiteX1" fmla="*/ 28959 w 31298"/>
                      <a:gd name="connsiteY1" fmla="*/ 46269 h 48547"/>
                      <a:gd name="connsiteX2" fmla="*/ 28959 w 31298"/>
                      <a:gd name="connsiteY2" fmla="*/ 40734 h 48547"/>
                      <a:gd name="connsiteX3" fmla="*/ 4813 w 31298"/>
                      <a:gd name="connsiteY3" fmla="*/ 40734 h 48547"/>
                      <a:gd name="connsiteX4" fmla="*/ 4813 w 31298"/>
                      <a:gd name="connsiteY4" fmla="*/ 26365 h 48547"/>
                      <a:gd name="connsiteX5" fmla="*/ 27949 w 31298"/>
                      <a:gd name="connsiteY5" fmla="*/ 26365 h 48547"/>
                      <a:gd name="connsiteX6" fmla="*/ 27949 w 31298"/>
                      <a:gd name="connsiteY6" fmla="*/ 20841 h 48547"/>
                      <a:gd name="connsiteX7" fmla="*/ 4813 w 31298"/>
                      <a:gd name="connsiteY7" fmla="*/ 20841 h 48547"/>
                      <a:gd name="connsiteX8" fmla="*/ 4813 w 31298"/>
                      <a:gd name="connsiteY8" fmla="*/ 3246 h 48547"/>
                      <a:gd name="connsiteX9" fmla="*/ 29542 w 31298"/>
                      <a:gd name="connsiteY9" fmla="*/ 3246 h 48547"/>
                      <a:gd name="connsiteX10" fmla="*/ 29542 w 31298"/>
                      <a:gd name="connsiteY10" fmla="*/ -2279 h 48547"/>
                      <a:gd name="connsiteX11" fmla="*/ -1757 w 31298"/>
                      <a:gd name="connsiteY11" fmla="*/ -2279 h 48547"/>
                      <a:gd name="connsiteX12" fmla="*/ -1757 w 31298"/>
                      <a:gd name="connsiteY12" fmla="*/ 46269 h 485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298" h="48547">
                        <a:moveTo>
                          <a:pt x="-1757" y="46269"/>
                        </a:moveTo>
                        <a:lnTo>
                          <a:pt x="28959" y="46269"/>
                        </a:lnTo>
                        <a:lnTo>
                          <a:pt x="28959" y="40734"/>
                        </a:lnTo>
                        <a:lnTo>
                          <a:pt x="4813" y="40734"/>
                        </a:lnTo>
                        <a:lnTo>
                          <a:pt x="4813" y="26365"/>
                        </a:lnTo>
                        <a:lnTo>
                          <a:pt x="27949" y="26365"/>
                        </a:lnTo>
                        <a:lnTo>
                          <a:pt x="27949" y="20841"/>
                        </a:lnTo>
                        <a:lnTo>
                          <a:pt x="4813" y="20841"/>
                        </a:lnTo>
                        <a:lnTo>
                          <a:pt x="4813" y="3246"/>
                        </a:lnTo>
                        <a:lnTo>
                          <a:pt x="29542" y="3246"/>
                        </a:lnTo>
                        <a:lnTo>
                          <a:pt x="29542" y="-2279"/>
                        </a:lnTo>
                        <a:lnTo>
                          <a:pt x="-1757" y="-2279"/>
                        </a:lnTo>
                        <a:lnTo>
                          <a:pt x="-1757" y="4626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9" name="자유형 2178">
                    <a:extLst>
                      <a:ext uri="{FF2B5EF4-FFF2-40B4-BE49-F238E27FC236}">
                        <a16:creationId xmlns:a16="http://schemas.microsoft.com/office/drawing/2014/main" id="{ECF19FD6-6EDC-87EB-6EF5-3457F7C9438E}"/>
                      </a:ext>
                    </a:extLst>
                  </p:cNvPr>
                  <p:cNvSpPr/>
                  <p:nvPr/>
                </p:nvSpPr>
                <p:spPr>
                  <a:xfrm flipV="1">
                    <a:off x="21242324" y="15463090"/>
                    <a:ext cx="30528" cy="37290"/>
                  </a:xfrm>
                  <a:custGeom>
                    <a:avLst/>
                    <a:gdLst>
                      <a:gd name="connsiteX0" fmla="*/ 28862 w 30528"/>
                      <a:gd name="connsiteY0" fmla="*/ 20248 h 37290"/>
                      <a:gd name="connsiteX1" fmla="*/ 28862 w 30528"/>
                      <a:gd name="connsiteY1" fmla="*/ -1737 h 37290"/>
                      <a:gd name="connsiteX2" fmla="*/ 22875 w 30528"/>
                      <a:gd name="connsiteY2" fmla="*/ -1737 h 37290"/>
                      <a:gd name="connsiteX3" fmla="*/ 22875 w 30528"/>
                      <a:gd name="connsiteY3" fmla="*/ 20051 h 37290"/>
                      <a:gd name="connsiteX4" fmla="*/ 20855 w 30528"/>
                      <a:gd name="connsiteY4" fmla="*/ 27781 h 37290"/>
                      <a:gd name="connsiteX5" fmla="*/ 14805 w 30528"/>
                      <a:gd name="connsiteY5" fmla="*/ 30351 h 37290"/>
                      <a:gd name="connsiteX6" fmla="*/ 7152 w 30528"/>
                      <a:gd name="connsiteY6" fmla="*/ 27261 h 37290"/>
                      <a:gd name="connsiteX7" fmla="*/ 4351 w 30528"/>
                      <a:gd name="connsiteY7" fmla="*/ 18844 h 37290"/>
                      <a:gd name="connsiteX8" fmla="*/ 4351 w 30528"/>
                      <a:gd name="connsiteY8" fmla="*/ -1737 h 37290"/>
                      <a:gd name="connsiteX9" fmla="*/ -1667 w 30528"/>
                      <a:gd name="connsiteY9" fmla="*/ -1737 h 37290"/>
                      <a:gd name="connsiteX10" fmla="*/ -1667 w 30528"/>
                      <a:gd name="connsiteY10" fmla="*/ 34679 h 37290"/>
                      <a:gd name="connsiteX11" fmla="*/ 4351 w 30528"/>
                      <a:gd name="connsiteY11" fmla="*/ 34679 h 37290"/>
                      <a:gd name="connsiteX12" fmla="*/ 4351 w 30528"/>
                      <a:gd name="connsiteY12" fmla="*/ 29019 h 37290"/>
                      <a:gd name="connsiteX13" fmla="*/ 9412 w 30528"/>
                      <a:gd name="connsiteY13" fmla="*/ 33930 h 37290"/>
                      <a:gd name="connsiteX14" fmla="*/ 16138 w 30528"/>
                      <a:gd name="connsiteY14" fmla="*/ 35553 h 37290"/>
                      <a:gd name="connsiteX15" fmla="*/ 25634 w 30528"/>
                      <a:gd name="connsiteY15" fmla="*/ 31673 h 37290"/>
                      <a:gd name="connsiteX16" fmla="*/ 28862 w 30528"/>
                      <a:gd name="connsiteY16" fmla="*/ 20248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528" h="37290">
                        <a:moveTo>
                          <a:pt x="28862" y="20248"/>
                        </a:moveTo>
                        <a:lnTo>
                          <a:pt x="28862" y="-1737"/>
                        </a:lnTo>
                        <a:lnTo>
                          <a:pt x="22875" y="-1737"/>
                        </a:lnTo>
                        <a:lnTo>
                          <a:pt x="22875" y="20051"/>
                        </a:lnTo>
                        <a:cubicBezTo>
                          <a:pt x="22875" y="23498"/>
                          <a:pt x="22201" y="26075"/>
                          <a:pt x="20855" y="27781"/>
                        </a:cubicBezTo>
                        <a:cubicBezTo>
                          <a:pt x="19508" y="29495"/>
                          <a:pt x="17492" y="30351"/>
                          <a:pt x="14805" y="30351"/>
                        </a:cubicBezTo>
                        <a:cubicBezTo>
                          <a:pt x="11570" y="30351"/>
                          <a:pt x="9020" y="29321"/>
                          <a:pt x="7152" y="27261"/>
                        </a:cubicBezTo>
                        <a:cubicBezTo>
                          <a:pt x="5285" y="25208"/>
                          <a:pt x="4351" y="22402"/>
                          <a:pt x="4351" y="18844"/>
                        </a:cubicBezTo>
                        <a:lnTo>
                          <a:pt x="4351" y="-1737"/>
                        </a:lnTo>
                        <a:lnTo>
                          <a:pt x="-1667" y="-1737"/>
                        </a:lnTo>
                        <a:lnTo>
                          <a:pt x="-1667" y="34679"/>
                        </a:lnTo>
                        <a:lnTo>
                          <a:pt x="4351" y="34679"/>
                        </a:lnTo>
                        <a:lnTo>
                          <a:pt x="4351" y="29019"/>
                        </a:lnTo>
                        <a:cubicBezTo>
                          <a:pt x="5788" y="31211"/>
                          <a:pt x="7475" y="32848"/>
                          <a:pt x="9412" y="33930"/>
                        </a:cubicBezTo>
                        <a:cubicBezTo>
                          <a:pt x="11355" y="35012"/>
                          <a:pt x="13597" y="35553"/>
                          <a:pt x="16138" y="35553"/>
                        </a:cubicBezTo>
                        <a:cubicBezTo>
                          <a:pt x="20324" y="35553"/>
                          <a:pt x="23489" y="34260"/>
                          <a:pt x="25634" y="31673"/>
                        </a:cubicBezTo>
                        <a:cubicBezTo>
                          <a:pt x="27786" y="29085"/>
                          <a:pt x="28862" y="25277"/>
                          <a:pt x="28862" y="2024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80" name="자유형 2179">
                    <a:extLst>
                      <a:ext uri="{FF2B5EF4-FFF2-40B4-BE49-F238E27FC236}">
                        <a16:creationId xmlns:a16="http://schemas.microsoft.com/office/drawing/2014/main" id="{9536A98F-30D2-6929-E623-1882E3F8EE8F}"/>
                      </a:ext>
                    </a:extLst>
                  </p:cNvPr>
                  <p:cNvSpPr/>
                  <p:nvPr/>
                </p:nvSpPr>
                <p:spPr>
                  <a:xfrm flipV="1">
                    <a:off x="21282185" y="15463090"/>
                    <a:ext cx="33777" cy="38236"/>
                  </a:xfrm>
                  <a:custGeom>
                    <a:avLst/>
                    <a:gdLst>
                      <a:gd name="connsiteX0" fmla="*/ 32188 w 33777"/>
                      <a:gd name="connsiteY0" fmla="*/ 18962 h 38236"/>
                      <a:gd name="connsiteX1" fmla="*/ 32188 w 33777"/>
                      <a:gd name="connsiteY1" fmla="*/ 16038 h 38236"/>
                      <a:gd name="connsiteX2" fmla="*/ 4659 w 33777"/>
                      <a:gd name="connsiteY2" fmla="*/ 16038 h 38236"/>
                      <a:gd name="connsiteX3" fmla="*/ 8386 w 33777"/>
                      <a:gd name="connsiteY3" fmla="*/ 6622 h 38236"/>
                      <a:gd name="connsiteX4" fmla="*/ 17674 w 33777"/>
                      <a:gd name="connsiteY4" fmla="*/ 3386 h 38236"/>
                      <a:gd name="connsiteX5" fmla="*/ 24359 w 33777"/>
                      <a:gd name="connsiteY5" fmla="*/ 4229 h 38236"/>
                      <a:gd name="connsiteX6" fmla="*/ 30793 w 33777"/>
                      <a:gd name="connsiteY6" fmla="*/ 6768 h 38236"/>
                      <a:gd name="connsiteX7" fmla="*/ 30793 w 33777"/>
                      <a:gd name="connsiteY7" fmla="*/ 1108 h 38236"/>
                      <a:gd name="connsiteX8" fmla="*/ 24182 w 33777"/>
                      <a:gd name="connsiteY8" fmla="*/ -973 h 38236"/>
                      <a:gd name="connsiteX9" fmla="*/ 17320 w 33777"/>
                      <a:gd name="connsiteY9" fmla="*/ -1691 h 38236"/>
                      <a:gd name="connsiteX10" fmla="*/ 3503 w 33777"/>
                      <a:gd name="connsiteY10" fmla="*/ 3376 h 38236"/>
                      <a:gd name="connsiteX11" fmla="*/ -1589 w 33777"/>
                      <a:gd name="connsiteY11" fmla="*/ 17110 h 38236"/>
                      <a:gd name="connsiteX12" fmla="*/ 3243 w 33777"/>
                      <a:gd name="connsiteY12" fmla="*/ 31292 h 38236"/>
                      <a:gd name="connsiteX13" fmla="*/ 16279 w 33777"/>
                      <a:gd name="connsiteY13" fmla="*/ 36546 h 38236"/>
                      <a:gd name="connsiteX14" fmla="*/ 27909 w 33777"/>
                      <a:gd name="connsiteY14" fmla="*/ 31812 h 38236"/>
                      <a:gd name="connsiteX15" fmla="*/ 32188 w 33777"/>
                      <a:gd name="connsiteY15" fmla="*/ 18962 h 38236"/>
                      <a:gd name="connsiteX16" fmla="*/ 26201 w 33777"/>
                      <a:gd name="connsiteY16" fmla="*/ 20720 h 38236"/>
                      <a:gd name="connsiteX17" fmla="*/ 23453 w 33777"/>
                      <a:gd name="connsiteY17" fmla="*/ 28545 h 38236"/>
                      <a:gd name="connsiteX18" fmla="*/ 16341 w 33777"/>
                      <a:gd name="connsiteY18" fmla="*/ 31479 h 38236"/>
                      <a:gd name="connsiteX19" fmla="*/ 8324 w 33777"/>
                      <a:gd name="connsiteY19" fmla="*/ 28649 h 38236"/>
                      <a:gd name="connsiteX20" fmla="*/ 4857 w 33777"/>
                      <a:gd name="connsiteY20" fmla="*/ 20679 h 38236"/>
                      <a:gd name="connsiteX21" fmla="*/ 26201 w 33777"/>
                      <a:gd name="connsiteY21" fmla="*/ 20720 h 382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3777" h="38236">
                        <a:moveTo>
                          <a:pt x="32188" y="18962"/>
                        </a:moveTo>
                        <a:lnTo>
                          <a:pt x="32188" y="16038"/>
                        </a:lnTo>
                        <a:lnTo>
                          <a:pt x="4659" y="16038"/>
                        </a:lnTo>
                        <a:cubicBezTo>
                          <a:pt x="4923" y="11918"/>
                          <a:pt x="6165" y="8779"/>
                          <a:pt x="8386" y="6622"/>
                        </a:cubicBezTo>
                        <a:cubicBezTo>
                          <a:pt x="10608" y="4465"/>
                          <a:pt x="13703" y="3386"/>
                          <a:pt x="17674" y="3386"/>
                        </a:cubicBezTo>
                        <a:cubicBezTo>
                          <a:pt x="19972" y="3386"/>
                          <a:pt x="22200" y="3667"/>
                          <a:pt x="24359" y="4229"/>
                        </a:cubicBezTo>
                        <a:cubicBezTo>
                          <a:pt x="26517" y="4791"/>
                          <a:pt x="28662" y="5637"/>
                          <a:pt x="30793" y="6768"/>
                        </a:cubicBezTo>
                        <a:lnTo>
                          <a:pt x="30793" y="1108"/>
                        </a:lnTo>
                        <a:cubicBezTo>
                          <a:pt x="28641" y="199"/>
                          <a:pt x="26438" y="-495"/>
                          <a:pt x="24182" y="-973"/>
                        </a:cubicBezTo>
                        <a:cubicBezTo>
                          <a:pt x="21926" y="-1452"/>
                          <a:pt x="19638" y="-1691"/>
                          <a:pt x="17320" y="-1691"/>
                        </a:cubicBezTo>
                        <a:cubicBezTo>
                          <a:pt x="11503" y="-1691"/>
                          <a:pt x="6897" y="-2"/>
                          <a:pt x="3503" y="3376"/>
                        </a:cubicBezTo>
                        <a:cubicBezTo>
                          <a:pt x="109" y="6761"/>
                          <a:pt x="-1589" y="11339"/>
                          <a:pt x="-1589" y="17110"/>
                        </a:cubicBezTo>
                        <a:cubicBezTo>
                          <a:pt x="-1589" y="23068"/>
                          <a:pt x="22" y="27796"/>
                          <a:pt x="3243" y="31292"/>
                        </a:cubicBezTo>
                        <a:cubicBezTo>
                          <a:pt x="6463" y="34794"/>
                          <a:pt x="10809" y="36546"/>
                          <a:pt x="16279" y="36546"/>
                        </a:cubicBezTo>
                        <a:cubicBezTo>
                          <a:pt x="21179" y="36546"/>
                          <a:pt x="25056" y="34968"/>
                          <a:pt x="27909" y="31812"/>
                        </a:cubicBezTo>
                        <a:cubicBezTo>
                          <a:pt x="30762" y="28663"/>
                          <a:pt x="32188" y="24379"/>
                          <a:pt x="32188" y="18962"/>
                        </a:cubicBezTo>
                        <a:close/>
                        <a:moveTo>
                          <a:pt x="26201" y="20720"/>
                        </a:moveTo>
                        <a:cubicBezTo>
                          <a:pt x="26160" y="23987"/>
                          <a:pt x="25244" y="26596"/>
                          <a:pt x="23453" y="28545"/>
                        </a:cubicBezTo>
                        <a:cubicBezTo>
                          <a:pt x="21662" y="30501"/>
                          <a:pt x="19291" y="31479"/>
                          <a:pt x="16341" y="31479"/>
                        </a:cubicBezTo>
                        <a:cubicBezTo>
                          <a:pt x="13002" y="31479"/>
                          <a:pt x="10330" y="30535"/>
                          <a:pt x="8324" y="28649"/>
                        </a:cubicBezTo>
                        <a:cubicBezTo>
                          <a:pt x="6318" y="26762"/>
                          <a:pt x="5162" y="24105"/>
                          <a:pt x="4857" y="20679"/>
                        </a:cubicBezTo>
                        <a:lnTo>
                          <a:pt x="26201" y="2072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81" name="자유형 2180">
                    <a:extLst>
                      <a:ext uri="{FF2B5EF4-FFF2-40B4-BE49-F238E27FC236}">
                        <a16:creationId xmlns:a16="http://schemas.microsoft.com/office/drawing/2014/main" id="{B3A192A7-2D34-E975-3DCB-C82D06CE6AF8}"/>
                      </a:ext>
                    </a:extLst>
                  </p:cNvPr>
                  <p:cNvSpPr/>
                  <p:nvPr/>
                </p:nvSpPr>
                <p:spPr>
                  <a:xfrm flipV="1">
                    <a:off x="21325554" y="15463090"/>
                    <a:ext cx="21344" cy="37290"/>
                  </a:xfrm>
                  <a:custGeom>
                    <a:avLst/>
                    <a:gdLst>
                      <a:gd name="connsiteX0" fmla="*/ 20131 w 21344"/>
                      <a:gd name="connsiteY0" fmla="*/ 29092 h 37290"/>
                      <a:gd name="connsiteX1" fmla="*/ 17934 w 21344"/>
                      <a:gd name="connsiteY1" fmla="*/ 29945 h 37290"/>
                      <a:gd name="connsiteX2" fmla="*/ 15321 w 21344"/>
                      <a:gd name="connsiteY2" fmla="*/ 30226 h 37290"/>
                      <a:gd name="connsiteX3" fmla="*/ 7522 w 21344"/>
                      <a:gd name="connsiteY3" fmla="*/ 26928 h 37290"/>
                      <a:gd name="connsiteX4" fmla="*/ 4804 w 21344"/>
                      <a:gd name="connsiteY4" fmla="*/ 17449 h 37290"/>
                      <a:gd name="connsiteX5" fmla="*/ 4804 w 21344"/>
                      <a:gd name="connsiteY5" fmla="*/ -1737 h 37290"/>
                      <a:gd name="connsiteX6" fmla="*/ -1214 w 21344"/>
                      <a:gd name="connsiteY6" fmla="*/ -1737 h 37290"/>
                      <a:gd name="connsiteX7" fmla="*/ -1214 w 21344"/>
                      <a:gd name="connsiteY7" fmla="*/ 34679 h 37290"/>
                      <a:gd name="connsiteX8" fmla="*/ 4804 w 21344"/>
                      <a:gd name="connsiteY8" fmla="*/ 34679 h 37290"/>
                      <a:gd name="connsiteX9" fmla="*/ 4804 w 21344"/>
                      <a:gd name="connsiteY9" fmla="*/ 29019 h 37290"/>
                      <a:gd name="connsiteX10" fmla="*/ 9719 w 21344"/>
                      <a:gd name="connsiteY10" fmla="*/ 33941 h 37290"/>
                      <a:gd name="connsiteX11" fmla="*/ 17080 w 21344"/>
                      <a:gd name="connsiteY11" fmla="*/ 35553 h 37290"/>
                      <a:gd name="connsiteX12" fmla="*/ 18444 w 21344"/>
                      <a:gd name="connsiteY12" fmla="*/ 35470 h 37290"/>
                      <a:gd name="connsiteX13" fmla="*/ 20100 w 21344"/>
                      <a:gd name="connsiteY13" fmla="*/ 35231 h 37290"/>
                      <a:gd name="connsiteX14" fmla="*/ 20131 w 21344"/>
                      <a:gd name="connsiteY14" fmla="*/ 29092 h 3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1344" h="37290">
                        <a:moveTo>
                          <a:pt x="20131" y="29092"/>
                        </a:moveTo>
                        <a:cubicBezTo>
                          <a:pt x="19458" y="29481"/>
                          <a:pt x="18725" y="29765"/>
                          <a:pt x="17934" y="29945"/>
                        </a:cubicBezTo>
                        <a:cubicBezTo>
                          <a:pt x="17143" y="30133"/>
                          <a:pt x="16271" y="30226"/>
                          <a:pt x="15321" y="30226"/>
                        </a:cubicBezTo>
                        <a:cubicBezTo>
                          <a:pt x="11933" y="30226"/>
                          <a:pt x="9334" y="29127"/>
                          <a:pt x="7522" y="26928"/>
                        </a:cubicBezTo>
                        <a:cubicBezTo>
                          <a:pt x="5710" y="24729"/>
                          <a:pt x="4804" y="21570"/>
                          <a:pt x="4804" y="17449"/>
                        </a:cubicBezTo>
                        <a:lnTo>
                          <a:pt x="4804" y="-1737"/>
                        </a:lnTo>
                        <a:lnTo>
                          <a:pt x="-1214" y="-1737"/>
                        </a:lnTo>
                        <a:lnTo>
                          <a:pt x="-1214" y="34679"/>
                        </a:lnTo>
                        <a:lnTo>
                          <a:pt x="4804" y="34679"/>
                        </a:lnTo>
                        <a:lnTo>
                          <a:pt x="4804" y="29019"/>
                        </a:lnTo>
                        <a:cubicBezTo>
                          <a:pt x="6068" y="31232"/>
                          <a:pt x="7706" y="32872"/>
                          <a:pt x="9719" y="33941"/>
                        </a:cubicBezTo>
                        <a:cubicBezTo>
                          <a:pt x="11739" y="35016"/>
                          <a:pt x="14193" y="35553"/>
                          <a:pt x="17080" y="35553"/>
                        </a:cubicBezTo>
                        <a:cubicBezTo>
                          <a:pt x="17490" y="35553"/>
                          <a:pt x="17944" y="35526"/>
                          <a:pt x="18444" y="35470"/>
                        </a:cubicBezTo>
                        <a:cubicBezTo>
                          <a:pt x="18944" y="35422"/>
                          <a:pt x="19496" y="35342"/>
                          <a:pt x="20100" y="35231"/>
                        </a:cubicBezTo>
                        <a:lnTo>
                          <a:pt x="20131" y="290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82" name="자유형 2181">
                    <a:extLst>
                      <a:ext uri="{FF2B5EF4-FFF2-40B4-BE49-F238E27FC236}">
                        <a16:creationId xmlns:a16="http://schemas.microsoft.com/office/drawing/2014/main" id="{0F0CA9FB-812A-3A53-9A99-F018A35AA82E}"/>
                      </a:ext>
                    </a:extLst>
                  </p:cNvPr>
                  <p:cNvSpPr/>
                  <p:nvPr/>
                </p:nvSpPr>
                <p:spPr>
                  <a:xfrm flipV="1">
                    <a:off x="21349409" y="15463090"/>
                    <a:ext cx="32569" cy="51138"/>
                  </a:xfrm>
                  <a:custGeom>
                    <a:avLst/>
                    <a:gdLst>
                      <a:gd name="connsiteX0" fmla="*/ 25062 w 32569"/>
                      <a:gd name="connsiteY0" fmla="*/ 31413 h 51138"/>
                      <a:gd name="connsiteX1" fmla="*/ 22375 w 32569"/>
                      <a:gd name="connsiteY1" fmla="*/ 41485 h 51138"/>
                      <a:gd name="connsiteX2" fmla="*/ 14847 w 32569"/>
                      <a:gd name="connsiteY2" fmla="*/ 45064 h 51138"/>
                      <a:gd name="connsiteX3" fmla="*/ 7351 w 32569"/>
                      <a:gd name="connsiteY3" fmla="*/ 41485 h 51138"/>
                      <a:gd name="connsiteX4" fmla="*/ 4664 w 32569"/>
                      <a:gd name="connsiteY4" fmla="*/ 31413 h 51138"/>
                      <a:gd name="connsiteX5" fmla="*/ 7351 w 32569"/>
                      <a:gd name="connsiteY5" fmla="*/ 21362 h 51138"/>
                      <a:gd name="connsiteX6" fmla="*/ 14847 w 32569"/>
                      <a:gd name="connsiteY6" fmla="*/ 17783 h 51138"/>
                      <a:gd name="connsiteX7" fmla="*/ 22375 w 32569"/>
                      <a:gd name="connsiteY7" fmla="*/ 21362 h 51138"/>
                      <a:gd name="connsiteX8" fmla="*/ 25062 w 32569"/>
                      <a:gd name="connsiteY8" fmla="*/ 31413 h 51138"/>
                      <a:gd name="connsiteX9" fmla="*/ 31049 w 32569"/>
                      <a:gd name="connsiteY9" fmla="*/ 17294 h 51138"/>
                      <a:gd name="connsiteX10" fmla="*/ 26915 w 32569"/>
                      <a:gd name="connsiteY10" fmla="*/ 3466 h 51138"/>
                      <a:gd name="connsiteX11" fmla="*/ 14264 w 32569"/>
                      <a:gd name="connsiteY11" fmla="*/ -1070 h 51138"/>
                      <a:gd name="connsiteX12" fmla="*/ 8309 w 32569"/>
                      <a:gd name="connsiteY12" fmla="*/ -602 h 51138"/>
                      <a:gd name="connsiteX13" fmla="*/ 2873 w 32569"/>
                      <a:gd name="connsiteY13" fmla="*/ 844 h 51138"/>
                      <a:gd name="connsiteX14" fmla="*/ 2873 w 32569"/>
                      <a:gd name="connsiteY14" fmla="*/ 6660 h 51138"/>
                      <a:gd name="connsiteX15" fmla="*/ 8079 w 32569"/>
                      <a:gd name="connsiteY15" fmla="*/ 4559 h 51138"/>
                      <a:gd name="connsiteX16" fmla="*/ 13317 w 32569"/>
                      <a:gd name="connsiteY16" fmla="*/ 3872 h 51138"/>
                      <a:gd name="connsiteX17" fmla="*/ 22136 w 32569"/>
                      <a:gd name="connsiteY17" fmla="*/ 6941 h 51138"/>
                      <a:gd name="connsiteX18" fmla="*/ 25062 w 32569"/>
                      <a:gd name="connsiteY18" fmla="*/ 16222 h 51138"/>
                      <a:gd name="connsiteX19" fmla="*/ 25062 w 32569"/>
                      <a:gd name="connsiteY19" fmla="*/ 19188 h 51138"/>
                      <a:gd name="connsiteX20" fmla="*/ 20314 w 32569"/>
                      <a:gd name="connsiteY20" fmla="*/ 14370 h 51138"/>
                      <a:gd name="connsiteX21" fmla="*/ 13379 w 32569"/>
                      <a:gd name="connsiteY21" fmla="*/ 12778 h 51138"/>
                      <a:gd name="connsiteX22" fmla="*/ 2582 w 32569"/>
                      <a:gd name="connsiteY22" fmla="*/ 17877 h 51138"/>
                      <a:gd name="connsiteX23" fmla="*/ -1521 w 32569"/>
                      <a:gd name="connsiteY23" fmla="*/ 31413 h 51138"/>
                      <a:gd name="connsiteX24" fmla="*/ 2582 w 32569"/>
                      <a:gd name="connsiteY24" fmla="*/ 44960 h 51138"/>
                      <a:gd name="connsiteX25" fmla="*/ 13379 w 32569"/>
                      <a:gd name="connsiteY25" fmla="*/ 50069 h 51138"/>
                      <a:gd name="connsiteX26" fmla="*/ 20314 w 32569"/>
                      <a:gd name="connsiteY26" fmla="*/ 48477 h 51138"/>
                      <a:gd name="connsiteX27" fmla="*/ 25062 w 32569"/>
                      <a:gd name="connsiteY27" fmla="*/ 43670 h 51138"/>
                      <a:gd name="connsiteX28" fmla="*/ 25062 w 32569"/>
                      <a:gd name="connsiteY28" fmla="*/ 49195 h 51138"/>
                      <a:gd name="connsiteX29" fmla="*/ 31049 w 32569"/>
                      <a:gd name="connsiteY29" fmla="*/ 49195 h 51138"/>
                      <a:gd name="connsiteX30" fmla="*/ 31049 w 32569"/>
                      <a:gd name="connsiteY30" fmla="*/ 17294 h 511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32569" h="51138">
                        <a:moveTo>
                          <a:pt x="25062" y="31413"/>
                        </a:moveTo>
                        <a:cubicBezTo>
                          <a:pt x="25062" y="35748"/>
                          <a:pt x="24166" y="39106"/>
                          <a:pt x="22375" y="41485"/>
                        </a:cubicBezTo>
                        <a:cubicBezTo>
                          <a:pt x="20591" y="43871"/>
                          <a:pt x="18082" y="45064"/>
                          <a:pt x="14847" y="45064"/>
                        </a:cubicBezTo>
                        <a:cubicBezTo>
                          <a:pt x="11640" y="45064"/>
                          <a:pt x="9141" y="43871"/>
                          <a:pt x="7351" y="41485"/>
                        </a:cubicBezTo>
                        <a:cubicBezTo>
                          <a:pt x="5560" y="39106"/>
                          <a:pt x="4664" y="35748"/>
                          <a:pt x="4664" y="31413"/>
                        </a:cubicBezTo>
                        <a:cubicBezTo>
                          <a:pt x="4664" y="27099"/>
                          <a:pt x="5560" y="23748"/>
                          <a:pt x="7351" y="21362"/>
                        </a:cubicBezTo>
                        <a:cubicBezTo>
                          <a:pt x="9141" y="18976"/>
                          <a:pt x="11640" y="17783"/>
                          <a:pt x="14847" y="17783"/>
                        </a:cubicBezTo>
                        <a:cubicBezTo>
                          <a:pt x="18082" y="17783"/>
                          <a:pt x="20591" y="18976"/>
                          <a:pt x="22375" y="21362"/>
                        </a:cubicBezTo>
                        <a:cubicBezTo>
                          <a:pt x="24166" y="23748"/>
                          <a:pt x="25062" y="27099"/>
                          <a:pt x="25062" y="31413"/>
                        </a:cubicBezTo>
                        <a:close/>
                        <a:moveTo>
                          <a:pt x="31049" y="17294"/>
                        </a:moveTo>
                        <a:cubicBezTo>
                          <a:pt x="31049" y="11100"/>
                          <a:pt x="29671" y="6491"/>
                          <a:pt x="26915" y="3466"/>
                        </a:cubicBezTo>
                        <a:cubicBezTo>
                          <a:pt x="24166" y="442"/>
                          <a:pt x="19949" y="-1070"/>
                          <a:pt x="14264" y="-1070"/>
                        </a:cubicBezTo>
                        <a:cubicBezTo>
                          <a:pt x="12161" y="-1070"/>
                          <a:pt x="10176" y="-914"/>
                          <a:pt x="8309" y="-602"/>
                        </a:cubicBezTo>
                        <a:cubicBezTo>
                          <a:pt x="6441" y="-290"/>
                          <a:pt x="4630" y="192"/>
                          <a:pt x="2873" y="844"/>
                        </a:cubicBezTo>
                        <a:lnTo>
                          <a:pt x="2873" y="6660"/>
                        </a:lnTo>
                        <a:cubicBezTo>
                          <a:pt x="4630" y="5710"/>
                          <a:pt x="6365" y="5010"/>
                          <a:pt x="8079" y="4559"/>
                        </a:cubicBezTo>
                        <a:cubicBezTo>
                          <a:pt x="9794" y="4101"/>
                          <a:pt x="11540" y="3872"/>
                          <a:pt x="13317" y="3872"/>
                        </a:cubicBezTo>
                        <a:cubicBezTo>
                          <a:pt x="17246" y="3872"/>
                          <a:pt x="20185" y="4895"/>
                          <a:pt x="22136" y="6941"/>
                        </a:cubicBezTo>
                        <a:cubicBezTo>
                          <a:pt x="24086" y="8988"/>
                          <a:pt x="25062" y="12081"/>
                          <a:pt x="25062" y="16222"/>
                        </a:cubicBezTo>
                        <a:lnTo>
                          <a:pt x="25062" y="19188"/>
                        </a:lnTo>
                        <a:cubicBezTo>
                          <a:pt x="23826" y="17037"/>
                          <a:pt x="22243" y="15432"/>
                          <a:pt x="20314" y="14370"/>
                        </a:cubicBezTo>
                        <a:cubicBezTo>
                          <a:pt x="18384" y="13309"/>
                          <a:pt x="16073" y="12778"/>
                          <a:pt x="13379" y="12778"/>
                        </a:cubicBezTo>
                        <a:cubicBezTo>
                          <a:pt x="8916" y="12778"/>
                          <a:pt x="5317" y="14478"/>
                          <a:pt x="2582" y="17877"/>
                        </a:cubicBezTo>
                        <a:cubicBezTo>
                          <a:pt x="-153" y="21282"/>
                          <a:pt x="-1521" y="25795"/>
                          <a:pt x="-1521" y="31413"/>
                        </a:cubicBezTo>
                        <a:cubicBezTo>
                          <a:pt x="-1521" y="37045"/>
                          <a:pt x="-153" y="41561"/>
                          <a:pt x="2582" y="44960"/>
                        </a:cubicBezTo>
                        <a:cubicBezTo>
                          <a:pt x="5317" y="48366"/>
                          <a:pt x="8916" y="50069"/>
                          <a:pt x="13379" y="50069"/>
                        </a:cubicBezTo>
                        <a:cubicBezTo>
                          <a:pt x="16073" y="50069"/>
                          <a:pt x="18384" y="49538"/>
                          <a:pt x="20314" y="48477"/>
                        </a:cubicBezTo>
                        <a:cubicBezTo>
                          <a:pt x="22243" y="47415"/>
                          <a:pt x="23826" y="45813"/>
                          <a:pt x="25062" y="43670"/>
                        </a:cubicBezTo>
                        <a:lnTo>
                          <a:pt x="25062" y="49195"/>
                        </a:lnTo>
                        <a:lnTo>
                          <a:pt x="31049" y="49195"/>
                        </a:lnTo>
                        <a:lnTo>
                          <a:pt x="31049" y="172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83" name="자유형 2182">
                    <a:extLst>
                      <a:ext uri="{FF2B5EF4-FFF2-40B4-BE49-F238E27FC236}">
                        <a16:creationId xmlns:a16="http://schemas.microsoft.com/office/drawing/2014/main" id="{A3C9B8A0-2C62-C858-8870-62913A2879C2}"/>
                      </a:ext>
                    </a:extLst>
                  </p:cNvPr>
                  <p:cNvSpPr/>
                  <p:nvPr/>
                </p:nvSpPr>
                <p:spPr>
                  <a:xfrm flipV="1">
                    <a:off x="21390024" y="15463964"/>
                    <a:ext cx="35463" cy="50264"/>
                  </a:xfrm>
                  <a:custGeom>
                    <a:avLst/>
                    <a:gdLst>
                      <a:gd name="connsiteX0" fmla="*/ 17959 w 35463"/>
                      <a:gd name="connsiteY0" fmla="*/ 9439 h 50264"/>
                      <a:gd name="connsiteX1" fmla="*/ 13013 w 35463"/>
                      <a:gd name="connsiteY1" fmla="*/ 959 h 50264"/>
                      <a:gd name="connsiteX2" fmla="*/ 6578 w 35463"/>
                      <a:gd name="connsiteY2" fmla="*/ -1028 h 50264"/>
                      <a:gd name="connsiteX3" fmla="*/ 1789 w 35463"/>
                      <a:gd name="connsiteY3" fmla="*/ -1028 h 50264"/>
                      <a:gd name="connsiteX4" fmla="*/ 1789 w 35463"/>
                      <a:gd name="connsiteY4" fmla="*/ 3977 h 50264"/>
                      <a:gd name="connsiteX5" fmla="*/ 5308 w 35463"/>
                      <a:gd name="connsiteY5" fmla="*/ 3977 h 50264"/>
                      <a:gd name="connsiteX6" fmla="*/ 9140 w 35463"/>
                      <a:gd name="connsiteY6" fmla="*/ 5152 h 50264"/>
                      <a:gd name="connsiteX7" fmla="*/ 12169 w 35463"/>
                      <a:gd name="connsiteY7" fmla="*/ 10677 h 50264"/>
                      <a:gd name="connsiteX8" fmla="*/ 13242 w 35463"/>
                      <a:gd name="connsiteY8" fmla="*/ 13403 h 50264"/>
                      <a:gd name="connsiteX9" fmla="*/ -1491 w 35463"/>
                      <a:gd name="connsiteY9" fmla="*/ 49237 h 50264"/>
                      <a:gd name="connsiteX10" fmla="*/ 4850 w 35463"/>
                      <a:gd name="connsiteY10" fmla="*/ 49237 h 50264"/>
                      <a:gd name="connsiteX11" fmla="*/ 16241 w 35463"/>
                      <a:gd name="connsiteY11" fmla="*/ 20759 h 50264"/>
                      <a:gd name="connsiteX12" fmla="*/ 27632 w 35463"/>
                      <a:gd name="connsiteY12" fmla="*/ 49237 h 50264"/>
                      <a:gd name="connsiteX13" fmla="*/ 33973 w 35463"/>
                      <a:gd name="connsiteY13" fmla="*/ 49237 h 50264"/>
                      <a:gd name="connsiteX14" fmla="*/ 17959 w 35463"/>
                      <a:gd name="connsiteY14" fmla="*/ 9439 h 50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463" h="50264">
                        <a:moveTo>
                          <a:pt x="17959" y="9439"/>
                        </a:moveTo>
                        <a:cubicBezTo>
                          <a:pt x="16272" y="5104"/>
                          <a:pt x="14623" y="2277"/>
                          <a:pt x="13013" y="959"/>
                        </a:cubicBezTo>
                        <a:cubicBezTo>
                          <a:pt x="11409" y="-366"/>
                          <a:pt x="9265" y="-1028"/>
                          <a:pt x="6578" y="-1028"/>
                        </a:cubicBezTo>
                        <a:lnTo>
                          <a:pt x="1789" y="-1028"/>
                        </a:lnTo>
                        <a:lnTo>
                          <a:pt x="1789" y="3977"/>
                        </a:lnTo>
                        <a:lnTo>
                          <a:pt x="5308" y="3977"/>
                        </a:lnTo>
                        <a:cubicBezTo>
                          <a:pt x="6953" y="3977"/>
                          <a:pt x="8230" y="4368"/>
                          <a:pt x="9140" y="5152"/>
                        </a:cubicBezTo>
                        <a:cubicBezTo>
                          <a:pt x="10056" y="5929"/>
                          <a:pt x="11066" y="7771"/>
                          <a:pt x="12169" y="10677"/>
                        </a:cubicBezTo>
                        <a:lnTo>
                          <a:pt x="13242" y="13403"/>
                        </a:lnTo>
                        <a:lnTo>
                          <a:pt x="-1491" y="49237"/>
                        </a:lnTo>
                        <a:lnTo>
                          <a:pt x="4850" y="49237"/>
                        </a:lnTo>
                        <a:lnTo>
                          <a:pt x="16241" y="20759"/>
                        </a:lnTo>
                        <a:lnTo>
                          <a:pt x="27632" y="49237"/>
                        </a:lnTo>
                        <a:lnTo>
                          <a:pt x="33973" y="49237"/>
                        </a:lnTo>
                        <a:lnTo>
                          <a:pt x="17959" y="943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0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DCF78-271C-56E5-12EC-6DD9966B132E}"/>
                  </a:ext>
                </a:extLst>
              </p:cNvPr>
              <p:cNvSpPr txBox="1"/>
              <p:nvPr/>
            </p:nvSpPr>
            <p:spPr>
              <a:xfrm>
                <a:off x="12122835" y="11304334"/>
                <a:ext cx="4780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7DCF78-271C-56E5-12EC-6DD9966B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2835" y="11304334"/>
                <a:ext cx="478037" cy="461665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203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2539</TotalTime>
  <Words>1180</Words>
  <Application>Microsoft Macintosh PowerPoint</Application>
  <PresentationFormat>사용자 지정</PresentationFormat>
  <Paragraphs>207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0" baseType="lpstr">
      <vt:lpstr>Gulim</vt:lpstr>
      <vt:lpstr>NanumGothic</vt:lpstr>
      <vt:lpstr>맑은 고딕</vt:lpstr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최윤호</dc:creator>
  <cp:lastModifiedBy>최윤호</cp:lastModifiedBy>
  <cp:revision>21</cp:revision>
  <dcterms:created xsi:type="dcterms:W3CDTF">2024-10-11T05:15:40Z</dcterms:created>
  <dcterms:modified xsi:type="dcterms:W3CDTF">2025-05-07T04:31:13Z</dcterms:modified>
</cp:coreProperties>
</file>