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2" r:id="rId2"/>
  </p:sldIdLst>
  <p:sldSz cx="30275213" cy="42803763"/>
  <p:notesSz cx="6858000" cy="9144000"/>
  <p:defaultTextStyle>
    <a:defPPr>
      <a:defRPr lang="ko-KR"/>
    </a:defPPr>
    <a:lvl1pPr marL="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9F8"/>
    <a:srgbClr val="F1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2"/>
    <p:restoredTop sz="94915"/>
  </p:normalViewPr>
  <p:slideViewPr>
    <p:cSldViewPr snapToGrid="0">
      <p:cViewPr>
        <p:scale>
          <a:sx n="69" d="100"/>
          <a:sy n="69" d="100"/>
        </p:scale>
        <p:origin x="-4968" y="-459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9F9BD-5BB7-4744-A88F-72B0D0F3EE6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862F3-EE40-F747-BD29-9D2A7E922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85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65FF9-9562-02C8-0CFA-F18AAB07C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45DCEA-417A-C913-B239-3CCB73FE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4BB612-4510-9C8D-1809-4F9216294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D99CD-9169-48F9-B127-CF5A00FA2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72B5B1-9C67-994A-B2D7-CD5EA4EAAC8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64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3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45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98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96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04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92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6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54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A2073-E7B3-5043-9DED-355B964B2324}" type="datetimeFigureOut">
              <a:rPr kumimoji="1" lang="ko-KR" altLang="en-US" smtClean="0"/>
              <a:t>2024. 10. 17.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70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image" Target="../media/image17.png"/><Relationship Id="rId42" Type="http://schemas.openxmlformats.org/officeDocument/2006/relationships/image" Target="../media/image38.png"/><Relationship Id="rId47" Type="http://schemas.openxmlformats.org/officeDocument/2006/relationships/image" Target="../media/image9.png"/><Relationship Id="rId63" Type="http://schemas.openxmlformats.org/officeDocument/2006/relationships/image" Target="../media/image59.png"/><Relationship Id="rId84" Type="http://schemas.openxmlformats.org/officeDocument/2006/relationships/image" Target="../media/image54.png"/><Relationship Id="rId89" Type="http://schemas.openxmlformats.org/officeDocument/2006/relationships/image" Target="../media/image67.svg"/><Relationship Id="rId11" Type="http://schemas.openxmlformats.org/officeDocument/2006/relationships/image" Target="../media/image7.png"/><Relationship Id="rId32" Type="http://schemas.openxmlformats.org/officeDocument/2006/relationships/image" Target="../media/image28.png"/><Relationship Id="rId37" Type="http://schemas.openxmlformats.org/officeDocument/2006/relationships/image" Target="../media/image33.png"/><Relationship Id="rId53" Type="http://schemas.openxmlformats.org/officeDocument/2006/relationships/image" Target="../media/image49.png"/><Relationship Id="rId74" Type="http://schemas.openxmlformats.org/officeDocument/2006/relationships/image" Target="../media/image70.png"/><Relationship Id="rId79" Type="http://schemas.openxmlformats.org/officeDocument/2006/relationships/image" Target="../media/image14.svg"/><Relationship Id="rId5" Type="http://schemas.openxmlformats.org/officeDocument/2006/relationships/image" Target="../media/image3.svg"/><Relationship Id="rId90" Type="http://schemas.openxmlformats.org/officeDocument/2006/relationships/image" Target="../media/image74.png"/><Relationship Id="rId19" Type="http://schemas.openxmlformats.org/officeDocument/2006/relationships/image" Target="../media/image15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6.png"/><Relationship Id="rId35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image" Target="../media/image10.svg"/><Relationship Id="rId56" Type="http://schemas.openxmlformats.org/officeDocument/2006/relationships/image" Target="../media/image52.png"/><Relationship Id="rId64" Type="http://schemas.openxmlformats.org/officeDocument/2006/relationships/image" Target="../media/image60.png"/><Relationship Id="rId69" Type="http://schemas.openxmlformats.org/officeDocument/2006/relationships/image" Target="../media/image65.png"/><Relationship Id="rId77" Type="http://schemas.openxmlformats.org/officeDocument/2006/relationships/image" Target="../media/image73.png"/><Relationship Id="rId8" Type="http://schemas.openxmlformats.org/officeDocument/2006/relationships/image" Target="../media/image6.png"/><Relationship Id="rId51" Type="http://schemas.openxmlformats.org/officeDocument/2006/relationships/image" Target="../media/image47.png"/><Relationship Id="rId72" Type="http://schemas.openxmlformats.org/officeDocument/2006/relationships/image" Target="../media/image68.png"/><Relationship Id="rId80" Type="http://schemas.openxmlformats.org/officeDocument/2006/relationships/image" Target="../media/image42.png"/><Relationship Id="rId85" Type="http://schemas.openxmlformats.org/officeDocument/2006/relationships/image" Target="../media/image55.svg"/><Relationship Id="rId93" Type="http://schemas.openxmlformats.org/officeDocument/2006/relationships/image" Target="../media/image77.svg"/><Relationship Id="rId3" Type="http://schemas.openxmlformats.org/officeDocument/2006/relationships/image" Target="../media/image1.jpeg"/><Relationship Id="rId25" Type="http://schemas.openxmlformats.org/officeDocument/2006/relationships/image" Target="../media/image21.png"/><Relationship Id="rId33" Type="http://schemas.openxmlformats.org/officeDocument/2006/relationships/image" Target="../media/image29.png"/><Relationship Id="rId38" Type="http://schemas.openxmlformats.org/officeDocument/2006/relationships/image" Target="../media/image34.png"/><Relationship Id="rId46" Type="http://schemas.openxmlformats.org/officeDocument/2006/relationships/image" Target="../media/image8.png"/><Relationship Id="rId59" Type="http://schemas.openxmlformats.org/officeDocument/2006/relationships/image" Target="../media/image55.png"/><Relationship Id="rId67" Type="http://schemas.openxmlformats.org/officeDocument/2006/relationships/image" Target="../media/image63.png"/><Relationship Id="rId20" Type="http://schemas.openxmlformats.org/officeDocument/2006/relationships/image" Target="../media/image16.png"/><Relationship Id="rId41" Type="http://schemas.openxmlformats.org/officeDocument/2006/relationships/image" Target="../media/image37.png"/><Relationship Id="rId54" Type="http://schemas.openxmlformats.org/officeDocument/2006/relationships/image" Target="../media/image50.png"/><Relationship Id="rId62" Type="http://schemas.openxmlformats.org/officeDocument/2006/relationships/image" Target="../media/image58.png"/><Relationship Id="rId70" Type="http://schemas.openxmlformats.org/officeDocument/2006/relationships/image" Target="../media/image11.png"/><Relationship Id="rId75" Type="http://schemas.openxmlformats.org/officeDocument/2006/relationships/image" Target="../media/image71.png"/><Relationship Id="rId83" Type="http://schemas.openxmlformats.org/officeDocument/2006/relationships/image" Target="../media/image45.svg"/><Relationship Id="rId88" Type="http://schemas.openxmlformats.org/officeDocument/2006/relationships/image" Target="../media/image66.png"/><Relationship Id="rId91" Type="http://schemas.openxmlformats.org/officeDocument/2006/relationships/image" Target="../media/image7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2.png"/><Relationship Id="rId49" Type="http://schemas.openxmlformats.org/officeDocument/2006/relationships/image" Target="../media/image45.png"/><Relationship Id="rId57" Type="http://schemas.openxmlformats.org/officeDocument/2006/relationships/image" Target="../media/image53.png"/><Relationship Id="rId10" Type="http://schemas.openxmlformats.org/officeDocument/2006/relationships/hyperlink" Target="https://doi.org/10.1063%2F1.1672702" TargetMode="External"/><Relationship Id="rId31" Type="http://schemas.openxmlformats.org/officeDocument/2006/relationships/image" Target="../media/image27.png"/><Relationship Id="rId44" Type="http://schemas.openxmlformats.org/officeDocument/2006/relationships/image" Target="../media/image40.png"/><Relationship Id="rId52" Type="http://schemas.openxmlformats.org/officeDocument/2006/relationships/image" Target="../media/image48.png"/><Relationship Id="rId60" Type="http://schemas.openxmlformats.org/officeDocument/2006/relationships/image" Target="../media/image56.png"/><Relationship Id="rId65" Type="http://schemas.openxmlformats.org/officeDocument/2006/relationships/image" Target="../media/image61.png"/><Relationship Id="rId73" Type="http://schemas.openxmlformats.org/officeDocument/2006/relationships/image" Target="../media/image69.png"/><Relationship Id="rId78" Type="http://schemas.openxmlformats.org/officeDocument/2006/relationships/image" Target="../media/image13.png"/><Relationship Id="rId81" Type="http://schemas.openxmlformats.org/officeDocument/2006/relationships/image" Target="../media/image43.svg"/><Relationship Id="rId86" Type="http://schemas.openxmlformats.org/officeDocument/2006/relationships/image" Target="../media/image64.png"/><Relationship Id="rId4" Type="http://schemas.openxmlformats.org/officeDocument/2006/relationships/image" Target="../media/image2.png"/><Relationship Id="rId9" Type="http://schemas.openxmlformats.org/officeDocument/2006/relationships/hyperlink" Target="https://en.wikipedia.org/wiki/Doi_(identifier)" TargetMode="External"/><Relationship Id="rId18" Type="http://schemas.openxmlformats.org/officeDocument/2006/relationships/image" Target="../media/image14.png"/><Relationship Id="rId39" Type="http://schemas.openxmlformats.org/officeDocument/2006/relationships/image" Target="../media/image35.png"/><Relationship Id="rId34" Type="http://schemas.openxmlformats.org/officeDocument/2006/relationships/image" Target="../media/image30.png"/><Relationship Id="rId50" Type="http://schemas.openxmlformats.org/officeDocument/2006/relationships/image" Target="../media/image46.png"/><Relationship Id="rId55" Type="http://schemas.openxmlformats.org/officeDocument/2006/relationships/image" Target="../media/image51.png"/><Relationship Id="rId76" Type="http://schemas.openxmlformats.org/officeDocument/2006/relationships/image" Target="../media/image72.png"/><Relationship Id="rId7" Type="http://schemas.openxmlformats.org/officeDocument/2006/relationships/image" Target="../media/image5.png"/><Relationship Id="rId71" Type="http://schemas.openxmlformats.org/officeDocument/2006/relationships/image" Target="../media/image12.svg"/><Relationship Id="rId92" Type="http://schemas.openxmlformats.org/officeDocument/2006/relationships/image" Target="../media/image76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5.png"/><Relationship Id="rId24" Type="http://schemas.openxmlformats.org/officeDocument/2006/relationships/image" Target="../media/image20.png"/><Relationship Id="rId40" Type="http://schemas.openxmlformats.org/officeDocument/2006/relationships/image" Target="../media/image36.png"/><Relationship Id="rId45" Type="http://schemas.openxmlformats.org/officeDocument/2006/relationships/image" Target="../media/image41.png"/><Relationship Id="rId66" Type="http://schemas.openxmlformats.org/officeDocument/2006/relationships/image" Target="../media/image62.png"/><Relationship Id="rId87" Type="http://schemas.openxmlformats.org/officeDocument/2006/relationships/image" Target="../media/image65.svg"/><Relationship Id="rId61" Type="http://schemas.openxmlformats.org/officeDocument/2006/relationships/image" Target="../media/image57.png"/><Relationship Id="rId8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67083-B146-1AAA-0082-767579323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9" name="내용 개체 틀 4">
            <a:extLst>
              <a:ext uri="{FF2B5EF4-FFF2-40B4-BE49-F238E27FC236}">
                <a16:creationId xmlns:a16="http://schemas.microsoft.com/office/drawing/2014/main" id="{2B2D1386-6F02-8D80-87C3-B4D83148EA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8"/>
          <a:stretch/>
        </p:blipFill>
        <p:spPr>
          <a:xfrm>
            <a:off x="160306" y="259304"/>
            <a:ext cx="30275214" cy="42285154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0F73D1F1-008B-D394-FD10-44183E3D9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265" y="37122448"/>
            <a:ext cx="6908800" cy="3352800"/>
          </a:xfrm>
          <a:prstGeom prst="rect">
            <a:avLst/>
          </a:prstGeom>
        </p:spPr>
      </p:pic>
      <p:pic>
        <p:nvPicPr>
          <p:cNvPr id="18" name="그림 17" descr="텍스트, 원, 폰트, 로고이(가) 표시된 사진&#10;&#10;자동 생성된 설명">
            <a:extLst>
              <a:ext uri="{FF2B5EF4-FFF2-40B4-BE49-F238E27FC236}">
                <a16:creationId xmlns:a16="http://schemas.microsoft.com/office/drawing/2014/main" id="{8D03378B-6CEF-FA7E-B985-32B9CB4098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278" y="1226599"/>
            <a:ext cx="3217295" cy="3217295"/>
          </a:xfrm>
          <a:prstGeom prst="rect">
            <a:avLst/>
          </a:prstGeom>
        </p:spPr>
      </p:pic>
      <p:sp>
        <p:nvSpPr>
          <p:cNvPr id="22" name="Rectangle 31">
            <a:extLst>
              <a:ext uri="{FF2B5EF4-FFF2-40B4-BE49-F238E27FC236}">
                <a16:creationId xmlns:a16="http://schemas.microsoft.com/office/drawing/2014/main" id="{404E285E-2AB2-3C8E-FC83-C6AA3DD68147}"/>
              </a:ext>
            </a:extLst>
          </p:cNvPr>
          <p:cNvSpPr/>
          <p:nvPr/>
        </p:nvSpPr>
        <p:spPr>
          <a:xfrm>
            <a:off x="1113362" y="6015735"/>
            <a:ext cx="28114960" cy="1077445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Abstract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50D854F-AD0B-62C7-4CB8-51DAF6DFA66C}"/>
              </a:ext>
            </a:extLst>
          </p:cNvPr>
          <p:cNvSpPr/>
          <p:nvPr/>
        </p:nvSpPr>
        <p:spPr>
          <a:xfrm>
            <a:off x="1113361" y="6015735"/>
            <a:ext cx="652014" cy="1077445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6" name="Text Box 189">
            <a:extLst>
              <a:ext uri="{FF2B5EF4-FFF2-40B4-BE49-F238E27FC236}">
                <a16:creationId xmlns:a16="http://schemas.microsoft.com/office/drawing/2014/main" id="{6F9D97D3-E5D8-6127-2E16-925125B87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847" y="7097994"/>
            <a:ext cx="28165475" cy="2705768"/>
          </a:xfrm>
          <a:prstGeom prst="rect">
            <a:avLst/>
          </a:prstGeom>
          <a:solidFill>
            <a:srgbClr val="F0F9F7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VQE(Variational Quantum 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Eigensolver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는 분자의 바닥 상태의 에너지를 계산하는 양자 컴퓨터 알고리즘으로 신약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배터리 개발 분야 등 신소재 개발분야에 효과적일 것이라 많은 기대를 받는 알고리즘이다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하지만 현재의 양자 컴퓨터는 사용할 수 있는 큐비트의 수가 제한적 이어서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산업에 사용되는 분자에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적용하는 것은 한계가 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본 연구에서는 이를 해결하기 위한 방안으로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FMO/VQE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사용하였다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.FMO( Fragment Molecular Orbital)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방식은 전체 시스템을 작은 조각으로 나누어 처리하는 방식이며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, FMO/VQE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양자 화학의 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방법중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하나인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FMO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방식을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에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적용한 방법이다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[1](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Hochel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Lim et al.)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본 실험에서는 이차 전지의 양극재로 사용되는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LiCoO2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분자의 바닥 상태 에너지를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FMO/VQE</a:t>
            </a:r>
            <a:r>
              <a:rPr kumimoji="0" lang="ko-KR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 사용하여 계산하였다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이를 통해 기존의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알고리즘에서 필요했던 큐비트의 개수를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24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개에서 최대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14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개로 줄일 수 있었다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또한 그럼에도 불구하고 기존의 결과와 비슷한 정확도를 얻을 수 있었다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본 연구결과는 개선된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알고리즘을 이용한다면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배터리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/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신약개발분야에서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VQE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알고리즘을 적용할 수 있음을 보여준다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099A9CE4-6285-1B35-7F0A-1730F2D9D094}"/>
              </a:ext>
            </a:extLst>
          </p:cNvPr>
          <p:cNvSpPr/>
          <p:nvPr/>
        </p:nvSpPr>
        <p:spPr>
          <a:xfrm>
            <a:off x="1113361" y="10246689"/>
            <a:ext cx="13324029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34A3A8-0A92-4909-BB05-D4C0FF8F2211}"/>
              </a:ext>
            </a:extLst>
          </p:cNvPr>
          <p:cNvSpPr/>
          <p:nvPr/>
        </p:nvSpPr>
        <p:spPr>
          <a:xfrm>
            <a:off x="1113361" y="10246689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89">
                <a:extLst>
                  <a:ext uri="{FF2B5EF4-FFF2-40B4-BE49-F238E27FC236}">
                    <a16:creationId xmlns:a16="http://schemas.microsoft.com/office/drawing/2014/main" id="{88B2A8DA-621F-1C68-127E-AE1BE2A7F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594" y="15053853"/>
                <a:ext cx="13324029" cy="5750897"/>
              </a:xfrm>
              <a:prstGeom prst="rect">
                <a:avLst/>
              </a:prstGeom>
              <a:solidFill>
                <a:srgbClr val="F0F9F7"/>
              </a:solidFill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atinLnBrk="1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최근 배터리개발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신약개발 등의 신소재 개발분야는 매우 빠르게 발전해 나가고있다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이러한 산업의 주된 목표는 새로운 분자를 찾아 그 분자의 특성을 파악하는 것이다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그 중 분자의 바닥상태 에너지는 많은 현상들과 연관 있는 중요한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물리량</a:t>
                </a:r>
                <a:r>
                  <a:rPr lang="ko-KR" altLang="en-US" sz="2400" kern="100" dirty="0" err="1"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이고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이는 시스템에 관한 슈뢰딩거 방정식을 풀어서 구할 수 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현재 이러한 계산은 고전컴퓨터에 의존하고있다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하지만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고전컴퓨터는 분명 그 한계가 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분자에 대한 문제를 해결하는 것은 그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계산복잡도가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지수적으로 증가하며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따라서 분자가 더욱 복잡해지면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고전컴퓨터만으로는 문제를 유의미한 시간내에 해결하는 것이 불가능하다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</a:t>
                </a:r>
                <a:r>
                  <a:rPr lang="ko-KR" altLang="en-US" sz="2400" kern="100" dirty="0"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하지만 슈뢰딩거 방정식은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헤밀토니안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ko-KR" altLang="ko-KR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대응되는 행렬의 고유치문제 이고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이러한 문제는 양자컴퓨터를 이용하면 잘 해결할 수 있다고 알려져 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신소재 개발분야의 새로운 지평을 열기위해서는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다양한 분자의 더 빠른 시뮬레이션이 필요하고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이를 위해서는 새로운 패러다임이 필요하다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이번 연구에서는 배터리 분야에 사용되는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리튬코발트산화물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kern="100">
                        <a:effectLst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LiCo</m:t>
                    </m:r>
                    <m:sSub>
                      <m:sSub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에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FMOVQE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알고리즘을 적용해 바닥상태 에너지를 계산하여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신소재 개발분야에서의 양자컴퓨터 적용가능성을 보일 것 이다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endParaRPr lang="ko-KR" altLang="ko-KR" sz="2400" kern="10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 Box 189">
                <a:extLst>
                  <a:ext uri="{FF2B5EF4-FFF2-40B4-BE49-F238E27FC236}">
                    <a16:creationId xmlns:a16="http://schemas.microsoft.com/office/drawing/2014/main" id="{88B2A8DA-621F-1C68-127E-AE1BE2A7F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594" y="15053853"/>
                <a:ext cx="13324029" cy="5750897"/>
              </a:xfrm>
              <a:prstGeom prst="rect">
                <a:avLst/>
              </a:prstGeom>
              <a:blipFill>
                <a:blip r:embed="rId7"/>
                <a:stretch>
                  <a:fillRect l="-95" r="-476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5CB23EAD-AFCF-4961-9F28-FBFD960F6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9912" y="569822"/>
                <a:ext cx="17004102" cy="3217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3940" tIns="434850" rIns="173940" bIns="434850" anchor="ctr" anchorCtr="0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양자컴퓨터를 이용한 </a:t>
                </a:r>
                <a14:m>
                  <m:oMath xmlns:m="http://schemas.openxmlformats.org/officeDocument/2006/math">
                    <m:r>
                      <a:rPr kumimoji="0" lang="en-US" altLang="ko-KR" sz="7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𝐋𝐢𝐂𝐨</m:t>
                    </m:r>
                    <m:sSub>
                      <m:sSubPr>
                        <m:ctrlPr>
                          <a:rPr kumimoji="0" lang="en-US" altLang="ko-KR" sz="7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7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kumimoji="0" lang="en-US" altLang="ko-KR" sz="7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ko-KR" altLang="en-US" sz="76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화합물의</a:t>
                </a:r>
                <a:endParaRPr kumimoji="0" lang="en-US" altLang="ko-KR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marL="0" marR="0" lvl="0" indent="0" algn="ctr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Ground-State Energy </a:t>
                </a: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계산</a:t>
                </a:r>
                <a:endParaRPr kumimoji="0" lang="en-US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5CB23EAD-AFCF-4961-9F28-FBFD960F6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9912" y="569822"/>
                <a:ext cx="17004102" cy="3217295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23">
            <a:extLst>
              <a:ext uri="{FF2B5EF4-FFF2-40B4-BE49-F238E27FC236}">
                <a16:creationId xmlns:a16="http://schemas.microsoft.com/office/drawing/2014/main" id="{9EB4715E-F828-FA43-182E-E9D5E1941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880" y="3143423"/>
            <a:ext cx="22356067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dirty="0" err="1">
                <a:solidFill>
                  <a:prstClr val="white"/>
                </a:solidFill>
                <a:latin typeface="Aptos" panose="02110004020202020204"/>
              </a:rPr>
              <a:t>Yoonho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Choi,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lang="en-US" sz="4600" dirty="0">
                <a:solidFill>
                  <a:prstClr val="white"/>
                </a:solidFill>
                <a:latin typeface="Aptos" panose="02110004020202020204"/>
              </a:rPr>
              <a:t>Doha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Kim,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 err="1">
                <a:solidFill>
                  <a:prstClr val="white"/>
                </a:solidFill>
                <a:latin typeface="Aptos" panose="02110004020202020204"/>
              </a:rPr>
              <a:t>D</a:t>
            </a:r>
            <a:r>
              <a:rPr lang="en-US" sz="4600" dirty="0" err="1">
                <a:solidFill>
                  <a:prstClr val="white"/>
                </a:solidFill>
                <a:latin typeface="Aptos" panose="02110004020202020204"/>
              </a:rPr>
              <a:t>oyeon</a:t>
            </a:r>
            <a:r>
              <a:rPr 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Kim,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You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nghun</a:t>
            </a:r>
            <a:r>
              <a:rPr kumimoji="0" lang="en-US" altLang="ko-KR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kwon</a:t>
            </a: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†</a:t>
            </a:r>
          </a:p>
          <a:p>
            <a:pPr algn="ctr" eaLnBrk="1" latinLnBrk="0" hangingPunct="1">
              <a:defRPr/>
            </a:pP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Department of Applied Physics, 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Hanyang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University, 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Ansan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15588, Republic of Korea</a:t>
            </a: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4F845EE3-2E3A-361D-C3C5-24C6BD5CA4F5}"/>
              </a:ext>
            </a:extLst>
          </p:cNvPr>
          <p:cNvSpPr/>
          <p:nvPr/>
        </p:nvSpPr>
        <p:spPr>
          <a:xfrm>
            <a:off x="1149258" y="21177698"/>
            <a:ext cx="1336860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Method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E25C01-045D-1EA4-D9CA-82DDB95FFC45}"/>
              </a:ext>
            </a:extLst>
          </p:cNvPr>
          <p:cNvSpPr/>
          <p:nvPr/>
        </p:nvSpPr>
        <p:spPr>
          <a:xfrm>
            <a:off x="1149258" y="21177698"/>
            <a:ext cx="302146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Text Box 191">
            <a:extLst>
              <a:ext uri="{FF2B5EF4-FFF2-40B4-BE49-F238E27FC236}">
                <a16:creationId xmlns:a16="http://schemas.microsoft.com/office/drawing/2014/main" id="{CC94D632-B84B-6B90-1128-777AE87B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293" y="32899982"/>
            <a:ext cx="13283636" cy="118227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◼︎ VQE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(Variational Quantum </a:t>
            </a: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Eigensolver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)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15" name="Rectangle 31">
            <a:extLst>
              <a:ext uri="{FF2B5EF4-FFF2-40B4-BE49-F238E27FC236}">
                <a16:creationId xmlns:a16="http://schemas.microsoft.com/office/drawing/2014/main" id="{D599FE21-87F7-857C-8A12-0F0B046B1CDC}"/>
              </a:ext>
            </a:extLst>
          </p:cNvPr>
          <p:cNvSpPr/>
          <p:nvPr/>
        </p:nvSpPr>
        <p:spPr>
          <a:xfrm>
            <a:off x="15639302" y="31251023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Conclusions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13E492-C6E3-E906-8B9E-1F74C683B0F4}"/>
              </a:ext>
            </a:extLst>
          </p:cNvPr>
          <p:cNvSpPr/>
          <p:nvPr/>
        </p:nvSpPr>
        <p:spPr>
          <a:xfrm>
            <a:off x="15632107" y="31251023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8" name="Rectangle 31">
            <a:extLst>
              <a:ext uri="{FF2B5EF4-FFF2-40B4-BE49-F238E27FC236}">
                <a16:creationId xmlns:a16="http://schemas.microsoft.com/office/drawing/2014/main" id="{86343427-5EEB-1AE0-5D3F-D7C0874C5810}"/>
              </a:ext>
            </a:extLst>
          </p:cNvPr>
          <p:cNvSpPr/>
          <p:nvPr/>
        </p:nvSpPr>
        <p:spPr>
          <a:xfrm>
            <a:off x="15639303" y="10258489"/>
            <a:ext cx="1354003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Result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E783672A-57B6-9200-016C-B5C9E6210732}"/>
              </a:ext>
            </a:extLst>
          </p:cNvPr>
          <p:cNvSpPr/>
          <p:nvPr/>
        </p:nvSpPr>
        <p:spPr>
          <a:xfrm>
            <a:off x="15639302" y="10258489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3" name="오른쪽 화살표[R] 222">
            <a:extLst>
              <a:ext uri="{FF2B5EF4-FFF2-40B4-BE49-F238E27FC236}">
                <a16:creationId xmlns:a16="http://schemas.microsoft.com/office/drawing/2014/main" id="{6610C1E7-ED26-B0CE-2354-6056F9584348}"/>
              </a:ext>
            </a:extLst>
          </p:cNvPr>
          <p:cNvSpPr/>
          <p:nvPr/>
        </p:nvSpPr>
        <p:spPr>
          <a:xfrm>
            <a:off x="6734318" y="24452708"/>
            <a:ext cx="1523387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F467E0B-34DF-E797-B13F-D8FE65514163}"/>
              </a:ext>
            </a:extLst>
          </p:cNvPr>
          <p:cNvSpPr txBox="1"/>
          <p:nvPr/>
        </p:nvSpPr>
        <p:spPr>
          <a:xfrm>
            <a:off x="6394433" y="25116379"/>
            <a:ext cx="214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Gas Phase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Model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오른쪽 화살표[R] 224">
            <a:extLst>
              <a:ext uri="{FF2B5EF4-FFF2-40B4-BE49-F238E27FC236}">
                <a16:creationId xmlns:a16="http://schemas.microsoft.com/office/drawing/2014/main" id="{AF1C541E-7A69-0EA9-9DD4-21DE9F8E74EB}"/>
              </a:ext>
            </a:extLst>
          </p:cNvPr>
          <p:cNvSpPr/>
          <p:nvPr/>
        </p:nvSpPr>
        <p:spPr>
          <a:xfrm>
            <a:off x="1740809" y="28593794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8EF7FA0-A3AF-9584-2C64-83C727B86912}"/>
              </a:ext>
            </a:extLst>
          </p:cNvPr>
          <p:cNvSpPr txBox="1"/>
          <p:nvPr/>
        </p:nvSpPr>
        <p:spPr>
          <a:xfrm>
            <a:off x="1293925" y="29263822"/>
            <a:ext cx="21408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FMO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scheme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C72C99F0-1F8A-7069-915B-D9E70A268A0D}"/>
                  </a:ext>
                </a:extLst>
              </p:cNvPr>
              <p:cNvSpPr txBox="1"/>
              <p:nvPr/>
            </p:nvSpPr>
            <p:spPr>
              <a:xfrm>
                <a:off x="15669067" y="38242107"/>
                <a:ext cx="13788433" cy="3752418"/>
              </a:xfrm>
              <a:prstGeom prst="rect">
                <a:avLst/>
              </a:prstGeom>
              <a:solidFill>
                <a:srgbClr val="F1F9F8"/>
              </a:solidFill>
            </p:spPr>
            <p:txBody>
              <a:bodyPr wrap="square" lIns="74984" tIns="74984" rIns="74984" bIns="74984" numCol="1" spcCol="374922" rtlCol="0">
                <a:spAutoFit/>
              </a:bodyPr>
              <a:lstStyle/>
              <a:p>
                <a:pPr defTabSz="457200" latinLnBrk="0"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[1]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Hocheol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Lim, et al., Fragment molecular orbital-based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for quantum chemistry in the age of quantum computing, Scientific Reports 14, 2422 (2024)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[2]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Peruzzo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A., et al., A variational eigenvalue solver on a photonic quantum processor, Nature Communications 5, 4213 (2014). 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[3] Jules Tilly, et al. The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 A review of methods and best practices, Physic Reports 986, 1-128 (2022)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[4] Magnetism and structure of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𝐿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and comparison to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J.T.Hertz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et al., Department of Chemistry, Princeton University, DOI: </a:t>
                </a:r>
                <a:r>
                  <a:rPr kumimoji="0" lang="ko-KR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10.1103/PhysRevB.77.075119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[5]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et al., Fragment molecular orbital method: an approximate computational method for large molecules, Chemical Physics Letters 313, 701-706 (1999)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[6] Dmitri G. Fedorov,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Coupled-cluster theory based upon the fragment molecular-orbital method, The Journal of Chemical Physics 123, 134103 (2005)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[7] Stewart, Robert F. (1 January 1970). "Small Gaussian Expansions of Slater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34" charset="-127"/>
                    <a:cs typeface="Cambria Math" panose="02040503050406030204" pitchFamily="18" charset="0"/>
                  </a:rPr>
                  <a:t>‐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Type Orbitals". </a:t>
                </a:r>
                <a:r>
                  <a:rPr kumimoji="0" lang="en-US" altLang="ko-KR" sz="1800" b="0" i="1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The Journal of Chemical Physics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 </a:t>
                </a:r>
                <a:r>
                  <a:rPr kumimoji="0" lang="en-US" altLang="ko-KR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52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 (1): 431–438. 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9"/>
                  </a:rPr>
                  <a:t>doi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10"/>
                  </a:rPr>
                  <a:t>10.1063/1.1672702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C72C99F0-1F8A-7069-915B-D9E70A268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9067" y="38242107"/>
                <a:ext cx="13788433" cy="3752418"/>
              </a:xfrm>
              <a:prstGeom prst="rect">
                <a:avLst/>
              </a:prstGeom>
              <a:blipFill>
                <a:blip r:embed="rId11"/>
                <a:stretch>
                  <a:fillRect l="-460" r="-1012" b="-10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6" name="표 335">
            <a:extLst>
              <a:ext uri="{FF2B5EF4-FFF2-40B4-BE49-F238E27FC236}">
                <a16:creationId xmlns:a16="http://schemas.microsoft.com/office/drawing/2014/main" id="{29891595-E00D-9414-12DA-9B2D3FFC1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559237"/>
              </p:ext>
            </p:extLst>
          </p:nvPr>
        </p:nvGraphicFramePr>
        <p:xfrm>
          <a:off x="15950937" y="12565288"/>
          <a:ext cx="13228398" cy="544527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276199">
                  <a:extLst>
                    <a:ext uri="{9D8B030D-6E8A-4147-A177-3AD203B41FA5}">
                      <a16:colId xmlns:a16="http://schemas.microsoft.com/office/drawing/2014/main" val="198575042"/>
                    </a:ext>
                  </a:extLst>
                </a:gridCol>
                <a:gridCol w="3465230">
                  <a:extLst>
                    <a:ext uri="{9D8B030D-6E8A-4147-A177-3AD203B41FA5}">
                      <a16:colId xmlns:a16="http://schemas.microsoft.com/office/drawing/2014/main" val="2924611384"/>
                    </a:ext>
                  </a:extLst>
                </a:gridCol>
                <a:gridCol w="3836237">
                  <a:extLst>
                    <a:ext uri="{9D8B030D-6E8A-4147-A177-3AD203B41FA5}">
                      <a16:colId xmlns:a16="http://schemas.microsoft.com/office/drawing/2014/main" val="483784729"/>
                    </a:ext>
                  </a:extLst>
                </a:gridCol>
                <a:gridCol w="3650732">
                  <a:extLst>
                    <a:ext uri="{9D8B030D-6E8A-4147-A177-3AD203B41FA5}">
                      <a16:colId xmlns:a16="http://schemas.microsoft.com/office/drawing/2014/main" val="889982040"/>
                    </a:ext>
                  </a:extLst>
                </a:gridCol>
              </a:tblGrid>
              <a:tr h="672133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COBYLA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SPSA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L-BFGS-B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432428"/>
                  </a:ext>
                </a:extLst>
              </a:tr>
              <a:tr h="2374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UCCSD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33297"/>
                  </a:ext>
                </a:extLst>
              </a:tr>
              <a:tr h="239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err="1"/>
                        <a:t>Two_Local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18783"/>
                  </a:ext>
                </a:extLst>
              </a:tr>
            </a:tbl>
          </a:graphicData>
        </a:graphic>
      </p:graphicFrame>
      <p:sp>
        <p:nvSpPr>
          <p:cNvPr id="3" name="Rectangle 31">
            <a:extLst>
              <a:ext uri="{FF2B5EF4-FFF2-40B4-BE49-F238E27FC236}">
                <a16:creationId xmlns:a16="http://schemas.microsoft.com/office/drawing/2014/main" id="{6E200E5B-83FC-E6F2-8805-2F0264E1276D}"/>
              </a:ext>
            </a:extLst>
          </p:cNvPr>
          <p:cNvSpPr/>
          <p:nvPr/>
        </p:nvSpPr>
        <p:spPr>
          <a:xfrm>
            <a:off x="15671189" y="37318539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Reference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9ACC9F-2989-AEDE-91A2-CBE819AABBF0}"/>
              </a:ext>
            </a:extLst>
          </p:cNvPr>
          <p:cNvSpPr/>
          <p:nvPr/>
        </p:nvSpPr>
        <p:spPr>
          <a:xfrm>
            <a:off x="15645248" y="37313041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574B3536-B22E-ECCD-3FB0-FE2100D6E9D7}"/>
              </a:ext>
            </a:extLst>
          </p:cNvPr>
          <p:cNvSpPr/>
          <p:nvPr/>
        </p:nvSpPr>
        <p:spPr>
          <a:xfrm>
            <a:off x="1785534" y="31696797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0CA443-71E8-1D66-6D86-74D09E90951D}"/>
              </a:ext>
            </a:extLst>
          </p:cNvPr>
          <p:cNvSpPr txBox="1"/>
          <p:nvPr/>
        </p:nvSpPr>
        <p:spPr>
          <a:xfrm>
            <a:off x="3240935" y="31244097"/>
            <a:ext cx="1037573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E</a:t>
            </a:r>
            <a:r>
              <a:rPr kumimoji="0" lang="en-US" altLang="ko-KR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ach monomer</a:t>
            </a:r>
            <a:r>
              <a:rPr lang="en-US" altLang="ko-KR" sz="44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/dimer calculate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with</a:t>
            </a:r>
            <a:r>
              <a:rPr lang="en-US" altLang="ko-KR" sz="4400" b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 </a:t>
            </a:r>
            <a:r>
              <a:rPr lang="en-US" altLang="ko-KR" sz="4800" b="1" u="sng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VQE</a:t>
            </a:r>
            <a:endParaRPr kumimoji="0" lang="ko-KR" altLang="en-US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Text Box 191">
            <a:extLst>
              <a:ext uri="{FF2B5EF4-FFF2-40B4-BE49-F238E27FC236}">
                <a16:creationId xmlns:a16="http://schemas.microsoft.com/office/drawing/2014/main" id="{F27FC937-1E4B-12EB-3E03-89D46344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2553" y="11143636"/>
            <a:ext cx="14062645" cy="115149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1.</a:t>
            </a:r>
            <a:r>
              <a:rPr kumimoji="0" lang="ko-KR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52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Dimer(Monomer) Calculation with VQE</a:t>
            </a:r>
            <a:endParaRPr kumimoji="0" lang="en-US" altLang="ko-KR" sz="5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8" name="Text Box 191">
            <a:extLst>
              <a:ext uri="{FF2B5EF4-FFF2-40B4-BE49-F238E27FC236}">
                <a16:creationId xmlns:a16="http://schemas.microsoft.com/office/drawing/2014/main" id="{37577F03-561A-84E7-1C06-4D24BA9FB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7592" y="23842122"/>
            <a:ext cx="13603696" cy="115149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2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2</a:t>
            </a:r>
            <a:r>
              <a:rPr kumimoji="0" lang="en-US" altLang="ko-KR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.</a:t>
            </a:r>
            <a:r>
              <a:rPr kumimoji="0" lang="ko-KR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52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Calculation Molecular Energy with FMO</a:t>
            </a:r>
            <a:endParaRPr kumimoji="0" lang="en-US" altLang="ko-KR" sz="5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884BA0-7FAE-0857-6F5B-6533352DC615}"/>
                  </a:ext>
                </a:extLst>
              </p:cNvPr>
              <p:cNvSpPr txBox="1"/>
              <p:nvPr/>
            </p:nvSpPr>
            <p:spPr>
              <a:xfrm>
                <a:off x="16311222" y="24993618"/>
                <a:ext cx="11535107" cy="145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𝑚𝑜𝑙𝑒𝑐𝑢𝑙𝑎𝑟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𝐼𝐽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𝑑𝑖𝑚𝑒𝑟</m:t>
                              </m:r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  <m:t>𝐼𝐽</m:t>
                              </m:r>
                            </m:sub>
                          </m:sSub>
                        </m:e>
                      </m:nary>
                      <m:r>
                        <a:rPr lang="en-US" altLang="ko-KR" sz="35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5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𝑚𝑜𝑛𝑜𝑚𝑒𝑟</m:t>
                              </m:r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5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3500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884BA0-7FAE-0857-6F5B-6533352DC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1222" y="24993618"/>
                <a:ext cx="11535107" cy="1454565"/>
              </a:xfrm>
              <a:prstGeom prst="rect">
                <a:avLst/>
              </a:prstGeom>
              <a:blipFill>
                <a:blip r:embed="rId18"/>
                <a:stretch>
                  <a:fillRect t="-130435" b="-17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191">
            <a:extLst>
              <a:ext uri="{FF2B5EF4-FFF2-40B4-BE49-F238E27FC236}">
                <a16:creationId xmlns:a16="http://schemas.microsoft.com/office/drawing/2014/main" id="{63DB365B-F3C8-49FB-D180-229742005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744" y="22195432"/>
            <a:ext cx="12005147" cy="118227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57200" eaLnBrk="1" latinLnBrk="0" hangingPunct="1"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◼︎ </a:t>
            </a:r>
            <a:r>
              <a:rPr lang="en-US" altLang="ko-KR" sz="54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Calculation Pipeline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>
                <a:extLst>
                  <a:ext uri="{FF2B5EF4-FFF2-40B4-BE49-F238E27FC236}">
                    <a16:creationId xmlns:a16="http://schemas.microsoft.com/office/drawing/2014/main" id="{E807B795-DC35-CB66-BC00-EE8031106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733542"/>
                  </p:ext>
                </p:extLst>
              </p:nvPr>
            </p:nvGraphicFramePr>
            <p:xfrm>
              <a:off x="15745066" y="26816083"/>
              <a:ext cx="7271979" cy="3752603"/>
            </p:xfrm>
            <a:graphic>
              <a:graphicData uri="http://schemas.openxmlformats.org/drawingml/2006/table">
                <a:tbl>
                  <a:tblPr>
                    <a:tableStyleId>{3B4B98B0-60AC-42C2-AFA5-B58CD77FA1E5}</a:tableStyleId>
                  </a:tblPr>
                  <a:tblGrid>
                    <a:gridCol w="1702044">
                      <a:extLst>
                        <a:ext uri="{9D8B030D-6E8A-4147-A177-3AD203B41FA5}">
                          <a16:colId xmlns:a16="http://schemas.microsoft.com/office/drawing/2014/main" val="3255693924"/>
                        </a:ext>
                      </a:extLst>
                    </a:gridCol>
                    <a:gridCol w="1885117">
                      <a:extLst>
                        <a:ext uri="{9D8B030D-6E8A-4147-A177-3AD203B41FA5}">
                          <a16:colId xmlns:a16="http://schemas.microsoft.com/office/drawing/2014/main" val="1012297166"/>
                        </a:ext>
                      </a:extLst>
                    </a:gridCol>
                    <a:gridCol w="1982774">
                      <a:extLst>
                        <a:ext uri="{9D8B030D-6E8A-4147-A177-3AD203B41FA5}">
                          <a16:colId xmlns:a16="http://schemas.microsoft.com/office/drawing/2014/main" val="2427919058"/>
                        </a:ext>
                      </a:extLst>
                    </a:gridCol>
                    <a:gridCol w="1702044">
                      <a:extLst>
                        <a:ext uri="{9D8B030D-6E8A-4147-A177-3AD203B41FA5}">
                          <a16:colId xmlns:a16="http://schemas.microsoft.com/office/drawing/2014/main" val="155868622"/>
                        </a:ext>
                      </a:extLst>
                    </a:gridCol>
                  </a:tblGrid>
                  <a:tr h="19935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Oxidation</a:t>
                          </a:r>
                        </a:p>
                        <a:p>
                          <a:pPr algn="ctr" latinLnBrk="1"/>
                          <a:r>
                            <a:rPr lang="en-US" altLang="ko-KR" sz="2400" dirty="0"/>
                            <a:t>number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FMO/VQE 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err="1"/>
                            <a:t>Numpy</a:t>
                          </a:r>
                          <a:r>
                            <a:rPr lang="en-US" altLang="ko-KR" sz="2400" dirty="0"/>
                            <a:t> Minimum</a:t>
                          </a:r>
                        </a:p>
                        <a:p>
                          <a:pPr algn="ctr" latinLnBrk="1"/>
                          <a:r>
                            <a:rPr lang="en-US" altLang="ko-KR" sz="2400" dirty="0" err="1"/>
                            <a:t>Eigensolver</a:t>
                          </a:r>
                          <a:endParaRPr lang="en-US" altLang="ko-KR" sz="240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Accuracy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3019648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-1538.16043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-1538.33411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223276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0.94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-1538.10099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-1538.26750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691204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0.78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-1538.04882</a:t>
                          </a:r>
                          <a:endParaRPr lang="ko-KR" altLang="en-US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-1538.22281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383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>
                <a:extLst>
                  <a:ext uri="{FF2B5EF4-FFF2-40B4-BE49-F238E27FC236}">
                    <a16:creationId xmlns:a16="http://schemas.microsoft.com/office/drawing/2014/main" id="{E807B795-DC35-CB66-BC00-EE80311066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733542"/>
                  </p:ext>
                </p:extLst>
              </p:nvPr>
            </p:nvGraphicFramePr>
            <p:xfrm>
              <a:off x="15745066" y="26816083"/>
              <a:ext cx="7271979" cy="3752603"/>
            </p:xfrm>
            <a:graphic>
              <a:graphicData uri="http://schemas.openxmlformats.org/drawingml/2006/table">
                <a:tbl>
                  <a:tblPr>
                    <a:tableStyleId>{3B4B98B0-60AC-42C2-AFA5-B58CD77FA1E5}</a:tableStyleId>
                  </a:tblPr>
                  <a:tblGrid>
                    <a:gridCol w="1702044">
                      <a:extLst>
                        <a:ext uri="{9D8B030D-6E8A-4147-A177-3AD203B41FA5}">
                          <a16:colId xmlns:a16="http://schemas.microsoft.com/office/drawing/2014/main" val="3255693924"/>
                        </a:ext>
                      </a:extLst>
                    </a:gridCol>
                    <a:gridCol w="1885117">
                      <a:extLst>
                        <a:ext uri="{9D8B030D-6E8A-4147-A177-3AD203B41FA5}">
                          <a16:colId xmlns:a16="http://schemas.microsoft.com/office/drawing/2014/main" val="1012297166"/>
                        </a:ext>
                      </a:extLst>
                    </a:gridCol>
                    <a:gridCol w="1982774">
                      <a:extLst>
                        <a:ext uri="{9D8B030D-6E8A-4147-A177-3AD203B41FA5}">
                          <a16:colId xmlns:a16="http://schemas.microsoft.com/office/drawing/2014/main" val="2427919058"/>
                        </a:ext>
                      </a:extLst>
                    </a:gridCol>
                    <a:gridCol w="1702044">
                      <a:extLst>
                        <a:ext uri="{9D8B030D-6E8A-4147-A177-3AD203B41FA5}">
                          <a16:colId xmlns:a16="http://schemas.microsoft.com/office/drawing/2014/main" val="155868622"/>
                        </a:ext>
                      </a:extLst>
                    </a:gridCol>
                  </a:tblGrid>
                  <a:tr h="19935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Oxidation</a:t>
                          </a:r>
                        </a:p>
                        <a:p>
                          <a:pPr algn="ctr" latinLnBrk="1"/>
                          <a:r>
                            <a:rPr lang="en-US" altLang="ko-KR" sz="2400" dirty="0"/>
                            <a:t>number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90604" t="-637" r="-195973" b="-929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80892" t="-637" r="-85987" b="-929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329104" t="-637" r="-746" b="-929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019648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-1538.16043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-1538.33411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223276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0.94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-1538.10099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-1538.26750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691204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0.78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-1538.04882</a:t>
                          </a:r>
                          <a:endParaRPr lang="ko-KR" altLang="en-US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-1538.22281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383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93">
                <a:extLst>
                  <a:ext uri="{FF2B5EF4-FFF2-40B4-BE49-F238E27FC236}">
                    <a16:creationId xmlns:a16="http://schemas.microsoft.com/office/drawing/2014/main" id="{E0C4BB90-C0B4-FFAD-D400-9BE5747BF9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18669" y="32164766"/>
                <a:ext cx="13809065" cy="4728116"/>
              </a:xfrm>
              <a:prstGeom prst="rect">
                <a:avLst/>
              </a:prstGeom>
              <a:solidFill>
                <a:srgbClr val="F1F9F9"/>
              </a:solidFill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457200" latinLnBrk="0">
                  <a:lnSpc>
                    <a:spcPct val="130000"/>
                  </a:lnSpc>
                  <a:spcAft>
                    <a:spcPts val="800"/>
                  </a:spcAft>
                  <a:defRPr/>
                </a:pP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 본 연구에서 제안하는 양자알고리즘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i="0" dirty="0" smtClean="0">
                            <a:latin typeface="Cambria Math" panose="02040503050406030204" pitchFamily="18" charset="0"/>
                          </a:rPr>
                          <m:t>LiCoO</m:t>
                        </m:r>
                      </m:e>
                      <m:sub>
                        <m: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분자에서 고전적인 시뮬레이터와 비교하여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99.989%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정확도로 분자의 바닥상태 에너지 계산할 수 있음을 확인하였다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 결과는 앞으로의 신약 합성과 신소재 개발에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방식의 적용 가능성을 말해준다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고전적인 컴퓨팅 방식으로는 신약 합성과 신소재 개발에 필요한 복잡한 분자의 경우 계산이 불가능하지만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알고리즘의 경우 개발에 필요한 분자를 계산할 수 있다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그러나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알고리즘은 현재 양자 하드웨어가 </a:t>
                </a:r>
                <a:r>
                  <a:rPr lang="ko-KR" altLang="en-US" sz="2400" dirty="0" err="1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큐비트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수의 제한으로 적용할 수 있는 분자에 한계가 있다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</a:p>
              <a:p>
                <a:pPr>
                  <a:lnSpc>
                    <a:spcPct val="130000"/>
                  </a:lnSpc>
                </a:pP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  본 연구에서 제안하는 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알고리즘은 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방식을 통해 계산에 필요로 하는 </a:t>
                </a:r>
                <a:r>
                  <a:rPr lang="ko-KR" altLang="en-US" sz="24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큐비트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수를 줄여 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로도 계산하기 힘든 분자를 양자컴퓨터로 해결할 수 있도록 한다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 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이러한 결과는 복잡한 분자의 계산이 필요한 신약 합성과 신소재 개발에 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알고리즘이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새로운 패러다임이 될 수 있음을 보여준다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60" name="Text Box 193">
                <a:extLst>
                  <a:ext uri="{FF2B5EF4-FFF2-40B4-BE49-F238E27FC236}">
                    <a16:creationId xmlns:a16="http://schemas.microsoft.com/office/drawing/2014/main" id="{E0C4BB90-C0B4-FFAD-D400-9BE5747BF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18669" y="32164766"/>
                <a:ext cx="13809065" cy="4728116"/>
              </a:xfrm>
              <a:prstGeom prst="rect">
                <a:avLst/>
              </a:prstGeom>
              <a:blipFill>
                <a:blip r:embed="rId20"/>
                <a:stretch>
                  <a:fillRect l="-92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643AABB0-63FD-935A-42BF-878D3ABCEA15}"/>
              </a:ext>
            </a:extLst>
          </p:cNvPr>
          <p:cNvGrpSpPr/>
          <p:nvPr/>
        </p:nvGrpSpPr>
        <p:grpSpPr>
          <a:xfrm>
            <a:off x="1415507" y="34255117"/>
            <a:ext cx="13007525" cy="7452091"/>
            <a:chOff x="1402620" y="22352021"/>
            <a:chExt cx="14069855" cy="8344833"/>
          </a:xfrm>
        </p:grpSpPr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1C83B4B3-1CE0-4DDD-C1AC-CB3547DCBB40}"/>
                </a:ext>
              </a:extLst>
            </p:cNvPr>
            <p:cNvSpPr/>
            <p:nvPr/>
          </p:nvSpPr>
          <p:spPr>
            <a:xfrm>
              <a:off x="1902060" y="24165687"/>
              <a:ext cx="4222372" cy="12411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2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Initial State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Using Hartree-</a:t>
              </a:r>
              <a:r>
                <a:rPr kumimoji="1" lang="en-US" altLang="ko-KR" sz="1800" dirty="0" err="1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Fock</a:t>
              </a:r>
              <a:r>
                <a:rPr kumimoji="1"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 State, which is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 known to be a good initial state. </a:t>
              </a:r>
              <a:endPara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모서리가 둥근 직사각형 54">
                  <a:extLst>
                    <a:ext uri="{FF2B5EF4-FFF2-40B4-BE49-F238E27FC236}">
                      <a16:creationId xmlns:a16="http://schemas.microsoft.com/office/drawing/2014/main" id="{5A537882-B2DD-E7FE-B04F-0AFE4B97C118}"/>
                    </a:ext>
                  </a:extLst>
                </p:cNvPr>
                <p:cNvSpPr/>
                <p:nvPr/>
              </p:nvSpPr>
              <p:spPr>
                <a:xfrm>
                  <a:off x="6636678" y="24187442"/>
                  <a:ext cx="4974739" cy="124029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Trial State preparation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800" b="0" i="0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where</m:t>
                          </m:r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parameter</m:t>
                          </m:r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=(</m:t>
                          </m:r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 </a:t>
                  </a: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모서리가 둥근 직사각형 54">
                  <a:extLst>
                    <a:ext uri="{FF2B5EF4-FFF2-40B4-BE49-F238E27FC236}">
                      <a16:creationId xmlns:a16="http://schemas.microsoft.com/office/drawing/2014/main" id="{5A537882-B2DD-E7FE-B04F-0AFE4B97C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678" y="24187442"/>
                  <a:ext cx="4974739" cy="1240291"/>
                </a:xfrm>
                <a:prstGeom prst="roundRect">
                  <a:avLst/>
                </a:prstGeom>
                <a:blipFill>
                  <a:blip r:embed="rId21"/>
                  <a:stretch>
                    <a:fillRect b="-1111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아래쪽 화살표[D] 56">
              <a:extLst>
                <a:ext uri="{FF2B5EF4-FFF2-40B4-BE49-F238E27FC236}">
                  <a16:creationId xmlns:a16="http://schemas.microsoft.com/office/drawing/2014/main" id="{B3CC63CC-24C5-98F6-944C-F6EEA97F853B}"/>
                </a:ext>
              </a:extLst>
            </p:cNvPr>
            <p:cNvSpPr/>
            <p:nvPr/>
          </p:nvSpPr>
          <p:spPr>
            <a:xfrm>
              <a:off x="8961151" y="23790216"/>
              <a:ext cx="487562" cy="36050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58" name="꺾인 연결선[E] 57">
              <a:extLst>
                <a:ext uri="{FF2B5EF4-FFF2-40B4-BE49-F238E27FC236}">
                  <a16:creationId xmlns:a16="http://schemas.microsoft.com/office/drawing/2014/main" id="{674FEE9C-FDD9-CA11-7832-2DC6E4168EC7}"/>
                </a:ext>
              </a:extLst>
            </p:cNvPr>
            <p:cNvCxnSpPr>
              <a:cxnSpLocks/>
              <a:stCxn id="59" idx="0"/>
              <a:endCxn id="55" idx="3"/>
            </p:cNvCxnSpPr>
            <p:nvPr/>
          </p:nvCxnSpPr>
          <p:spPr>
            <a:xfrm rot="16200000" flipV="1">
              <a:off x="10267494" y="26151511"/>
              <a:ext cx="4550080" cy="1862234"/>
            </a:xfrm>
            <a:prstGeom prst="bentConnector2">
              <a:avLst/>
            </a:prstGeom>
            <a:ln w="41275"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모서리가 둥근 직사각형 58">
                  <a:extLst>
                    <a:ext uri="{FF2B5EF4-FFF2-40B4-BE49-F238E27FC236}">
                      <a16:creationId xmlns:a16="http://schemas.microsoft.com/office/drawing/2014/main" id="{01C21CF1-531F-18C9-9FAE-6D5C20E98D0D}"/>
                    </a:ext>
                  </a:extLst>
                </p:cNvPr>
                <p:cNvSpPr/>
                <p:nvPr/>
              </p:nvSpPr>
              <p:spPr>
                <a:xfrm>
                  <a:off x="11474827" y="29357668"/>
                  <a:ext cx="3997648" cy="133918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kern="10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Calculate Energy</a:t>
                  </a:r>
                  <a:endParaRPr kumimoji="0" lang="ko-KR" altLang="ko-KR" sz="1800" b="0" i="0" u="none" strike="noStrike" kern="1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algn="ctr" defTabSz="457200" latinLnBrk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  <m:r>
                          <a:rPr kumimoji="1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모서리가 둥근 직사각형 58">
                  <a:extLst>
                    <a:ext uri="{FF2B5EF4-FFF2-40B4-BE49-F238E27FC236}">
                      <a16:creationId xmlns:a16="http://schemas.microsoft.com/office/drawing/2014/main" id="{01C21CF1-531F-18C9-9FAE-6D5C20E98D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4827" y="29357668"/>
                  <a:ext cx="3997648" cy="1339186"/>
                </a:xfrm>
                <a:prstGeom prst="roundRect">
                  <a:avLst/>
                </a:prstGeom>
                <a:blipFill>
                  <a:blip r:embed="rId22"/>
                  <a:stretch>
                    <a:fillRect t="-49485" b="-97938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12D9F34-1576-8744-3D10-7EF3370710A4}"/>
                </a:ext>
              </a:extLst>
            </p:cNvPr>
            <p:cNvGrpSpPr/>
            <p:nvPr/>
          </p:nvGrpSpPr>
          <p:grpSpPr>
            <a:xfrm>
              <a:off x="1402620" y="29330162"/>
              <a:ext cx="4357801" cy="1080225"/>
              <a:chOff x="3097630" y="24201813"/>
              <a:chExt cx="3084895" cy="1078546"/>
            </a:xfrm>
          </p:grpSpPr>
          <p:sp>
            <p:nvSpPr>
              <p:cNvPr id="75" name="모서리가 둥근 직사각형 74">
                <a:extLst>
                  <a:ext uri="{FF2B5EF4-FFF2-40B4-BE49-F238E27FC236}">
                    <a16:creationId xmlns:a16="http://schemas.microsoft.com/office/drawing/2014/main" id="{EF211162-388A-636B-57CD-DA2C577BE8BF}"/>
                  </a:ext>
                </a:extLst>
              </p:cNvPr>
              <p:cNvSpPr/>
              <p:nvPr/>
            </p:nvSpPr>
            <p:spPr>
              <a:xfrm>
                <a:off x="3097630" y="24201813"/>
                <a:ext cx="820926" cy="3765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B21E831-B955-8D80-8E50-72AA6602A588}"/>
                  </a:ext>
                </a:extLst>
              </p:cNvPr>
              <p:cNvSpPr txBox="1"/>
              <p:nvPr/>
            </p:nvSpPr>
            <p:spPr>
              <a:xfrm>
                <a:off x="3918556" y="24201813"/>
                <a:ext cx="2233636" cy="43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Classical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9E19AF66-9AFF-D51F-A053-83E90C3DF006}"/>
                  </a:ext>
                </a:extLst>
              </p:cNvPr>
              <p:cNvSpPr/>
              <p:nvPr/>
            </p:nvSpPr>
            <p:spPr>
              <a:xfrm>
                <a:off x="3097630" y="24838257"/>
                <a:ext cx="820926" cy="37657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A4A98-946F-8FC2-24BA-4AD20DCD4453}"/>
                  </a:ext>
                </a:extLst>
              </p:cNvPr>
              <p:cNvSpPr txBox="1"/>
              <p:nvPr/>
            </p:nvSpPr>
            <p:spPr>
              <a:xfrm>
                <a:off x="3918557" y="24846316"/>
                <a:ext cx="2263968" cy="43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Quantum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D7E28724-CF11-75C7-B3FF-9A8C8F5FD3FC}"/>
                    </a:ext>
                  </a:extLst>
                </p:cNvPr>
                <p:cNvSpPr/>
                <p:nvPr/>
              </p:nvSpPr>
              <p:spPr>
                <a:xfrm>
                  <a:off x="1719309" y="22352021"/>
                  <a:ext cx="11871880" cy="133918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System of Molecule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ko-KR" altLang="ko-KR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kumimoji="0" lang="en-US" altLang="ko-KR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ko-KR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ko-KR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D7E28724-CF11-75C7-B3FF-9A8C8F5FD3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309" y="22352021"/>
                  <a:ext cx="11871880" cy="1339186"/>
                </a:xfrm>
                <a:prstGeom prst="roundRect">
                  <a:avLst/>
                </a:prstGeom>
                <a:blipFill>
                  <a:blip r:embed="rId23"/>
                  <a:stretch>
                    <a:fillRect t="-55670" b="-119588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아래쪽 화살표[D] 64">
              <a:extLst>
                <a:ext uri="{FF2B5EF4-FFF2-40B4-BE49-F238E27FC236}">
                  <a16:creationId xmlns:a16="http://schemas.microsoft.com/office/drawing/2014/main" id="{85D9A44E-2BEB-BC47-8125-80D15621CBD6}"/>
                </a:ext>
              </a:extLst>
            </p:cNvPr>
            <p:cNvSpPr/>
            <p:nvPr/>
          </p:nvSpPr>
          <p:spPr>
            <a:xfrm>
              <a:off x="3759455" y="23790545"/>
              <a:ext cx="487562" cy="30932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946F8E0F-B342-9307-57AA-7524F23694A1}"/>
                </a:ext>
              </a:extLst>
            </p:cNvPr>
            <p:cNvGrpSpPr/>
            <p:nvPr/>
          </p:nvGrpSpPr>
          <p:grpSpPr>
            <a:xfrm>
              <a:off x="6514759" y="25427733"/>
              <a:ext cx="2609288" cy="525859"/>
              <a:chOff x="5722280" y="19238327"/>
              <a:chExt cx="1847120" cy="525041"/>
            </a:xfrm>
          </p:grpSpPr>
          <p:cxnSp>
            <p:nvCxnSpPr>
              <p:cNvPr id="73" name="꺾인 연결선[E] 72">
                <a:extLst>
                  <a:ext uri="{FF2B5EF4-FFF2-40B4-BE49-F238E27FC236}">
                    <a16:creationId xmlns:a16="http://schemas.microsoft.com/office/drawing/2014/main" id="{7755BDF4-0162-6584-7B10-076E0ADDC56B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 rot="5400000">
                <a:off x="6519374" y="18441233"/>
                <a:ext cx="252931" cy="1847120"/>
              </a:xfrm>
              <a:prstGeom prst="bentConnector2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12A3893F-AD6B-4F9E-5193-C8F99E764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7698" y="19491258"/>
                <a:ext cx="0" cy="2721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DD54691C-7676-7D85-1B3E-84AD30E3690E}"/>
                </a:ext>
              </a:extLst>
            </p:cNvPr>
            <p:cNvCxnSpPr>
              <a:cxnSpLocks/>
            </p:cNvCxnSpPr>
            <p:nvPr/>
          </p:nvCxnSpPr>
          <p:spPr>
            <a:xfrm>
              <a:off x="4497281" y="25427733"/>
              <a:ext cx="0" cy="5066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B0E655-F27E-6039-63BA-054D770C5A63}"/>
                </a:ext>
              </a:extLst>
            </p:cNvPr>
            <p:cNvSpPr/>
            <p:nvPr/>
          </p:nvSpPr>
          <p:spPr>
            <a:xfrm>
              <a:off x="2787318" y="25562853"/>
              <a:ext cx="8051677" cy="340723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909"/>
              </a:schemeClr>
            </a:solidFill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모서리가 둥근 직사각형 68">
                  <a:extLst>
                    <a:ext uri="{FF2B5EF4-FFF2-40B4-BE49-F238E27FC236}">
                      <a16:creationId xmlns:a16="http://schemas.microsoft.com/office/drawing/2014/main" id="{5814A0B1-E55E-B1FD-C29A-0F3BF3E35A3D}"/>
                    </a:ext>
                  </a:extLst>
                </p:cNvPr>
                <p:cNvSpPr/>
                <p:nvPr/>
              </p:nvSpPr>
              <p:spPr>
                <a:xfrm>
                  <a:off x="7233325" y="29381499"/>
                  <a:ext cx="3653012" cy="130184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  <a:alpha val="50024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Expectation measurement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(for each Pauli String)</a:t>
                  </a:r>
                  <a:endPara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lvl="0" algn="ctr" defTabSz="457200" latinLnBrk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⟨</m:t>
                        </m:r>
                        <m:r>
                          <m:rPr>
                            <m:sty m:val="p"/>
                          </m:rPr>
                          <a:rPr kumimoji="1" lang="en-US" altLang="ko-K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Ψ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20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kumimoji="1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모서리가 둥근 직사각형 68">
                  <a:extLst>
                    <a:ext uri="{FF2B5EF4-FFF2-40B4-BE49-F238E27FC236}">
                      <a16:creationId xmlns:a16="http://schemas.microsoft.com/office/drawing/2014/main" id="{5814A0B1-E55E-B1FD-C29A-0F3BF3E35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325" y="29381499"/>
                  <a:ext cx="3653012" cy="1301846"/>
                </a:xfrm>
                <a:prstGeom prst="round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아래쪽 화살표[D] 69">
              <a:extLst>
                <a:ext uri="{FF2B5EF4-FFF2-40B4-BE49-F238E27FC236}">
                  <a16:creationId xmlns:a16="http://schemas.microsoft.com/office/drawing/2014/main" id="{90D18786-5F99-8168-38D1-35BCBA4AB116}"/>
                </a:ext>
              </a:extLst>
            </p:cNvPr>
            <p:cNvSpPr/>
            <p:nvPr/>
          </p:nvSpPr>
          <p:spPr>
            <a:xfrm>
              <a:off x="8743677" y="29026022"/>
              <a:ext cx="487562" cy="299538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71" name="아래쪽 화살표[D] 70">
              <a:extLst>
                <a:ext uri="{FF2B5EF4-FFF2-40B4-BE49-F238E27FC236}">
                  <a16:creationId xmlns:a16="http://schemas.microsoft.com/office/drawing/2014/main" id="{2B4A1C5A-E43C-71E1-3E17-AD2943BEF514}"/>
                </a:ext>
              </a:extLst>
            </p:cNvPr>
            <p:cNvSpPr/>
            <p:nvPr/>
          </p:nvSpPr>
          <p:spPr>
            <a:xfrm rot="16200000">
              <a:off x="10936801" y="29877492"/>
              <a:ext cx="487562" cy="29953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모서리가 둥근 직사각형 71">
                  <a:extLst>
                    <a:ext uri="{FF2B5EF4-FFF2-40B4-BE49-F238E27FC236}">
                      <a16:creationId xmlns:a16="http://schemas.microsoft.com/office/drawing/2014/main" id="{54639E9C-8B79-BFD2-7B1B-DE8C36AD680A}"/>
                    </a:ext>
                  </a:extLst>
                </p:cNvPr>
                <p:cNvSpPr/>
                <p:nvPr/>
              </p:nvSpPr>
              <p:spPr>
                <a:xfrm>
                  <a:off x="12022812" y="26347835"/>
                  <a:ext cx="2978458" cy="11079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Parameter(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)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optimization with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Calculated Energy</a:t>
                  </a: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모서리가 둥근 직사각형 71">
                  <a:extLst>
                    <a:ext uri="{FF2B5EF4-FFF2-40B4-BE49-F238E27FC236}">
                      <a16:creationId xmlns:a16="http://schemas.microsoft.com/office/drawing/2014/main" id="{54639E9C-8B79-BFD2-7B1B-DE8C36AD6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2812" y="26347835"/>
                  <a:ext cx="2978458" cy="1107905"/>
                </a:xfrm>
                <a:prstGeom prst="roundRect">
                  <a:avLst/>
                </a:prstGeom>
                <a:blipFill>
                  <a:blip r:embed="rId25"/>
                  <a:stretch>
                    <a:fillRect b="-4938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8" name="그룹 1077">
            <a:extLst>
              <a:ext uri="{FF2B5EF4-FFF2-40B4-BE49-F238E27FC236}">
                <a16:creationId xmlns:a16="http://schemas.microsoft.com/office/drawing/2014/main" id="{B90A5A08-F50E-46EE-A9AF-C183C399B7F0}"/>
              </a:ext>
            </a:extLst>
          </p:cNvPr>
          <p:cNvGrpSpPr/>
          <p:nvPr/>
        </p:nvGrpSpPr>
        <p:grpSpPr>
          <a:xfrm>
            <a:off x="3582889" y="26866940"/>
            <a:ext cx="10169000" cy="4168927"/>
            <a:chOff x="3582889" y="26866940"/>
            <a:chExt cx="10169000" cy="4168927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2987226-3AAA-54EA-46DD-A2A436B3F3E4}"/>
                </a:ext>
              </a:extLst>
            </p:cNvPr>
            <p:cNvGrpSpPr/>
            <p:nvPr/>
          </p:nvGrpSpPr>
          <p:grpSpPr>
            <a:xfrm>
              <a:off x="7709143" y="29952456"/>
              <a:ext cx="2430256" cy="656048"/>
              <a:chOff x="1228813" y="3189608"/>
              <a:chExt cx="1584837" cy="385317"/>
            </a:xfrm>
          </p:grpSpPr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417C3AA2-1C3E-9C94-31F4-D97048515496}"/>
                  </a:ext>
                </a:extLst>
              </p:cNvPr>
              <p:cNvSpPr txBox="1"/>
              <p:nvPr/>
            </p:nvSpPr>
            <p:spPr>
              <a:xfrm>
                <a:off x="1622836" y="3404215"/>
                <a:ext cx="397346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22" name="직선 연결선[R] 34">
                <a:extLst>
                  <a:ext uri="{FF2B5EF4-FFF2-40B4-BE49-F238E27FC236}">
                    <a16:creationId xmlns:a16="http://schemas.microsoft.com/office/drawing/2014/main" id="{33159322-8EE2-32A0-1645-A09A26C383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30BB868E-BE72-DC8E-27FD-409D19D40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30BB868E-BE72-DC8E-27FD-409D19D40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직선 연결선[R] 36">
                <a:extLst>
                  <a:ext uri="{FF2B5EF4-FFF2-40B4-BE49-F238E27FC236}">
                    <a16:creationId xmlns:a16="http://schemas.microsoft.com/office/drawing/2014/main" id="{1E8D08E9-CE72-E9C3-4181-4E20F77BE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[R] 37">
                <a:extLst>
                  <a:ext uri="{FF2B5EF4-FFF2-40B4-BE49-F238E27FC236}">
                    <a16:creationId xmlns:a16="http://schemas.microsoft.com/office/drawing/2014/main" id="{B4B5ED59-AEB0-5D80-3170-E8BBE125A8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45D14791-1273-0FD5-61A4-AAB9C442264E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B8743058-C5D7-CEAF-E428-FF80954054DF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B8743058-C5D7-CEAF-E428-FF80954054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8" name="직선 연결선[R] 40">
                <a:extLst>
                  <a:ext uri="{FF2B5EF4-FFF2-40B4-BE49-F238E27FC236}">
                    <a16:creationId xmlns:a16="http://schemas.microsoft.com/office/drawing/2014/main" id="{EA8EAEFC-85B9-93E1-8D7E-752185D8A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98443D74-B62C-18E2-7EC3-81F86E3B8FA6}"/>
                </a:ext>
              </a:extLst>
            </p:cNvPr>
            <p:cNvGrpSpPr/>
            <p:nvPr/>
          </p:nvGrpSpPr>
          <p:grpSpPr>
            <a:xfrm>
              <a:off x="10342521" y="28930841"/>
              <a:ext cx="2430256" cy="659946"/>
              <a:chOff x="1228813" y="3189608"/>
              <a:chExt cx="1584837" cy="387606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1AD1A51F-2980-7554-79C7-C297E9CFABC7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188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14" name="직선 연결선[R] 34">
                <a:extLst>
                  <a:ext uri="{FF2B5EF4-FFF2-40B4-BE49-F238E27FC236}">
                    <a16:creationId xmlns:a16="http://schemas.microsoft.com/office/drawing/2014/main" id="{6FA706DC-7683-62B6-07F7-7734E8235B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AE62048-51D7-F82C-FBE8-8976A8037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1AE62048-51D7-F82C-FBE8-8976A8037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직선 연결선[R] 36">
                <a:extLst>
                  <a:ext uri="{FF2B5EF4-FFF2-40B4-BE49-F238E27FC236}">
                    <a16:creationId xmlns:a16="http://schemas.microsoft.com/office/drawing/2014/main" id="{561A8938-8509-CC99-E3E5-D0CEBF757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[R] 37">
                <a:extLst>
                  <a:ext uri="{FF2B5EF4-FFF2-40B4-BE49-F238E27FC236}">
                    <a16:creationId xmlns:a16="http://schemas.microsoft.com/office/drawing/2014/main" id="{EC2270D9-BE4F-1DAA-EFE4-1CFCB91E1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99A66A95-F9E8-0840-5392-3824771B3650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2D6FCFBD-D2F0-0ECE-FFFB-FF1B0E690052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2D6FCFBD-D2F0-0ECE-FFFB-FF1B0E6900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0" name="직선 연결선[R] 40">
                <a:extLst>
                  <a:ext uri="{FF2B5EF4-FFF2-40B4-BE49-F238E27FC236}">
                    <a16:creationId xmlns:a16="http://schemas.microsoft.com/office/drawing/2014/main" id="{A6E3FB35-3C30-4DEC-8F6C-BAE97BF01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97BEE804-D48C-EFD4-FB33-2A437A9F8F27}"/>
                </a:ext>
              </a:extLst>
            </p:cNvPr>
            <p:cNvGrpSpPr/>
            <p:nvPr/>
          </p:nvGrpSpPr>
          <p:grpSpPr>
            <a:xfrm>
              <a:off x="10405367" y="29944732"/>
              <a:ext cx="2430256" cy="659947"/>
              <a:chOff x="1228813" y="3189608"/>
              <a:chExt cx="1584837" cy="387607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59729C02-25B4-B6C2-44AB-A9404C64C058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94767" cy="17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06" name="직선 연결선[R] 34">
                <a:extLst>
                  <a:ext uri="{FF2B5EF4-FFF2-40B4-BE49-F238E27FC236}">
                    <a16:creationId xmlns:a16="http://schemas.microsoft.com/office/drawing/2014/main" id="{0FACF51C-EBC5-FA32-2350-75D27076B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5396316D-EC3E-818E-3AFC-1CF2A6420FDE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5396316D-EC3E-818E-3AFC-1CF2A6420F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직선 연결선[R] 36">
                <a:extLst>
                  <a:ext uri="{FF2B5EF4-FFF2-40B4-BE49-F238E27FC236}">
                    <a16:creationId xmlns:a16="http://schemas.microsoft.com/office/drawing/2014/main" id="{3A03299D-B26E-65E9-5A67-999D49227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[R] 37">
                <a:extLst>
                  <a:ext uri="{FF2B5EF4-FFF2-40B4-BE49-F238E27FC236}">
                    <a16:creationId xmlns:a16="http://schemas.microsoft.com/office/drawing/2014/main" id="{5A48F257-BCCA-1DEE-97F4-E67B51911A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1545B7E0-58B5-71F7-76CF-F3EBCD825445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A172FAA5-BB94-AA0D-AA22-C23970F9EFA3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A172FAA5-BB94-AA0D-AA22-C23970F9E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2" name="직선 연결선[R] 40">
                <a:extLst>
                  <a:ext uri="{FF2B5EF4-FFF2-40B4-BE49-F238E27FC236}">
                    <a16:creationId xmlns:a16="http://schemas.microsoft.com/office/drawing/2014/main" id="{7920135D-AEB0-6347-71A8-C9A09B02C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2613B068-F1F4-EEAC-8B16-7142C2FD049A}"/>
                </a:ext>
              </a:extLst>
            </p:cNvPr>
            <p:cNvGrpSpPr/>
            <p:nvPr/>
          </p:nvGrpSpPr>
          <p:grpSpPr>
            <a:xfrm>
              <a:off x="7689322" y="28965845"/>
              <a:ext cx="2430256" cy="659946"/>
              <a:chOff x="1228813" y="3189608"/>
              <a:chExt cx="1584837" cy="38760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49EAAA96-8DAD-8AAE-B87C-9523A4F2EACE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8085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8" name="직선 연결선[R] 34">
                <a:extLst>
                  <a:ext uri="{FF2B5EF4-FFF2-40B4-BE49-F238E27FC236}">
                    <a16:creationId xmlns:a16="http://schemas.microsoft.com/office/drawing/2014/main" id="{A1EEE4C1-6D05-E1B3-29A5-40EE5BF76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F493331-544C-2859-8323-A3843FBB3A1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5F493331-544C-2859-8323-A3843FBB3A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0" name="직선 연결선[R] 36">
                <a:extLst>
                  <a:ext uri="{FF2B5EF4-FFF2-40B4-BE49-F238E27FC236}">
                    <a16:creationId xmlns:a16="http://schemas.microsoft.com/office/drawing/2014/main" id="{E6459C40-90DA-84F5-5D50-3D5EE1458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[R] 37">
                <a:extLst>
                  <a:ext uri="{FF2B5EF4-FFF2-40B4-BE49-F238E27FC236}">
                    <a16:creationId xmlns:a16="http://schemas.microsoft.com/office/drawing/2014/main" id="{A2E2E852-F48A-070C-BFE7-9A22AAE071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1FFF3B42-D58E-664C-33AC-8CAF40D5B77C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BE60AF97-B57F-D6E9-934B-8BA86676A15B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BE60AF97-B57F-D6E9-934B-8BA86676A1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4" name="직선 연결선[R] 40">
                <a:extLst>
                  <a:ext uri="{FF2B5EF4-FFF2-40B4-BE49-F238E27FC236}">
                    <a16:creationId xmlns:a16="http://schemas.microsoft.com/office/drawing/2014/main" id="{19830562-394F-60EA-B063-7D8E9DFFA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960F131C-5037-F390-DF13-2B8CC1A3A396}"/>
                </a:ext>
              </a:extLst>
            </p:cNvPr>
            <p:cNvGrpSpPr/>
            <p:nvPr/>
          </p:nvGrpSpPr>
          <p:grpSpPr>
            <a:xfrm>
              <a:off x="5328630" y="29016693"/>
              <a:ext cx="2439588" cy="659946"/>
              <a:chOff x="1222728" y="3189608"/>
              <a:chExt cx="1590922" cy="387606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D66B2601-7042-7D34-5FD1-EC2CE83DC747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42246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0" name="직선 연결선[R] 34">
                <a:extLst>
                  <a:ext uri="{FF2B5EF4-FFF2-40B4-BE49-F238E27FC236}">
                    <a16:creationId xmlns:a16="http://schemas.microsoft.com/office/drawing/2014/main" id="{54C10123-0B60-A495-E119-8BC2218EC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C5E1C97A-B970-2325-B9A4-ED92D1554076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C5E1C97A-B970-2325-B9A4-ED92D15540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2" name="직선 연결선[R] 36">
                <a:extLst>
                  <a:ext uri="{FF2B5EF4-FFF2-40B4-BE49-F238E27FC236}">
                    <a16:creationId xmlns:a16="http://schemas.microsoft.com/office/drawing/2014/main" id="{B58699D3-3F5B-2812-1885-CB8ACEA05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[R] 37">
                <a:extLst>
                  <a:ext uri="{FF2B5EF4-FFF2-40B4-BE49-F238E27FC236}">
                    <a16:creationId xmlns:a16="http://schemas.microsoft.com/office/drawing/2014/main" id="{D230471B-0B73-F80A-20B5-CDB916DD6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5DA0D2AB-5793-DF87-7800-736A46F6716A}"/>
                  </a:ext>
                </a:extLst>
              </p:cNvPr>
              <p:cNvSpPr txBox="1"/>
              <p:nvPr/>
            </p:nvSpPr>
            <p:spPr>
              <a:xfrm>
                <a:off x="1222728" y="322036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9A67EDEF-2A64-6321-32A1-3D18E9C05D32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9A67EDEF-2A64-6321-32A1-3D18E9C05D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6" name="직선 연결선[R] 40">
                <a:extLst>
                  <a:ext uri="{FF2B5EF4-FFF2-40B4-BE49-F238E27FC236}">
                    <a16:creationId xmlns:a16="http://schemas.microsoft.com/office/drawing/2014/main" id="{1172578F-D2F8-4C82-D52D-A627DD9A7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D796445A-E42B-0B3E-862E-9CA2F60331CB}"/>
                </a:ext>
              </a:extLst>
            </p:cNvPr>
            <p:cNvGrpSpPr/>
            <p:nvPr/>
          </p:nvGrpSpPr>
          <p:grpSpPr>
            <a:xfrm>
              <a:off x="5269166" y="29947728"/>
              <a:ext cx="2430256" cy="659946"/>
              <a:chOff x="1228813" y="3189608"/>
              <a:chExt cx="1584837" cy="387606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305982C4-72D6-27D3-3E4D-4617CD037E68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59522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82" name="직선 연결선[R] 34">
                <a:extLst>
                  <a:ext uri="{FF2B5EF4-FFF2-40B4-BE49-F238E27FC236}">
                    <a16:creationId xmlns:a16="http://schemas.microsoft.com/office/drawing/2014/main" id="{25968502-109C-CD5C-E6AE-A0AB904BC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F4BE2493-D4C6-9680-2F5C-5F595E11956E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F4BE2493-D4C6-9680-2F5C-5F595E1195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4" name="직선 연결선[R] 36">
                <a:extLst>
                  <a:ext uri="{FF2B5EF4-FFF2-40B4-BE49-F238E27FC236}">
                    <a16:creationId xmlns:a16="http://schemas.microsoft.com/office/drawing/2014/main" id="{52714EF3-0E17-780D-CB43-A2A6A744CC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[R] 37">
                <a:extLst>
                  <a:ext uri="{FF2B5EF4-FFF2-40B4-BE49-F238E27FC236}">
                    <a16:creationId xmlns:a16="http://schemas.microsoft.com/office/drawing/2014/main" id="{EA321D82-78FE-E35E-E998-2C02B00E87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E3021B7A-7546-0A4E-110E-92303801D536}"/>
                  </a:ext>
                </a:extLst>
              </p:cNvPr>
              <p:cNvSpPr txBox="1"/>
              <p:nvPr/>
            </p:nvSpPr>
            <p:spPr>
              <a:xfrm>
                <a:off x="1228813" y="3209403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D57DD63D-A089-845C-9031-40C0EE6D4747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D57DD63D-A089-845C-9031-40C0EE6D47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직선 연결선[R] 40">
                <a:extLst>
                  <a:ext uri="{FF2B5EF4-FFF2-40B4-BE49-F238E27FC236}">
                    <a16:creationId xmlns:a16="http://schemas.microsoft.com/office/drawing/2014/main" id="{C1B10C3C-5500-FD3D-A71A-75C7D48D21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BB5FE905-E3E0-E94D-C174-40C8CCA918B6}"/>
                </a:ext>
              </a:extLst>
            </p:cNvPr>
            <p:cNvCxnSpPr>
              <a:cxnSpLocks/>
            </p:cNvCxnSpPr>
            <p:nvPr/>
          </p:nvCxnSpPr>
          <p:spPr>
            <a:xfrm>
              <a:off x="7620594" y="28760191"/>
              <a:ext cx="12023" cy="2123909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47B7FB49-D01C-4EB2-FC2C-70D4192092C6}"/>
                </a:ext>
              </a:extLst>
            </p:cNvPr>
            <p:cNvCxnSpPr>
              <a:cxnSpLocks/>
            </p:cNvCxnSpPr>
            <p:nvPr/>
          </p:nvCxnSpPr>
          <p:spPr>
            <a:xfrm>
              <a:off x="5198868" y="29772116"/>
              <a:ext cx="7688530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F15AC65E-A002-453D-1880-825344C7FE4A}"/>
                </a:ext>
              </a:extLst>
            </p:cNvPr>
            <p:cNvGrpSpPr/>
            <p:nvPr/>
          </p:nvGrpSpPr>
          <p:grpSpPr>
            <a:xfrm>
              <a:off x="3875173" y="27270007"/>
              <a:ext cx="9825861" cy="1218113"/>
              <a:chOff x="10425503" y="13778248"/>
              <a:chExt cx="14583335" cy="1744854"/>
            </a:xfrm>
          </p:grpSpPr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60AA16AE-9622-A669-C321-A1AB0342CD6B}"/>
                  </a:ext>
                </a:extLst>
              </p:cNvPr>
              <p:cNvGrpSpPr/>
              <p:nvPr/>
            </p:nvGrpSpPr>
            <p:grpSpPr>
              <a:xfrm>
                <a:off x="13939596" y="14245227"/>
                <a:ext cx="3619356" cy="1013935"/>
                <a:chOff x="1223355" y="3189608"/>
                <a:chExt cx="1590295" cy="415739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38D50191-6F6E-27F5-7F35-583C4EC6916E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515373" cy="198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74" name="직선 연결선[R] 34">
                  <a:extLst>
                    <a:ext uri="{FF2B5EF4-FFF2-40B4-BE49-F238E27FC236}">
                      <a16:creationId xmlns:a16="http://schemas.microsoft.com/office/drawing/2014/main" id="{1F117E1C-94F8-A983-26FF-7A9B6E30D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0AA1FBC0-31C6-3B81-CEB8-01D29B7089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0AA1FBC0-31C6-3B81-CEB8-01D29B7089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6" name="직선 연결선[R] 36">
                  <a:extLst>
                    <a:ext uri="{FF2B5EF4-FFF2-40B4-BE49-F238E27FC236}">
                      <a16:creationId xmlns:a16="http://schemas.microsoft.com/office/drawing/2014/main" id="{7C30950F-98E2-8B0F-8F8B-5B1C2422C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[R] 37">
                  <a:extLst>
                    <a:ext uri="{FF2B5EF4-FFF2-40B4-BE49-F238E27FC236}">
                      <a16:creationId xmlns:a16="http://schemas.microsoft.com/office/drawing/2014/main" id="{122EC468-C186-E702-E994-7AB3AB74D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B971A9CE-D48C-47B4-6528-9D8EE16ECF91}"/>
                    </a:ext>
                  </a:extLst>
                </p:cNvPr>
                <p:cNvSpPr txBox="1"/>
                <p:nvPr/>
              </p:nvSpPr>
              <p:spPr>
                <a:xfrm>
                  <a:off x="1223355" y="3210367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D5B76B09-6DE8-3599-A4F8-AA7DF06625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D5B76B09-6DE8-3599-A4F8-AA7DF06625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0" name="직선 연결선[R] 40">
                  <a:extLst>
                    <a:ext uri="{FF2B5EF4-FFF2-40B4-BE49-F238E27FC236}">
                      <a16:creationId xmlns:a16="http://schemas.microsoft.com/office/drawing/2014/main" id="{87F94249-F153-05B1-B68E-06D2054F7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3" name="직선 연결선[R] 242">
                <a:extLst>
                  <a:ext uri="{FF2B5EF4-FFF2-40B4-BE49-F238E27FC236}">
                    <a16:creationId xmlns:a16="http://schemas.microsoft.com/office/drawing/2014/main" id="{77A2B970-003C-39FA-6610-5A6F44A2A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06755" y="13925039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[R] 243">
                <a:extLst>
                  <a:ext uri="{FF2B5EF4-FFF2-40B4-BE49-F238E27FC236}">
                    <a16:creationId xmlns:a16="http://schemas.microsoft.com/office/drawing/2014/main" id="{77BCEA36-05E3-3853-D7F6-4BF1870243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3780" y="13886447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DDD01054-D78B-523D-8583-DF7C54C65C47}"/>
                  </a:ext>
                </a:extLst>
              </p:cNvPr>
              <p:cNvGrpSpPr/>
              <p:nvPr/>
            </p:nvGrpSpPr>
            <p:grpSpPr>
              <a:xfrm>
                <a:off x="10425503" y="14195292"/>
                <a:ext cx="3619356" cy="945322"/>
                <a:chOff x="1223355" y="3189608"/>
                <a:chExt cx="1590295" cy="387606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4BB1D1C5-8C6F-7B24-519D-9E9DFED1D421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630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66" name="직선 연결선[R] 34">
                  <a:extLst>
                    <a:ext uri="{FF2B5EF4-FFF2-40B4-BE49-F238E27FC236}">
                      <a16:creationId xmlns:a16="http://schemas.microsoft.com/office/drawing/2014/main" id="{A88EE73A-BD7A-CA97-0CE0-36D2E864C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030270E1-DF6B-A1B3-42C4-32AC261DF9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030270E1-DF6B-A1B3-42C4-32AC261DF9E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b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8" name="직선 연결선[R] 36">
                  <a:extLst>
                    <a:ext uri="{FF2B5EF4-FFF2-40B4-BE49-F238E27FC236}">
                      <a16:creationId xmlns:a16="http://schemas.microsoft.com/office/drawing/2014/main" id="{E64B0746-EB17-FA9E-29DC-2BC718864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[R] 37">
                  <a:extLst>
                    <a:ext uri="{FF2B5EF4-FFF2-40B4-BE49-F238E27FC236}">
                      <a16:creationId xmlns:a16="http://schemas.microsoft.com/office/drawing/2014/main" id="{0F90CBAD-28E1-99AF-51AD-652468C6F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0EE505A6-E615-043B-03BA-9A4544956E17}"/>
                    </a:ext>
                  </a:extLst>
                </p:cNvPr>
                <p:cNvSpPr txBox="1"/>
                <p:nvPr/>
              </p:nvSpPr>
              <p:spPr>
                <a:xfrm>
                  <a:off x="1223355" y="3209611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C81A07B5-F086-96C5-2C8A-17B170DF57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C81A07B5-F086-96C5-2C8A-17B170DF57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2" name="직선 연결선[R] 40">
                  <a:extLst>
                    <a:ext uri="{FF2B5EF4-FFF2-40B4-BE49-F238E27FC236}">
                      <a16:creationId xmlns:a16="http://schemas.microsoft.com/office/drawing/2014/main" id="{56B3552A-85D2-4C69-8F50-902CD31C7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50B1DE82-DABE-F83D-C4D6-7820F600E507}"/>
                  </a:ext>
                </a:extLst>
              </p:cNvPr>
              <p:cNvGrpSpPr/>
              <p:nvPr/>
            </p:nvGrpSpPr>
            <p:grpSpPr>
              <a:xfrm>
                <a:off x="17736025" y="14195292"/>
                <a:ext cx="3634633" cy="945322"/>
                <a:chOff x="1216643" y="3189608"/>
                <a:chExt cx="1597007" cy="387606"/>
              </a:xfrm>
            </p:grpSpPr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3043A18D-9462-8F6C-E78F-EDBAC6C9EE47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836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8" name="직선 연결선[R] 34">
                  <a:extLst>
                    <a:ext uri="{FF2B5EF4-FFF2-40B4-BE49-F238E27FC236}">
                      <a16:creationId xmlns:a16="http://schemas.microsoft.com/office/drawing/2014/main" id="{695E43D3-B734-A8ED-061F-0A8995CD1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DE67B48A-477B-6D03-A154-02F700DB2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DE67B48A-477B-6D03-A154-02F700DB28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b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0" name="직선 연결선[R] 36">
                  <a:extLst>
                    <a:ext uri="{FF2B5EF4-FFF2-40B4-BE49-F238E27FC236}">
                      <a16:creationId xmlns:a16="http://schemas.microsoft.com/office/drawing/2014/main" id="{8601B903-D511-B358-D287-71CA5A474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[R] 37">
                  <a:extLst>
                    <a:ext uri="{FF2B5EF4-FFF2-40B4-BE49-F238E27FC236}">
                      <a16:creationId xmlns:a16="http://schemas.microsoft.com/office/drawing/2014/main" id="{951DD09E-E0E7-DAE1-5A07-230A365DA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0430A9A3-D0F1-C96A-AAFC-1D872854A491}"/>
                    </a:ext>
                  </a:extLst>
                </p:cNvPr>
                <p:cNvSpPr txBox="1"/>
                <p:nvPr/>
              </p:nvSpPr>
              <p:spPr>
                <a:xfrm>
                  <a:off x="1216643" y="3209403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20A627B5-B564-6F29-B231-A4FD7712C0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20A627B5-B564-6F29-B231-A4FD7712C04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4" name="직선 연결선[R] 40">
                  <a:extLst>
                    <a:ext uri="{FF2B5EF4-FFF2-40B4-BE49-F238E27FC236}">
                      <a16:creationId xmlns:a16="http://schemas.microsoft.com/office/drawing/2014/main" id="{12BCCCAE-0746-C80B-45BF-83F6849B8C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DE4756A5-2D51-582A-F6A2-3F77DBA44212}"/>
                  </a:ext>
                </a:extLst>
              </p:cNvPr>
              <p:cNvGrpSpPr/>
              <p:nvPr/>
            </p:nvGrpSpPr>
            <p:grpSpPr>
              <a:xfrm>
                <a:off x="21388054" y="14160918"/>
                <a:ext cx="3620784" cy="945322"/>
                <a:chOff x="1222728" y="3189608"/>
                <a:chExt cx="1590922" cy="387606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DB95610E-F1F6-2EC6-338A-39CD937B37B1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338834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0" name="직선 연결선[R] 34">
                  <a:extLst>
                    <a:ext uri="{FF2B5EF4-FFF2-40B4-BE49-F238E27FC236}">
                      <a16:creationId xmlns:a16="http://schemas.microsoft.com/office/drawing/2014/main" id="{F8166C63-FE69-24C2-0B6A-183AC12049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9FF310D4-3265-7327-858F-8A6108BFBD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9FF310D4-3265-7327-858F-8A6108BFBD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b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2" name="직선 연결선[R] 36">
                  <a:extLst>
                    <a:ext uri="{FF2B5EF4-FFF2-40B4-BE49-F238E27FC236}">
                      <a16:creationId xmlns:a16="http://schemas.microsoft.com/office/drawing/2014/main" id="{C9DB35DC-835D-E7B7-1A11-557A56832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[R] 37">
                  <a:extLst>
                    <a:ext uri="{FF2B5EF4-FFF2-40B4-BE49-F238E27FC236}">
                      <a16:creationId xmlns:a16="http://schemas.microsoft.com/office/drawing/2014/main" id="{9B8D474B-54A6-7354-E892-B81968F50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93A06F39-F4A6-CFDD-AD34-9F8E7504533F}"/>
                    </a:ext>
                  </a:extLst>
                </p:cNvPr>
                <p:cNvSpPr txBox="1"/>
                <p:nvPr/>
              </p:nvSpPr>
              <p:spPr>
                <a:xfrm>
                  <a:off x="1222728" y="3209403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F025C51C-2E7F-6D81-EB09-10E31CD709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F025C51C-2E7F-6D81-EB09-10E31CD709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b="-315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6" name="직선 연결선[R] 40">
                  <a:extLst>
                    <a:ext uri="{FF2B5EF4-FFF2-40B4-BE49-F238E27FC236}">
                      <a16:creationId xmlns:a16="http://schemas.microsoft.com/office/drawing/2014/main" id="{A024C703-8A7D-714B-49CB-F8E34A36B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" name="직선 연결선[R] 247">
                <a:extLst>
                  <a:ext uri="{FF2B5EF4-FFF2-40B4-BE49-F238E27FC236}">
                    <a16:creationId xmlns:a16="http://schemas.microsoft.com/office/drawing/2014/main" id="{6EE0FF2B-6967-BDCF-7DDD-4616EABF5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5305" y="13778248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48BE8561-C11E-C6DA-EC51-C747A677CAC6}"/>
                </a:ext>
              </a:extLst>
            </p:cNvPr>
            <p:cNvSpPr/>
            <p:nvPr/>
          </p:nvSpPr>
          <p:spPr>
            <a:xfrm>
              <a:off x="3582889" y="26866940"/>
              <a:ext cx="10169000" cy="4168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A16E46FC-BCD1-DD0D-0DA0-CDEE1B51368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4782" y="28774186"/>
              <a:ext cx="12023" cy="2123909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AA985AB4-7D10-5EB5-13EE-2CDB043D93C1}"/>
                </a:ext>
              </a:extLst>
            </p:cNvPr>
            <p:cNvCxnSpPr>
              <a:cxnSpLocks/>
            </p:cNvCxnSpPr>
            <p:nvPr/>
          </p:nvCxnSpPr>
          <p:spPr>
            <a:xfrm>
              <a:off x="3582889" y="28564761"/>
              <a:ext cx="1016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11A7016E-F4D8-089C-A769-0A0C39975DF9}"/>
                </a:ext>
              </a:extLst>
            </p:cNvPr>
            <p:cNvSpPr txBox="1"/>
            <p:nvPr/>
          </p:nvSpPr>
          <p:spPr>
            <a:xfrm>
              <a:off x="3650654" y="26928086"/>
              <a:ext cx="1895315" cy="44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[monomer]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27B1216-BF69-1CAE-5DC5-A89F539429CA}"/>
                </a:ext>
              </a:extLst>
            </p:cNvPr>
            <p:cNvSpPr txBox="1"/>
            <p:nvPr/>
          </p:nvSpPr>
          <p:spPr>
            <a:xfrm>
              <a:off x="3690883" y="28628596"/>
              <a:ext cx="1326172" cy="44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[dimer]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22B6ACE-1E83-65F3-FD45-0843E95EA809}"/>
                </a:ext>
              </a:extLst>
            </p:cNvPr>
            <p:cNvSpPr/>
            <p:nvPr/>
          </p:nvSpPr>
          <p:spPr>
            <a:xfrm>
              <a:off x="3766298" y="27487689"/>
              <a:ext cx="524771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D4D80458-F029-4A92-A391-8424424F079B}"/>
                </a:ext>
              </a:extLst>
            </p:cNvPr>
            <p:cNvSpPr/>
            <p:nvPr/>
          </p:nvSpPr>
          <p:spPr>
            <a:xfrm>
              <a:off x="6870104" y="27846803"/>
              <a:ext cx="524771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915ECB51-6FBF-9319-1C40-231C44B11D95}"/>
                </a:ext>
              </a:extLst>
            </p:cNvPr>
            <p:cNvSpPr/>
            <p:nvPr/>
          </p:nvSpPr>
          <p:spPr>
            <a:xfrm>
              <a:off x="9959180" y="27433816"/>
              <a:ext cx="524771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1D9CBBAA-B8DC-8D31-5702-C200644AFC7A}"/>
                </a:ext>
              </a:extLst>
            </p:cNvPr>
            <p:cNvSpPr/>
            <p:nvPr/>
          </p:nvSpPr>
          <p:spPr>
            <a:xfrm>
              <a:off x="13071640" y="27784371"/>
              <a:ext cx="524771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202E3159-EEB9-5508-C15C-9228BCA40B37}"/>
                </a:ext>
              </a:extLst>
            </p:cNvPr>
            <p:cNvSpPr/>
            <p:nvPr/>
          </p:nvSpPr>
          <p:spPr>
            <a:xfrm rot="1268568">
              <a:off x="5214007" y="29119230"/>
              <a:ext cx="1295075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8CA617A-003D-8EF8-1E64-DEB035A23FF0}"/>
                </a:ext>
              </a:extLst>
            </p:cNvPr>
            <p:cNvSpPr/>
            <p:nvPr/>
          </p:nvSpPr>
          <p:spPr>
            <a:xfrm>
              <a:off x="7665660" y="28842814"/>
              <a:ext cx="1699601" cy="545170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07477AF-C941-E049-8A2C-A750E09672F3}"/>
                </a:ext>
              </a:extLst>
            </p:cNvPr>
            <p:cNvSpPr/>
            <p:nvPr/>
          </p:nvSpPr>
          <p:spPr>
            <a:xfrm rot="528877">
              <a:off x="10218870" y="29014478"/>
              <a:ext cx="2515460" cy="545170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DE6FE90-43D0-DD6D-5BA0-6AB9040D2F2A}"/>
                </a:ext>
              </a:extLst>
            </p:cNvPr>
            <p:cNvSpPr/>
            <p:nvPr/>
          </p:nvSpPr>
          <p:spPr>
            <a:xfrm rot="20046196">
              <a:off x="5724792" y="30021383"/>
              <a:ext cx="1295075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663684A-3F3B-7FC5-3C42-37AE1A06680E}"/>
                </a:ext>
              </a:extLst>
            </p:cNvPr>
            <p:cNvSpPr/>
            <p:nvPr/>
          </p:nvSpPr>
          <p:spPr>
            <a:xfrm>
              <a:off x="8244636" y="30230918"/>
              <a:ext cx="1699601" cy="545170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EC5D142-1A2A-3560-107D-D717B70F6CDD}"/>
                </a:ext>
              </a:extLst>
            </p:cNvPr>
            <p:cNvSpPr/>
            <p:nvPr/>
          </p:nvSpPr>
          <p:spPr>
            <a:xfrm rot="1268568">
              <a:off x="11493563" y="30004067"/>
              <a:ext cx="1295075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26" name="그림 125" descr="스크린샷, 패턴, 다채로움, 라인이(가) 표시된 사진&#10;&#10;자동 생성된 설명">
            <a:extLst>
              <a:ext uri="{FF2B5EF4-FFF2-40B4-BE49-F238E27FC236}">
                <a16:creationId xmlns:a16="http://schemas.microsoft.com/office/drawing/2014/main" id="{C1217A50-D7A2-0613-1D20-6F5D6E85AF7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814927" y="23261164"/>
            <a:ext cx="4122193" cy="3242792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5E56A08B-0404-CD48-FB7B-785865F835E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23160692" y="26283862"/>
            <a:ext cx="6855804" cy="4570536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6FEBDF-2D12-5339-D3B2-85BBC0111423}"/>
              </a:ext>
            </a:extLst>
          </p:cNvPr>
          <p:cNvGrpSpPr/>
          <p:nvPr/>
        </p:nvGrpSpPr>
        <p:grpSpPr>
          <a:xfrm>
            <a:off x="2345438" y="11742090"/>
            <a:ext cx="4529652" cy="2674439"/>
            <a:chOff x="6100263" y="2435224"/>
            <a:chExt cx="4529652" cy="26744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C1D8315-E515-1F42-D639-81AB857B5D1B}"/>
                </a:ext>
              </a:extLst>
            </p:cNvPr>
            <p:cNvGrpSpPr/>
            <p:nvPr/>
          </p:nvGrpSpPr>
          <p:grpSpPr>
            <a:xfrm>
              <a:off x="6399365" y="2931293"/>
              <a:ext cx="2048405" cy="634506"/>
              <a:chOff x="1311680" y="3066763"/>
              <a:chExt cx="2048405" cy="634506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0263514-F220-A165-1071-B431B8ECF549}"/>
                  </a:ext>
                </a:extLst>
              </p:cNvPr>
              <p:cNvSpPr txBox="1"/>
              <p:nvPr/>
            </p:nvSpPr>
            <p:spPr>
              <a:xfrm>
                <a:off x="1597748" y="3362715"/>
                <a:ext cx="461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Co</a:t>
                </a:r>
                <a:endParaRPr kumimoji="1" lang="ko-KR" altLang="en-US" sz="1600" b="1" dirty="0"/>
              </a:p>
            </p:txBody>
          </p:sp>
          <p:cxnSp>
            <p:nvCxnSpPr>
              <p:cNvPr id="84" name="직선 연결선[R] 83">
                <a:extLst>
                  <a:ext uri="{FF2B5EF4-FFF2-40B4-BE49-F238E27FC236}">
                    <a16:creationId xmlns:a16="http://schemas.microsoft.com/office/drawing/2014/main" id="{01EC2444-7A2A-7DB5-A80A-EA2CA0942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492" y="3310227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9119E84-ADD7-9E81-45FB-C07DEE797BAA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D9119E84-ADD7-9E81-45FB-C07DEE797B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r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직선 연결선[R] 85">
                <a:extLst>
                  <a:ext uri="{FF2B5EF4-FFF2-40B4-BE49-F238E27FC236}">
                    <a16:creationId xmlns:a16="http://schemas.microsoft.com/office/drawing/2014/main" id="{516861BE-FA16-EF89-698F-BEBD49030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123" y="333617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[R] 93">
                <a:extLst>
                  <a:ext uri="{FF2B5EF4-FFF2-40B4-BE49-F238E27FC236}">
                    <a16:creationId xmlns:a16="http://schemas.microsoft.com/office/drawing/2014/main" id="{2135BF4F-8B92-AB45-C716-78540A53A9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1550" y="3356220"/>
                <a:ext cx="125280" cy="92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5A95CA85-3B7F-4BEC-A7C5-ABC3E38F3C7E}"/>
                  </a:ext>
                </a:extLst>
              </p:cNvPr>
              <p:cNvSpPr txBox="1"/>
              <p:nvPr/>
            </p:nvSpPr>
            <p:spPr>
              <a:xfrm>
                <a:off x="1311680" y="3066763"/>
                <a:ext cx="342218" cy="2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O</a:t>
                </a:r>
                <a:endParaRPr kumimoji="1" lang="ko-KR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CF6AB282-9A34-D8A4-75C0-0A5365EA46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230" y="3339544"/>
                    <a:ext cx="4618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CF6AB282-9A34-D8A4-75C0-0A5365EA46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230" y="3339544"/>
                    <a:ext cx="461855" cy="33855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직선 연결선[R] 96">
                <a:extLst>
                  <a:ext uri="{FF2B5EF4-FFF2-40B4-BE49-F238E27FC236}">
                    <a16:creationId xmlns:a16="http://schemas.microsoft.com/office/drawing/2014/main" id="{8ACBEE4C-03C7-105E-E222-A1F26DA62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165" y="332528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F5633D64-5627-9D28-C08C-334E8786B172}"/>
                </a:ext>
              </a:extLst>
            </p:cNvPr>
            <p:cNvCxnSpPr>
              <a:cxnSpLocks/>
            </p:cNvCxnSpPr>
            <p:nvPr/>
          </p:nvCxnSpPr>
          <p:spPr>
            <a:xfrm>
              <a:off x="8490054" y="2968554"/>
              <a:ext cx="0" cy="21341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58305E7-31C4-ACA9-5D83-6E036CC8A5C5}"/>
                </a:ext>
              </a:extLst>
            </p:cNvPr>
            <p:cNvSpPr/>
            <p:nvPr/>
          </p:nvSpPr>
          <p:spPr>
            <a:xfrm>
              <a:off x="6100263" y="2930645"/>
              <a:ext cx="299102" cy="21480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0" name="꺾인 연결선[E] 19">
              <a:extLst>
                <a:ext uri="{FF2B5EF4-FFF2-40B4-BE49-F238E27FC236}">
                  <a16:creationId xmlns:a16="http://schemas.microsoft.com/office/drawing/2014/main" id="{EE7B9C74-687C-B06B-C661-849ACC02737F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rot="5400000" flipH="1" flipV="1">
              <a:off x="8117380" y="567659"/>
              <a:ext cx="495421" cy="4230552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29083E0-E666-6159-0F8E-A609A336A4FA}"/>
                </a:ext>
              </a:extLst>
            </p:cNvPr>
            <p:cNvSpPr/>
            <p:nvPr/>
          </p:nvSpPr>
          <p:spPr>
            <a:xfrm>
              <a:off x="10330813" y="2961590"/>
              <a:ext cx="299102" cy="214807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F901961A-729C-9D25-FE53-09859B98381B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10480364" y="2435224"/>
              <a:ext cx="0" cy="5263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EFB85A7-3A0E-AF30-790C-B0F37261E596}"/>
                </a:ext>
              </a:extLst>
            </p:cNvPr>
            <p:cNvGrpSpPr/>
            <p:nvPr/>
          </p:nvGrpSpPr>
          <p:grpSpPr>
            <a:xfrm>
              <a:off x="6480015" y="3580860"/>
              <a:ext cx="1420098" cy="634506"/>
              <a:chOff x="1311680" y="3066763"/>
              <a:chExt cx="1420098" cy="634506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2FA2097-D95A-938D-DD7D-265348584F02}"/>
                  </a:ext>
                </a:extLst>
              </p:cNvPr>
              <p:cNvSpPr txBox="1"/>
              <p:nvPr/>
            </p:nvSpPr>
            <p:spPr>
              <a:xfrm>
                <a:off x="1597748" y="3362715"/>
                <a:ext cx="461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Co</a:t>
                </a:r>
                <a:endParaRPr kumimoji="1" lang="ko-KR" altLang="en-US" sz="1600" b="1" dirty="0"/>
              </a:p>
            </p:txBody>
          </p: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E2178998-7E0A-4B82-DF5D-9105A4652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492" y="3310227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FF8BCCC-9EAB-0F7F-0E08-5178B5C8CA0F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3FF8BCCC-9EAB-0F7F-0E08-5178B5C8CA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37098FB1-D42B-CCD3-8C73-D4F63B190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123" y="333617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[R] 78">
                <a:extLst>
                  <a:ext uri="{FF2B5EF4-FFF2-40B4-BE49-F238E27FC236}">
                    <a16:creationId xmlns:a16="http://schemas.microsoft.com/office/drawing/2014/main" id="{EEA4D4A7-A5CC-764A-5799-FCF7995EC8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1550" y="3356220"/>
                <a:ext cx="125280" cy="92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917FAE4-3E59-5D08-997A-02E7A04AF151}"/>
                  </a:ext>
                </a:extLst>
              </p:cNvPr>
              <p:cNvSpPr txBox="1"/>
              <p:nvPr/>
            </p:nvSpPr>
            <p:spPr>
              <a:xfrm>
                <a:off x="1311680" y="3066763"/>
                <a:ext cx="342218" cy="2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O</a:t>
                </a:r>
                <a:endParaRPr kumimoji="1" lang="ko-KR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2FC132B-3AB9-BF63-688D-356CA1B00A87}"/>
                      </a:ext>
                    </a:extLst>
                  </p:cNvPr>
                  <p:cNvSpPr txBox="1"/>
                  <p:nvPr/>
                </p:nvSpPr>
                <p:spPr>
                  <a:xfrm>
                    <a:off x="2269923" y="3362715"/>
                    <a:ext cx="4618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2FC132B-3AB9-BF63-688D-356CA1B00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9923" y="3362715"/>
                    <a:ext cx="461855" cy="33855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직선 연결선[R] 81">
                <a:extLst>
                  <a:ext uri="{FF2B5EF4-FFF2-40B4-BE49-F238E27FC236}">
                    <a16:creationId xmlns:a16="http://schemas.microsoft.com/office/drawing/2014/main" id="{5B6F61E2-E13A-AE29-FED9-10B855912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165" y="332528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991E00-F962-BF6B-8EF2-379E4573F854}"/>
                </a:ext>
              </a:extLst>
            </p:cNvPr>
            <p:cNvSpPr txBox="1"/>
            <p:nvPr/>
          </p:nvSpPr>
          <p:spPr>
            <a:xfrm>
              <a:off x="6655758" y="4542898"/>
              <a:ext cx="461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Co</a:t>
              </a:r>
              <a:endParaRPr kumimoji="1" lang="ko-KR" altLang="en-US" sz="1600" b="1" dirty="0"/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FB4F467F-8A29-C347-BD74-7FBACA4DAADE}"/>
                </a:ext>
              </a:extLst>
            </p:cNvPr>
            <p:cNvCxnSpPr>
              <a:cxnSpLocks/>
            </p:cNvCxnSpPr>
            <p:nvPr/>
          </p:nvCxnSpPr>
          <p:spPr>
            <a:xfrm>
              <a:off x="6619502" y="4490410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F315D66-DB25-46E6-040C-71DAF1C7176D}"/>
                    </a:ext>
                  </a:extLst>
                </p:cNvPr>
                <p:cNvSpPr txBox="1"/>
                <p:nvPr/>
              </p:nvSpPr>
              <p:spPr>
                <a:xfrm>
                  <a:off x="6998326" y="4257362"/>
                  <a:ext cx="3422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p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F315D66-DB25-46E6-040C-71DAF1C71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26" y="4257362"/>
                  <a:ext cx="342218" cy="338554"/>
                </a:xfrm>
                <a:prstGeom prst="rect">
                  <a:avLst/>
                </a:prstGeom>
                <a:blipFill>
                  <a:blip r:embed="rId5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0CF2EDB6-A5FD-F806-656C-FD6D85B685DA}"/>
                </a:ext>
              </a:extLst>
            </p:cNvPr>
            <p:cNvCxnSpPr>
              <a:cxnSpLocks/>
            </p:cNvCxnSpPr>
            <p:nvPr/>
          </p:nvCxnSpPr>
          <p:spPr>
            <a:xfrm>
              <a:off x="7229133" y="4516361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80FC4551-7A03-498F-39FD-8D9F3E846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560" y="4536403"/>
              <a:ext cx="125280" cy="92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E9F9FC-16C8-AE5B-11F3-B4DCA3443ED4}"/>
                </a:ext>
              </a:extLst>
            </p:cNvPr>
            <p:cNvSpPr txBox="1"/>
            <p:nvPr/>
          </p:nvSpPr>
          <p:spPr>
            <a:xfrm>
              <a:off x="6369690" y="4246946"/>
              <a:ext cx="342218" cy="20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O</a:t>
              </a:r>
              <a:endParaRPr kumimoji="1" lang="ko-KR" altLang="en-US" sz="1600" b="1" dirty="0"/>
            </a:p>
          </p:txBody>
        </p:sp>
        <p:cxnSp>
          <p:nvCxnSpPr>
            <p:cNvPr id="38" name="직선 연결선[R] 37">
              <a:extLst>
                <a:ext uri="{FF2B5EF4-FFF2-40B4-BE49-F238E27FC236}">
                  <a16:creationId xmlns:a16="http://schemas.microsoft.com/office/drawing/2014/main" id="{674F4EDC-25B4-5899-C661-4671C6568A0E}"/>
                </a:ext>
              </a:extLst>
            </p:cNvPr>
            <p:cNvCxnSpPr>
              <a:cxnSpLocks/>
            </p:cNvCxnSpPr>
            <p:nvPr/>
          </p:nvCxnSpPr>
          <p:spPr>
            <a:xfrm>
              <a:off x="6590175" y="4505471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DFEAF34-0D0A-E936-966E-57DB87498460}"/>
                    </a:ext>
                  </a:extLst>
                </p:cNvPr>
                <p:cNvSpPr txBox="1"/>
                <p:nvPr/>
              </p:nvSpPr>
              <p:spPr>
                <a:xfrm>
                  <a:off x="9909565" y="3020848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DFEAF34-0D0A-E936-966E-57DB874984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565" y="3020848"/>
                  <a:ext cx="461855" cy="338554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37DFA1D-4DC2-06C9-7CFD-57AA51C66468}"/>
                    </a:ext>
                  </a:extLst>
                </p:cNvPr>
                <p:cNvSpPr txBox="1"/>
                <p:nvPr/>
              </p:nvSpPr>
              <p:spPr>
                <a:xfrm>
                  <a:off x="9914450" y="3515135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37DFA1D-4DC2-06C9-7CFD-57AA51C66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4450" y="3515135"/>
                  <a:ext cx="461855" cy="338554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0A75F2E-3363-CABD-9A39-891D4A096E52}"/>
                    </a:ext>
                  </a:extLst>
                </p:cNvPr>
                <p:cNvSpPr txBox="1"/>
                <p:nvPr/>
              </p:nvSpPr>
              <p:spPr>
                <a:xfrm>
                  <a:off x="9924019" y="4088085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0A75F2E-3363-CABD-9A39-891D4A096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019" y="4088085"/>
                  <a:ext cx="461855" cy="338554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299297-B4D0-89A9-6BFC-2C8F638EDBB3}"/>
                    </a:ext>
                  </a:extLst>
                </p:cNvPr>
                <p:cNvSpPr txBox="1"/>
                <p:nvPr/>
              </p:nvSpPr>
              <p:spPr>
                <a:xfrm>
                  <a:off x="9916642" y="4765394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299297-B4D0-89A9-6BFC-2C8F638ED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642" y="4765394"/>
                  <a:ext cx="461855" cy="338554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구부러진 연결선[U] 43">
              <a:extLst>
                <a:ext uri="{FF2B5EF4-FFF2-40B4-BE49-F238E27FC236}">
                  <a16:creationId xmlns:a16="http://schemas.microsoft.com/office/drawing/2014/main" id="{B4E9A2F4-5E29-17D7-83B1-7191A5A82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9105" y="3390468"/>
              <a:ext cx="540000" cy="0"/>
            </a:xfrm>
            <a:prstGeom prst="curvedConnector3">
              <a:avLst>
                <a:gd name="adj1" fmla="val 4318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39B0246-555F-A3CD-3255-1F4493C27B75}"/>
              </a:ext>
            </a:extLst>
          </p:cNvPr>
          <p:cNvGrpSpPr/>
          <p:nvPr/>
        </p:nvGrpSpPr>
        <p:grpSpPr>
          <a:xfrm>
            <a:off x="8533355" y="11543735"/>
            <a:ext cx="4529652" cy="2937686"/>
            <a:chOff x="6100263" y="2171977"/>
            <a:chExt cx="4529652" cy="293768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F6B6EB1E-BE49-42B8-68E2-A2A07F21EE6A}"/>
                </a:ext>
              </a:extLst>
            </p:cNvPr>
            <p:cNvGrpSpPr/>
            <p:nvPr/>
          </p:nvGrpSpPr>
          <p:grpSpPr>
            <a:xfrm>
              <a:off x="6399365" y="2931293"/>
              <a:ext cx="2653494" cy="646096"/>
              <a:chOff x="1311680" y="3066763"/>
              <a:chExt cx="2653494" cy="646096"/>
            </a:xfrm>
          </p:grpSpPr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2040890D-B42E-ADD1-6C9D-C85930D65FC6}"/>
                  </a:ext>
                </a:extLst>
              </p:cNvPr>
              <p:cNvSpPr txBox="1"/>
              <p:nvPr/>
            </p:nvSpPr>
            <p:spPr>
              <a:xfrm>
                <a:off x="1597748" y="3362715"/>
                <a:ext cx="461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Co</a:t>
                </a:r>
                <a:endParaRPr kumimoji="1" lang="ko-KR" altLang="en-US" sz="1600" b="1" dirty="0"/>
              </a:p>
            </p:txBody>
          </p:sp>
          <p:cxnSp>
            <p:nvCxnSpPr>
              <p:cNvPr id="1048" name="직선 연결선[R] 1047">
                <a:extLst>
                  <a:ext uri="{FF2B5EF4-FFF2-40B4-BE49-F238E27FC236}">
                    <a16:creationId xmlns:a16="http://schemas.microsoft.com/office/drawing/2014/main" id="{739D89CC-6078-6CFB-2E68-180DD050CA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492" y="3310227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9" name="TextBox 1048">
                    <a:extLst>
                      <a:ext uri="{FF2B5EF4-FFF2-40B4-BE49-F238E27FC236}">
                        <a16:creationId xmlns:a16="http://schemas.microsoft.com/office/drawing/2014/main" id="{AAF3D802-A812-55AD-C83E-95B1CB52B835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1049" name="TextBox 1048">
                    <a:extLst>
                      <a:ext uri="{FF2B5EF4-FFF2-40B4-BE49-F238E27FC236}">
                        <a16:creationId xmlns:a16="http://schemas.microsoft.com/office/drawing/2014/main" id="{AAF3D802-A812-55AD-C83E-95B1CB52B8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r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0" name="직선 연결선[R] 1049">
                <a:extLst>
                  <a:ext uri="{FF2B5EF4-FFF2-40B4-BE49-F238E27FC236}">
                    <a16:creationId xmlns:a16="http://schemas.microsoft.com/office/drawing/2014/main" id="{E8B228AD-03AB-08AB-A964-58CA7D1DD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123" y="333617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직선 연결선[R] 1050">
                <a:extLst>
                  <a:ext uri="{FF2B5EF4-FFF2-40B4-BE49-F238E27FC236}">
                    <a16:creationId xmlns:a16="http://schemas.microsoft.com/office/drawing/2014/main" id="{DC2B5D04-EBB5-104F-DBB8-96895EDFA8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1550" y="3356220"/>
                <a:ext cx="125280" cy="92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18B8B66A-517C-1241-3F66-22CEAE5D5492}"/>
                  </a:ext>
                </a:extLst>
              </p:cNvPr>
              <p:cNvSpPr txBox="1"/>
              <p:nvPr/>
            </p:nvSpPr>
            <p:spPr>
              <a:xfrm>
                <a:off x="1311680" y="3066763"/>
                <a:ext cx="342218" cy="2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O</a:t>
                </a:r>
                <a:endParaRPr kumimoji="1" lang="ko-KR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3" name="TextBox 1052">
                    <a:extLst>
                      <a:ext uri="{FF2B5EF4-FFF2-40B4-BE49-F238E27FC236}">
                        <a16:creationId xmlns:a16="http://schemas.microsoft.com/office/drawing/2014/main" id="{467ED8B8-7C35-98A5-4AC8-DAA688C2708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3319" y="3374305"/>
                    <a:ext cx="4618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1053" name="TextBox 1052">
                    <a:extLst>
                      <a:ext uri="{FF2B5EF4-FFF2-40B4-BE49-F238E27FC236}">
                        <a16:creationId xmlns:a16="http://schemas.microsoft.com/office/drawing/2014/main" id="{467ED8B8-7C35-98A5-4AC8-DAA688C270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3319" y="3374305"/>
                    <a:ext cx="461855" cy="33855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54" name="직선 연결선[R] 1053">
                <a:extLst>
                  <a:ext uri="{FF2B5EF4-FFF2-40B4-BE49-F238E27FC236}">
                    <a16:creationId xmlns:a16="http://schemas.microsoft.com/office/drawing/2014/main" id="{154FB882-AC2D-D541-2C30-5B640F82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165" y="332528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직선 연결선[R] 99">
              <a:extLst>
                <a:ext uri="{FF2B5EF4-FFF2-40B4-BE49-F238E27FC236}">
                  <a16:creationId xmlns:a16="http://schemas.microsoft.com/office/drawing/2014/main" id="{7CBA8198-5C67-6E31-7E75-01B37BD6897D}"/>
                </a:ext>
              </a:extLst>
            </p:cNvPr>
            <p:cNvCxnSpPr>
              <a:cxnSpLocks/>
            </p:cNvCxnSpPr>
            <p:nvPr/>
          </p:nvCxnSpPr>
          <p:spPr>
            <a:xfrm>
              <a:off x="8490054" y="2968554"/>
              <a:ext cx="0" cy="21341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7C1C0E7-2314-C630-23AF-13DBD8B48FA3}"/>
                </a:ext>
              </a:extLst>
            </p:cNvPr>
            <p:cNvSpPr/>
            <p:nvPr/>
          </p:nvSpPr>
          <p:spPr>
            <a:xfrm>
              <a:off x="6100263" y="2930645"/>
              <a:ext cx="299102" cy="21480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2" name="꺾인 연결선[E] 101">
              <a:extLst>
                <a:ext uri="{FF2B5EF4-FFF2-40B4-BE49-F238E27FC236}">
                  <a16:creationId xmlns:a16="http://schemas.microsoft.com/office/drawing/2014/main" id="{ACDFD66D-F7B9-BAA4-C64E-B8FEEF04F41F}"/>
                </a:ext>
              </a:extLst>
            </p:cNvPr>
            <p:cNvCxnSpPr>
              <a:cxnSpLocks/>
              <a:stCxn id="101" idx="0"/>
            </p:cNvCxnSpPr>
            <p:nvPr/>
          </p:nvCxnSpPr>
          <p:spPr>
            <a:xfrm rot="5400000" flipH="1" flipV="1">
              <a:off x="8117380" y="567659"/>
              <a:ext cx="495421" cy="4230552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80C45A6-858A-3625-585E-30515A0B61AE}"/>
                </a:ext>
              </a:extLst>
            </p:cNvPr>
            <p:cNvSpPr/>
            <p:nvPr/>
          </p:nvSpPr>
          <p:spPr>
            <a:xfrm>
              <a:off x="10330813" y="2961590"/>
              <a:ext cx="299102" cy="214807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04" name="직선 연결선[R] 103">
              <a:extLst>
                <a:ext uri="{FF2B5EF4-FFF2-40B4-BE49-F238E27FC236}">
                  <a16:creationId xmlns:a16="http://schemas.microsoft.com/office/drawing/2014/main" id="{F2D17AFB-857F-3292-411D-ED5B7C95C491}"/>
                </a:ext>
              </a:extLst>
            </p:cNvPr>
            <p:cNvCxnSpPr>
              <a:endCxn id="103" idx="0"/>
            </p:cNvCxnSpPr>
            <p:nvPr/>
          </p:nvCxnSpPr>
          <p:spPr>
            <a:xfrm>
              <a:off x="10480364" y="2435224"/>
              <a:ext cx="0" cy="5263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1C69C23E-9FAD-F408-9130-0B8EF42648BD}"/>
                </a:ext>
              </a:extLst>
            </p:cNvPr>
            <p:cNvGrpSpPr/>
            <p:nvPr/>
          </p:nvGrpSpPr>
          <p:grpSpPr>
            <a:xfrm>
              <a:off x="6437229" y="3557737"/>
              <a:ext cx="1420098" cy="634506"/>
              <a:chOff x="1311680" y="3066763"/>
              <a:chExt cx="1420098" cy="634506"/>
            </a:xfrm>
          </p:grpSpPr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F4FA6A61-10DD-E985-8A7C-E4F47E7C754A}"/>
                  </a:ext>
                </a:extLst>
              </p:cNvPr>
              <p:cNvSpPr txBox="1"/>
              <p:nvPr/>
            </p:nvSpPr>
            <p:spPr>
              <a:xfrm>
                <a:off x="1597748" y="3362715"/>
                <a:ext cx="461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Co</a:t>
                </a:r>
                <a:endParaRPr kumimoji="1" lang="ko-KR" altLang="en-US" sz="1600" b="1" dirty="0"/>
              </a:p>
            </p:txBody>
          </p:sp>
          <p:cxnSp>
            <p:nvCxnSpPr>
              <p:cNvPr id="1040" name="직선 연결선[R] 1039">
                <a:extLst>
                  <a:ext uri="{FF2B5EF4-FFF2-40B4-BE49-F238E27FC236}">
                    <a16:creationId xmlns:a16="http://schemas.microsoft.com/office/drawing/2014/main" id="{FBB57798-579D-E43C-94E0-CBF984431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492" y="3310227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1" name="TextBox 1040">
                    <a:extLst>
                      <a:ext uri="{FF2B5EF4-FFF2-40B4-BE49-F238E27FC236}">
                        <a16:creationId xmlns:a16="http://schemas.microsoft.com/office/drawing/2014/main" id="{152DAFBF-4744-3D22-A61C-B6B76AFA8C5C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1041" name="TextBox 1040">
                    <a:extLst>
                      <a:ext uri="{FF2B5EF4-FFF2-40B4-BE49-F238E27FC236}">
                        <a16:creationId xmlns:a16="http://schemas.microsoft.com/office/drawing/2014/main" id="{152DAFBF-4744-3D22-A61C-B6B76AFA8C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r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2" name="직선 연결선[R] 1041">
                <a:extLst>
                  <a:ext uri="{FF2B5EF4-FFF2-40B4-BE49-F238E27FC236}">
                    <a16:creationId xmlns:a16="http://schemas.microsoft.com/office/drawing/2014/main" id="{91FF5781-FBF9-F787-0B2D-DC464D0BC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123" y="333617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직선 연결선[R] 1042">
                <a:extLst>
                  <a:ext uri="{FF2B5EF4-FFF2-40B4-BE49-F238E27FC236}">
                    <a16:creationId xmlns:a16="http://schemas.microsoft.com/office/drawing/2014/main" id="{F9B596F9-2249-DF27-16C9-0E05BE3390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1550" y="3356220"/>
                <a:ext cx="125280" cy="92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4A8A740B-E6D5-C37F-CEB7-874607AA87DF}"/>
                  </a:ext>
                </a:extLst>
              </p:cNvPr>
              <p:cNvSpPr txBox="1"/>
              <p:nvPr/>
            </p:nvSpPr>
            <p:spPr>
              <a:xfrm>
                <a:off x="1311680" y="3066763"/>
                <a:ext cx="342218" cy="2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O</a:t>
                </a:r>
                <a:endParaRPr kumimoji="1" lang="ko-KR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5" name="TextBox 1044">
                    <a:extLst>
                      <a:ext uri="{FF2B5EF4-FFF2-40B4-BE49-F238E27FC236}">
                        <a16:creationId xmlns:a16="http://schemas.microsoft.com/office/drawing/2014/main" id="{57B86D87-7A93-F0AD-2415-06775664708D}"/>
                      </a:ext>
                    </a:extLst>
                  </p:cNvPr>
                  <p:cNvSpPr txBox="1"/>
                  <p:nvPr/>
                </p:nvSpPr>
                <p:spPr>
                  <a:xfrm>
                    <a:off x="2269923" y="3362715"/>
                    <a:ext cx="4618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1045" name="TextBox 1044">
                    <a:extLst>
                      <a:ext uri="{FF2B5EF4-FFF2-40B4-BE49-F238E27FC236}">
                        <a16:creationId xmlns:a16="http://schemas.microsoft.com/office/drawing/2014/main" id="{57B86D87-7A93-F0AD-2415-067756647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9923" y="3362715"/>
                    <a:ext cx="461855" cy="33855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6" name="직선 연결선[R] 1045">
                <a:extLst>
                  <a:ext uri="{FF2B5EF4-FFF2-40B4-BE49-F238E27FC236}">
                    <a16:creationId xmlns:a16="http://schemas.microsoft.com/office/drawing/2014/main" id="{40D29956-0462-D096-D5AD-C07F7EC68A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165" y="332528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A8F52A8-ED9F-6E10-4A7D-2DEEE666C329}"/>
                </a:ext>
              </a:extLst>
            </p:cNvPr>
            <p:cNvSpPr txBox="1"/>
            <p:nvPr/>
          </p:nvSpPr>
          <p:spPr>
            <a:xfrm>
              <a:off x="6655758" y="4542898"/>
              <a:ext cx="461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Co</a:t>
              </a:r>
              <a:endParaRPr kumimoji="1" lang="ko-KR" altLang="en-US" sz="1600" b="1" dirty="0"/>
            </a:p>
          </p:txBody>
        </p: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0368CD23-45CD-3828-DEA3-21B3C41F5C30}"/>
                </a:ext>
              </a:extLst>
            </p:cNvPr>
            <p:cNvCxnSpPr>
              <a:cxnSpLocks/>
            </p:cNvCxnSpPr>
            <p:nvPr/>
          </p:nvCxnSpPr>
          <p:spPr>
            <a:xfrm>
              <a:off x="6619502" y="4490410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0DF0BA2-D5D5-6FE7-5DE8-1E93EB34B726}"/>
                    </a:ext>
                  </a:extLst>
                </p:cNvPr>
                <p:cNvSpPr txBox="1"/>
                <p:nvPr/>
              </p:nvSpPr>
              <p:spPr>
                <a:xfrm>
                  <a:off x="6998326" y="4257362"/>
                  <a:ext cx="3422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p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0DF0BA2-D5D5-6FE7-5DE8-1E93EB34B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26" y="4257362"/>
                  <a:ext cx="342218" cy="338554"/>
                </a:xfrm>
                <a:prstGeom prst="rect">
                  <a:avLst/>
                </a:prstGeom>
                <a:blipFill>
                  <a:blip r:embed="rId6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9A705DD2-782A-E650-E049-177EF7DD3ECE}"/>
                </a:ext>
              </a:extLst>
            </p:cNvPr>
            <p:cNvCxnSpPr>
              <a:cxnSpLocks/>
            </p:cNvCxnSpPr>
            <p:nvPr/>
          </p:nvCxnSpPr>
          <p:spPr>
            <a:xfrm>
              <a:off x="7229133" y="4516361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직선 연결선[R] 1025">
              <a:extLst>
                <a:ext uri="{FF2B5EF4-FFF2-40B4-BE49-F238E27FC236}">
                  <a16:creationId xmlns:a16="http://schemas.microsoft.com/office/drawing/2014/main" id="{D62FEA55-B3D4-CED6-528B-5273B12B8C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560" y="4536403"/>
              <a:ext cx="125280" cy="92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F4D527D9-DF66-A87A-3FC0-1F105A4E97B7}"/>
                </a:ext>
              </a:extLst>
            </p:cNvPr>
            <p:cNvSpPr txBox="1"/>
            <p:nvPr/>
          </p:nvSpPr>
          <p:spPr>
            <a:xfrm>
              <a:off x="6369690" y="4246946"/>
              <a:ext cx="342218" cy="20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O</a:t>
              </a:r>
              <a:endParaRPr kumimoji="1" lang="ko-KR" altLang="en-US" sz="1600" b="1" dirty="0"/>
            </a:p>
          </p:txBody>
        </p:sp>
        <p:cxnSp>
          <p:nvCxnSpPr>
            <p:cNvPr id="1028" name="직선 연결선[R] 1027">
              <a:extLst>
                <a:ext uri="{FF2B5EF4-FFF2-40B4-BE49-F238E27FC236}">
                  <a16:creationId xmlns:a16="http://schemas.microsoft.com/office/drawing/2014/main" id="{408EAFD5-8F2E-61AB-E2AB-ACF7A1AAD1A4}"/>
                </a:ext>
              </a:extLst>
            </p:cNvPr>
            <p:cNvCxnSpPr>
              <a:cxnSpLocks/>
            </p:cNvCxnSpPr>
            <p:nvPr/>
          </p:nvCxnSpPr>
          <p:spPr>
            <a:xfrm>
              <a:off x="6590175" y="4505471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TextBox 1028">
                  <a:extLst>
                    <a:ext uri="{FF2B5EF4-FFF2-40B4-BE49-F238E27FC236}">
                      <a16:creationId xmlns:a16="http://schemas.microsoft.com/office/drawing/2014/main" id="{FF157762-2A3C-AC8B-0702-4DD947E4EAD7}"/>
                    </a:ext>
                  </a:extLst>
                </p:cNvPr>
                <p:cNvSpPr txBox="1"/>
                <p:nvPr/>
              </p:nvSpPr>
              <p:spPr>
                <a:xfrm>
                  <a:off x="9909565" y="3020848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029" name="TextBox 1028">
                  <a:extLst>
                    <a:ext uri="{FF2B5EF4-FFF2-40B4-BE49-F238E27FC236}">
                      <a16:creationId xmlns:a16="http://schemas.microsoft.com/office/drawing/2014/main" id="{FF157762-2A3C-AC8B-0702-4DD947E4E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565" y="3020848"/>
                  <a:ext cx="461855" cy="338554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F5066517-7D81-94DD-CAAE-4C11489CC6D6}"/>
                    </a:ext>
                  </a:extLst>
                </p:cNvPr>
                <p:cNvSpPr txBox="1"/>
                <p:nvPr/>
              </p:nvSpPr>
              <p:spPr>
                <a:xfrm>
                  <a:off x="9914450" y="3515135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F5066517-7D81-94DD-CAAE-4C11489CC6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4450" y="3515135"/>
                  <a:ext cx="461855" cy="338554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C6A175AD-C9A3-8DFA-C034-51287A2E9511}"/>
                    </a:ext>
                  </a:extLst>
                </p:cNvPr>
                <p:cNvSpPr txBox="1"/>
                <p:nvPr/>
              </p:nvSpPr>
              <p:spPr>
                <a:xfrm>
                  <a:off x="9924019" y="4088085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C6A175AD-C9A3-8DFA-C034-51287A2E9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019" y="4088085"/>
                  <a:ext cx="461855" cy="338554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CB8CE9C6-3B29-CFE4-8342-4793D4E386D1}"/>
                    </a:ext>
                  </a:extLst>
                </p:cNvPr>
                <p:cNvSpPr txBox="1"/>
                <p:nvPr/>
              </p:nvSpPr>
              <p:spPr>
                <a:xfrm>
                  <a:off x="9916642" y="4765394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CB8CE9C6-3B29-CFE4-8342-4793D4E38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642" y="4765394"/>
                  <a:ext cx="461855" cy="338554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375E178B-5533-8722-6245-9A9163972561}"/>
                    </a:ext>
                  </a:extLst>
                </p:cNvPr>
                <p:cNvSpPr txBox="1"/>
                <p:nvPr/>
              </p:nvSpPr>
              <p:spPr>
                <a:xfrm>
                  <a:off x="7874238" y="4556696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  <m:sSup>
                          <m:sSupPr>
                            <m:ctrlPr>
                              <a:rPr kumimoji="1" lang="en-US" altLang="ko-KR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kumimoji="1" lang="en-US" altLang="ko-KR" sz="16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375E178B-5533-8722-6245-9A91639725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38" y="4556696"/>
                  <a:ext cx="461855" cy="338554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4" name="구부러진 연결선[U] 1033">
              <a:extLst>
                <a:ext uri="{FF2B5EF4-FFF2-40B4-BE49-F238E27FC236}">
                  <a16:creationId xmlns:a16="http://schemas.microsoft.com/office/drawing/2014/main" id="{1A5F864D-7E33-7697-01C4-1E4CABC5EC4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45462" y="3435350"/>
              <a:ext cx="789322" cy="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6" name="타원 1035">
                  <a:extLst>
                    <a:ext uri="{FF2B5EF4-FFF2-40B4-BE49-F238E27FC236}">
                      <a16:creationId xmlns:a16="http://schemas.microsoft.com/office/drawing/2014/main" id="{A2867D27-C148-4DC3-0E9B-D7EBDB7E78E1}"/>
                    </a:ext>
                  </a:extLst>
                </p:cNvPr>
                <p:cNvSpPr/>
                <p:nvPr/>
              </p:nvSpPr>
              <p:spPr>
                <a:xfrm>
                  <a:off x="9674641" y="2248353"/>
                  <a:ext cx="434340" cy="402308"/>
                </a:xfrm>
                <a:prstGeom prst="ellipse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1036" name="타원 1035">
                  <a:extLst>
                    <a:ext uri="{FF2B5EF4-FFF2-40B4-BE49-F238E27FC236}">
                      <a16:creationId xmlns:a16="http://schemas.microsoft.com/office/drawing/2014/main" id="{A2867D27-C148-4DC3-0E9B-D7EBDB7E78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4641" y="2248353"/>
                  <a:ext cx="434340" cy="402308"/>
                </a:xfrm>
                <a:prstGeom prst="ellipse">
                  <a:avLst/>
                </a:prstGeom>
                <a:blipFill>
                  <a:blip r:embed="rId69"/>
                  <a:stretch>
                    <a:fillRect l="-270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7" name="구부러진 연결선[U] 1036">
              <a:extLst>
                <a:ext uri="{FF2B5EF4-FFF2-40B4-BE49-F238E27FC236}">
                  <a16:creationId xmlns:a16="http://schemas.microsoft.com/office/drawing/2014/main" id="{9DFAA95E-3839-E9BD-214A-2F5A99C401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514904" y="2171977"/>
              <a:ext cx="813250" cy="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구부러진 연결선[U] 1037">
              <a:extLst>
                <a:ext uri="{FF2B5EF4-FFF2-40B4-BE49-F238E27FC236}">
                  <a16:creationId xmlns:a16="http://schemas.microsoft.com/office/drawing/2014/main" id="{43DA3893-6838-07DA-94F3-C3EC886A314D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17887" y="4899260"/>
              <a:ext cx="789322" cy="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62C9A22A-9A61-198D-CA69-1FCC667DB1A2}"/>
              </a:ext>
            </a:extLst>
          </p:cNvPr>
          <p:cNvSpPr txBox="1"/>
          <p:nvPr/>
        </p:nvSpPr>
        <p:spPr>
          <a:xfrm>
            <a:off x="3621173" y="14443359"/>
            <a:ext cx="2193017" cy="47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[Charging]</a:t>
            </a:r>
          </a:p>
        </p:txBody>
      </p:sp>
      <p:pic>
        <p:nvPicPr>
          <p:cNvPr id="123" name="그래픽 122">
            <a:extLst>
              <a:ext uri="{FF2B5EF4-FFF2-40B4-BE49-F238E27FC236}">
                <a16:creationId xmlns:a16="http://schemas.microsoft.com/office/drawing/2014/main" id="{F700FF8D-ED7E-5EA9-EB68-576AD82EA1A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553935" y="23666802"/>
            <a:ext cx="5123804" cy="2434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B494525C-939D-584E-6621-2F48D460BB1E}"/>
                  </a:ext>
                </a:extLst>
              </p:cNvPr>
              <p:cNvSpPr txBox="1"/>
              <p:nvPr/>
            </p:nvSpPr>
            <p:spPr>
              <a:xfrm>
                <a:off x="12517326" y="25024692"/>
                <a:ext cx="7874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kumimoji="0" lang="en-US" altLang="ko-KR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ko-KR" sz="3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p>
                          <m:r>
                            <a:rPr kumimoji="0" lang="en-US" altLang="ko-KR" sz="3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B494525C-939D-584E-6621-2F48D460B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326" y="25024692"/>
                <a:ext cx="787402" cy="646331"/>
              </a:xfrm>
              <a:prstGeom prst="rect">
                <a:avLst/>
              </a:prstGeom>
              <a:blipFill>
                <a:blip r:embed="rId72"/>
                <a:stretch>
                  <a:fillRect l="-7937" r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2A348E9D-66FD-8A0D-B4BB-71116941ABB6}"/>
                  </a:ext>
                </a:extLst>
              </p:cNvPr>
              <p:cNvSpPr txBox="1"/>
              <p:nvPr/>
            </p:nvSpPr>
            <p:spPr>
              <a:xfrm>
                <a:off x="9825384" y="24632425"/>
                <a:ext cx="7874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𝑪𝒐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2A348E9D-66FD-8A0D-B4BB-71116941A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384" y="24632425"/>
                <a:ext cx="787402" cy="646331"/>
              </a:xfrm>
              <a:prstGeom prst="rect">
                <a:avLst/>
              </a:prstGeom>
              <a:blipFill>
                <a:blip r:embed="rId73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6D9D96F7-D7FE-A779-FB7B-8D2E0E0BCE5F}"/>
                  </a:ext>
                </a:extLst>
              </p:cNvPr>
              <p:cNvSpPr txBox="1"/>
              <p:nvPr/>
            </p:nvSpPr>
            <p:spPr>
              <a:xfrm>
                <a:off x="11351712" y="24032956"/>
                <a:ext cx="7874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ko-KR" sz="3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ko-KR" sz="3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p>
                          <m:r>
                            <a:rPr kumimoji="0" lang="en-US" altLang="ko-KR" sz="3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6D9D96F7-D7FE-A779-FB7B-8D2E0E0BC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712" y="24032956"/>
                <a:ext cx="787402" cy="553998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2FF520AE-31CE-9CD5-27C0-EFF8D2099183}"/>
                  </a:ext>
                </a:extLst>
              </p:cNvPr>
              <p:cNvSpPr txBox="1"/>
              <p:nvPr/>
            </p:nvSpPr>
            <p:spPr>
              <a:xfrm>
                <a:off x="8663619" y="23842122"/>
                <a:ext cx="7874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2FF520AE-31CE-9CD5-27C0-EFF8D2099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619" y="23842122"/>
                <a:ext cx="787402" cy="646331"/>
              </a:xfrm>
              <a:prstGeom prst="rect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8" name="TextBox 1067">
            <a:extLst>
              <a:ext uri="{FF2B5EF4-FFF2-40B4-BE49-F238E27FC236}">
                <a16:creationId xmlns:a16="http://schemas.microsoft.com/office/drawing/2014/main" id="{C3A59348-9CA4-3EDD-B67F-90BA9179D448}"/>
              </a:ext>
            </a:extLst>
          </p:cNvPr>
          <p:cNvSpPr txBox="1"/>
          <p:nvPr/>
        </p:nvSpPr>
        <p:spPr>
          <a:xfrm>
            <a:off x="9814011" y="14463385"/>
            <a:ext cx="2193017" cy="47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[Discharging]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28C723AD-111E-46BC-03C5-D7F136326629}"/>
                  </a:ext>
                </a:extLst>
              </p:cNvPr>
              <p:cNvSpPr txBox="1"/>
              <p:nvPr/>
            </p:nvSpPr>
            <p:spPr>
              <a:xfrm>
                <a:off x="4993040" y="13677542"/>
                <a:ext cx="4618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sSup>
                        <m:sSupPr>
                          <m:ctrlP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28C723AD-111E-46BC-03C5-D7F136326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040" y="13677542"/>
                <a:ext cx="461855" cy="338554"/>
              </a:xfrm>
              <a:prstGeom prst="rect">
                <a:avLst/>
              </a:prstGeom>
              <a:blipFill>
                <a:blip r:embed="rId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2" name="구부러진 연결선[U] 1071">
            <a:extLst>
              <a:ext uri="{FF2B5EF4-FFF2-40B4-BE49-F238E27FC236}">
                <a16:creationId xmlns:a16="http://schemas.microsoft.com/office/drawing/2014/main" id="{74A80576-07AC-C710-0E22-4CAD59CC07DA}"/>
              </a:ext>
            </a:extLst>
          </p:cNvPr>
          <p:cNvCxnSpPr>
            <a:cxnSpLocks/>
          </p:cNvCxnSpPr>
          <p:nvPr/>
        </p:nvCxnSpPr>
        <p:spPr>
          <a:xfrm flipV="1">
            <a:off x="5390341" y="13855996"/>
            <a:ext cx="540000" cy="0"/>
          </a:xfrm>
          <a:prstGeom prst="curvedConnector3">
            <a:avLst>
              <a:gd name="adj1" fmla="val 431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5" name="표 1074">
                <a:extLst>
                  <a:ext uri="{FF2B5EF4-FFF2-40B4-BE49-F238E27FC236}">
                    <a16:creationId xmlns:a16="http://schemas.microsoft.com/office/drawing/2014/main" id="{048EF87E-C4A1-2C1C-0686-90307E196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152117"/>
                  </p:ext>
                </p:extLst>
              </p:nvPr>
            </p:nvGraphicFramePr>
            <p:xfrm>
              <a:off x="15950937" y="18407191"/>
              <a:ext cx="13284581" cy="49784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2903980">
                      <a:extLst>
                        <a:ext uri="{9D8B030D-6E8A-4147-A177-3AD203B41FA5}">
                          <a16:colId xmlns:a16="http://schemas.microsoft.com/office/drawing/2014/main" val="3294058815"/>
                        </a:ext>
                      </a:extLst>
                    </a:gridCol>
                    <a:gridCol w="2903980">
                      <a:extLst>
                        <a:ext uri="{9D8B030D-6E8A-4147-A177-3AD203B41FA5}">
                          <a16:colId xmlns:a16="http://schemas.microsoft.com/office/drawing/2014/main" val="691998532"/>
                        </a:ext>
                      </a:extLst>
                    </a:gridCol>
                    <a:gridCol w="2954931">
                      <a:extLst>
                        <a:ext uri="{9D8B030D-6E8A-4147-A177-3AD203B41FA5}">
                          <a16:colId xmlns:a16="http://schemas.microsoft.com/office/drawing/2014/main" val="2176195825"/>
                        </a:ext>
                      </a:extLst>
                    </a:gridCol>
                    <a:gridCol w="2258454">
                      <a:extLst>
                        <a:ext uri="{9D8B030D-6E8A-4147-A177-3AD203B41FA5}">
                          <a16:colId xmlns:a16="http://schemas.microsoft.com/office/drawing/2014/main" val="1703390804"/>
                        </a:ext>
                      </a:extLst>
                    </a:gridCol>
                    <a:gridCol w="2263236">
                      <a:extLst>
                        <a:ext uri="{9D8B030D-6E8A-4147-A177-3AD203B41FA5}">
                          <a16:colId xmlns:a16="http://schemas.microsoft.com/office/drawing/2014/main" val="2994031914"/>
                        </a:ext>
                      </a:extLst>
                    </a:gridCol>
                  </a:tblGrid>
                  <a:tr h="39130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sz="20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ko-K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configuration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ko-KR" sz="2000" kern="100">
                              <a:effectLst/>
                            </a:rPr>
                            <a:t>계산값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.)</m:t>
                              </m:r>
                            </m:oMath>
                          </a14:m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ko-KR" sz="2000" kern="100">
                              <a:effectLst/>
                            </a:rPr>
                            <a:t>오차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.)</m:t>
                              </m:r>
                            </m:oMath>
                          </a14:m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ko-KR" sz="2000" kern="100">
                              <a:effectLst/>
                            </a:rPr>
                            <a:t>오차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(%)</m:t>
                              </m:r>
                            </m:oMath>
                          </a14:m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120876"/>
                      </a:ext>
                    </a:extLst>
                  </a:tr>
                  <a:tr h="487137">
                    <a:tc rowSpan="3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monomer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-74.78751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451610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-7.43241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892462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𝐶𝑜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-1381.35417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0.00455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0.0003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171084"/>
                      </a:ext>
                    </a:extLst>
                  </a:tr>
                  <a:tr h="487137">
                    <a:tc rowSpan="6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dimer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𝑐𝑙𝑜𝑠𝑒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-82.25731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286155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𝑓𝑎𝑟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-82.22028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474235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𝐶𝑜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-1388.72975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0.05198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0.00374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814536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-149.550971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0.00213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0.00142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207217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-1456.05019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0.03758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0.00258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644918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-1456.14717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0.01968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0.00135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76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5" name="표 1074">
                <a:extLst>
                  <a:ext uri="{FF2B5EF4-FFF2-40B4-BE49-F238E27FC236}">
                    <a16:creationId xmlns:a16="http://schemas.microsoft.com/office/drawing/2014/main" id="{048EF87E-C4A1-2C1C-0686-90307E1962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5152117"/>
                  </p:ext>
                </p:extLst>
              </p:nvPr>
            </p:nvGraphicFramePr>
            <p:xfrm>
              <a:off x="15950937" y="18407191"/>
              <a:ext cx="13284581" cy="49784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2903980">
                      <a:extLst>
                        <a:ext uri="{9D8B030D-6E8A-4147-A177-3AD203B41FA5}">
                          <a16:colId xmlns:a16="http://schemas.microsoft.com/office/drawing/2014/main" val="3294058815"/>
                        </a:ext>
                      </a:extLst>
                    </a:gridCol>
                    <a:gridCol w="2903980">
                      <a:extLst>
                        <a:ext uri="{9D8B030D-6E8A-4147-A177-3AD203B41FA5}">
                          <a16:colId xmlns:a16="http://schemas.microsoft.com/office/drawing/2014/main" val="691998532"/>
                        </a:ext>
                      </a:extLst>
                    </a:gridCol>
                    <a:gridCol w="2954931">
                      <a:extLst>
                        <a:ext uri="{9D8B030D-6E8A-4147-A177-3AD203B41FA5}">
                          <a16:colId xmlns:a16="http://schemas.microsoft.com/office/drawing/2014/main" val="2176195825"/>
                        </a:ext>
                      </a:extLst>
                    </a:gridCol>
                    <a:gridCol w="2258454">
                      <a:extLst>
                        <a:ext uri="{9D8B030D-6E8A-4147-A177-3AD203B41FA5}">
                          <a16:colId xmlns:a16="http://schemas.microsoft.com/office/drawing/2014/main" val="1703390804"/>
                        </a:ext>
                      </a:extLst>
                    </a:gridCol>
                    <a:gridCol w="2263236">
                      <a:extLst>
                        <a:ext uri="{9D8B030D-6E8A-4147-A177-3AD203B41FA5}">
                          <a16:colId xmlns:a16="http://schemas.microsoft.com/office/drawing/2014/main" val="2994031914"/>
                        </a:ext>
                      </a:extLst>
                    </a:gridCol>
                  </a:tblGrid>
                  <a:tr h="497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t="-2564" r="-358079" b="-9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configuration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96567" t="-2564" r="-153648" b="-9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388202" t="-2564" r="-101124" b="-9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485475" t="-2564" r="-559" b="-9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120876"/>
                      </a:ext>
                    </a:extLst>
                  </a:tr>
                  <a:tr h="497840">
                    <a:tc rowSpan="3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monomer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00000" t="-100000" r="-25807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-74.78751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451610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00000" t="-205128" r="-258079" b="-7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-7.43241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892462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00000" t="-305128" r="-258079" b="-6205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-1381.35417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0.00455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0.0003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171084"/>
                      </a:ext>
                    </a:extLst>
                  </a:tr>
                  <a:tr h="497840">
                    <a:tc rowSpan="6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dimer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00000" t="-395000" r="-258079" b="-5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-82.25731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286155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00000" t="-507692" r="-258079" b="-4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-82.22028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474235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00000" t="-607692" r="-258079" b="-3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-1388.72975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0.05198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0.00374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814536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00000" t="-707692" r="-258079" b="-2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>
                              <a:effectLst/>
                            </a:rPr>
                            <a:t>-149.550971</a:t>
                          </a:r>
                          <a:endParaRPr lang="ko-KR" sz="2000" kern="10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0.00213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0.00142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207217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00000" t="-787500" r="-258079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-1456.05019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0.03758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0.00258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644918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l="-100000" t="-910256" r="-258079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-1456.14717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0.01968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0.00135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7620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그래픽 6">
            <a:extLst>
              <a:ext uri="{FF2B5EF4-FFF2-40B4-BE49-F238E27FC236}">
                <a16:creationId xmlns:a16="http://schemas.microsoft.com/office/drawing/2014/main" id="{98FE940B-B5AD-EE95-3353-25F8FB6A9FE2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0344322" y="11390349"/>
            <a:ext cx="1132393" cy="895982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BBE9C477-5B6B-FC83-0792-37A030FBE88F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4257948" y="11191642"/>
            <a:ext cx="1132393" cy="1132393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C1F87659-AE86-EE65-4FB1-7AEAADC999B4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22179440" y="13260103"/>
            <a:ext cx="3072000" cy="2304000"/>
          </a:xfrm>
          <a:prstGeom prst="rect">
            <a:avLst/>
          </a:prstGeom>
        </p:spPr>
      </p:pic>
      <p:pic>
        <p:nvPicPr>
          <p:cNvPr id="53" name="그래픽 52">
            <a:extLst>
              <a:ext uri="{FF2B5EF4-FFF2-40B4-BE49-F238E27FC236}">
                <a16:creationId xmlns:a16="http://schemas.microsoft.com/office/drawing/2014/main" id="{45C48477-BEBE-6442-EAB4-B7893349FB40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25857335" y="13261864"/>
            <a:ext cx="3072000" cy="2304000"/>
          </a:xfrm>
          <a:prstGeom prst="rect">
            <a:avLst/>
          </a:prstGeom>
        </p:spPr>
      </p:pic>
      <p:pic>
        <p:nvPicPr>
          <p:cNvPr id="87" name="그래픽 86">
            <a:extLst>
              <a:ext uri="{FF2B5EF4-FFF2-40B4-BE49-F238E27FC236}">
                <a16:creationId xmlns:a16="http://schemas.microsoft.com/office/drawing/2014/main" id="{D1106CEF-3A4C-F694-987A-425A7846F33E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18487782" y="13274500"/>
            <a:ext cx="3072000" cy="2304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2B353E1E-BA32-1F5F-BAF3-B4F8EECB486F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22179440" y="15665957"/>
            <a:ext cx="3072000" cy="2304000"/>
          </a:xfrm>
          <a:prstGeom prst="rect">
            <a:avLst/>
          </a:prstGeom>
        </p:spPr>
      </p:pic>
      <p:pic>
        <p:nvPicPr>
          <p:cNvPr id="91" name="그래픽 90">
            <a:extLst>
              <a:ext uri="{FF2B5EF4-FFF2-40B4-BE49-F238E27FC236}">
                <a16:creationId xmlns:a16="http://schemas.microsoft.com/office/drawing/2014/main" id="{D8547EDC-6BEA-38AD-4381-F644245748B8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25857335" y="15629957"/>
            <a:ext cx="3120000" cy="2340000"/>
          </a:xfrm>
          <a:prstGeom prst="rect">
            <a:avLst/>
          </a:prstGeom>
        </p:spPr>
      </p:pic>
      <p:pic>
        <p:nvPicPr>
          <p:cNvPr id="93" name="그래픽 92">
            <a:extLst>
              <a:ext uri="{FF2B5EF4-FFF2-40B4-BE49-F238E27FC236}">
                <a16:creationId xmlns:a16="http://schemas.microsoft.com/office/drawing/2014/main" id="{DE1B4654-0F99-9B7F-6512-446676A94CF2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511532" y="15657545"/>
            <a:ext cx="3072000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95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1088</Words>
  <Application>Microsoft Macintosh PowerPoint</Application>
  <PresentationFormat>사용자 지정</PresentationFormat>
  <Paragraphs>201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Gulim</vt:lpstr>
      <vt:lpstr>NanumGothic</vt:lpstr>
      <vt:lpstr>맑은 고딕</vt:lpstr>
      <vt:lpstr>Aptos</vt:lpstr>
      <vt:lpstr>Aptos Display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최윤호</dc:creator>
  <cp:lastModifiedBy>최윤호</cp:lastModifiedBy>
  <cp:revision>11</cp:revision>
  <dcterms:created xsi:type="dcterms:W3CDTF">2024-10-11T05:15:40Z</dcterms:created>
  <dcterms:modified xsi:type="dcterms:W3CDTF">2024-10-17T07:50:28Z</dcterms:modified>
</cp:coreProperties>
</file>