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70" r:id="rId12"/>
    <p:sldId id="267" r:id="rId13"/>
    <p:sldId id="268" r:id="rId14"/>
    <p:sldId id="269" r:id="rId15"/>
    <p:sldId id="26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74828" autoAdjust="0"/>
  </p:normalViewPr>
  <p:slideViewPr>
    <p:cSldViewPr>
      <p:cViewPr varScale="1">
        <p:scale>
          <a:sx n="86" d="100"/>
          <a:sy n="86" d="100"/>
        </p:scale>
        <p:origin x="-23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F81BE-E894-4491-BF8D-99531B95FF08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FBA5E-5B10-4099-B7ED-0FF3A2ED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8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A5E-5B10-4099-B7ED-0FF3A2ED9C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7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A5E-5B10-4099-B7ED-0FF3A2ED9C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unistd.h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unsigned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sleep(unsigned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seconds);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A5E-5B10-4099-B7ED-0FF3A2ED9C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A5E-5B10-4099-B7ED-0FF3A2ED9C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22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A5E-5B10-4099-B7ED-0FF3A2ED9C7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85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A5E-5B10-4099-B7ED-0FF3A2ED9C7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4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A5E-5B10-4099-B7ED-0FF3A2ED9C7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47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8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9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1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3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1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3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95D5-84B5-440A-8183-5F2D6E187A86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95D5-84B5-440A-8183-5F2D6E187A86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EA778-A093-479B-8C95-0379A2EA8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0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AD1004 Multi-platform development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Steed 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9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2 for sleep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BOOST</a:t>
            </a:r>
          </a:p>
          <a:p>
            <a:pPr lvl="1"/>
            <a:r>
              <a:rPr lang="en-US" altLang="zh-CN" dirty="0" err="1" smtClean="0"/>
              <a:t>boost:this_thread</a:t>
            </a:r>
            <a:r>
              <a:rPr lang="en-US" altLang="zh-CN" dirty="0" smtClean="0"/>
              <a:t>::sleep</a:t>
            </a:r>
          </a:p>
          <a:p>
            <a:pPr lvl="1"/>
            <a:r>
              <a:rPr lang="en-US" altLang="zh-CN" dirty="0" err="1" smtClean="0"/>
              <a:t>boost:this_thread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sleep_for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boost:this_thread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sleep_until</a:t>
            </a:r>
            <a:endParaRPr lang="en-US" altLang="zh-CN" dirty="0" smtClean="0"/>
          </a:p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11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this_thread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sleep_for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this_thread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sleep_until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6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 structure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 libraries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Test (chapter 6)  -- Leslie</a:t>
            </a:r>
          </a:p>
          <a:p>
            <a:r>
              <a:rPr lang="en-US" altLang="zh-CN" dirty="0" smtClean="0"/>
              <a:t> Memory management (chapter 3)  -- Ocean</a:t>
            </a:r>
          </a:p>
          <a:p>
            <a:pPr lvl="1"/>
            <a:r>
              <a:rPr lang="en-US" altLang="zh-CN" dirty="0" smtClean="0"/>
              <a:t>Smart </a:t>
            </a:r>
            <a:r>
              <a:rPr lang="en-US" altLang="zh-CN" dirty="0" err="1" smtClean="0"/>
              <a:t>Ptr</a:t>
            </a:r>
            <a:endParaRPr lang="en-US" altLang="zh-CN" dirty="0"/>
          </a:p>
          <a:p>
            <a:pPr lvl="1"/>
            <a:r>
              <a:rPr lang="en-US" altLang="zh-CN" dirty="0" smtClean="0"/>
              <a:t>Scope Exit (</a:t>
            </a:r>
            <a:r>
              <a:rPr lang="en-US" altLang="zh-CN" dirty="0" smtClean="0">
                <a:solidFill>
                  <a:srgbClr val="C00000"/>
                </a:solidFill>
              </a:rPr>
              <a:t>added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Time &amp; Date (chapter 2)  -- Dennis</a:t>
            </a:r>
          </a:p>
          <a:p>
            <a:r>
              <a:rPr lang="en-US" altLang="zh-CN" dirty="0" smtClean="0"/>
              <a:t>Utility (chapter 4) -- Wayne</a:t>
            </a:r>
          </a:p>
          <a:p>
            <a:r>
              <a:rPr lang="en-US" altLang="zh-CN" dirty="0" smtClean="0"/>
              <a:t>Log (</a:t>
            </a:r>
            <a:r>
              <a:rPr lang="en-US" altLang="zh-CN" dirty="0" smtClean="0">
                <a:solidFill>
                  <a:srgbClr val="C00000"/>
                </a:solidFill>
              </a:rPr>
              <a:t>added</a:t>
            </a:r>
            <a:r>
              <a:rPr lang="en-US" altLang="zh-CN" dirty="0" smtClean="0"/>
              <a:t>) -- Freda</a:t>
            </a:r>
          </a:p>
          <a:p>
            <a:r>
              <a:rPr lang="en-US" altLang="zh-CN" smtClean="0"/>
              <a:t>String </a:t>
            </a:r>
            <a:r>
              <a:rPr lang="en-US" altLang="zh-CN"/>
              <a:t>(chapter </a:t>
            </a:r>
            <a:r>
              <a:rPr lang="en-US" altLang="zh-CN"/>
              <a:t>5</a:t>
            </a:r>
            <a:r>
              <a:rPr lang="en-US" altLang="zh-CN" smtClean="0"/>
              <a:t>) -- </a:t>
            </a:r>
            <a:r>
              <a:rPr lang="en-US" altLang="zh-CN" dirty="0" smtClean="0"/>
              <a:t>Joshua</a:t>
            </a:r>
          </a:p>
          <a:p>
            <a:pPr lvl="1"/>
            <a:r>
              <a:rPr lang="en-US" altLang="zh-CN" dirty="0" err="1" smtClean="0"/>
              <a:t>Xpressive</a:t>
            </a:r>
            <a:r>
              <a:rPr lang="en-US" altLang="zh-CN" dirty="0" smtClean="0"/>
              <a:t> is optional</a:t>
            </a:r>
          </a:p>
          <a:p>
            <a:pPr lvl="1"/>
            <a:r>
              <a:rPr lang="en-US" altLang="zh-CN" dirty="0" smtClean="0"/>
              <a:t>Regex (</a:t>
            </a:r>
            <a:r>
              <a:rPr lang="en-US" altLang="zh-CN" dirty="0" smtClean="0">
                <a:solidFill>
                  <a:srgbClr val="C00000"/>
                </a:solidFill>
              </a:rPr>
              <a:t>added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7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 libraries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Container &amp; data structure 1 (sections 7.1~7.5) -- Jordon</a:t>
            </a:r>
          </a:p>
          <a:p>
            <a:r>
              <a:rPr lang="en-US" altLang="zh-CN" dirty="0" smtClean="0"/>
              <a:t>Container &amp; data structure 2 (sections 7.6~7.10) --  </a:t>
            </a:r>
            <a:r>
              <a:rPr lang="en-US" altLang="zh-CN" dirty="0" smtClean="0"/>
              <a:t>Eric</a:t>
            </a:r>
            <a:endParaRPr lang="en-US" altLang="zh-CN" dirty="0" smtClean="0"/>
          </a:p>
          <a:p>
            <a:r>
              <a:rPr lang="en-US" altLang="zh-CN" dirty="0" smtClean="0"/>
              <a:t>Algorithm &amp; math (chapter 8/9, rational is optional) -- Holley</a:t>
            </a:r>
          </a:p>
          <a:p>
            <a:r>
              <a:rPr lang="en-US" altLang="zh-CN" dirty="0" smtClean="0"/>
              <a:t>OS (chapter 10 exclude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) </a:t>
            </a:r>
            <a:r>
              <a:rPr lang="en-US" altLang="zh-CN" dirty="0" smtClean="0"/>
              <a:t> - Alisa</a:t>
            </a:r>
            <a:endParaRPr lang="en-US" altLang="zh-CN" dirty="0" smtClean="0"/>
          </a:p>
          <a:p>
            <a:r>
              <a:rPr lang="en-US" altLang="zh-CN" dirty="0" err="1" smtClean="0"/>
              <a:t>Filesystem</a:t>
            </a:r>
            <a:r>
              <a:rPr lang="en-US" altLang="zh-CN" dirty="0" smtClean="0"/>
              <a:t> (section 10.4) -- Justin</a:t>
            </a:r>
          </a:p>
          <a:p>
            <a:r>
              <a:rPr lang="en-US" altLang="zh-CN" dirty="0" smtClean="0"/>
              <a:t>Function &amp; callback (chapter 11) -- Fitch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 libraries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Thread (section 12.1) -- David</a:t>
            </a:r>
          </a:p>
          <a:p>
            <a:r>
              <a:rPr lang="en-US" altLang="zh-CN" dirty="0" err="1" smtClean="0"/>
              <a:t>Asio</a:t>
            </a:r>
            <a:r>
              <a:rPr lang="en-US" altLang="zh-CN" dirty="0" smtClean="0"/>
              <a:t> (section 12.2) -- </a:t>
            </a:r>
            <a:r>
              <a:rPr lang="en-US" altLang="zh-CN" dirty="0" err="1" smtClean="0"/>
              <a:t>Hadden</a:t>
            </a:r>
            <a:endParaRPr lang="en-US" altLang="zh-CN" dirty="0" smtClean="0"/>
          </a:p>
          <a:p>
            <a:r>
              <a:rPr lang="en-US" altLang="zh-CN" dirty="0" err="1" smtClean="0"/>
              <a:t>Interprocess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rgbClr val="C00000"/>
                </a:solidFill>
              </a:rPr>
              <a:t>added</a:t>
            </a:r>
            <a:r>
              <a:rPr lang="en-US" altLang="zh-CN" dirty="0" smtClean="0"/>
              <a:t>) -- Peter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http://sourceforge.net/p/predef/wiki/Home/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0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Principle</a:t>
            </a:r>
          </a:p>
          <a:p>
            <a:r>
              <a:rPr lang="en-US" altLang="zh-CN" dirty="0" smtClean="0"/>
              <a:t>Predefine Macro</a:t>
            </a:r>
          </a:p>
          <a:p>
            <a:r>
              <a:rPr lang="en-US" altLang="zh-CN" dirty="0" smtClean="0"/>
              <a:t>Example</a:t>
            </a:r>
          </a:p>
          <a:p>
            <a:r>
              <a:rPr lang="en-US" altLang="zh-CN" dirty="0" smtClean="0"/>
              <a:t>Source Structure</a:t>
            </a:r>
          </a:p>
          <a:p>
            <a:r>
              <a:rPr lang="en-US" altLang="zh-CN" dirty="0" smtClean="0"/>
              <a:t>Task List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7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Principle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an abstraction layer</a:t>
            </a:r>
          </a:p>
          <a:p>
            <a:r>
              <a:rPr lang="en-US" altLang="zh-CN" dirty="0" smtClean="0"/>
              <a:t>Use cross-platform libraries</a:t>
            </a:r>
          </a:p>
          <a:p>
            <a:pPr lvl="1"/>
            <a:r>
              <a:rPr lang="en-US" altLang="zh-CN" dirty="0" smtClean="0"/>
              <a:t>STL</a:t>
            </a:r>
          </a:p>
          <a:p>
            <a:pPr lvl="1"/>
            <a:r>
              <a:rPr lang="en-US" altLang="zh-CN" dirty="0" smtClean="0"/>
              <a:t>BOOST</a:t>
            </a:r>
          </a:p>
          <a:p>
            <a:pPr lvl="1"/>
            <a:r>
              <a:rPr lang="en-US" altLang="zh-CN" dirty="0" smtClean="0"/>
              <a:t>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3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_WIN32</a:t>
            </a:r>
          </a:p>
          <a:p>
            <a:r>
              <a:rPr lang="en-US" altLang="zh-CN" dirty="0" smtClean="0"/>
              <a:t>__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__</a:t>
            </a:r>
          </a:p>
          <a:p>
            <a:r>
              <a:rPr lang="en-US" altLang="zh-CN" dirty="0" smtClean="0"/>
              <a:t>__APPLE__</a:t>
            </a:r>
          </a:p>
          <a:p>
            <a:r>
              <a:rPr lang="en-US" altLang="zh-CN" dirty="0" smtClean="0"/>
              <a:t>_WIN64</a:t>
            </a:r>
          </a:p>
          <a:p>
            <a:r>
              <a:rPr lang="en-US" altLang="zh-CN" dirty="0" smtClean="0"/>
              <a:t>__x86_64__</a:t>
            </a:r>
          </a:p>
          <a:p>
            <a:r>
              <a:rPr lang="en-US" altLang="zh-CN" dirty="0" smtClean="0"/>
              <a:t>__ppc64__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__GNUC__</a:t>
            </a:r>
          </a:p>
          <a:p>
            <a:r>
              <a:rPr lang="en-US" altLang="zh-CN" dirty="0"/>
              <a:t>_</a:t>
            </a:r>
            <a:r>
              <a:rPr lang="en-US" altLang="zh-CN" dirty="0" smtClean="0"/>
              <a:t>MSC_VER</a:t>
            </a:r>
          </a:p>
          <a:p>
            <a:r>
              <a:rPr lang="en-US" altLang="zh-CN" dirty="0"/>
              <a:t>__BORLANDC</a:t>
            </a:r>
            <a:r>
              <a:rPr lang="en-US" altLang="zh-CN" dirty="0" smtClean="0"/>
              <a:t>__</a:t>
            </a:r>
          </a:p>
          <a:p>
            <a:r>
              <a:rPr lang="en-US" altLang="zh-CN" dirty="0"/>
              <a:t>__clang</a:t>
            </a:r>
            <a:r>
              <a:rPr lang="en-US" altLang="zh-CN" dirty="0" smtClean="0"/>
              <a:t>__</a:t>
            </a:r>
          </a:p>
          <a:p>
            <a:r>
              <a:rPr lang="en-US" altLang="zh-CN" dirty="0"/>
              <a:t>__</a:t>
            </a:r>
            <a:r>
              <a:rPr lang="en-US" altLang="zh-CN" dirty="0" err="1"/>
              <a:t>llvm</a:t>
            </a:r>
            <a:r>
              <a:rPr lang="en-US" altLang="zh-CN" dirty="0"/>
              <a:t>__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1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en-US" altLang="zh-CN" dirty="0"/>
              <a:t>standards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 smtClean="0"/>
              <a:t>cplusplus</a:t>
            </a:r>
            <a:endParaRPr lang="en-US" altLang="zh-CN" dirty="0" smtClean="0"/>
          </a:p>
          <a:p>
            <a:pPr lvl="1"/>
            <a:r>
              <a:rPr lang="en-US" altLang="zh-CN" dirty="0"/>
              <a:t>C++ pre-C++98: __</a:t>
            </a:r>
            <a:r>
              <a:rPr lang="en-US" altLang="zh-CN" dirty="0" err="1"/>
              <a:t>cplusplus</a:t>
            </a:r>
            <a:r>
              <a:rPr lang="en-US" altLang="zh-CN" dirty="0"/>
              <a:t> is 1.</a:t>
            </a:r>
          </a:p>
          <a:p>
            <a:pPr lvl="1"/>
            <a:r>
              <a:rPr lang="en-US" altLang="zh-CN" dirty="0"/>
              <a:t>C++98: __</a:t>
            </a:r>
            <a:r>
              <a:rPr lang="en-US" altLang="zh-CN" dirty="0" err="1"/>
              <a:t>cplusplus</a:t>
            </a:r>
            <a:r>
              <a:rPr lang="en-US" altLang="zh-CN" dirty="0"/>
              <a:t> is 19971L.</a:t>
            </a:r>
          </a:p>
          <a:p>
            <a:pPr lvl="1"/>
            <a:r>
              <a:rPr lang="en-US" altLang="zh-CN" dirty="0"/>
              <a:t>C++0x/11: __</a:t>
            </a:r>
            <a:r>
              <a:rPr lang="en-US" altLang="zh-CN" dirty="0" err="1"/>
              <a:t>cplusplus</a:t>
            </a:r>
            <a:r>
              <a:rPr lang="en-US" altLang="zh-CN" dirty="0"/>
              <a:t> is 201103L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__STDC</a:t>
            </a:r>
            <a:r>
              <a:rPr lang="en-US" altLang="zh-CN" dirty="0" smtClean="0"/>
              <a:t>__</a:t>
            </a:r>
          </a:p>
          <a:p>
            <a:r>
              <a:rPr lang="en-US" altLang="zh-CN" dirty="0"/>
              <a:t>__STDC_VERSION</a:t>
            </a:r>
            <a:r>
              <a:rPr lang="en-US" altLang="zh-CN" dirty="0" smtClean="0"/>
              <a:t>__</a:t>
            </a:r>
          </a:p>
          <a:p>
            <a:r>
              <a:rPr lang="en-US" altLang="zh-CN" dirty="0" smtClean="0"/>
              <a:t>Unix standards: </a:t>
            </a:r>
            <a:r>
              <a:rPr lang="en-US" altLang="zh-CN" dirty="0"/>
              <a:t>_</a:t>
            </a:r>
            <a:r>
              <a:rPr lang="en-US" altLang="zh-CN" dirty="0" smtClean="0"/>
              <a:t>POSIX_VERSION, </a:t>
            </a:r>
            <a:r>
              <a:rPr lang="en-US" altLang="zh-CN" dirty="0"/>
              <a:t>_XOPEN_VERSION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1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Architectures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__amd64</a:t>
            </a:r>
            <a:r>
              <a:rPr lang="en-US" altLang="zh-CN" dirty="0" smtClean="0"/>
              <a:t>__</a:t>
            </a:r>
          </a:p>
          <a:p>
            <a:r>
              <a:rPr lang="en-US" altLang="zh-CN" dirty="0"/>
              <a:t>__x86_64</a:t>
            </a:r>
            <a:r>
              <a:rPr lang="en-US" altLang="zh-CN" dirty="0" smtClean="0"/>
              <a:t>__</a:t>
            </a:r>
          </a:p>
          <a:p>
            <a:r>
              <a:rPr lang="en-US" altLang="zh-CN" dirty="0"/>
              <a:t>__</a:t>
            </a:r>
            <a:r>
              <a:rPr lang="en-US" altLang="zh-CN" dirty="0" smtClean="0"/>
              <a:t>i386</a:t>
            </a:r>
          </a:p>
          <a:p>
            <a:r>
              <a:rPr lang="en-US" altLang="zh-CN" dirty="0"/>
              <a:t>_</a:t>
            </a:r>
            <a:r>
              <a:rPr lang="en-US" altLang="zh-CN" dirty="0" smtClean="0"/>
              <a:t>M_IX86</a:t>
            </a:r>
          </a:p>
          <a:p>
            <a:r>
              <a:rPr lang="en-US" altLang="zh-CN" dirty="0"/>
              <a:t>__ia64</a:t>
            </a:r>
            <a:r>
              <a:rPr lang="en-US" altLang="zh-CN" dirty="0" smtClean="0"/>
              <a:t>__</a:t>
            </a:r>
          </a:p>
          <a:p>
            <a:r>
              <a:rPr lang="en-US" altLang="zh-CN" dirty="0"/>
              <a:t>_</a:t>
            </a:r>
            <a:r>
              <a:rPr lang="en-US" altLang="zh-CN" dirty="0" smtClean="0"/>
              <a:t>M_IA64</a:t>
            </a:r>
          </a:p>
          <a:p>
            <a:r>
              <a:rPr lang="en-US" altLang="zh-CN" dirty="0"/>
              <a:t>__</a:t>
            </a:r>
            <a:r>
              <a:rPr lang="en-US" altLang="zh-CN" dirty="0" err="1"/>
              <a:t>powerpc</a:t>
            </a:r>
            <a:r>
              <a:rPr lang="en-US" altLang="zh-CN" dirty="0"/>
              <a:t>__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7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sleep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Linux </a:t>
            </a:r>
          </a:p>
          <a:p>
            <a:pPr lvl="1"/>
            <a:r>
              <a:rPr lang="en-US" altLang="zh-CN" dirty="0" smtClean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sleep(unsigned </a:t>
            </a:r>
            <a:r>
              <a:rPr lang="en-US" altLang="zh-CN" dirty="0" err="1"/>
              <a:t>int</a:t>
            </a:r>
            <a:r>
              <a:rPr lang="en-US" altLang="zh-CN" dirty="0"/>
              <a:t> seconds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smtClean="0"/>
              <a:t>VOID WINAPI Sleep( _In_ DWORD </a:t>
            </a:r>
            <a:r>
              <a:rPr lang="en-US" altLang="zh-CN" dirty="0" err="1" smtClean="0"/>
              <a:t>dwMilliseconds</a:t>
            </a:r>
            <a:r>
              <a:rPr lang="en-US" altLang="zh-CN" dirty="0" smtClean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9192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1 for sleep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an abstraction layer</a:t>
            </a:r>
          </a:p>
          <a:p>
            <a:r>
              <a:rPr lang="en-US" altLang="zh-CN" dirty="0" smtClean="0"/>
              <a:t>Header file: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Source file: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2348880"/>
            <a:ext cx="4536504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namespace trend{</a:t>
            </a:r>
          </a:p>
          <a:p>
            <a:r>
              <a:rPr lang="en-US" altLang="zh-CN" baseline="0" dirty="0" smtClean="0"/>
              <a:t>    void sleep(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 m</a:t>
            </a:r>
            <a:r>
              <a:rPr lang="en-US" altLang="zh-CN" dirty="0" smtClean="0"/>
              <a:t>illiseconds);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99193" y="3573016"/>
            <a:ext cx="4585175" cy="3139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namespace trend {</a:t>
            </a:r>
          </a:p>
          <a:p>
            <a:r>
              <a:rPr lang="en-US" altLang="zh-CN" dirty="0"/>
              <a:t>    void sleep(unsigned </a:t>
            </a:r>
            <a:r>
              <a:rPr lang="en-US" altLang="zh-CN" dirty="0" err="1"/>
              <a:t>int</a:t>
            </a:r>
            <a:r>
              <a:rPr lang="en-US" altLang="zh-CN" dirty="0"/>
              <a:t> milliseconds) {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ifdef</a:t>
            </a:r>
            <a:r>
              <a:rPr lang="en-US" altLang="zh-CN" dirty="0"/>
              <a:t> _WIN32</a:t>
            </a:r>
          </a:p>
          <a:p>
            <a:r>
              <a:rPr lang="en-US" altLang="zh-CN" dirty="0"/>
              <a:t>        Sleep(milliseconds);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en-US" altLang="zh-CN" dirty="0"/>
              <a:t> __</a:t>
            </a:r>
            <a:r>
              <a:rPr lang="en-US" altLang="zh-CN" dirty="0" err="1"/>
              <a:t>linux</a:t>
            </a:r>
            <a:r>
              <a:rPr lang="en-US" altLang="zh-CN" dirty="0"/>
              <a:t>__</a:t>
            </a:r>
          </a:p>
          <a:p>
            <a:r>
              <a:rPr lang="en-US" altLang="zh-CN" dirty="0"/>
              <a:t>        ::sleep(ceil(1.0*milliseconds/1000));</a:t>
            </a:r>
          </a:p>
          <a:p>
            <a:r>
              <a:rPr lang="en-US" altLang="zh-CN" dirty="0"/>
              <a:t>#else</a:t>
            </a:r>
          </a:p>
          <a:p>
            <a:r>
              <a:rPr lang="en-US" altLang="zh-CN" dirty="0"/>
              <a:t>        assert(false);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39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366</Words>
  <Application>Microsoft Office PowerPoint</Application>
  <PresentationFormat>On-screen Show (4:3)</PresentationFormat>
  <Paragraphs>110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AD1004 Multi-platform development</vt:lpstr>
      <vt:lpstr>Agenda</vt:lpstr>
      <vt:lpstr>Principle</vt:lpstr>
      <vt:lpstr>OS</vt:lpstr>
      <vt:lpstr>Compiler</vt:lpstr>
      <vt:lpstr>C++ standards</vt:lpstr>
      <vt:lpstr>Architectures</vt:lpstr>
      <vt:lpstr>Example: sleep</vt:lpstr>
      <vt:lpstr>Solution 1 for sleep</vt:lpstr>
      <vt:lpstr>Solution 2 for sleep</vt:lpstr>
      <vt:lpstr>Source structure</vt:lpstr>
      <vt:lpstr>Boost libraries</vt:lpstr>
      <vt:lpstr>Boost libraries</vt:lpstr>
      <vt:lpstr>Boost libraries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AD1004 Multi-platform development</dc:title>
  <dc:creator>Steed Zheng</dc:creator>
  <cp:lastModifiedBy>Steed Zheng</cp:lastModifiedBy>
  <cp:revision>31</cp:revision>
  <dcterms:created xsi:type="dcterms:W3CDTF">2014-02-17T03:38:24Z</dcterms:created>
  <dcterms:modified xsi:type="dcterms:W3CDTF">2014-02-20T09:13:06Z</dcterms:modified>
</cp:coreProperties>
</file>