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  <p:sldMasterId id="2147483690" r:id="rId5"/>
  </p:sldMasterIdLst>
  <p:notesMasterIdLst>
    <p:notesMasterId r:id="rId14"/>
  </p:notesMasterIdLst>
  <p:handoutMasterIdLst>
    <p:handoutMasterId r:id="rId15"/>
  </p:handoutMasterIdLst>
  <p:sldIdLst>
    <p:sldId id="283" r:id="rId6"/>
    <p:sldId id="285" r:id="rId7"/>
    <p:sldId id="287" r:id="rId8"/>
    <p:sldId id="288" r:id="rId9"/>
    <p:sldId id="286" r:id="rId10"/>
    <p:sldId id="289" r:id="rId11"/>
    <p:sldId id="292" r:id="rId12"/>
    <p:sldId id="291" r:id="rId1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67CF6B-3CCF-4499-B505-AFF9F20FDB5B}" v="278" dt="2020-05-31T15:36:19.451"/>
    <p1510:client id="{90F9D187-CE35-4678-8C30-E922ADD06A33}" v="103" dt="2020-08-10T08:14:48.7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5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784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27A9BD15-CE09-47AC-B221-CA61FDC846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cs-CZ" dirty="0" err="1"/>
              <a:t>rhe</a:t>
            </a:r>
            <a:endParaRPr lang="cs-CZ" dirty="0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558004F-6F7F-4C04-8B02-C17BB2F0E8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7FD9D-AE12-415B-9A36-A12897260BAF}" type="datetimeFigureOut">
              <a:rPr lang="cs-CZ" smtClean="0"/>
              <a:t>30.09.2024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C3AEFDC-FDE8-4754-A8C6-E0FD6A7E5F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EE66969-4643-46A4-B302-F7319A22B7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C72FA-23D5-4238-834D-E2A27AF48DE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7369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3A614-D94B-45B8-80AB-CECDDC57E7D3}" type="datetimeFigureOut">
              <a:rPr lang="cs-CZ" smtClean="0"/>
              <a:t>30.09.2024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3AA26-EC03-4D44-B268-9513B521F5F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21027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3AA26-EC03-4D44-B268-9513B521F5FB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0280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8BDC98-C388-4C99-883B-79E31413E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1600A9B-2329-453A-82A1-0F2A983EE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4F60E02-F2D1-4B2D-8F52-94FF9ECE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36F0-2AF5-4D25-BC28-08EF2F23FD0A}" type="datetime1">
              <a:rPr lang="cs-CZ" smtClean="0"/>
              <a:t>30.09.2024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46D8AC4-D759-4FAC-B138-104682E0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DCF3EEA-A151-433B-B17A-42A8AA32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957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0051CB-29D1-4BB8-9BCF-81054E7D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6C8BDCC-81A2-4807-8965-F4596CCB8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8E63AD9-CFE5-4FC9-9754-EF6AF6A0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6B9D-C445-4254-85D6-1039F54AD86D}" type="datetime1">
              <a:rPr lang="cs-CZ" smtClean="0"/>
              <a:t>30.09.2024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ABCBD88-536D-43C7-8EF7-74B654B0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344A92D-4574-460D-9921-E0B1A517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083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66A88A75-995E-4858-92A8-868892FB2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B57A113-027A-4DF1-B0D9-08FDD8D02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8A60E0B-AE80-4D27-B5DC-3FD91F95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88F6-5081-4288-AC9D-B4C79B17BAC5}" type="datetime1">
              <a:rPr lang="cs-CZ" smtClean="0"/>
              <a:t>30.09.2024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1D84491-A845-4B58-A31D-D9E3A658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5EB9F88-D304-4C57-8025-9133CCE9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6721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67D3D4-0E74-4349-A0AC-2925E114C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71807F2-BEB8-4CEC-982A-ED450F595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47BFB3D-A247-4394-BB9D-1918F75D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B8F2-E4A2-4BCA-9B50-E8277A84C105}" type="datetime1">
              <a:rPr lang="cs-CZ" smtClean="0"/>
              <a:t>30.09.2024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58E4DBF-1A94-4266-9770-90B7FB654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240DCB5-4FA9-4173-B03E-F04770B8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2686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5E27EC-6734-4FAA-B557-89126736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9389DFD-5DAD-4201-8DEC-518734F6D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6F47F8C-B7B9-4C0B-9437-65EFDD40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D968-83E4-4473-B3B0-47D503D83537}" type="datetime1">
              <a:rPr lang="cs-CZ" smtClean="0"/>
              <a:t>30.09.2024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554CD0F-F56C-480E-8A9B-6E3FA602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20EFE23-38D5-488B-A1CA-2BA771EA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7117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EABA21-E28F-460A-AF21-C66C8E06F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C1591DA-024F-4AB8-AE5B-7BC997DBE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E20EA9D-9007-46D8-8D61-D4943B920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7C95-F17F-4F7C-BBD3-6AFF666A5E1D}" type="datetime1">
              <a:rPr lang="cs-CZ" smtClean="0"/>
              <a:t>30.09.2024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04B0DA1-D43F-4A23-9C29-D8A9DCC22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6247901-92D2-4A25-820F-04A953F0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6831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D27FCB-0A73-46BA-8C50-E86A8051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BAC72E-5F4A-4F12-82F5-EA5063CC0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67A20B1-3ADC-4115-83A3-BBB89A0AE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A3CDCB7-AD47-4D03-AEC5-CCD5113D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768B-B35A-4154-B7C3-E461FCCA4CE5}" type="datetime1">
              <a:rPr lang="cs-CZ" smtClean="0"/>
              <a:t>30.09.2024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912AFB1-5129-4116-BE3B-ED9408EC1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2C08178-6928-4BBB-8DAC-91A4BFF1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041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B4313F-2C1C-402F-B274-35181CB5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65489DD-AF15-4273-82E3-188DB3D4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67BAA61-9F99-429C-86D9-4889A5758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0C6D443-6F11-4D18-85CB-363633FDB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8D1E874C-C352-4376-A498-582C4DED5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EA2BB3E0-9547-4F90-AA85-402DC1D21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993F-19B7-443B-8897-46DEC1DECB3C}" type="datetime1">
              <a:rPr lang="cs-CZ" smtClean="0"/>
              <a:t>30.09.2024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56A9CB7E-6D17-4B2D-9E56-F78FB16D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859FA31B-FE8C-41CF-8F68-B06D368C8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6117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CD0C2E-71E4-4424-A4E3-53EE9B10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108700F6-055E-4294-B9B8-C9471AB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50CA-BEAD-41AF-B4A7-710D80DEDD85}" type="datetime1">
              <a:rPr lang="cs-CZ" smtClean="0"/>
              <a:t>30.09.2024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BA6C742-4B45-413C-8155-1170827D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E13B103-12AA-4542-886C-81DEB477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50118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1CC8D288-027F-4533-B320-30539A5F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4996-3AF1-4174-A140-DBF20DBE88F5}" type="datetime1">
              <a:rPr lang="cs-CZ" smtClean="0"/>
              <a:t>30.09.2024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DD955DF-8328-4105-AED1-E66E4453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EE1B71F-4C9E-49F2-B930-BDA26FE2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86723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AD15F3-8F62-4C0F-A20E-C00FC52B8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3824BB8-CC79-48CD-AB0F-B6798FB49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5EEC7C8-A365-4BB0-952D-393332387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F8AF85D-2004-4741-89DD-483C71CE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A00B-F03D-4638-8DA7-E810D2C361CF}" type="datetime1">
              <a:rPr lang="cs-CZ" smtClean="0"/>
              <a:t>30.09.2024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2FB2122-D2AF-483A-BE61-2DAC53B0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85FDDBF-9516-4BC5-B7E9-04D3A4B6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244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CBA2D8-9BB3-4260-852B-8782426B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64DC54-2936-4AD3-9211-116B4C493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7003EF8-4445-4AC4-98BA-098018FB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E316F59F-A63E-4905-B787-C68437A620E5}" type="datetime1">
              <a:rPr lang="cs-CZ" smtClean="0"/>
              <a:t>30.09.2024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4BFAA9C-EF39-4504-8A8F-047BB22B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779E4EA-3AA8-4F9A-9EFB-B70AE54B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4147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C33696-98FB-4FA4-8D74-75BEEDFA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8DD040A7-6754-4CEC-A3DD-A585BE478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5FC45DB-DD74-4E94-912C-2036D1775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0CD8EF2-FED1-450C-893D-F13E6E16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DF9F-DBBE-4D85-943D-024E9B97890F}" type="datetime1">
              <a:rPr lang="cs-CZ" smtClean="0"/>
              <a:t>30.09.2024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E06F45D-D11A-4BC2-9F99-1E642F88D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050EFD3-1DC9-4926-9DCB-1192455F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5733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CA2D86-436C-40E8-BC25-7BC39639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390341F-F293-4E0E-9A6F-E1F98264E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515BA96-8D51-4132-84BD-13F0239D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F9E0-18E3-4315-B16F-1435CB30B54F}" type="datetime1">
              <a:rPr lang="cs-CZ" smtClean="0"/>
              <a:t>30.09.2024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5269801-F4B5-4AA0-8438-71EB836B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FF74B54-C1B5-4511-AFB4-AD3B3F92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0169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B16045C1-052E-4602-B006-D9BAEFA3B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59ECA4F-587C-4078-8845-2A2FD0854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54DB2F6-F2C8-4D70-B70E-1DB5335D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AC29-F8A6-4F74-A564-180902BBC325}" type="datetime1">
              <a:rPr lang="cs-CZ" smtClean="0"/>
              <a:t>30.09.2024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AB7829C-3B75-4005-AB35-CCF4E7BD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E84B3E4-6EEF-4C6A-91F6-383AC01AD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512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E8F1AA-C012-40DD-BEF4-0961DFD5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C30FE16-F572-4D40-BD5B-115C3353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6632374-7FCD-4A2D-9251-A4C3A450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ECC8-81FD-404F-8618-AF2CE982DFB9}" type="datetime1">
              <a:rPr lang="cs-CZ" smtClean="0"/>
              <a:t>30.09.2024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BA94619-F828-4FBB-B806-D49E988B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6AE168E-417D-4542-B5E3-426C8FF2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963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FFA2D2-F91D-416C-B1BE-85D499CB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4919C4-948D-4619-8E27-122497960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A445F4A-CF02-4065-A9DE-EC18462B2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226455E-CD20-4616-BAF7-D3CE2758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F09D-E317-4A2F-A1BA-2DC8D417E5BC}" type="datetime1">
              <a:rPr lang="cs-CZ" smtClean="0"/>
              <a:t>30.09.2024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A7E5B84-AC2A-4B30-80B1-E7A982D22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8AA9E5F-5501-425D-A70B-1221BFF5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783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A5D015-DD35-4CC9-95C9-0104F965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A892216-D21A-4F4E-8E2C-A0CF299F0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BB77331-A617-459C-B44F-95137567A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6566573-85CD-4AAF-A572-4CE5751E7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659EDEB0-C95F-4EB2-B589-E5EF97AFC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582C0C0C-B563-4F30-B810-B4858FE8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9A90-2727-4345-B98F-2B616E5D1E48}" type="datetime1">
              <a:rPr lang="cs-CZ" smtClean="0"/>
              <a:t>30.09.2024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3D4199BB-E2DB-4F2C-B378-A6C11112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8E4D2156-94BE-49D4-9476-C1710070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042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98C3A0-1FCE-4C6B-9C96-845307FA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F170573-9E05-4A69-B4C5-5DCF5C24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BF11-D7E0-404A-83C2-FA68E7CB2AE1}" type="datetime1">
              <a:rPr lang="cs-CZ" smtClean="0"/>
              <a:t>30.09.2024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36059609-D5DA-45FD-8891-BEA1911E1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3FA3A2F-A32F-4620-81B8-8CF991E8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358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5D23694-689D-4739-A6FC-ECDE9717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F17A-C03B-4272-BD7A-964242506AFD}" type="datetime1">
              <a:rPr lang="cs-CZ" smtClean="0"/>
              <a:t>30.09.2024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6D8932A-2012-460F-96F3-34D6D681F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7AD3C37-19D7-4746-BA70-6554C128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173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E10E1B-8294-4E26-A6A1-93ECB7C5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38D87C5-3170-4441-B3B2-4F5CA1E74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AD2EE31-6E0F-4302-A95E-11FDF00A5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428323E-4B3E-4218-A5FD-75CF9467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E243-5CF9-49AF-ABEA-F867C0B8401C}" type="datetime1">
              <a:rPr lang="cs-CZ" smtClean="0"/>
              <a:t>30.09.2024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EA6D0D7-E93C-4DB5-BFA6-AD924895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36BAAB1-2226-4A7D-89D2-FCAECAC9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5261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810B42-47EE-4556-BAA5-FBB8A5AA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C09E4F1-400D-4658-8CD6-AAC881A3A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BFE3108-A4DF-447F-94CE-6CFFC70F3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F9CF335-CAA3-45EF-B5A0-C42E6509A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35BA-4274-4D48-8995-CCA233B9B9F9}" type="datetime1">
              <a:rPr lang="cs-CZ" smtClean="0"/>
              <a:t>30.09.2024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F9C48C9-BB24-4FB2-95B7-61FCC8CB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6D23041-8556-43F4-8B75-AE60BCD9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951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C51E9A3-81BB-475A-BE48-8C33FF251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39F16F2-EC76-4B26-98C3-6EFAAD7D8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6400F27-A90F-4054-8474-12652ED44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F2676-9FD6-443C-A723-8CEE4DA5F596}" type="datetime1">
              <a:rPr lang="cs-CZ" smtClean="0"/>
              <a:t>30.09.2024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69638C0-1F91-441B-9CD4-4030772E1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535F8CE-FC3B-43B6-9165-E597D3EF5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657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198D89EC-93EF-49C7-8426-84D53F44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F21D408-E27D-431E-AF0E-D6EBC76D5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4EF2DEB-6D82-4D8A-A078-D099DB45A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20C67-13C4-4556-9C50-63193EAE4EC0}" type="datetime1">
              <a:rPr lang="cs-CZ" smtClean="0"/>
              <a:t>30.09.2024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0244ACA-3863-411C-9D65-EE78F205E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64124F1-13B9-4E59-B6B5-CC1FCA707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297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josef.vagner@sps-prosek.c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2771A7-96B3-F54D-9D03-8F3881CF25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cap="small" dirty="0"/>
              <a:t>Úvod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B790AE9-B784-744F-AF6F-74413BEFEB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Předmět: Praxe část automatizace (PRG)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EB76FA0-9197-CC4B-8CB9-AB24ED50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36F0-2AF5-4D25-BC28-08EF2F23FD0A}" type="datetime1">
              <a:rPr lang="cs-CZ" smtClean="0"/>
              <a:t>30.09.2024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776A2F0-2D88-2044-90DB-63CBA54E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Školní rok 2024/25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32FE2AC-18EF-C04A-81B8-B1F034F5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1</a:t>
            </a:fld>
            <a:endParaRPr lang="cs-CZ" dirty="0"/>
          </a:p>
        </p:txBody>
      </p:sp>
      <p:pic>
        <p:nvPicPr>
          <p:cNvPr id="7" name="Obrázek 6" descr="Obsah obrázku nůž&#10;&#10;Popis byl vytvořen automaticky">
            <a:extLst>
              <a:ext uri="{FF2B5EF4-FFF2-40B4-BE49-F238E27FC236}">
                <a16:creationId xmlns:a16="http://schemas.microsoft.com/office/drawing/2014/main" id="{21C2926F-E6AE-A64C-9B1B-7CAD3468E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7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937E97-C977-E947-A428-AC67AAF3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Vyučující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DF9F015-77F3-3B42-9BD8-82AB8033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F59F-A63E-4905-B787-C68437A620E5}" type="datetime1">
              <a:rPr lang="cs-CZ" smtClean="0"/>
              <a:pPr/>
              <a:t>30.09.2024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C52E674-9B8F-4D4F-B0F2-57CE8894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2</a:t>
            </a:fld>
            <a:endParaRPr lang="cs-CZ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26DC64F5-1B68-AC41-BD3F-FAE0175E1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Josef Vágner</a:t>
            </a:r>
          </a:p>
          <a:p>
            <a:r>
              <a:rPr lang="cs-CZ" dirty="0"/>
              <a:t>Kabinet N110</a:t>
            </a:r>
          </a:p>
          <a:p>
            <a:r>
              <a:rPr lang="cs-CZ" dirty="0"/>
              <a:t>Kde mě můžete zastihnout:</a:t>
            </a:r>
          </a:p>
          <a:p>
            <a:pPr lvl="1"/>
            <a:r>
              <a:rPr lang="cs-CZ" dirty="0"/>
              <a:t>Budu ve škole dle rozvrhu</a:t>
            </a:r>
          </a:p>
          <a:p>
            <a:pPr lvl="1"/>
            <a:r>
              <a:rPr lang="cs-CZ" dirty="0"/>
              <a:t>Email: </a:t>
            </a:r>
            <a:r>
              <a:rPr lang="cs-CZ" dirty="0">
                <a:hlinkClick r:id="rId2"/>
              </a:rPr>
              <a:t>josef.vagner@sps-prosek.cz</a:t>
            </a:r>
            <a:endParaRPr lang="cs-CZ" dirty="0"/>
          </a:p>
        </p:txBody>
      </p:sp>
      <p:pic>
        <p:nvPicPr>
          <p:cNvPr id="8" name="Obrázek 7" descr="Obsah obrázku nůž&#10;&#10;Popis byl vytvořen automaticky">
            <a:extLst>
              <a:ext uri="{FF2B5EF4-FFF2-40B4-BE49-F238E27FC236}">
                <a16:creationId xmlns:a16="http://schemas.microsoft.com/office/drawing/2014/main" id="{CABE966F-48D1-4E45-9A01-B2577C236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60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5D7227-4D9F-6C47-9EFB-9BCC16E6C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Testy a známkování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45151B1-1177-F342-B6AB-ADE9F3366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699"/>
            <a:ext cx="10515600" cy="4658264"/>
          </a:xfrm>
        </p:spPr>
        <p:txBody>
          <a:bodyPr>
            <a:normAutofit fontScale="70000" lnSpcReduction="20000"/>
          </a:bodyPr>
          <a:lstStyle/>
          <a:p>
            <a:r>
              <a:rPr lang="cs-CZ" dirty="0"/>
              <a:t>Testy budou přes </a:t>
            </a:r>
            <a:r>
              <a:rPr lang="cs-CZ" dirty="0" err="1"/>
              <a:t>Moodle</a:t>
            </a:r>
            <a:r>
              <a:rPr lang="cs-CZ" dirty="0"/>
              <a:t> (</a:t>
            </a:r>
            <a:r>
              <a:rPr lang="cs-CZ" dirty="0" err="1"/>
              <a:t>Moodle</a:t>
            </a:r>
            <a:r>
              <a:rPr lang="cs-CZ" dirty="0"/>
              <a:t> bude zprovozněn, až to půjde)</a:t>
            </a:r>
          </a:p>
          <a:p>
            <a:r>
              <a:rPr lang="cs-CZ" dirty="0"/>
              <a:t>Domácí úkoly budou sloužit především jako procvičování a budou nepovinné (pokud vyučující neuvede jinak)</a:t>
            </a:r>
          </a:p>
          <a:p>
            <a:r>
              <a:rPr lang="cs-CZ" dirty="0"/>
              <a:t>Při teoretické části učiva očekávejte krátký test každou hodinu</a:t>
            </a:r>
          </a:p>
          <a:p>
            <a:pPr lvl="1"/>
            <a:r>
              <a:rPr lang="cs-CZ" dirty="0"/>
              <a:t>cca 5 ABCD otázek</a:t>
            </a:r>
          </a:p>
          <a:p>
            <a:r>
              <a:rPr lang="cs-CZ" dirty="0"/>
              <a:t>Procentuální hodnocení testů:</a:t>
            </a:r>
          </a:p>
          <a:p>
            <a:pPr lvl="1"/>
            <a:r>
              <a:rPr lang="cs-CZ" dirty="0"/>
              <a:t>&lt; 100% ; 90%  &gt;  –&gt;  1</a:t>
            </a:r>
          </a:p>
          <a:p>
            <a:pPr lvl="1"/>
            <a:r>
              <a:rPr lang="cs-CZ" dirty="0"/>
              <a:t>(  90%   ; 80%  &gt;  –&gt;  2</a:t>
            </a:r>
          </a:p>
          <a:p>
            <a:pPr lvl="1"/>
            <a:r>
              <a:rPr lang="cs-CZ" dirty="0"/>
              <a:t>(  80%   ; 60%  &gt;  –&gt;  3</a:t>
            </a:r>
          </a:p>
          <a:p>
            <a:pPr lvl="1"/>
            <a:r>
              <a:rPr lang="cs-CZ" dirty="0"/>
              <a:t>(  60%   ; 40%  &gt;  –&gt;  4</a:t>
            </a:r>
          </a:p>
          <a:p>
            <a:pPr lvl="1"/>
            <a:r>
              <a:rPr lang="cs-CZ" dirty="0"/>
              <a:t>(  40%   ; 0%    &gt;  –&gt;  5</a:t>
            </a:r>
          </a:p>
          <a:p>
            <a:r>
              <a:rPr lang="cs-CZ" dirty="0"/>
              <a:t>Váhy:</a:t>
            </a:r>
          </a:p>
          <a:p>
            <a:pPr lvl="1"/>
            <a:r>
              <a:rPr lang="cs-CZ" dirty="0"/>
              <a:t>Opakovací test v hodině: 15 - 30</a:t>
            </a:r>
          </a:p>
          <a:p>
            <a:pPr lvl="1"/>
            <a:r>
              <a:rPr lang="cs-CZ" dirty="0"/>
              <a:t>Zkoušení u tabule: 5 - 15</a:t>
            </a:r>
          </a:p>
          <a:p>
            <a:pPr lvl="1"/>
            <a:r>
              <a:rPr lang="cs-CZ" dirty="0"/>
              <a:t>Aktivita v hodině: 5 - 15</a:t>
            </a:r>
          </a:p>
          <a:p>
            <a:pPr lvl="1"/>
            <a:r>
              <a:rPr lang="cs-CZ" dirty="0"/>
              <a:t>Praktická cvičení v hodině: 30 - 50</a:t>
            </a:r>
          </a:p>
          <a:p>
            <a:pPr lvl="1"/>
            <a:endParaRPr lang="cs-CZ" dirty="0"/>
          </a:p>
          <a:p>
            <a:pPr lvl="1"/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BCCFEFE-9332-4547-80BA-729C90ABA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F59F-A63E-4905-B787-C68437A620E5}" type="datetime1">
              <a:rPr lang="cs-CZ" smtClean="0"/>
              <a:pPr/>
              <a:t>30.09.2024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274D0B8-3A1A-AD44-A9FC-006B8296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3</a:t>
            </a:fld>
            <a:endParaRPr lang="cs-CZ" dirty="0"/>
          </a:p>
        </p:txBody>
      </p:sp>
      <p:pic>
        <p:nvPicPr>
          <p:cNvPr id="7" name="Obrázek 6" descr="Obsah obrázku nůž&#10;&#10;Popis byl vytvořen automaticky">
            <a:extLst>
              <a:ext uri="{FF2B5EF4-FFF2-40B4-BE49-F238E27FC236}">
                <a16:creationId xmlns:a16="http://schemas.microsoft.com/office/drawing/2014/main" id="{A45E3552-1742-B245-A838-A7F19A586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9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86D9C6-AF55-BD44-A0E4-1B4AE1BF5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Co od předmětu očekáváte?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4A6AB03-7379-E444-94AA-85434C0A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50CA-BEAD-41AF-B4A7-710D80DEDD85}" type="datetime1">
              <a:rPr lang="cs-CZ" smtClean="0"/>
              <a:t>30.09.2024</a:t>
            </a:fld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3DB2C53-3866-8D4E-ADD7-E5F71AE1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4</a:t>
            </a:fld>
            <a:endParaRPr lang="cs-CZ"/>
          </a:p>
        </p:txBody>
      </p:sp>
      <p:pic>
        <p:nvPicPr>
          <p:cNvPr id="6" name="Obrázek 5" descr="Obsah obrázku nůž&#10;&#10;Popis byl vytvořen automaticky">
            <a:extLst>
              <a:ext uri="{FF2B5EF4-FFF2-40B4-BE49-F238E27FC236}">
                <a16:creationId xmlns:a16="http://schemas.microsoft.com/office/drawing/2014/main" id="{090974ED-5F5B-C64D-9CD3-11A36681B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45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389986-D292-8449-A29D-B7C1D54D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vás čeká (obsah předmětu)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6A287B6-5A5B-5D4C-B997-74251B9A2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Vývoj pro HW platformu </a:t>
            </a:r>
            <a:r>
              <a:rPr lang="cs-CZ" dirty="0" err="1"/>
              <a:t>RPi</a:t>
            </a:r>
            <a:r>
              <a:rPr lang="cs-CZ" dirty="0"/>
              <a:t> </a:t>
            </a:r>
            <a:r>
              <a:rPr lang="cs-CZ" dirty="0" err="1"/>
              <a:t>Pico</a:t>
            </a:r>
            <a:endParaRPr lang="cs-CZ" dirty="0"/>
          </a:p>
          <a:p>
            <a:pPr lvl="1"/>
            <a:r>
              <a:rPr lang="cs-CZ" dirty="0"/>
              <a:t>Psaní programu pro </a:t>
            </a:r>
            <a:r>
              <a:rPr lang="cs-CZ" dirty="0" err="1"/>
              <a:t>RPi</a:t>
            </a:r>
            <a:r>
              <a:rPr lang="cs-CZ" dirty="0"/>
              <a:t> </a:t>
            </a:r>
            <a:r>
              <a:rPr lang="cs-CZ" dirty="0" err="1"/>
              <a:t>Pico</a:t>
            </a:r>
            <a:r>
              <a:rPr lang="cs-CZ" dirty="0"/>
              <a:t> (C/C++ </a:t>
            </a:r>
            <a:r>
              <a:rPr lang="cs-CZ" dirty="0" err="1"/>
              <a:t>pico</a:t>
            </a:r>
            <a:r>
              <a:rPr lang="cs-CZ" dirty="0"/>
              <a:t> </a:t>
            </a:r>
            <a:r>
              <a:rPr lang="cs-CZ" dirty="0" err="1"/>
              <a:t>sdk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Implementace knihoven pro </a:t>
            </a:r>
            <a:r>
              <a:rPr lang="cs-CZ" dirty="0" err="1"/>
              <a:t>pico</a:t>
            </a:r>
            <a:r>
              <a:rPr lang="cs-CZ" dirty="0"/>
              <a:t> </a:t>
            </a:r>
            <a:r>
              <a:rPr lang="cs-CZ" dirty="0" err="1"/>
              <a:t>sdk</a:t>
            </a:r>
            <a:endParaRPr lang="cs-CZ" dirty="0"/>
          </a:p>
          <a:p>
            <a:pPr lvl="1"/>
            <a:r>
              <a:rPr lang="cs-CZ" dirty="0"/>
              <a:t>Práce s HW</a:t>
            </a:r>
          </a:p>
          <a:p>
            <a:pPr lvl="1"/>
            <a:r>
              <a:rPr lang="cs-CZ" dirty="0"/>
              <a:t>Kompilace kódu</a:t>
            </a:r>
          </a:p>
          <a:p>
            <a:r>
              <a:rPr lang="cs-CZ" dirty="0"/>
              <a:t>Programové řízení dynamických systémů</a:t>
            </a:r>
          </a:p>
          <a:p>
            <a:pPr lvl="1"/>
            <a:r>
              <a:rPr lang="cs-CZ" dirty="0"/>
              <a:t>Rozbor problému / úlohy</a:t>
            </a:r>
          </a:p>
          <a:p>
            <a:pPr lvl="1"/>
            <a:r>
              <a:rPr lang="cs-CZ" dirty="0"/>
              <a:t>Návrh řízení</a:t>
            </a:r>
          </a:p>
          <a:p>
            <a:pPr lvl="1"/>
            <a:r>
              <a:rPr lang="cs-CZ" dirty="0"/>
              <a:t>Programování PID regulátoru</a:t>
            </a:r>
          </a:p>
          <a:p>
            <a:pPr lvl="1"/>
            <a:r>
              <a:rPr lang="cs-CZ" dirty="0"/>
              <a:t>Kalibrace regulátoru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814D087-597F-EE4D-A15D-9D95FA57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F59F-A63E-4905-B787-C68437A620E5}" type="datetime1">
              <a:rPr lang="cs-CZ" smtClean="0"/>
              <a:pPr/>
              <a:t>30.09.2024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1E56344-7B71-984B-9B20-0CD2F22E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5</a:t>
            </a:fld>
            <a:endParaRPr lang="cs-CZ" dirty="0"/>
          </a:p>
        </p:txBody>
      </p:sp>
      <p:pic>
        <p:nvPicPr>
          <p:cNvPr id="7" name="Obrázek 6" descr="Obsah obrázku nůž&#10;&#10;Popis byl vytvořen automaticky">
            <a:extLst>
              <a:ext uri="{FF2B5EF4-FFF2-40B4-BE49-F238E27FC236}">
                <a16:creationId xmlns:a16="http://schemas.microsoft.com/office/drawing/2014/main" id="{3EA5F57F-78E6-A24B-BA77-A1C82FC65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5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91345A-48A1-F04F-803C-3B0A3873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lze řídit pomocí PID regulátoru?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B048570-A8D7-114D-91A6-419ADBC99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Otáčky a rychlost DC motoru –&gt; </a:t>
            </a:r>
            <a:r>
              <a:rPr lang="cs-CZ" dirty="0" err="1"/>
              <a:t>servo</a:t>
            </a:r>
            <a:r>
              <a:rPr lang="cs-CZ" dirty="0"/>
              <a:t> motor</a:t>
            </a:r>
          </a:p>
          <a:p>
            <a:r>
              <a:rPr lang="cs-CZ" dirty="0"/>
              <a:t>Teplota prostředí</a:t>
            </a:r>
          </a:p>
          <a:p>
            <a:r>
              <a:rPr lang="cs-CZ" dirty="0"/>
              <a:t>Úhel naklonění (kyvadlo, vrtulník, atd…)</a:t>
            </a:r>
          </a:p>
          <a:p>
            <a:r>
              <a:rPr lang="cs-CZ" dirty="0"/>
              <a:t>Lineární poloha</a:t>
            </a:r>
          </a:p>
          <a:p>
            <a:r>
              <a:rPr lang="cs-CZ" dirty="0"/>
              <a:t>Atd…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C59B770-EBAE-944D-84BA-FAB73594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F59F-A63E-4905-B787-C68437A620E5}" type="datetime1">
              <a:rPr lang="cs-CZ" smtClean="0"/>
              <a:pPr/>
              <a:t>30.09.2024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2F4E7C6-AD1D-AB42-9A9C-7C8960ED6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6</a:t>
            </a:fld>
            <a:endParaRPr lang="cs-CZ" dirty="0"/>
          </a:p>
        </p:txBody>
      </p:sp>
      <p:pic>
        <p:nvPicPr>
          <p:cNvPr id="7" name="Obrázek 6" descr="Obsah obrázku nůž&#10;&#10;Popis byl vytvořen automaticky">
            <a:extLst>
              <a:ext uri="{FF2B5EF4-FFF2-40B4-BE49-F238E27FC236}">
                <a16:creationId xmlns:a16="http://schemas.microsoft.com/office/drawing/2014/main" id="{2096B697-A98B-C341-900F-433C8ECD1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4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6B79A-FA83-DB39-6B6F-7AD75C05C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CB3ADA-93AC-FD71-FDF0-EE0C619F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Jaký je rozdíl mezi PID a PSD?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39AA405-3E96-C652-6919-AFE345C75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PSD je diskrétní PID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3B46025-3E97-A40D-E84F-E7B6F45B9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F59F-A63E-4905-B787-C68437A620E5}" type="datetime1">
              <a:rPr lang="cs-CZ" smtClean="0"/>
              <a:pPr/>
              <a:t>30.09.2024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656E4FA-5202-6CAE-BB3B-384318F4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7</a:t>
            </a:fld>
            <a:endParaRPr lang="cs-CZ" dirty="0"/>
          </a:p>
        </p:txBody>
      </p:sp>
      <p:pic>
        <p:nvPicPr>
          <p:cNvPr id="7" name="Obrázek 6" descr="Obsah obrázku nůž&#10;&#10;Popis byl vytvořen automaticky">
            <a:extLst>
              <a:ext uri="{FF2B5EF4-FFF2-40B4-BE49-F238E27FC236}">
                <a16:creationId xmlns:a16="http://schemas.microsoft.com/office/drawing/2014/main" id="{53620757-019D-97FE-BD8F-33B1FDCF4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8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64913-747E-B610-8464-F257AEF4B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402927-7796-ADF4-A067-68D53422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vypadá rovnice PSD (PID) regulátoru?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C430AE1-1037-767B-AAF4-7591E002E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F59F-A63E-4905-B787-C68437A620E5}" type="datetime1">
              <a:rPr lang="cs-CZ" smtClean="0"/>
              <a:pPr/>
              <a:t>30.09.2024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CF67894-DA1B-11EF-8BA1-4BD3B777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8</a:t>
            </a:fld>
            <a:endParaRPr lang="cs-CZ" dirty="0"/>
          </a:p>
        </p:txBody>
      </p:sp>
      <p:pic>
        <p:nvPicPr>
          <p:cNvPr id="7" name="Obrázek 6" descr="Obsah obrázku nůž&#10;&#10;Popis byl vytvořen automaticky">
            <a:extLst>
              <a:ext uri="{FF2B5EF4-FFF2-40B4-BE49-F238E27FC236}">
                <a16:creationId xmlns:a16="http://schemas.microsoft.com/office/drawing/2014/main" id="{ABDCEC52-B01A-5E06-CA4E-9A4EDE562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FAD6E45C-9154-FF62-5EE1-079E5E2522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48" t="5714"/>
          <a:stretch/>
        </p:blipFill>
        <p:spPr>
          <a:xfrm>
            <a:off x="910391" y="2298175"/>
            <a:ext cx="10371217" cy="226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1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lastní návr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3E19A743FFEA74D9512F2DA97C869DF" ma:contentTypeVersion="5" ma:contentTypeDescription="Vytvoří nový dokument" ma:contentTypeScope="" ma:versionID="5b8022b7317184bad81eabe05408417b">
  <xsd:schema xmlns:xsd="http://www.w3.org/2001/XMLSchema" xmlns:xs="http://www.w3.org/2001/XMLSchema" xmlns:p="http://schemas.microsoft.com/office/2006/metadata/properties" xmlns:ns3="ac0d6c10-ec1e-4d54-ba6b-3ab92d8dfa0b" xmlns:ns4="4631c8b9-6495-4591-8316-26c441f1bad0" targetNamespace="http://schemas.microsoft.com/office/2006/metadata/properties" ma:root="true" ma:fieldsID="a65cbd4495be7c179ad83fc920edffdc" ns3:_="" ns4:_="">
    <xsd:import namespace="ac0d6c10-ec1e-4d54-ba6b-3ab92d8dfa0b"/>
    <xsd:import namespace="4631c8b9-6495-4591-8316-26c441f1bad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0d6c10-ec1e-4d54-ba6b-3ab92d8dfa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31c8b9-6495-4591-8316-26c441f1bad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DD9B41-AE9F-4EFE-AF6A-D66906DDA4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CC2927-C183-410C-89DC-7252EBFBABA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69A7244-861E-4C33-BF7F-BCF5F6814F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0d6c10-ec1e-4d54-ba6b-3ab92d8dfa0b"/>
    <ds:schemaRef ds:uri="4631c8b9-6495-4591-8316-26c441f1ba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1092</TotalTime>
  <Words>286</Words>
  <Application>Microsoft Macintosh PowerPoint</Application>
  <PresentationFormat>Širokoúhlá obrazovka</PresentationFormat>
  <Paragraphs>63</Paragraphs>
  <Slides>8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Motiv Office</vt:lpstr>
      <vt:lpstr>Vlastní návrh</vt:lpstr>
      <vt:lpstr>Úvod</vt:lpstr>
      <vt:lpstr>Vyučující</vt:lpstr>
      <vt:lpstr>Testy a známkování</vt:lpstr>
      <vt:lpstr>Co od předmětu očekáváte?</vt:lpstr>
      <vt:lpstr>Co vás čeká (obsah předmětu)</vt:lpstr>
      <vt:lpstr>Co lze řídit pomocí PID regulátoru?</vt:lpstr>
      <vt:lpstr>Jaký je rozdíl mezi PID a PSD?</vt:lpstr>
      <vt:lpstr>Jak vypadá rovnice PSD (PID) regulátoru?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Laboratorní zdroj</dc:title>
  <dc:creator>Padmann Šťastný</dc:creator>
  <cp:lastModifiedBy>Vagner, Josef</cp:lastModifiedBy>
  <cp:revision>57</cp:revision>
  <dcterms:created xsi:type="dcterms:W3CDTF">2020-02-09T17:50:21Z</dcterms:created>
  <dcterms:modified xsi:type="dcterms:W3CDTF">2024-09-30T10:43:47Z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0x01010013E19A743FFEA74D9512F2DA97C869DF</vt:lpwstr>
  </property>
</Properties>
</file>