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098C9-1F2A-4175-9B06-1723E52AF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6F935-DB9E-4332-A168-85321023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CAB0E-9645-4D9F-B57E-8C4ED191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56DF-C3FB-41C7-9B55-5D74049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AE1F3-9647-4905-8468-A5E5ACCB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15681-86F3-464A-90AD-EF2F6837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9C180-6157-4D64-8829-A17D4D4C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D8C71-3B2F-413F-BF21-634BBB6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C7EC1-5A3C-4920-A3F7-C974C910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A2B5D-6019-4D05-A139-34F8CD4A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DF1F85-9105-479C-B39E-5A0E2911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568ED8-9205-40C2-84AF-13EA2181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1B669-D10B-417D-839D-335821BF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21B92-2E6D-47E9-8628-998996F0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2052B-41BB-4FA1-A02F-341A3A90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2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4F84-541F-4331-A53B-3283822A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141E-B8E4-4C98-80F2-6A1296E1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80E30-302C-4F94-BEFE-A79A3822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6EB5-5145-4D19-A99F-EFE81D9C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632B2-22BC-4D8C-8D6D-4724771D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0B01-25BA-4920-965D-85E6257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5E9A5-27B1-41B4-9B50-BBD82012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4A766-0148-4FFB-A54F-A2FB4414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F2BF9-79E0-4AC5-A81A-DEFBCC79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6FA77-919A-4C81-B3C4-AAFED579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F90C-3E1F-4336-A581-5E2F66B4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FB04B-34A2-425F-A512-B360192F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CAC82-F1A1-44B0-B713-51CAD9DF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F1D79-23E3-40C8-BFEA-253F9E9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4A8D2-ED64-495A-8A38-48883094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CFD39-CD19-4083-BA70-77A95435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35E4-8125-4988-AAC1-C8FAC580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CAA14-45BB-4EA6-BECF-1D0447AD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6420E-0E54-408D-BCB0-C77CEA4F3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990F5-6B4F-459C-BFDA-5BA500955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49BB0-4FD8-47C3-B07D-EC41440A9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02C19-DABA-44CD-8C09-5E4101B3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74CC08-E188-4E99-9282-220E7812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A28C0-84CF-4641-B9E8-00549CD1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C79B-693A-4129-A9C7-A2269CF9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2CAFAE-D4ED-4772-B4B5-DFFE9A27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4744FA-9DEA-41FF-9DA8-D44FEE3A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216B5-A29E-48EE-B768-CB783E0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CF74B-C351-4EBA-AA29-EB1AEACD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0652B-F2E5-4D0C-B546-7CA278FB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FC901-EB16-4A69-8278-9EF494E2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BA9F0-05A9-46BC-BDD5-05021242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520E5-3273-4F53-B170-0B220A3A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5EB0F-0073-4563-BD20-6653711C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C9659-F47F-43FC-8B93-FE28A69B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52790-8A95-4596-950E-944B2239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AD7A3-DA0A-4916-95C0-C48A405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3F26-C2B1-4C73-A453-97454CE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2D76C0-6F80-4F24-BCB3-8604EC099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05EDF-56E3-4B4A-A6C2-09FDDDE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EAB1E-FB76-4618-AF99-A5F97F7E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FE4ED-6DCD-4776-946B-43A679EB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D37C6-00E6-47D4-843D-C5A41AA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5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6A6F3-660A-409E-8961-C3B82359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1C85F-850C-4A22-9497-63322307C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404C7-941A-4E27-9B11-13A3D3A4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8B34-5145-4ADB-A009-B7BE97B30BE9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71F9-7D99-46FF-AEFF-31EBC3B4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3A9BF-C616-4346-856A-3965E8B2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ADE2-294E-48A3-8326-6B62DA32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0448A-17B3-4C1B-B3D6-69634468F856}"/>
              </a:ext>
            </a:extLst>
          </p:cNvPr>
          <p:cNvSpPr/>
          <p:nvPr/>
        </p:nvSpPr>
        <p:spPr>
          <a:xfrm>
            <a:off x="3382392" y="417250"/>
            <a:ext cx="1189607" cy="50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5461B9-7012-41A1-8BA3-1063BC3786F2}"/>
              </a:ext>
            </a:extLst>
          </p:cNvPr>
          <p:cNvSpPr/>
          <p:nvPr/>
        </p:nvSpPr>
        <p:spPr>
          <a:xfrm>
            <a:off x="5202314" y="448322"/>
            <a:ext cx="1189607" cy="47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F746A7-41F6-4740-9FCE-CB4F6BFC108E}"/>
              </a:ext>
            </a:extLst>
          </p:cNvPr>
          <p:cNvSpPr/>
          <p:nvPr/>
        </p:nvSpPr>
        <p:spPr>
          <a:xfrm>
            <a:off x="6942336" y="461638"/>
            <a:ext cx="1189607" cy="443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34B5D6-FC9E-444E-B11D-221A7AAC43C8}"/>
              </a:ext>
            </a:extLst>
          </p:cNvPr>
          <p:cNvSpPr/>
          <p:nvPr/>
        </p:nvSpPr>
        <p:spPr>
          <a:xfrm>
            <a:off x="3302493" y="1367161"/>
            <a:ext cx="4785064" cy="798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Springcloud</a:t>
            </a:r>
            <a:r>
              <a:rPr lang="en-US" altLang="zh-CN" dirty="0"/>
              <a:t> gateway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945087-67E3-4296-915C-3E6BB8BB04B5}"/>
              </a:ext>
            </a:extLst>
          </p:cNvPr>
          <p:cNvCxnSpPr>
            <a:stCxn id="4" idx="2"/>
          </p:cNvCxnSpPr>
          <p:nvPr/>
        </p:nvCxnSpPr>
        <p:spPr>
          <a:xfrm flipH="1">
            <a:off x="3968318" y="923278"/>
            <a:ext cx="8878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75403B-01BB-4CE5-9513-22FE40D78227}"/>
              </a:ext>
            </a:extLst>
          </p:cNvPr>
          <p:cNvCxnSpPr>
            <a:stCxn id="5" idx="2"/>
          </p:cNvCxnSpPr>
          <p:nvPr/>
        </p:nvCxnSpPr>
        <p:spPr>
          <a:xfrm>
            <a:off x="5797118" y="923278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054C74-62CA-4E77-A941-257534B549CA}"/>
              </a:ext>
            </a:extLst>
          </p:cNvPr>
          <p:cNvCxnSpPr>
            <a:cxnSpLocks/>
          </p:cNvCxnSpPr>
          <p:nvPr/>
        </p:nvCxnSpPr>
        <p:spPr>
          <a:xfrm>
            <a:off x="7519384" y="914400"/>
            <a:ext cx="17755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F528362-4FA6-4668-ADE3-CE84B6968DE0}"/>
              </a:ext>
            </a:extLst>
          </p:cNvPr>
          <p:cNvCxnSpPr/>
          <p:nvPr/>
        </p:nvCxnSpPr>
        <p:spPr>
          <a:xfrm>
            <a:off x="5477522" y="2166151"/>
            <a:ext cx="0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C0EFAF-EA5F-492F-A083-04810AB6BF2D}"/>
              </a:ext>
            </a:extLst>
          </p:cNvPr>
          <p:cNvSpPr/>
          <p:nvPr/>
        </p:nvSpPr>
        <p:spPr>
          <a:xfrm>
            <a:off x="3231472" y="2645546"/>
            <a:ext cx="4847207" cy="1464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EFEBD7-211F-4F75-8966-8C1C90D184AB}"/>
              </a:ext>
            </a:extLst>
          </p:cNvPr>
          <p:cNvSpPr/>
          <p:nvPr/>
        </p:nvSpPr>
        <p:spPr>
          <a:xfrm>
            <a:off x="3666478" y="2965141"/>
            <a:ext cx="639192" cy="38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用户服务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2209E0B-9352-4752-935A-CE98564B53D9}"/>
              </a:ext>
            </a:extLst>
          </p:cNvPr>
          <p:cNvSpPr/>
          <p:nvPr/>
        </p:nvSpPr>
        <p:spPr>
          <a:xfrm>
            <a:off x="4478784" y="2965141"/>
            <a:ext cx="639192" cy="381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文件服务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7292554-1560-447C-9A4A-5F48960FFC1B}"/>
              </a:ext>
            </a:extLst>
          </p:cNvPr>
          <p:cNvSpPr/>
          <p:nvPr/>
        </p:nvSpPr>
        <p:spPr>
          <a:xfrm>
            <a:off x="5291091" y="2965141"/>
            <a:ext cx="639192" cy="381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/>
          </a:p>
          <a:p>
            <a:pPr algn="ctr"/>
            <a:endParaRPr lang="en-US" altLang="zh-CN" sz="800" dirty="0"/>
          </a:p>
          <a:p>
            <a:pPr algn="ctr"/>
            <a:r>
              <a:rPr lang="zh-CN" altLang="en-US" sz="800" dirty="0"/>
              <a:t>设备服务</a:t>
            </a:r>
          </a:p>
          <a:p>
            <a:pPr algn="ctr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510C0D4-F357-4ADA-8F9B-08207D2FB42C}"/>
              </a:ext>
            </a:extLst>
          </p:cNvPr>
          <p:cNvSpPr/>
          <p:nvPr/>
        </p:nvSpPr>
        <p:spPr>
          <a:xfrm>
            <a:off x="6146306" y="2965141"/>
            <a:ext cx="704295" cy="381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系统基础服务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E528C69-89BB-4AC5-B39C-BF3D60DCA711}"/>
              </a:ext>
            </a:extLst>
          </p:cNvPr>
          <p:cNvSpPr/>
          <p:nvPr/>
        </p:nvSpPr>
        <p:spPr>
          <a:xfrm>
            <a:off x="7066625" y="2965141"/>
            <a:ext cx="704295" cy="381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系统业务服务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6542877-1425-4768-A885-B3F56D7897A6}"/>
              </a:ext>
            </a:extLst>
          </p:cNvPr>
          <p:cNvSpPr/>
          <p:nvPr/>
        </p:nvSpPr>
        <p:spPr>
          <a:xfrm>
            <a:off x="4305670" y="3675356"/>
            <a:ext cx="830062" cy="30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基础组件服务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26B43-C55C-4864-BE26-246F2261BDE7}"/>
              </a:ext>
            </a:extLst>
          </p:cNvPr>
          <p:cNvCxnSpPr/>
          <p:nvPr/>
        </p:nvCxnSpPr>
        <p:spPr>
          <a:xfrm>
            <a:off x="4110361" y="3346882"/>
            <a:ext cx="688019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CAC7FE4-866E-4FBE-AF00-941ECC575B61}"/>
              </a:ext>
            </a:extLst>
          </p:cNvPr>
          <p:cNvSpPr/>
          <p:nvPr/>
        </p:nvSpPr>
        <p:spPr>
          <a:xfrm>
            <a:off x="5930283" y="3653161"/>
            <a:ext cx="830062" cy="30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Oss</a:t>
            </a:r>
            <a:r>
              <a:rPr lang="zh-CN" altLang="en-US" sz="800" dirty="0"/>
              <a:t>服务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8C6C07-D790-4D91-B8EF-FF196132ED35}"/>
              </a:ext>
            </a:extLst>
          </p:cNvPr>
          <p:cNvCxnSpPr>
            <a:cxnSpLocks/>
          </p:cNvCxnSpPr>
          <p:nvPr/>
        </p:nvCxnSpPr>
        <p:spPr>
          <a:xfrm>
            <a:off x="5637320" y="3653161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41E6613-FEA1-44B7-9B90-5B8D5600EBB5}"/>
              </a:ext>
            </a:extLst>
          </p:cNvPr>
          <p:cNvSpPr/>
          <p:nvPr/>
        </p:nvSpPr>
        <p:spPr>
          <a:xfrm>
            <a:off x="3302493" y="4676313"/>
            <a:ext cx="4651899" cy="874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611016B-5582-4BC1-9E24-8F9715044E4E}"/>
              </a:ext>
            </a:extLst>
          </p:cNvPr>
          <p:cNvSpPr/>
          <p:nvPr/>
        </p:nvSpPr>
        <p:spPr>
          <a:xfrm>
            <a:off x="3516393" y="4942643"/>
            <a:ext cx="716871" cy="25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用户</a:t>
            </a:r>
            <a:r>
              <a:rPr lang="en-US" altLang="zh-CN" sz="800" dirty="0" err="1"/>
              <a:t>db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1C65838-A77D-406B-9DD1-872DDAA594D3}"/>
              </a:ext>
            </a:extLst>
          </p:cNvPr>
          <p:cNvSpPr/>
          <p:nvPr/>
        </p:nvSpPr>
        <p:spPr>
          <a:xfrm>
            <a:off x="4454370" y="4964831"/>
            <a:ext cx="792332" cy="23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文件</a:t>
            </a:r>
            <a:r>
              <a:rPr lang="en-US" altLang="zh-CN" sz="800" dirty="0" err="1"/>
              <a:t>db</a:t>
            </a:r>
            <a:endParaRPr lang="zh-CN" altLang="en-US" sz="8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2D14902-5DA1-4845-82EF-2100E088AD5E}"/>
              </a:ext>
            </a:extLst>
          </p:cNvPr>
          <p:cNvSpPr/>
          <p:nvPr/>
        </p:nvSpPr>
        <p:spPr>
          <a:xfrm>
            <a:off x="5416487" y="4998127"/>
            <a:ext cx="792332" cy="23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设备</a:t>
            </a:r>
            <a:r>
              <a:rPr lang="en-US" altLang="zh-CN" sz="800" dirty="0" err="1"/>
              <a:t>db</a:t>
            </a:r>
            <a:endParaRPr lang="zh-CN" altLang="en-US" sz="8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B566B4-AF32-435F-B619-60F0D63F4BA4}"/>
              </a:ext>
            </a:extLst>
          </p:cNvPr>
          <p:cNvSpPr/>
          <p:nvPr/>
        </p:nvSpPr>
        <p:spPr>
          <a:xfrm>
            <a:off x="6338379" y="5002566"/>
            <a:ext cx="716871" cy="25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系统基础</a:t>
            </a:r>
            <a:r>
              <a:rPr lang="en-US" altLang="zh-CN" sz="800" dirty="0" err="1"/>
              <a:t>db</a:t>
            </a:r>
            <a:endParaRPr lang="zh-CN" altLang="en-US" sz="8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5C0DAA5-CCDA-4013-A25D-21CB37FDE376}"/>
              </a:ext>
            </a:extLst>
          </p:cNvPr>
          <p:cNvSpPr/>
          <p:nvPr/>
        </p:nvSpPr>
        <p:spPr>
          <a:xfrm>
            <a:off x="7160857" y="4998127"/>
            <a:ext cx="696805" cy="23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系统业务</a:t>
            </a:r>
            <a:r>
              <a:rPr lang="en-US" altLang="zh-CN" sz="800" dirty="0" err="1"/>
              <a:t>db</a:t>
            </a:r>
            <a:endParaRPr lang="zh-CN" altLang="en-US" sz="8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7D4F17F-0C92-4A53-8BB8-361AC4459A53}"/>
              </a:ext>
            </a:extLst>
          </p:cNvPr>
          <p:cNvSpPr/>
          <p:nvPr/>
        </p:nvSpPr>
        <p:spPr>
          <a:xfrm>
            <a:off x="179775" y="1437073"/>
            <a:ext cx="190869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Nacos</a:t>
            </a:r>
            <a:r>
              <a:rPr lang="zh-CN" altLang="en-US" dirty="0"/>
              <a:t>集群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61D3DE3-EA64-43F2-A505-7398ABB4708E}"/>
              </a:ext>
            </a:extLst>
          </p:cNvPr>
          <p:cNvCxnSpPr/>
          <p:nvPr/>
        </p:nvCxnSpPr>
        <p:spPr>
          <a:xfrm flipH="1" flipV="1">
            <a:off x="2077370" y="2086252"/>
            <a:ext cx="1225123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94C8962-90C3-4843-8158-DE6612E608EC}"/>
              </a:ext>
            </a:extLst>
          </p:cNvPr>
          <p:cNvSpPr/>
          <p:nvPr/>
        </p:nvSpPr>
        <p:spPr>
          <a:xfrm>
            <a:off x="8791113" y="2135079"/>
            <a:ext cx="1837678" cy="101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调用链路</a:t>
            </a:r>
            <a:r>
              <a:rPr lang="en-US" altLang="zh-CN" dirty="0" err="1"/>
              <a:t>zipkin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5F31812-CCC6-4874-99A2-1AB76820B773}"/>
              </a:ext>
            </a:extLst>
          </p:cNvPr>
          <p:cNvSpPr/>
          <p:nvPr/>
        </p:nvSpPr>
        <p:spPr>
          <a:xfrm>
            <a:off x="8871011" y="3293612"/>
            <a:ext cx="1757780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日志搜集系统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110683-F136-4420-950C-9368925D8889}"/>
              </a:ext>
            </a:extLst>
          </p:cNvPr>
          <p:cNvCxnSpPr>
            <a:stCxn id="16" idx="3"/>
            <a:endCxn id="44" idx="1"/>
          </p:cNvCxnSpPr>
          <p:nvPr/>
        </p:nvCxnSpPr>
        <p:spPr>
          <a:xfrm>
            <a:off x="8078679" y="3377954"/>
            <a:ext cx="792332" cy="37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13D6400-172C-45C5-AB08-C9D4C1F0C7D3}"/>
              </a:ext>
            </a:extLst>
          </p:cNvPr>
          <p:cNvSpPr/>
          <p:nvPr/>
        </p:nvSpPr>
        <p:spPr>
          <a:xfrm>
            <a:off x="157576" y="2484638"/>
            <a:ext cx="1930893" cy="863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集群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EC4B0F3-7A2B-43FB-B8FE-E491E31F5A72}"/>
              </a:ext>
            </a:extLst>
          </p:cNvPr>
          <p:cNvCxnSpPr>
            <a:stCxn id="16" idx="1"/>
            <a:endCxn id="49" idx="3"/>
          </p:cNvCxnSpPr>
          <p:nvPr/>
        </p:nvCxnSpPr>
        <p:spPr>
          <a:xfrm flipH="1" flipV="1">
            <a:off x="2088469" y="2916316"/>
            <a:ext cx="1143003" cy="46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C99D352-A0A0-4D67-8F0D-D0FAA8DA7795}"/>
              </a:ext>
            </a:extLst>
          </p:cNvPr>
          <p:cNvSpPr/>
          <p:nvPr/>
        </p:nvSpPr>
        <p:spPr>
          <a:xfrm>
            <a:off x="8871011" y="1049229"/>
            <a:ext cx="1837666" cy="767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Kafka</a:t>
            </a:r>
            <a:r>
              <a:rPr lang="zh-CN" altLang="en-US" dirty="0"/>
              <a:t>集群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B989F96-6332-4946-ADE6-290E82A0C7B4}"/>
              </a:ext>
            </a:extLst>
          </p:cNvPr>
          <p:cNvCxnSpPr>
            <a:stCxn id="41" idx="3"/>
          </p:cNvCxnSpPr>
          <p:nvPr/>
        </p:nvCxnSpPr>
        <p:spPr>
          <a:xfrm>
            <a:off x="10628791" y="2641107"/>
            <a:ext cx="548195" cy="50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F18DE36-C7F8-4A02-9B6F-0D959F76DDEE}"/>
              </a:ext>
            </a:extLst>
          </p:cNvPr>
          <p:cNvCxnSpPr>
            <a:stCxn id="44" idx="3"/>
          </p:cNvCxnSpPr>
          <p:nvPr/>
        </p:nvCxnSpPr>
        <p:spPr>
          <a:xfrm flipV="1">
            <a:off x="10628791" y="3156011"/>
            <a:ext cx="548195" cy="5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680A754-4972-4C36-9A46-BDFF8F67A4CB}"/>
              </a:ext>
            </a:extLst>
          </p:cNvPr>
          <p:cNvSpPr/>
          <p:nvPr/>
        </p:nvSpPr>
        <p:spPr>
          <a:xfrm>
            <a:off x="11153683" y="2234952"/>
            <a:ext cx="974322" cy="184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r>
              <a:rPr lang="zh-CN" altLang="en-US" dirty="0"/>
              <a:t>集群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F5B7B25-C29E-48BF-9DA5-148B149E9498}"/>
              </a:ext>
            </a:extLst>
          </p:cNvPr>
          <p:cNvCxnSpPr/>
          <p:nvPr/>
        </p:nvCxnSpPr>
        <p:spPr>
          <a:xfrm flipV="1">
            <a:off x="8087557" y="2844740"/>
            <a:ext cx="703556" cy="12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B12134-0839-4086-AD53-AE05B076916E}"/>
              </a:ext>
            </a:extLst>
          </p:cNvPr>
          <p:cNvCxnSpPr>
            <a:endCxn id="52" idx="1"/>
          </p:cNvCxnSpPr>
          <p:nvPr/>
        </p:nvCxnSpPr>
        <p:spPr>
          <a:xfrm flipV="1">
            <a:off x="7954392" y="1433189"/>
            <a:ext cx="916619" cy="12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2B910C-15F0-48B8-80D2-21D0EE6EF058}"/>
              </a:ext>
            </a:extLst>
          </p:cNvPr>
          <p:cNvCxnSpPr>
            <a:stCxn id="44" idx="0"/>
            <a:endCxn id="52" idx="2"/>
          </p:cNvCxnSpPr>
          <p:nvPr/>
        </p:nvCxnSpPr>
        <p:spPr>
          <a:xfrm flipV="1">
            <a:off x="9749901" y="1817148"/>
            <a:ext cx="39943" cy="14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F5168D-0AB5-47CA-993F-2326BEF403D6}"/>
              </a:ext>
            </a:extLst>
          </p:cNvPr>
          <p:cNvCxnSpPr>
            <a:stCxn id="41" idx="0"/>
            <a:endCxn id="52" idx="2"/>
          </p:cNvCxnSpPr>
          <p:nvPr/>
        </p:nvCxnSpPr>
        <p:spPr>
          <a:xfrm flipV="1">
            <a:off x="9709952" y="1817148"/>
            <a:ext cx="79892" cy="3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0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1453-F9FF-470E-9795-235E6F9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B8EE7-44CD-4583-978C-0AC28D5A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4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48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xiaoyu</dc:creator>
  <cp:lastModifiedBy>gu xiaoyu</cp:lastModifiedBy>
  <cp:revision>12</cp:revision>
  <dcterms:created xsi:type="dcterms:W3CDTF">2019-05-29T06:57:00Z</dcterms:created>
  <dcterms:modified xsi:type="dcterms:W3CDTF">2019-05-31T07:04:58Z</dcterms:modified>
</cp:coreProperties>
</file>