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wav" ContentType="audio/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media/image43.bin" ContentType="image/unknown"/>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45"/>
  </p:notesMasterIdLst>
  <p:handoutMasterIdLst>
    <p:handoutMasterId r:id="rId46"/>
  </p:handoutMasterIdLst>
  <p:sldIdLst>
    <p:sldId id="594" r:id="rId2"/>
    <p:sldId id="649" r:id="rId3"/>
    <p:sldId id="388" r:id="rId4"/>
    <p:sldId id="657" r:id="rId5"/>
    <p:sldId id="658" r:id="rId6"/>
    <p:sldId id="638" r:id="rId7"/>
    <p:sldId id="640" r:id="rId8"/>
    <p:sldId id="641" r:id="rId9"/>
    <p:sldId id="642" r:id="rId10"/>
    <p:sldId id="643" r:id="rId11"/>
    <p:sldId id="431" r:id="rId12"/>
    <p:sldId id="624" r:id="rId13"/>
    <p:sldId id="625" r:id="rId14"/>
    <p:sldId id="626" r:id="rId15"/>
    <p:sldId id="661" r:id="rId16"/>
    <p:sldId id="644" r:id="rId17"/>
    <p:sldId id="645" r:id="rId18"/>
    <p:sldId id="664" r:id="rId19"/>
    <p:sldId id="629" r:id="rId20"/>
    <p:sldId id="630" r:id="rId21"/>
    <p:sldId id="632" r:id="rId22"/>
    <p:sldId id="631" r:id="rId23"/>
    <p:sldId id="665" r:id="rId24"/>
    <p:sldId id="667" r:id="rId25"/>
    <p:sldId id="445" r:id="rId26"/>
    <p:sldId id="669" r:id="rId27"/>
    <p:sldId id="668" r:id="rId28"/>
    <p:sldId id="446" r:id="rId29"/>
    <p:sldId id="672" r:id="rId30"/>
    <p:sldId id="680" r:id="rId31"/>
    <p:sldId id="681" r:id="rId32"/>
    <p:sldId id="682" r:id="rId33"/>
    <p:sldId id="683" r:id="rId34"/>
    <p:sldId id="684" r:id="rId35"/>
    <p:sldId id="685" r:id="rId36"/>
    <p:sldId id="686" r:id="rId37"/>
    <p:sldId id="670" r:id="rId38"/>
    <p:sldId id="659" r:id="rId39"/>
    <p:sldId id="663" r:id="rId40"/>
    <p:sldId id="637" r:id="rId41"/>
    <p:sldId id="648" r:id="rId42"/>
    <p:sldId id="662" r:id="rId43"/>
    <p:sldId id="528" r:id="rId44"/>
  </p:sldIdLst>
  <p:sldSz cx="9144000" cy="6858000" type="screen4x3"/>
  <p:notesSz cx="6858000" cy="9144000"/>
  <p:defaultTextStyle>
    <a:defPPr>
      <a:defRPr lang="zh-CN"/>
    </a:defPPr>
    <a:lvl1pPr algn="l" rtl="0" fontAlgn="base">
      <a:spcBef>
        <a:spcPct val="50000"/>
      </a:spcBef>
      <a:spcAft>
        <a:spcPct val="0"/>
      </a:spcAft>
      <a:defRPr kumimoji="1" sz="2400" kern="1200">
        <a:solidFill>
          <a:schemeClr val="bg2"/>
        </a:solidFill>
        <a:latin typeface="Times New Roman" pitchFamily="18" charset="0"/>
        <a:ea typeface="宋体" pitchFamily="2" charset="-122"/>
        <a:cs typeface="+mn-cs"/>
      </a:defRPr>
    </a:lvl1pPr>
    <a:lvl2pPr marL="457200" algn="l" rtl="0" fontAlgn="base">
      <a:spcBef>
        <a:spcPct val="50000"/>
      </a:spcBef>
      <a:spcAft>
        <a:spcPct val="0"/>
      </a:spcAft>
      <a:defRPr kumimoji="1" sz="2400" kern="1200">
        <a:solidFill>
          <a:schemeClr val="bg2"/>
        </a:solidFill>
        <a:latin typeface="Times New Roman" pitchFamily="18" charset="0"/>
        <a:ea typeface="宋体" pitchFamily="2" charset="-122"/>
        <a:cs typeface="+mn-cs"/>
      </a:defRPr>
    </a:lvl2pPr>
    <a:lvl3pPr marL="914400" algn="l" rtl="0" fontAlgn="base">
      <a:spcBef>
        <a:spcPct val="50000"/>
      </a:spcBef>
      <a:spcAft>
        <a:spcPct val="0"/>
      </a:spcAft>
      <a:defRPr kumimoji="1" sz="2400" kern="1200">
        <a:solidFill>
          <a:schemeClr val="bg2"/>
        </a:solidFill>
        <a:latin typeface="Times New Roman" pitchFamily="18" charset="0"/>
        <a:ea typeface="宋体" pitchFamily="2" charset="-122"/>
        <a:cs typeface="+mn-cs"/>
      </a:defRPr>
    </a:lvl3pPr>
    <a:lvl4pPr marL="1371600" algn="l" rtl="0" fontAlgn="base">
      <a:spcBef>
        <a:spcPct val="50000"/>
      </a:spcBef>
      <a:spcAft>
        <a:spcPct val="0"/>
      </a:spcAft>
      <a:defRPr kumimoji="1" sz="2400" kern="1200">
        <a:solidFill>
          <a:schemeClr val="bg2"/>
        </a:solidFill>
        <a:latin typeface="Times New Roman" pitchFamily="18" charset="0"/>
        <a:ea typeface="宋体" pitchFamily="2" charset="-122"/>
        <a:cs typeface="+mn-cs"/>
      </a:defRPr>
    </a:lvl4pPr>
    <a:lvl5pPr marL="1828800" algn="l" rtl="0" fontAlgn="base">
      <a:spcBef>
        <a:spcPct val="50000"/>
      </a:spcBef>
      <a:spcAft>
        <a:spcPct val="0"/>
      </a:spcAft>
      <a:defRPr kumimoji="1" sz="2400" kern="1200">
        <a:solidFill>
          <a:schemeClr val="bg2"/>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bg2"/>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bg2"/>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bg2"/>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bg2"/>
        </a:solidFill>
        <a:latin typeface="Times New Roman" pitchFamily="18" charset="0"/>
        <a:ea typeface="宋体" pitchFamily="2" charset="-122"/>
        <a:cs typeface="+mn-cs"/>
      </a:defRPr>
    </a:lvl9pPr>
  </p:defaultTextStyle>
  <p:extLst>
    <p:ext uri="{EFAFB233-063F-42B5-8137-9DF3F51BA10A}">
      <p15:sldGuideLst xmlns:p15="http://schemas.microsoft.com/office/powerpoint/2012/main">
        <p15:guide id="1" orient="horz" pos="2256">
          <p15:clr>
            <a:srgbClr val="A4A3A4"/>
          </p15:clr>
        </p15:guide>
        <p15:guide id="2" pos="1584">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DE9B"/>
    <a:srgbClr val="FFF5E0"/>
    <a:srgbClr val="CCFF99"/>
    <a:srgbClr val="003300"/>
    <a:srgbClr val="FFFF99"/>
    <a:srgbClr val="006600"/>
    <a:srgbClr val="009900"/>
    <a:srgbClr val="0066FF"/>
    <a:srgbClr val="00CCFF"/>
    <a:srgbClr val="99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autoAdjust="0"/>
    <p:restoredTop sz="94711" autoAdjust="0"/>
  </p:normalViewPr>
  <p:slideViewPr>
    <p:cSldViewPr>
      <p:cViewPr varScale="1">
        <p:scale>
          <a:sx n="66" d="100"/>
          <a:sy n="66" d="100"/>
        </p:scale>
        <p:origin x="1208" y="40"/>
      </p:cViewPr>
      <p:guideLst>
        <p:guide orient="horz" pos="2256"/>
        <p:guide pos="158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7426"/>
    </p:cViewPr>
  </p:sorterViewPr>
  <p:notesViewPr>
    <p:cSldViewPr>
      <p:cViewPr varScale="1">
        <p:scale>
          <a:sx n="36" d="100"/>
          <a:sy n="36" d="100"/>
        </p:scale>
        <p:origin x="-1530"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image" Target="../media/image38.wmf"/><Relationship Id="rId1" Type="http://schemas.openxmlformats.org/officeDocument/2006/relationships/image" Target="../media/image37.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 Id="rId5" Type="http://schemas.openxmlformats.org/officeDocument/2006/relationships/image" Target="../media/image14.wmf"/><Relationship Id="rId4" Type="http://schemas.openxmlformats.org/officeDocument/2006/relationships/image" Target="../media/image13.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5.wmf"/><Relationship Id="rId7" Type="http://schemas.openxmlformats.org/officeDocument/2006/relationships/image" Target="../media/image14.wmf"/><Relationship Id="rId2" Type="http://schemas.openxmlformats.org/officeDocument/2006/relationships/image" Target="../media/image11.wmf"/><Relationship Id="rId1" Type="http://schemas.openxmlformats.org/officeDocument/2006/relationships/image" Target="../media/image10.wmf"/><Relationship Id="rId6" Type="http://schemas.openxmlformats.org/officeDocument/2006/relationships/image" Target="../media/image18.wmf"/><Relationship Id="rId5" Type="http://schemas.openxmlformats.org/officeDocument/2006/relationships/image" Target="../media/image17.wmf"/><Relationship Id="rId4" Type="http://schemas.openxmlformats.org/officeDocument/2006/relationships/image" Target="../media/image1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11.wmf"/><Relationship Id="rId1" Type="http://schemas.openxmlformats.org/officeDocument/2006/relationships/image" Target="../media/image10.wmf"/><Relationship Id="rId6" Type="http://schemas.openxmlformats.org/officeDocument/2006/relationships/image" Target="../media/image24.wmf"/><Relationship Id="rId5" Type="http://schemas.openxmlformats.org/officeDocument/2006/relationships/image" Target="../media/image23.wmf"/><Relationship Id="rId4" Type="http://schemas.openxmlformats.org/officeDocument/2006/relationships/image" Target="../media/image16.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 Id="rId4" Type="http://schemas.openxmlformats.org/officeDocument/2006/relationships/image" Target="../media/image30.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image" Target="../media/image32.wmf"/><Relationship Id="rId1" Type="http://schemas.openxmlformats.org/officeDocument/2006/relationships/image" Target="../media/image31.wmf"/><Relationship Id="rId5" Type="http://schemas.openxmlformats.org/officeDocument/2006/relationships/image" Target="../media/image35.wmf"/><Relationship Id="rId4" Type="http://schemas.openxmlformats.org/officeDocument/2006/relationships/image" Target="../media/image3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62" name="Rectangle 1026"/>
          <p:cNvSpPr>
            <a:spLocks noGrp="1" noChangeArrowheads="1"/>
          </p:cNvSpPr>
          <p:nvPr>
            <p:ph type="hdr" sz="quarter"/>
          </p:nvPr>
        </p:nvSpPr>
        <p:spPr bwMode="auto">
          <a:xfrm>
            <a:off x="0"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spcBef>
                <a:spcPct val="0"/>
              </a:spcBef>
              <a:defRPr sz="1200">
                <a:solidFill>
                  <a:schemeClr val="tx1"/>
                </a:solidFill>
              </a:defRPr>
            </a:lvl1pPr>
          </a:lstStyle>
          <a:p>
            <a:pPr>
              <a:defRPr/>
            </a:pPr>
            <a:endParaRPr lang="en-US" altLang="zh-CN"/>
          </a:p>
        </p:txBody>
      </p:sp>
      <p:sp>
        <p:nvSpPr>
          <p:cNvPr id="348163" name="Rectangle 1027"/>
          <p:cNvSpPr>
            <a:spLocks noGrp="1" noChangeArrowheads="1"/>
          </p:cNvSpPr>
          <p:nvPr>
            <p:ph type="dt" sz="quarter" idx="1"/>
          </p:nvPr>
        </p:nvSpPr>
        <p:spPr bwMode="auto">
          <a:xfrm>
            <a:off x="3886200"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spcBef>
                <a:spcPct val="0"/>
              </a:spcBef>
              <a:defRPr sz="1200">
                <a:solidFill>
                  <a:schemeClr val="tx1"/>
                </a:solidFill>
              </a:defRPr>
            </a:lvl1pPr>
          </a:lstStyle>
          <a:p>
            <a:pPr>
              <a:defRPr/>
            </a:pPr>
            <a:endParaRPr lang="en-US" altLang="zh-CN"/>
          </a:p>
        </p:txBody>
      </p:sp>
      <p:sp>
        <p:nvSpPr>
          <p:cNvPr id="348164" name="Rectangle 1028"/>
          <p:cNvSpPr>
            <a:spLocks noGrp="1" noChangeArrowheads="1"/>
          </p:cNvSpPr>
          <p:nvPr>
            <p:ph type="ftr" sz="quarter" idx="2"/>
          </p:nvPr>
        </p:nvSpPr>
        <p:spPr bwMode="auto">
          <a:xfrm>
            <a:off x="0" y="8686800"/>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spcBef>
                <a:spcPct val="0"/>
              </a:spcBef>
              <a:defRPr sz="1200">
                <a:solidFill>
                  <a:schemeClr val="tx1"/>
                </a:solidFill>
              </a:defRPr>
            </a:lvl1pPr>
          </a:lstStyle>
          <a:p>
            <a:pPr>
              <a:defRPr/>
            </a:pPr>
            <a:endParaRPr lang="en-US" altLang="zh-CN"/>
          </a:p>
        </p:txBody>
      </p:sp>
      <p:sp>
        <p:nvSpPr>
          <p:cNvPr id="348165" name="Rectangle 1029"/>
          <p:cNvSpPr>
            <a:spLocks noGrp="1" noChangeArrowheads="1"/>
          </p:cNvSpPr>
          <p:nvPr>
            <p:ph type="sldNum" sz="quarter" idx="3"/>
          </p:nvPr>
        </p:nvSpPr>
        <p:spPr bwMode="auto">
          <a:xfrm>
            <a:off x="3886200" y="8686800"/>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a:spcBef>
                <a:spcPct val="0"/>
              </a:spcBef>
              <a:defRPr sz="1200">
                <a:solidFill>
                  <a:schemeClr val="tx1"/>
                </a:solidFill>
              </a:defRPr>
            </a:lvl1pPr>
          </a:lstStyle>
          <a:p>
            <a:pPr>
              <a:defRPr/>
            </a:pPr>
            <a:fld id="{D8FDAB94-DB00-460C-97C2-710B326A0AFF}" type="slidenum">
              <a:rPr lang="en-US" altLang="zh-CN"/>
              <a:pPr>
                <a:defRPr/>
              </a:pPr>
              <a:t>‹#›</a:t>
            </a:fld>
            <a:endParaRPr lang="en-US" altLang="zh-CN"/>
          </a:p>
        </p:txBody>
      </p:sp>
    </p:spTree>
    <p:extLst>
      <p:ext uri="{BB962C8B-B14F-4D97-AF65-F5344CB8AC3E}">
        <p14:creationId xmlns:p14="http://schemas.microsoft.com/office/powerpoint/2010/main" val="1194650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2594" name="Rectangle 2"/>
          <p:cNvSpPr>
            <a:spLocks noGrp="1" noChangeArrowheads="1"/>
          </p:cNvSpPr>
          <p:nvPr>
            <p:ph type="hdr" sz="quarter"/>
          </p:nvPr>
        </p:nvSpPr>
        <p:spPr bwMode="auto">
          <a:xfrm>
            <a:off x="0"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spcBef>
                <a:spcPct val="0"/>
              </a:spcBef>
              <a:defRPr sz="1200">
                <a:solidFill>
                  <a:schemeClr val="tx1"/>
                </a:solidFill>
              </a:defRPr>
            </a:lvl1pPr>
          </a:lstStyle>
          <a:p>
            <a:pPr>
              <a:defRPr/>
            </a:pPr>
            <a:endParaRPr lang="en-US" altLang="zh-CN"/>
          </a:p>
        </p:txBody>
      </p:sp>
      <p:sp>
        <p:nvSpPr>
          <p:cNvPr id="622595" name="Rectangle 3"/>
          <p:cNvSpPr>
            <a:spLocks noGrp="1" noChangeArrowheads="1"/>
          </p:cNvSpPr>
          <p:nvPr>
            <p:ph type="dt" idx="1"/>
          </p:nvPr>
        </p:nvSpPr>
        <p:spPr bwMode="auto">
          <a:xfrm>
            <a:off x="3886200"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spcBef>
                <a:spcPct val="0"/>
              </a:spcBef>
              <a:defRPr sz="1200">
                <a:solidFill>
                  <a:schemeClr val="tx1"/>
                </a:solidFill>
              </a:defRPr>
            </a:lvl1pPr>
          </a:lstStyle>
          <a:p>
            <a:pPr>
              <a:defRPr/>
            </a:pPr>
            <a:endParaRPr lang="en-US" altLang="zh-CN"/>
          </a:p>
        </p:txBody>
      </p:sp>
      <p:sp>
        <p:nvSpPr>
          <p:cNvPr id="3379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2597" name="Rectangle 5"/>
          <p:cNvSpPr>
            <a:spLocks noGrp="1" noChangeArrowheads="1"/>
          </p:cNvSpPr>
          <p:nvPr>
            <p:ph type="body" sz="quarter" idx="3"/>
          </p:nvPr>
        </p:nvSpPr>
        <p:spPr bwMode="auto">
          <a:xfrm>
            <a:off x="914400" y="4343400"/>
            <a:ext cx="5029200" cy="4114800"/>
          </a:xfrm>
          <a:prstGeom prst="rect">
            <a:avLst/>
          </a:prstGeom>
          <a:noFill/>
          <a:ln>
            <a:noFill/>
          </a:ln>
          <a:effectLs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22598" name="Rectangle 6"/>
          <p:cNvSpPr>
            <a:spLocks noGrp="1" noChangeArrowheads="1"/>
          </p:cNvSpPr>
          <p:nvPr>
            <p:ph type="ftr" sz="quarter" idx="4"/>
          </p:nvPr>
        </p:nvSpPr>
        <p:spPr bwMode="auto">
          <a:xfrm>
            <a:off x="0" y="8686800"/>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spcBef>
                <a:spcPct val="0"/>
              </a:spcBef>
              <a:defRPr sz="1200">
                <a:solidFill>
                  <a:schemeClr val="tx1"/>
                </a:solidFill>
              </a:defRPr>
            </a:lvl1pPr>
          </a:lstStyle>
          <a:p>
            <a:pPr>
              <a:defRPr/>
            </a:pPr>
            <a:endParaRPr lang="en-US" altLang="zh-CN"/>
          </a:p>
        </p:txBody>
      </p:sp>
      <p:sp>
        <p:nvSpPr>
          <p:cNvPr id="622599" name="Rectangle 7"/>
          <p:cNvSpPr>
            <a:spLocks noGrp="1" noChangeArrowheads="1"/>
          </p:cNvSpPr>
          <p:nvPr>
            <p:ph type="sldNum" sz="quarter" idx="5"/>
          </p:nvPr>
        </p:nvSpPr>
        <p:spPr bwMode="auto">
          <a:xfrm>
            <a:off x="3886200" y="8686800"/>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a:spcBef>
                <a:spcPct val="0"/>
              </a:spcBef>
              <a:defRPr sz="1200">
                <a:solidFill>
                  <a:schemeClr val="tx1"/>
                </a:solidFill>
              </a:defRPr>
            </a:lvl1pPr>
          </a:lstStyle>
          <a:p>
            <a:pPr>
              <a:defRPr/>
            </a:pPr>
            <a:fld id="{0503C7C7-5929-453B-A5F5-9AFC5835FE70}" type="slidenum">
              <a:rPr lang="en-US" altLang="zh-CN"/>
              <a:pPr>
                <a:defRPr/>
              </a:pPr>
              <a:t>‹#›</a:t>
            </a:fld>
            <a:endParaRPr lang="en-US" altLang="zh-CN"/>
          </a:p>
        </p:txBody>
      </p:sp>
    </p:spTree>
    <p:extLst>
      <p:ext uri="{BB962C8B-B14F-4D97-AF65-F5344CB8AC3E}">
        <p14:creationId xmlns:p14="http://schemas.microsoft.com/office/powerpoint/2010/main" val="173836427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CDF5BFDC-D2E3-4267-9ED5-76B25E066724}" type="slidenum">
              <a:rPr lang="en-US" altLang="zh-CN"/>
              <a:pPr>
                <a:defRPr/>
              </a:pPr>
              <a:t>‹#›</a:t>
            </a:fld>
            <a:endParaRPr lang="en-US" altLang="zh-CN"/>
          </a:p>
        </p:txBody>
      </p:sp>
    </p:spTree>
    <p:extLst>
      <p:ext uri="{BB962C8B-B14F-4D97-AF65-F5344CB8AC3E}">
        <p14:creationId xmlns:p14="http://schemas.microsoft.com/office/powerpoint/2010/main" val="1033553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7B14C5B7-23EB-43E7-88DC-1BCF1B5CF210}" type="slidenum">
              <a:rPr lang="en-US" altLang="zh-CN"/>
              <a:pPr>
                <a:defRPr/>
              </a:pPr>
              <a:t>‹#›</a:t>
            </a:fld>
            <a:endParaRPr lang="en-US" altLang="zh-CN"/>
          </a:p>
        </p:txBody>
      </p:sp>
    </p:spTree>
    <p:extLst>
      <p:ext uri="{BB962C8B-B14F-4D97-AF65-F5344CB8AC3E}">
        <p14:creationId xmlns:p14="http://schemas.microsoft.com/office/powerpoint/2010/main" val="5434099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45FBEE24-84A4-4327-A552-AE823F648218}" type="slidenum">
              <a:rPr lang="en-US" altLang="zh-CN"/>
              <a:pPr>
                <a:defRPr/>
              </a:pPr>
              <a:t>‹#›</a:t>
            </a:fld>
            <a:endParaRPr lang="en-US" altLang="zh-CN"/>
          </a:p>
        </p:txBody>
      </p:sp>
    </p:spTree>
    <p:extLst>
      <p:ext uri="{BB962C8B-B14F-4D97-AF65-F5344CB8AC3E}">
        <p14:creationId xmlns:p14="http://schemas.microsoft.com/office/powerpoint/2010/main" val="40548724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1B9DD8DE-A99F-4A92-BC74-B6F847A9DC3A}" type="slidenum">
              <a:rPr lang="en-US" altLang="zh-CN"/>
              <a:pPr>
                <a:defRPr/>
              </a:pPr>
              <a:t>‹#›</a:t>
            </a:fld>
            <a:endParaRPr lang="en-US" altLang="zh-CN"/>
          </a:p>
        </p:txBody>
      </p:sp>
    </p:spTree>
    <p:extLst>
      <p:ext uri="{BB962C8B-B14F-4D97-AF65-F5344CB8AC3E}">
        <p14:creationId xmlns:p14="http://schemas.microsoft.com/office/powerpoint/2010/main" val="4900597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8"/>
          <p:cNvSpPr>
            <a:spLocks noGrp="1" noChangeArrowheads="1"/>
          </p:cNvSpPr>
          <p:nvPr>
            <p:ph type="sldNum" sz="quarter" idx="12"/>
          </p:nvPr>
        </p:nvSpPr>
        <p:spPr>
          <a:ln/>
        </p:spPr>
        <p:txBody>
          <a:bodyPr/>
          <a:lstStyle>
            <a:lvl1pPr>
              <a:defRPr/>
            </a:lvl1pPr>
          </a:lstStyle>
          <a:p>
            <a:pPr>
              <a:defRPr/>
            </a:pPr>
            <a:fld id="{DE037CFA-CE22-4ECE-AC6E-175516D322C1}" type="slidenum">
              <a:rPr lang="en-US" altLang="zh-CN"/>
              <a:pPr>
                <a:defRPr/>
              </a:pPr>
              <a:t>‹#›</a:t>
            </a:fld>
            <a:endParaRPr lang="en-US" altLang="zh-CN"/>
          </a:p>
        </p:txBody>
      </p:sp>
    </p:spTree>
    <p:extLst>
      <p:ext uri="{BB962C8B-B14F-4D97-AF65-F5344CB8AC3E}">
        <p14:creationId xmlns:p14="http://schemas.microsoft.com/office/powerpoint/2010/main" val="18462359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8"/>
          <p:cNvSpPr>
            <a:spLocks noGrp="1" noChangeArrowheads="1"/>
          </p:cNvSpPr>
          <p:nvPr>
            <p:ph type="sldNum" sz="quarter" idx="12"/>
          </p:nvPr>
        </p:nvSpPr>
        <p:spPr>
          <a:ln/>
        </p:spPr>
        <p:txBody>
          <a:bodyPr/>
          <a:lstStyle>
            <a:lvl1pPr>
              <a:defRPr/>
            </a:lvl1pPr>
          </a:lstStyle>
          <a:p>
            <a:pPr>
              <a:defRPr/>
            </a:pPr>
            <a:fld id="{4DCB1D3E-AD57-4EEA-AAFB-8AB84FB7960D}" type="slidenum">
              <a:rPr lang="en-US" altLang="zh-CN"/>
              <a:pPr>
                <a:defRPr/>
              </a:pPr>
              <a:t>‹#›</a:t>
            </a:fld>
            <a:endParaRPr lang="en-US" altLang="zh-CN"/>
          </a:p>
        </p:txBody>
      </p:sp>
    </p:spTree>
    <p:extLst>
      <p:ext uri="{BB962C8B-B14F-4D97-AF65-F5344CB8AC3E}">
        <p14:creationId xmlns:p14="http://schemas.microsoft.com/office/powerpoint/2010/main" val="6045793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8"/>
          <p:cNvSpPr>
            <a:spLocks noGrp="1" noChangeArrowheads="1"/>
          </p:cNvSpPr>
          <p:nvPr>
            <p:ph type="sldNum" sz="quarter" idx="12"/>
          </p:nvPr>
        </p:nvSpPr>
        <p:spPr>
          <a:ln/>
        </p:spPr>
        <p:txBody>
          <a:bodyPr/>
          <a:lstStyle>
            <a:lvl1pPr>
              <a:defRPr/>
            </a:lvl1pPr>
          </a:lstStyle>
          <a:p>
            <a:pPr>
              <a:defRPr/>
            </a:pPr>
            <a:fld id="{D2D6BB0A-3C50-444C-B13A-BC9C3C2288A3}" type="slidenum">
              <a:rPr lang="en-US" altLang="zh-CN"/>
              <a:pPr>
                <a:defRPr/>
              </a:pPr>
              <a:t>‹#›</a:t>
            </a:fld>
            <a:endParaRPr lang="en-US" altLang="zh-CN"/>
          </a:p>
        </p:txBody>
      </p:sp>
    </p:spTree>
    <p:extLst>
      <p:ext uri="{BB962C8B-B14F-4D97-AF65-F5344CB8AC3E}">
        <p14:creationId xmlns:p14="http://schemas.microsoft.com/office/powerpoint/2010/main" val="24029822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55441199-1C79-4C80-8B60-9B6AC000476C}" type="slidenum">
              <a:rPr lang="en-US" altLang="zh-CN"/>
              <a:pPr>
                <a:defRPr/>
              </a:pPr>
              <a:t>‹#›</a:t>
            </a:fld>
            <a:endParaRPr lang="en-US" altLang="zh-CN"/>
          </a:p>
        </p:txBody>
      </p:sp>
    </p:spTree>
    <p:extLst>
      <p:ext uri="{BB962C8B-B14F-4D97-AF65-F5344CB8AC3E}">
        <p14:creationId xmlns:p14="http://schemas.microsoft.com/office/powerpoint/2010/main" val="15603143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8FE6A9F0-1106-4974-A968-9C81E6E0884F}" type="slidenum">
              <a:rPr lang="en-US" altLang="zh-CN"/>
              <a:pPr>
                <a:defRPr/>
              </a:pPr>
              <a:t>‹#›</a:t>
            </a:fld>
            <a:endParaRPr lang="en-US" altLang="zh-CN"/>
          </a:p>
        </p:txBody>
      </p:sp>
    </p:spTree>
    <p:extLst>
      <p:ext uri="{BB962C8B-B14F-4D97-AF65-F5344CB8AC3E}">
        <p14:creationId xmlns:p14="http://schemas.microsoft.com/office/powerpoint/2010/main" val="9359536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3B3A0B49-9162-4215-B2DA-D2A48C6B1B61}" type="slidenum">
              <a:rPr lang="en-US" altLang="zh-CN"/>
              <a:pPr>
                <a:defRPr/>
              </a:pPr>
              <a:t>‹#›</a:t>
            </a:fld>
            <a:endParaRPr lang="en-US" altLang="zh-CN"/>
          </a:p>
        </p:txBody>
      </p:sp>
    </p:spTree>
    <p:extLst>
      <p:ext uri="{BB962C8B-B14F-4D97-AF65-F5344CB8AC3E}">
        <p14:creationId xmlns:p14="http://schemas.microsoft.com/office/powerpoint/2010/main" val="23531558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99"/>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1588"/>
            <a:ext cx="9132888" cy="6845300"/>
            <a:chOff x="0" y="1"/>
            <a:chExt cx="5753" cy="4312"/>
          </a:xfrm>
        </p:grpSpPr>
        <p:sp>
          <p:nvSpPr>
            <p:cNvPr id="154627" name="Freeform 3"/>
            <p:cNvSpPr>
              <a:spLocks/>
            </p:cNvSpPr>
            <p:nvPr/>
          </p:nvSpPr>
          <p:spPr bwMode="auto">
            <a:xfrm>
              <a:off x="3394" y="999"/>
              <a:ext cx="2359" cy="3314"/>
            </a:xfrm>
            <a:custGeom>
              <a:avLst/>
              <a:gdLst>
                <a:gd name="T0" fmla="*/ 1905 w 2359"/>
                <a:gd name="T1" fmla="*/ 3312 h 3314"/>
                <a:gd name="T2" fmla="*/ 2358 w 2359"/>
                <a:gd name="T3" fmla="*/ 3313 h 3314"/>
                <a:gd name="T4" fmla="*/ 2358 w 2359"/>
                <a:gd name="T5" fmla="*/ 1437 h 3314"/>
                <a:gd name="T6" fmla="*/ 0 w 2359"/>
                <a:gd name="T7" fmla="*/ 0 h 3314"/>
                <a:gd name="T8" fmla="*/ 201 w 2359"/>
                <a:gd name="T9" fmla="*/ 150 h 3314"/>
                <a:gd name="T10" fmla="*/ 366 w 2359"/>
                <a:gd name="T11" fmla="*/ 279 h 3314"/>
                <a:gd name="T12" fmla="*/ 552 w 2359"/>
                <a:gd name="T13" fmla="*/ 441 h 3314"/>
                <a:gd name="T14" fmla="*/ 732 w 2359"/>
                <a:gd name="T15" fmla="*/ 612 h 3314"/>
                <a:gd name="T16" fmla="*/ 996 w 2359"/>
                <a:gd name="T17" fmla="*/ 903 h 3314"/>
                <a:gd name="T18" fmla="*/ 1230 w 2359"/>
                <a:gd name="T19" fmla="*/ 1212 h 3314"/>
                <a:gd name="T20" fmla="*/ 1400 w 2359"/>
                <a:gd name="T21" fmla="*/ 1482 h 3314"/>
                <a:gd name="T22" fmla="*/ 1548 w 2359"/>
                <a:gd name="T23" fmla="*/ 1761 h 3314"/>
                <a:gd name="T24" fmla="*/ 1665 w 2359"/>
                <a:gd name="T25" fmla="*/ 2040 h 3314"/>
                <a:gd name="T26" fmla="*/ 1751 w 2359"/>
                <a:gd name="T27" fmla="*/ 2295 h 3314"/>
                <a:gd name="T28" fmla="*/ 1809 w 2359"/>
                <a:gd name="T29" fmla="*/ 2511 h 3314"/>
                <a:gd name="T30" fmla="*/ 1863 w 2359"/>
                <a:gd name="T31" fmla="*/ 2778 h 3314"/>
                <a:gd name="T32" fmla="*/ 1890 w 2359"/>
                <a:gd name="T33" fmla="*/ 3012 h 3314"/>
                <a:gd name="T34" fmla="*/ 1905 w 2359"/>
                <a:gd name="T35" fmla="*/ 3312 h 3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chemeClr val="accent2">
                    <a:gamma/>
                    <a:shade val="46275"/>
                    <a:invGamma/>
                  </a:schemeClr>
                </a:gs>
                <a:gs pos="100000">
                  <a:schemeClr val="accent2"/>
                </a:gs>
              </a:gsLst>
              <a:lin ang="0" scaled="1"/>
            </a:gradFill>
            <a:ln>
              <a:noFill/>
            </a:ln>
            <a:effectLst/>
            <a:extLst/>
          </p:spPr>
          <p:txBody>
            <a:bodyPr/>
            <a:lstStyle/>
            <a:p>
              <a:pPr>
                <a:spcBef>
                  <a:spcPct val="0"/>
                </a:spcBef>
                <a:defRPr/>
              </a:pPr>
              <a:endParaRPr lang="zh-CN" altLang="en-US">
                <a:solidFill>
                  <a:schemeClr val="tx1"/>
                </a:solidFill>
              </a:endParaRPr>
            </a:p>
          </p:txBody>
        </p:sp>
        <p:sp>
          <p:nvSpPr>
            <p:cNvPr id="1033" name="Arc 4"/>
            <p:cNvSpPr>
              <a:spLocks/>
            </p:cNvSpPr>
            <p:nvPr/>
          </p:nvSpPr>
          <p:spPr bwMode="auto">
            <a:xfrm>
              <a:off x="0" y="1"/>
              <a:ext cx="5298" cy="4312"/>
            </a:xfrm>
            <a:custGeom>
              <a:avLst/>
              <a:gdLst>
                <a:gd name="T0" fmla="*/ 0 w 21600"/>
                <a:gd name="T1" fmla="*/ 0 h 21600"/>
                <a:gd name="T2" fmla="*/ 19 w 21600"/>
                <a:gd name="T3" fmla="*/ 7 h 21600"/>
                <a:gd name="T4" fmla="*/ 0 w 21600"/>
                <a:gd name="T5" fmla="*/ 7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2700"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154629" name="Rectangle 5"/>
          <p:cNvSpPr>
            <a:spLocks noGrp="1" noChangeArrowheads="1"/>
          </p:cNvSpPr>
          <p:nvPr>
            <p:ph type="title"/>
          </p:nvPr>
        </p:nvSpPr>
        <p:spPr bwMode="auto">
          <a:xfrm>
            <a:off x="685800" y="609600"/>
            <a:ext cx="7772400" cy="1143000"/>
          </a:xfrm>
          <a:prstGeom prst="rect">
            <a:avLst/>
          </a:prstGeom>
          <a:noFill/>
          <a:ln>
            <a:noFill/>
          </a:ln>
          <a:effectLst/>
          <a:extLst/>
        </p:spPr>
        <p:txBody>
          <a:bodyPr vert="horz" wrap="square" lIns="92075" tIns="46038" rIns="92075" bIns="46038" numCol="1" anchor="ctr" anchorCtr="0" compatLnSpc="1">
            <a:prstTxWarp prst="textNoShape">
              <a:avLst/>
            </a:prstTxWarp>
          </a:bodyPr>
          <a:lstStyle/>
          <a:p>
            <a:pPr lvl="0"/>
            <a:r>
              <a:rPr lang="zh-CN" altLang="en-US" smtClean="0"/>
              <a:t>单击此处编辑母版标题样式</a:t>
            </a:r>
          </a:p>
        </p:txBody>
      </p:sp>
      <p:sp>
        <p:nvSpPr>
          <p:cNvPr id="154630" name="Rectangle 6"/>
          <p:cNvSpPr>
            <a:spLocks noGrp="1" noChangeArrowheads="1"/>
          </p:cNvSpPr>
          <p:nvPr>
            <p:ph type="dt" sz="half" idx="2"/>
          </p:nvPr>
        </p:nvSpPr>
        <p:spPr bwMode="auto">
          <a:xfrm>
            <a:off x="685800" y="6248400"/>
            <a:ext cx="1905000" cy="457200"/>
          </a:xfrm>
          <a:prstGeom prst="rect">
            <a:avLst/>
          </a:prstGeom>
          <a:noFill/>
          <a:ln>
            <a:noFill/>
          </a:ln>
          <a:effectLst/>
          <a:extLst/>
        </p:spPr>
        <p:txBody>
          <a:bodyPr vert="horz" wrap="square" lIns="92075" tIns="46038" rIns="92075" bIns="46038" numCol="1" anchor="ctr" anchorCtr="0" compatLnSpc="1">
            <a:prstTxWarp prst="textNoShape">
              <a:avLst/>
            </a:prstTxWarp>
          </a:bodyPr>
          <a:lstStyle>
            <a:lvl1pPr>
              <a:spcBef>
                <a:spcPct val="0"/>
              </a:spcBef>
              <a:defRPr kumimoji="0" sz="1400">
                <a:solidFill>
                  <a:schemeClr val="tx1"/>
                </a:solidFill>
              </a:defRPr>
            </a:lvl1pPr>
          </a:lstStyle>
          <a:p>
            <a:pPr>
              <a:defRPr/>
            </a:pPr>
            <a:endParaRPr lang="en-US" altLang="zh-CN"/>
          </a:p>
        </p:txBody>
      </p:sp>
      <p:sp>
        <p:nvSpPr>
          <p:cNvPr id="154631" name="Rectangle 7"/>
          <p:cNvSpPr>
            <a:spLocks noGrp="1" noChangeArrowheads="1"/>
          </p:cNvSpPr>
          <p:nvPr>
            <p:ph type="ftr" sz="quarter" idx="3"/>
          </p:nvPr>
        </p:nvSpPr>
        <p:spPr bwMode="auto">
          <a:xfrm>
            <a:off x="3124200" y="6248400"/>
            <a:ext cx="2895600" cy="457200"/>
          </a:xfrm>
          <a:prstGeom prst="rect">
            <a:avLst/>
          </a:prstGeom>
          <a:noFill/>
          <a:ln>
            <a:noFill/>
          </a:ln>
          <a:effectLst/>
          <a:extLst/>
        </p:spPr>
        <p:txBody>
          <a:bodyPr vert="horz" wrap="square" lIns="92075" tIns="46038" rIns="92075" bIns="46038" numCol="1" anchor="ctr" anchorCtr="0" compatLnSpc="1">
            <a:prstTxWarp prst="textNoShape">
              <a:avLst/>
            </a:prstTxWarp>
          </a:bodyPr>
          <a:lstStyle>
            <a:lvl1pPr algn="ctr">
              <a:spcBef>
                <a:spcPct val="0"/>
              </a:spcBef>
              <a:defRPr kumimoji="0" sz="1400">
                <a:solidFill>
                  <a:schemeClr val="tx1"/>
                </a:solidFill>
              </a:defRPr>
            </a:lvl1pPr>
          </a:lstStyle>
          <a:p>
            <a:pPr>
              <a:defRPr/>
            </a:pPr>
            <a:endParaRPr lang="en-US" altLang="zh-CN"/>
          </a:p>
        </p:txBody>
      </p:sp>
      <p:sp>
        <p:nvSpPr>
          <p:cNvPr id="154632" name="Rectangle 8"/>
          <p:cNvSpPr>
            <a:spLocks noGrp="1" noChangeArrowheads="1"/>
          </p:cNvSpPr>
          <p:nvPr>
            <p:ph type="sldNum" sz="quarter" idx="4"/>
          </p:nvPr>
        </p:nvSpPr>
        <p:spPr bwMode="auto">
          <a:xfrm>
            <a:off x="6553200" y="6248400"/>
            <a:ext cx="1905000" cy="457200"/>
          </a:xfrm>
          <a:prstGeom prst="rect">
            <a:avLst/>
          </a:prstGeom>
          <a:noFill/>
          <a:ln>
            <a:noFill/>
          </a:ln>
          <a:effectLst/>
          <a:extLst/>
        </p:spPr>
        <p:txBody>
          <a:bodyPr vert="horz" wrap="square" lIns="92075" tIns="46038" rIns="92075" bIns="46038" numCol="1" anchor="ctr" anchorCtr="0" compatLnSpc="1">
            <a:prstTxWarp prst="textNoShape">
              <a:avLst/>
            </a:prstTxWarp>
          </a:bodyPr>
          <a:lstStyle>
            <a:lvl1pPr algn="r">
              <a:spcBef>
                <a:spcPct val="0"/>
              </a:spcBef>
              <a:defRPr kumimoji="0" sz="1400">
                <a:solidFill>
                  <a:schemeClr val="tx1"/>
                </a:solidFill>
              </a:defRPr>
            </a:lvl1pPr>
          </a:lstStyle>
          <a:p>
            <a:pPr>
              <a:defRPr/>
            </a:pPr>
            <a:fld id="{EEF52019-6CF1-48DB-95FE-82E52D35F2F7}" type="slidenum">
              <a:rPr lang="en-US" altLang="zh-CN"/>
              <a:pPr>
                <a:defRPr/>
              </a:pPr>
              <a:t>‹#›</a:t>
            </a:fld>
            <a:endParaRPr lang="en-US" altLang="zh-CN"/>
          </a:p>
        </p:txBody>
      </p:sp>
      <p:sp>
        <p:nvSpPr>
          <p:cNvPr id="1031" name="Rectangle 9"/>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Tree>
  </p:cSld>
  <p:clrMap bg1="dk2" tx1="lt1" bg2="dk1" tx2="lt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Lst>
  <p:txStyles>
    <p:titleStyle>
      <a:lvl1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Arial" charset="0"/>
          <a:ea typeface="宋体" pitchFamily="2" charset="-122"/>
        </a:defRPr>
      </a:lvl2pPr>
      <a:lvl3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Arial" charset="0"/>
          <a:ea typeface="宋体" pitchFamily="2" charset="-122"/>
        </a:defRPr>
      </a:lvl3pPr>
      <a:lvl4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Arial" charset="0"/>
          <a:ea typeface="宋体" pitchFamily="2" charset="-122"/>
        </a:defRPr>
      </a:lvl4pPr>
      <a:lvl5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Arial" charset="0"/>
          <a:ea typeface="宋体" pitchFamily="2" charset="-122"/>
        </a:defRPr>
      </a:lvl5pPr>
      <a:lvl6pPr marL="4572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pitchFamily="2" charset="-122"/>
        </a:defRPr>
      </a:lvl6pPr>
      <a:lvl7pPr marL="9144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pitchFamily="2" charset="-122"/>
        </a:defRPr>
      </a:lvl7pPr>
      <a:lvl8pPr marL="13716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pitchFamily="2" charset="-122"/>
        </a:defRPr>
      </a:lvl8pPr>
      <a:lvl9pPr marL="18288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pitchFamily="2" charset="-122"/>
        </a:defRPr>
      </a:lvl9pPr>
    </p:titleStyle>
    <p:bodyStyle>
      <a:lvl1pPr marL="342900" indent="-342900" algn="l" rtl="0" eaLnBrk="0" fontAlgn="base" hangingPunct="0">
        <a:spcBef>
          <a:spcPct val="20000"/>
        </a:spcBef>
        <a:spcAft>
          <a:spcPct val="0"/>
        </a:spcAft>
        <a:buClr>
          <a:schemeClr val="accent2"/>
        </a:buClr>
        <a:buSzPct val="80000"/>
        <a:buFont typeface="Wingdings" pitchFamily="2" charset="2"/>
        <a:buChar char="l"/>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90000"/>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accent1"/>
        </a:buClr>
        <a:buSzPct val="60000"/>
        <a:buFont typeface="Wingdings" pitchFamily="2" charset="2"/>
        <a:buChar char="l"/>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tx1"/>
        </a:buClr>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Char char="•"/>
        <a:defRPr kumimoji="1" sz="2000">
          <a:solidFill>
            <a:schemeClr val="tx1"/>
          </a:solidFill>
          <a:latin typeface="+mn-lt"/>
          <a:ea typeface="+mn-ea"/>
        </a:defRPr>
      </a:lvl5pPr>
      <a:lvl6pPr marL="2514600" indent="-228600" algn="l" rtl="0" fontAlgn="base">
        <a:spcBef>
          <a:spcPct val="20000"/>
        </a:spcBef>
        <a:spcAft>
          <a:spcPct val="0"/>
        </a:spcAft>
        <a:buClr>
          <a:schemeClr val="accent1"/>
        </a:buClr>
        <a:buChar char="•"/>
        <a:defRPr kumimoji="1" sz="2000">
          <a:solidFill>
            <a:schemeClr val="tx1"/>
          </a:solidFill>
          <a:latin typeface="+mn-lt"/>
          <a:ea typeface="+mn-ea"/>
        </a:defRPr>
      </a:lvl6pPr>
      <a:lvl7pPr marL="2971800" indent="-228600" algn="l" rtl="0" fontAlgn="base">
        <a:spcBef>
          <a:spcPct val="20000"/>
        </a:spcBef>
        <a:spcAft>
          <a:spcPct val="0"/>
        </a:spcAft>
        <a:buClr>
          <a:schemeClr val="accent1"/>
        </a:buClr>
        <a:buChar char="•"/>
        <a:defRPr kumimoji="1" sz="2000">
          <a:solidFill>
            <a:schemeClr val="tx1"/>
          </a:solidFill>
          <a:latin typeface="+mn-lt"/>
          <a:ea typeface="+mn-ea"/>
        </a:defRPr>
      </a:lvl7pPr>
      <a:lvl8pPr marL="3429000" indent="-228600" algn="l" rtl="0" fontAlgn="base">
        <a:spcBef>
          <a:spcPct val="20000"/>
        </a:spcBef>
        <a:spcAft>
          <a:spcPct val="0"/>
        </a:spcAft>
        <a:buClr>
          <a:schemeClr val="accent1"/>
        </a:buClr>
        <a:buChar char="•"/>
        <a:defRPr kumimoji="1" sz="2000">
          <a:solidFill>
            <a:schemeClr val="tx1"/>
          </a:solidFill>
          <a:latin typeface="+mn-lt"/>
          <a:ea typeface="+mn-ea"/>
        </a:defRPr>
      </a:lvl8pPr>
      <a:lvl9pPr marL="3886200" indent="-228600" algn="l" rtl="0" fontAlgn="base">
        <a:spcBef>
          <a:spcPct val="20000"/>
        </a:spcBef>
        <a:spcAft>
          <a:spcPct val="0"/>
        </a:spcAft>
        <a:buClr>
          <a:schemeClr val="accent1"/>
        </a:buClr>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6.xml"/><Relationship Id="rId5" Type="http://schemas.openxmlformats.org/officeDocument/2006/relationships/image" Target="../media/image5.png"/><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xml"/><Relationship Id="rId1" Type="http://schemas.openxmlformats.org/officeDocument/2006/relationships/vmlDrawing" Target="../drawings/vmlDrawing2.v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6.xml"/><Relationship Id="rId1" Type="http://schemas.openxmlformats.org/officeDocument/2006/relationships/vmlDrawing" Target="../drawings/vmlDrawing3.vml"/><Relationship Id="rId6" Type="http://schemas.openxmlformats.org/officeDocument/2006/relationships/image" Target="../media/image9.wmf"/><Relationship Id="rId5" Type="http://schemas.openxmlformats.org/officeDocument/2006/relationships/oleObject" Target="../embeddings/oleObject3.bin"/><Relationship Id="rId4" Type="http://schemas.openxmlformats.org/officeDocument/2006/relationships/image" Target="../media/image8.wmf"/></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8" Type="http://schemas.openxmlformats.org/officeDocument/2006/relationships/image" Target="../media/image12.wmf"/><Relationship Id="rId13" Type="http://schemas.openxmlformats.org/officeDocument/2006/relationships/oleObject" Target="../embeddings/oleObject9.bin"/><Relationship Id="rId3" Type="http://schemas.openxmlformats.org/officeDocument/2006/relationships/oleObject" Target="../embeddings/oleObject4.bin"/><Relationship Id="rId7" Type="http://schemas.openxmlformats.org/officeDocument/2006/relationships/oleObject" Target="../embeddings/oleObject6.bin"/><Relationship Id="rId12" Type="http://schemas.openxmlformats.org/officeDocument/2006/relationships/image" Target="../media/image14.wmf"/><Relationship Id="rId2" Type="http://schemas.openxmlformats.org/officeDocument/2006/relationships/slideLayout" Target="../slideLayouts/slideLayout6.xml"/><Relationship Id="rId1" Type="http://schemas.openxmlformats.org/officeDocument/2006/relationships/vmlDrawing" Target="../drawings/vmlDrawing4.vml"/><Relationship Id="rId6" Type="http://schemas.openxmlformats.org/officeDocument/2006/relationships/image" Target="../media/image11.wmf"/><Relationship Id="rId11" Type="http://schemas.openxmlformats.org/officeDocument/2006/relationships/oleObject" Target="../embeddings/oleObject8.bin"/><Relationship Id="rId5" Type="http://schemas.openxmlformats.org/officeDocument/2006/relationships/oleObject" Target="../embeddings/oleObject5.bin"/><Relationship Id="rId10" Type="http://schemas.openxmlformats.org/officeDocument/2006/relationships/image" Target="../media/image13.wmf"/><Relationship Id="rId4" Type="http://schemas.openxmlformats.org/officeDocument/2006/relationships/image" Target="../media/image10.wmf"/><Relationship Id="rId9" Type="http://schemas.openxmlformats.org/officeDocument/2006/relationships/oleObject" Target="../embeddings/oleObject7.bin"/></Relationships>
</file>

<file path=ppt/slides/_rels/slide24.xml.rels><?xml version="1.0" encoding="UTF-8" standalone="yes"?>
<Relationships xmlns="http://schemas.openxmlformats.org/package/2006/relationships"><Relationship Id="rId8" Type="http://schemas.openxmlformats.org/officeDocument/2006/relationships/image" Target="../media/image15.wmf"/><Relationship Id="rId13" Type="http://schemas.openxmlformats.org/officeDocument/2006/relationships/oleObject" Target="../embeddings/oleObject15.bin"/><Relationship Id="rId3" Type="http://schemas.openxmlformats.org/officeDocument/2006/relationships/oleObject" Target="../embeddings/oleObject10.bin"/><Relationship Id="rId7" Type="http://schemas.openxmlformats.org/officeDocument/2006/relationships/oleObject" Target="../embeddings/oleObject12.bin"/><Relationship Id="rId12" Type="http://schemas.openxmlformats.org/officeDocument/2006/relationships/image" Target="../media/image17.wmf"/><Relationship Id="rId2" Type="http://schemas.openxmlformats.org/officeDocument/2006/relationships/slideLayout" Target="../slideLayouts/slideLayout6.xml"/><Relationship Id="rId16" Type="http://schemas.openxmlformats.org/officeDocument/2006/relationships/image" Target="../media/image14.wmf"/><Relationship Id="rId1" Type="http://schemas.openxmlformats.org/officeDocument/2006/relationships/vmlDrawing" Target="../drawings/vmlDrawing5.vml"/><Relationship Id="rId6" Type="http://schemas.openxmlformats.org/officeDocument/2006/relationships/image" Target="../media/image11.wmf"/><Relationship Id="rId11" Type="http://schemas.openxmlformats.org/officeDocument/2006/relationships/oleObject" Target="../embeddings/oleObject14.bin"/><Relationship Id="rId5" Type="http://schemas.openxmlformats.org/officeDocument/2006/relationships/oleObject" Target="../embeddings/oleObject11.bin"/><Relationship Id="rId15" Type="http://schemas.openxmlformats.org/officeDocument/2006/relationships/oleObject" Target="../embeddings/oleObject16.bin"/><Relationship Id="rId10" Type="http://schemas.openxmlformats.org/officeDocument/2006/relationships/image" Target="../media/image16.wmf"/><Relationship Id="rId4" Type="http://schemas.openxmlformats.org/officeDocument/2006/relationships/image" Target="../media/image10.wmf"/><Relationship Id="rId9" Type="http://schemas.openxmlformats.org/officeDocument/2006/relationships/oleObject" Target="../embeddings/oleObject13.bin"/><Relationship Id="rId14" Type="http://schemas.openxmlformats.org/officeDocument/2006/relationships/image" Target="../media/image18.wmf"/></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19.wmf"/><Relationship Id="rId2" Type="http://schemas.openxmlformats.org/officeDocument/2006/relationships/slideLayout" Target="../slideLayouts/slideLayout6.xml"/><Relationship Id="rId1" Type="http://schemas.openxmlformats.org/officeDocument/2006/relationships/vmlDrawing" Target="../drawings/vmlDrawing6.vml"/><Relationship Id="rId6" Type="http://schemas.openxmlformats.org/officeDocument/2006/relationships/oleObject" Target="../embeddings/oleObject17.bin"/><Relationship Id="rId5" Type="http://schemas.openxmlformats.org/officeDocument/2006/relationships/image" Target="../media/image21.png"/><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8" Type="http://schemas.openxmlformats.org/officeDocument/2006/relationships/image" Target="../media/image22.wmf"/><Relationship Id="rId13" Type="http://schemas.openxmlformats.org/officeDocument/2006/relationships/oleObject" Target="../embeddings/oleObject23.bin"/><Relationship Id="rId3" Type="http://schemas.openxmlformats.org/officeDocument/2006/relationships/oleObject" Target="../embeddings/oleObject18.bin"/><Relationship Id="rId7" Type="http://schemas.openxmlformats.org/officeDocument/2006/relationships/oleObject" Target="../embeddings/oleObject20.bin"/><Relationship Id="rId12" Type="http://schemas.openxmlformats.org/officeDocument/2006/relationships/image" Target="../media/image23.wmf"/><Relationship Id="rId2" Type="http://schemas.openxmlformats.org/officeDocument/2006/relationships/slideLayout" Target="../slideLayouts/slideLayout6.xml"/><Relationship Id="rId1" Type="http://schemas.openxmlformats.org/officeDocument/2006/relationships/vmlDrawing" Target="../drawings/vmlDrawing7.vml"/><Relationship Id="rId6" Type="http://schemas.openxmlformats.org/officeDocument/2006/relationships/image" Target="../media/image11.wmf"/><Relationship Id="rId11" Type="http://schemas.openxmlformats.org/officeDocument/2006/relationships/oleObject" Target="../embeddings/oleObject22.bin"/><Relationship Id="rId5" Type="http://schemas.openxmlformats.org/officeDocument/2006/relationships/oleObject" Target="../embeddings/oleObject19.bin"/><Relationship Id="rId15" Type="http://schemas.openxmlformats.org/officeDocument/2006/relationships/oleObject" Target="../embeddings/oleObject24.bin"/><Relationship Id="rId10" Type="http://schemas.openxmlformats.org/officeDocument/2006/relationships/image" Target="../media/image16.wmf"/><Relationship Id="rId4" Type="http://schemas.openxmlformats.org/officeDocument/2006/relationships/image" Target="../media/image10.wmf"/><Relationship Id="rId9" Type="http://schemas.openxmlformats.org/officeDocument/2006/relationships/oleObject" Target="../embeddings/oleObject21.bin"/><Relationship Id="rId14" Type="http://schemas.openxmlformats.org/officeDocument/2006/relationships/image" Target="../media/image24.wmf"/></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5.png"/><Relationship Id="rId1" Type="http://schemas.openxmlformats.org/officeDocument/2006/relationships/slideLayout" Target="../slideLayouts/slideLayout6.xml"/><Relationship Id="rId4" Type="http://schemas.openxmlformats.org/officeDocument/2006/relationships/image" Target="../media/image2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8" Type="http://schemas.openxmlformats.org/officeDocument/2006/relationships/image" Target="../media/image29.wmf"/><Relationship Id="rId3" Type="http://schemas.openxmlformats.org/officeDocument/2006/relationships/oleObject" Target="../embeddings/oleObject25.bin"/><Relationship Id="rId7" Type="http://schemas.openxmlformats.org/officeDocument/2006/relationships/oleObject" Target="../embeddings/oleObject27.bin"/><Relationship Id="rId2" Type="http://schemas.openxmlformats.org/officeDocument/2006/relationships/slideLayout" Target="../slideLayouts/slideLayout6.xml"/><Relationship Id="rId1" Type="http://schemas.openxmlformats.org/officeDocument/2006/relationships/vmlDrawing" Target="../drawings/vmlDrawing8.vml"/><Relationship Id="rId6" Type="http://schemas.openxmlformats.org/officeDocument/2006/relationships/image" Target="../media/image28.wmf"/><Relationship Id="rId5" Type="http://schemas.openxmlformats.org/officeDocument/2006/relationships/oleObject" Target="../embeddings/oleObject26.bin"/><Relationship Id="rId10" Type="http://schemas.openxmlformats.org/officeDocument/2006/relationships/image" Target="../media/image30.wmf"/><Relationship Id="rId4" Type="http://schemas.openxmlformats.org/officeDocument/2006/relationships/image" Target="../media/image27.wmf"/><Relationship Id="rId9" Type="http://schemas.openxmlformats.org/officeDocument/2006/relationships/oleObject" Target="../embeddings/oleObject28.bin"/></Relationships>
</file>

<file path=ppt/slides/_rels/slide33.xml.rels><?xml version="1.0" encoding="UTF-8" standalone="yes"?>
<Relationships xmlns="http://schemas.openxmlformats.org/package/2006/relationships"><Relationship Id="rId8" Type="http://schemas.openxmlformats.org/officeDocument/2006/relationships/image" Target="../media/image33.wmf"/><Relationship Id="rId3" Type="http://schemas.openxmlformats.org/officeDocument/2006/relationships/oleObject" Target="../embeddings/oleObject29.bin"/><Relationship Id="rId7" Type="http://schemas.openxmlformats.org/officeDocument/2006/relationships/oleObject" Target="../embeddings/oleObject31.bin"/><Relationship Id="rId12" Type="http://schemas.openxmlformats.org/officeDocument/2006/relationships/image" Target="../media/image35.wmf"/><Relationship Id="rId2" Type="http://schemas.openxmlformats.org/officeDocument/2006/relationships/slideLayout" Target="../slideLayouts/slideLayout6.xml"/><Relationship Id="rId1" Type="http://schemas.openxmlformats.org/officeDocument/2006/relationships/vmlDrawing" Target="../drawings/vmlDrawing9.vml"/><Relationship Id="rId6" Type="http://schemas.openxmlformats.org/officeDocument/2006/relationships/image" Target="../media/image32.wmf"/><Relationship Id="rId11" Type="http://schemas.openxmlformats.org/officeDocument/2006/relationships/oleObject" Target="../embeddings/oleObject33.bin"/><Relationship Id="rId5" Type="http://schemas.openxmlformats.org/officeDocument/2006/relationships/oleObject" Target="../embeddings/oleObject30.bin"/><Relationship Id="rId10" Type="http://schemas.openxmlformats.org/officeDocument/2006/relationships/image" Target="../media/image34.wmf"/><Relationship Id="rId4" Type="http://schemas.openxmlformats.org/officeDocument/2006/relationships/image" Target="../media/image31.wmf"/><Relationship Id="rId9" Type="http://schemas.openxmlformats.org/officeDocument/2006/relationships/oleObject" Target="../embeddings/oleObject32.bin"/></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6.xml"/><Relationship Id="rId1" Type="http://schemas.openxmlformats.org/officeDocument/2006/relationships/vmlDrawing" Target="../drawings/vmlDrawing10.vml"/><Relationship Id="rId4" Type="http://schemas.openxmlformats.org/officeDocument/2006/relationships/image" Target="../media/image36.w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8" Type="http://schemas.openxmlformats.org/officeDocument/2006/relationships/image" Target="../media/image39.wmf"/><Relationship Id="rId3" Type="http://schemas.openxmlformats.org/officeDocument/2006/relationships/oleObject" Target="../embeddings/oleObject35.bin"/><Relationship Id="rId7" Type="http://schemas.openxmlformats.org/officeDocument/2006/relationships/oleObject" Target="../embeddings/oleObject37.bin"/><Relationship Id="rId2" Type="http://schemas.openxmlformats.org/officeDocument/2006/relationships/slideLayout" Target="../slideLayouts/slideLayout6.xml"/><Relationship Id="rId1" Type="http://schemas.openxmlformats.org/officeDocument/2006/relationships/vmlDrawing" Target="../drawings/vmlDrawing11.vml"/><Relationship Id="rId6" Type="http://schemas.openxmlformats.org/officeDocument/2006/relationships/image" Target="../media/image38.wmf"/><Relationship Id="rId5" Type="http://schemas.openxmlformats.org/officeDocument/2006/relationships/oleObject" Target="../embeddings/oleObject36.bin"/><Relationship Id="rId4" Type="http://schemas.openxmlformats.org/officeDocument/2006/relationships/image" Target="../media/image37.wmf"/></Relationships>
</file>

<file path=ppt/slides/_rels/slide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40.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Layout" Target="../slideLayouts/slideLayout1.xml"/><Relationship Id="rId1" Type="http://schemas.openxmlformats.org/officeDocument/2006/relationships/vmlDrawing" Target="../drawings/vmlDrawing12.v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43.bin"/><Relationship Id="rId7" Type="http://schemas.openxmlformats.org/officeDocument/2006/relationships/image" Target="../media/image42.wmf"/><Relationship Id="rId2" Type="http://schemas.openxmlformats.org/officeDocument/2006/relationships/slideLayout" Target="../slideLayouts/slideLayout6.xml"/><Relationship Id="rId1" Type="http://schemas.openxmlformats.org/officeDocument/2006/relationships/vmlDrawing" Target="../drawings/vmlDrawing13.vml"/><Relationship Id="rId6" Type="http://schemas.openxmlformats.org/officeDocument/2006/relationships/oleObject" Target="../embeddings/oleObject39.bin"/><Relationship Id="rId5" Type="http://schemas.openxmlformats.org/officeDocument/2006/relationships/image" Target="../media/image4.png"/><Relationship Id="rId4" Type="http://schemas.openxmlformats.org/officeDocument/2006/relationships/image" Target="http://col.njtu.edu.cn/zskj/5004/digitsim_web/beike/users/szljdl/html/Log_3334.jpg"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0030550062"/>
          <p:cNvPicPr>
            <a:picLocks noChangeAspect="1" noChangeArrowheads="1"/>
          </p:cNvPicPr>
          <p:nvPr/>
        </p:nvPicPr>
        <p:blipFill>
          <a:blip r:embed="rId2">
            <a:lum contrast="42000"/>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WordArt 3"/>
          <p:cNvSpPr>
            <a:spLocks noChangeArrowheads="1" noChangeShapeType="1" noTextEdit="1"/>
          </p:cNvSpPr>
          <p:nvPr/>
        </p:nvSpPr>
        <p:spPr bwMode="auto">
          <a:xfrm>
            <a:off x="1116013" y="1341438"/>
            <a:ext cx="7200900" cy="1839912"/>
          </a:xfrm>
          <a:prstGeom prst="rect">
            <a:avLst/>
          </a:prstGeom>
        </p:spPr>
        <p:txBody>
          <a:bodyPr wrap="none" fromWordArt="1">
            <a:prstTxWarp prst="textWave1">
              <a:avLst>
                <a:gd name="adj1" fmla="val 12884"/>
                <a:gd name="adj2" fmla="val -852"/>
              </a:avLst>
            </a:prstTxWarp>
          </a:bodyPr>
          <a:lstStyle/>
          <a:p>
            <a:pPr algn="ctr"/>
            <a:r>
              <a:rPr lang="zh-CN" altLang="en-US" sz="3600" kern="10">
                <a:ln w="28575">
                  <a:solidFill>
                    <a:schemeClr val="tx1"/>
                  </a:solidFill>
                  <a:prstDash val="sysDot"/>
                  <a:round/>
                  <a:headEnd/>
                  <a:tailEnd/>
                </a:ln>
                <a:solidFill>
                  <a:srgbClr val="0000FF"/>
                </a:solidFill>
                <a:effectLst>
                  <a:outerShdw dist="53882" dir="2700000" algn="ctr" rotWithShape="0">
                    <a:srgbClr val="C0C0C0"/>
                  </a:outerShdw>
                </a:effectLst>
                <a:latin typeface="隶书"/>
                <a:ea typeface="隶书"/>
              </a:rPr>
              <a:t>数字世界精彩无限</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11266" name="Picture 3" descr="ELEGLIN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908050"/>
            <a:ext cx="7416800"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4"/>
          <p:cNvSpPr txBox="1">
            <a:spLocks noChangeArrowheads="1"/>
          </p:cNvSpPr>
          <p:nvPr/>
        </p:nvSpPr>
        <p:spPr bwMode="auto">
          <a:xfrm>
            <a:off x="323850" y="1341438"/>
            <a:ext cx="8280400" cy="3430587"/>
          </a:xfrm>
          <a:prstGeom prst="rect">
            <a:avLst/>
          </a:prstGeom>
          <a:noFill/>
          <a:ln w="9525" algn="ctr">
            <a:noFill/>
            <a:miter lim="800000"/>
            <a:headEnd/>
            <a:tailEnd/>
          </a:ln>
        </p:spPr>
        <p:txBody>
          <a:bodyPr>
            <a:spAutoFit/>
          </a:bodyPr>
          <a:lstStyle/>
          <a:p>
            <a:pPr>
              <a:defRPr/>
            </a:pPr>
            <a:r>
              <a:rPr lang="en-US" altLang="zh-CN" sz="3200" b="1" dirty="0">
                <a:latin typeface="Arial" charset="0"/>
              </a:rPr>
              <a:t>How to design a combinational logic circuit?</a:t>
            </a:r>
            <a:r>
              <a:rPr lang="en-US" altLang="zh-CN" sz="3200" dirty="0">
                <a:latin typeface="Arial" charset="0"/>
              </a:rPr>
              <a:t> </a:t>
            </a:r>
          </a:p>
          <a:p>
            <a:pPr marL="1435100" indent="-1435100">
              <a:defRPr/>
            </a:pPr>
            <a:r>
              <a:rPr lang="en-US" altLang="zh-CN" sz="2600" b="1" dirty="0">
                <a:latin typeface="Arial" charset="0"/>
              </a:rPr>
              <a:t>1.  </a:t>
            </a:r>
            <a:r>
              <a:rPr lang="zh-CN" altLang="en-US" sz="2600" b="1" dirty="0">
                <a:latin typeface="Arial" charset="0"/>
              </a:rPr>
              <a:t>将文字描述的功能直接转换为真值表或表达式</a:t>
            </a:r>
            <a:endParaRPr lang="en-US" altLang="zh-CN" sz="2600" b="1" dirty="0">
              <a:latin typeface="Arial" charset="0"/>
            </a:endParaRPr>
          </a:p>
          <a:p>
            <a:pPr marL="623888" indent="-623888">
              <a:defRPr/>
            </a:pPr>
            <a:r>
              <a:rPr lang="en-US" altLang="zh-CN" sz="2600" b="1" dirty="0">
                <a:solidFill>
                  <a:schemeClr val="bg1"/>
                </a:solidFill>
                <a:latin typeface="Arial" charset="0"/>
              </a:rPr>
              <a:t>2.  </a:t>
            </a:r>
            <a:r>
              <a:rPr lang="zh-CN" altLang="en-US" sz="2600" b="1" dirty="0">
                <a:solidFill>
                  <a:schemeClr val="bg1"/>
                </a:solidFill>
                <a:latin typeface="Arial" charset="0"/>
              </a:rPr>
              <a:t>根据真值表，可以写出两种标准形式的逻辑表达式：</a:t>
            </a:r>
            <a:endParaRPr lang="en-US" altLang="zh-CN" sz="2600" dirty="0">
              <a:solidFill>
                <a:schemeClr val="bg1"/>
              </a:solidFill>
              <a:latin typeface="Arial" charset="0"/>
            </a:endParaRPr>
          </a:p>
          <a:p>
            <a:pPr marL="623888" indent="-623888">
              <a:defRPr/>
            </a:pPr>
            <a:r>
              <a:rPr lang="en-US" altLang="zh-CN" b="1" dirty="0">
                <a:solidFill>
                  <a:srgbClr val="006600"/>
                </a:solidFill>
                <a:latin typeface="Arial" charset="0"/>
              </a:rPr>
              <a:t>             </a:t>
            </a:r>
            <a:r>
              <a:rPr lang="zh-CN" altLang="en-US" b="1" dirty="0">
                <a:solidFill>
                  <a:srgbClr val="006600"/>
                </a:solidFill>
                <a:latin typeface="宋体" pitchFamily="2" charset="-122"/>
              </a:rPr>
              <a:t>标准与或式 </a:t>
            </a:r>
            <a:r>
              <a:rPr lang="en-US" altLang="zh-CN" b="1" dirty="0">
                <a:solidFill>
                  <a:srgbClr val="006600"/>
                </a:solidFill>
                <a:latin typeface="Arial" charset="0"/>
              </a:rPr>
              <a:t>(</a:t>
            </a:r>
            <a:r>
              <a:rPr lang="en-US" altLang="zh-CN" b="1" dirty="0" err="1">
                <a:solidFill>
                  <a:srgbClr val="006600"/>
                </a:solidFill>
                <a:latin typeface="Arial" charset="0"/>
              </a:rPr>
              <a:t>minterm</a:t>
            </a:r>
            <a:r>
              <a:rPr lang="en-US" altLang="zh-CN" b="1" dirty="0">
                <a:solidFill>
                  <a:srgbClr val="006600"/>
                </a:solidFill>
                <a:latin typeface="Arial" charset="0"/>
              </a:rPr>
              <a:t> expansion: and-or)</a:t>
            </a:r>
            <a:r>
              <a:rPr lang="en-US" altLang="zh-CN" sz="2600" b="1" dirty="0">
                <a:solidFill>
                  <a:srgbClr val="006600"/>
                </a:solidFill>
                <a:latin typeface="Arial" charset="0"/>
              </a:rPr>
              <a:t>  </a:t>
            </a:r>
          </a:p>
          <a:p>
            <a:pPr marL="623888" indent="-623888">
              <a:defRPr/>
            </a:pPr>
            <a:r>
              <a:rPr lang="en-US" altLang="zh-CN" b="1" dirty="0">
                <a:solidFill>
                  <a:srgbClr val="006600"/>
                </a:solidFill>
                <a:latin typeface="Arial" charset="0"/>
              </a:rPr>
              <a:t>             </a:t>
            </a:r>
            <a:r>
              <a:rPr lang="zh-CN" altLang="en-US" b="1" dirty="0">
                <a:solidFill>
                  <a:srgbClr val="006600"/>
                </a:solidFill>
                <a:latin typeface="Arial" charset="0"/>
              </a:rPr>
              <a:t>标准或与式 </a:t>
            </a:r>
            <a:r>
              <a:rPr lang="en-US" altLang="zh-CN" b="1" dirty="0">
                <a:solidFill>
                  <a:srgbClr val="006600"/>
                </a:solidFill>
                <a:latin typeface="Arial" charset="0"/>
              </a:rPr>
              <a:t>(</a:t>
            </a:r>
            <a:r>
              <a:rPr lang="en-US" altLang="zh-CN" b="1" dirty="0" err="1">
                <a:solidFill>
                  <a:srgbClr val="006600"/>
                </a:solidFill>
                <a:latin typeface="Arial" charset="0"/>
              </a:rPr>
              <a:t>maxterm</a:t>
            </a:r>
            <a:r>
              <a:rPr lang="en-US" altLang="zh-CN" b="1" dirty="0">
                <a:solidFill>
                  <a:srgbClr val="006600"/>
                </a:solidFill>
                <a:latin typeface="Arial" charset="0"/>
              </a:rPr>
              <a:t> expansion: or-and)</a:t>
            </a:r>
            <a:endParaRPr lang="zh-CN" altLang="en-US" sz="2600" b="1" dirty="0">
              <a:latin typeface="Arial" charset="0"/>
            </a:endParaRPr>
          </a:p>
        </p:txBody>
      </p:sp>
      <p:sp>
        <p:nvSpPr>
          <p:cNvPr id="6" name="Text Box 4"/>
          <p:cNvSpPr txBox="1">
            <a:spLocks noChangeArrowheads="1"/>
          </p:cNvSpPr>
          <p:nvPr/>
        </p:nvSpPr>
        <p:spPr bwMode="auto">
          <a:xfrm>
            <a:off x="1835150" y="333375"/>
            <a:ext cx="5472113"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bg2"/>
                </a:solidFill>
                <a:latin typeface="Times New Roman" pitchFamily="18" charset="0"/>
                <a:ea typeface="宋体" pitchFamily="2" charset="-122"/>
              </a:defRPr>
            </a:lvl1pPr>
            <a:lvl2pPr marL="742950" indent="-285750" eaLnBrk="0" hangingPunct="0">
              <a:defRPr kumimoji="1" sz="2400">
                <a:solidFill>
                  <a:schemeClr val="bg2"/>
                </a:solidFill>
                <a:latin typeface="Times New Roman" pitchFamily="18" charset="0"/>
                <a:ea typeface="宋体" pitchFamily="2" charset="-122"/>
              </a:defRPr>
            </a:lvl2pPr>
            <a:lvl3pPr marL="1143000" indent="-228600" eaLnBrk="0" hangingPunct="0">
              <a:defRPr kumimoji="1" sz="2400">
                <a:solidFill>
                  <a:schemeClr val="bg2"/>
                </a:solidFill>
                <a:latin typeface="Times New Roman" pitchFamily="18" charset="0"/>
                <a:ea typeface="宋体" pitchFamily="2" charset="-122"/>
              </a:defRPr>
            </a:lvl3pPr>
            <a:lvl4pPr marL="1600200" indent="-228600" eaLnBrk="0" hangingPunct="0">
              <a:defRPr kumimoji="1" sz="2400">
                <a:solidFill>
                  <a:schemeClr val="bg2"/>
                </a:solidFill>
                <a:latin typeface="Times New Roman" pitchFamily="18" charset="0"/>
                <a:ea typeface="宋体" pitchFamily="2" charset="-122"/>
              </a:defRPr>
            </a:lvl4pPr>
            <a:lvl5pPr marL="2057400" indent="-228600" eaLnBrk="0" hangingPunct="0">
              <a:defRPr kumimoji="1" sz="2400">
                <a:solidFill>
                  <a:schemeClr val="bg2"/>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9pPr>
          </a:lstStyle>
          <a:p>
            <a:pPr eaLnBrk="1" hangingPunct="1"/>
            <a:r>
              <a:rPr lang="zh-CN" altLang="en-US" sz="2600" b="1" dirty="0" smtClean="0">
                <a:latin typeface="Arial" charset="0"/>
              </a:rPr>
              <a:t>布尔代数的应用</a:t>
            </a:r>
            <a:r>
              <a:rPr lang="en-US" altLang="zh-CN" sz="2600" b="1" dirty="0" smtClean="0">
                <a:latin typeface="Arial" charset="0"/>
              </a:rPr>
              <a:t>——</a:t>
            </a:r>
            <a:r>
              <a:rPr lang="zh-CN" altLang="en-US" sz="2600" b="1" dirty="0" smtClean="0">
                <a:latin typeface="Arial" charset="0"/>
              </a:rPr>
              <a:t>组合逻辑设计</a:t>
            </a:r>
            <a:endParaRPr lang="en-US" altLang="zh-CN" sz="2600" b="1" dirty="0">
              <a:latin typeface="Arial"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12290" name="Text Box 2">
            <a:hlinkClick r:id="" action="ppaction://hlinkshowjump?jump=nextslide" highlightClick="1">
              <a:snd r:embed="rId2" name="Button12.WAV"/>
            </a:hlinkClick>
            <a:hlinkHover r:id="" action="ppaction://noaction" highlightClick="1">
              <a:snd r:embed="rId3" name="Button19.wav"/>
            </a:hlinkHover>
          </p:cNvPr>
          <p:cNvSpPr txBox="1">
            <a:spLocks noChangeArrowheads="1"/>
          </p:cNvSpPr>
          <p:nvPr/>
        </p:nvSpPr>
        <p:spPr bwMode="auto">
          <a:xfrm>
            <a:off x="1714500" y="1428750"/>
            <a:ext cx="553243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bg2"/>
                </a:solidFill>
                <a:latin typeface="Times New Roman" pitchFamily="18" charset="0"/>
                <a:ea typeface="宋体" pitchFamily="2" charset="-122"/>
              </a:defRPr>
            </a:lvl1pPr>
            <a:lvl2pPr marL="742950" indent="-285750" eaLnBrk="0" hangingPunct="0">
              <a:defRPr kumimoji="1" sz="2400">
                <a:solidFill>
                  <a:schemeClr val="bg2"/>
                </a:solidFill>
                <a:latin typeface="Times New Roman" pitchFamily="18" charset="0"/>
                <a:ea typeface="宋体" pitchFamily="2" charset="-122"/>
              </a:defRPr>
            </a:lvl2pPr>
            <a:lvl3pPr marL="1143000" indent="-228600" eaLnBrk="0" hangingPunct="0">
              <a:defRPr kumimoji="1" sz="2400">
                <a:solidFill>
                  <a:schemeClr val="bg2"/>
                </a:solidFill>
                <a:latin typeface="Times New Roman" pitchFamily="18" charset="0"/>
                <a:ea typeface="宋体" pitchFamily="2" charset="-122"/>
              </a:defRPr>
            </a:lvl3pPr>
            <a:lvl4pPr marL="1600200" indent="-228600" eaLnBrk="0" hangingPunct="0">
              <a:defRPr kumimoji="1" sz="2400">
                <a:solidFill>
                  <a:schemeClr val="bg2"/>
                </a:solidFill>
                <a:latin typeface="Times New Roman" pitchFamily="18" charset="0"/>
                <a:ea typeface="宋体" pitchFamily="2" charset="-122"/>
              </a:defRPr>
            </a:lvl4pPr>
            <a:lvl5pPr marL="2057400" indent="-228600" eaLnBrk="0" hangingPunct="0">
              <a:defRPr kumimoji="1" sz="2400">
                <a:solidFill>
                  <a:schemeClr val="bg2"/>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9pPr>
          </a:lstStyle>
          <a:p>
            <a:pPr algn="ctr" eaLnBrk="1" hangingPunct="1"/>
            <a:r>
              <a:rPr lang="zh-CN" altLang="en-US" sz="3600" b="1">
                <a:solidFill>
                  <a:schemeClr val="bg1"/>
                </a:solidFill>
                <a:latin typeface="黑体" pitchFamily="49" charset="-122"/>
                <a:ea typeface="黑体" pitchFamily="49" charset="-122"/>
              </a:rPr>
              <a:t>逻辑函数的表示方法</a:t>
            </a:r>
          </a:p>
        </p:txBody>
      </p:sp>
      <p:sp>
        <p:nvSpPr>
          <p:cNvPr id="192515" name="Text Box 3"/>
          <p:cNvSpPr txBox="1">
            <a:spLocks noChangeArrowheads="1"/>
          </p:cNvSpPr>
          <p:nvPr/>
        </p:nvSpPr>
        <p:spPr bwMode="auto">
          <a:xfrm>
            <a:off x="3071813" y="2571750"/>
            <a:ext cx="2514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bg2"/>
                </a:solidFill>
                <a:latin typeface="Times New Roman" pitchFamily="18" charset="0"/>
                <a:ea typeface="宋体" pitchFamily="2" charset="-122"/>
              </a:defRPr>
            </a:lvl1pPr>
            <a:lvl2pPr marL="742950" indent="-285750" eaLnBrk="0" hangingPunct="0">
              <a:defRPr kumimoji="1" sz="2400">
                <a:solidFill>
                  <a:schemeClr val="bg2"/>
                </a:solidFill>
                <a:latin typeface="Times New Roman" pitchFamily="18" charset="0"/>
                <a:ea typeface="宋体" pitchFamily="2" charset="-122"/>
              </a:defRPr>
            </a:lvl2pPr>
            <a:lvl3pPr marL="1143000" indent="-228600" eaLnBrk="0" hangingPunct="0">
              <a:defRPr kumimoji="1" sz="2400">
                <a:solidFill>
                  <a:schemeClr val="bg2"/>
                </a:solidFill>
                <a:latin typeface="Times New Roman" pitchFamily="18" charset="0"/>
                <a:ea typeface="宋体" pitchFamily="2" charset="-122"/>
              </a:defRPr>
            </a:lvl3pPr>
            <a:lvl4pPr marL="1600200" indent="-228600" eaLnBrk="0" hangingPunct="0">
              <a:defRPr kumimoji="1" sz="2400">
                <a:solidFill>
                  <a:schemeClr val="bg2"/>
                </a:solidFill>
                <a:latin typeface="Times New Roman" pitchFamily="18" charset="0"/>
                <a:ea typeface="宋体" pitchFamily="2" charset="-122"/>
              </a:defRPr>
            </a:lvl4pPr>
            <a:lvl5pPr marL="2057400" indent="-228600" eaLnBrk="0" hangingPunct="0">
              <a:defRPr kumimoji="1" sz="2400">
                <a:solidFill>
                  <a:schemeClr val="bg2"/>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9pPr>
          </a:lstStyle>
          <a:p>
            <a:pPr algn="ctr" eaLnBrk="1" hangingPunct="1"/>
            <a:r>
              <a:rPr lang="zh-CN" altLang="en-US" sz="2800" b="1">
                <a:latin typeface="Arial" charset="0"/>
              </a:rPr>
              <a:t>逻辑表达式</a:t>
            </a:r>
          </a:p>
        </p:txBody>
      </p:sp>
      <p:sp>
        <p:nvSpPr>
          <p:cNvPr id="192516" name="Text Box 4"/>
          <p:cNvSpPr txBox="1">
            <a:spLocks noChangeArrowheads="1"/>
          </p:cNvSpPr>
          <p:nvPr/>
        </p:nvSpPr>
        <p:spPr bwMode="auto">
          <a:xfrm>
            <a:off x="3714750" y="5357813"/>
            <a:ext cx="18319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bg2"/>
                </a:solidFill>
                <a:latin typeface="Times New Roman" pitchFamily="18" charset="0"/>
                <a:ea typeface="宋体" pitchFamily="2" charset="-122"/>
              </a:defRPr>
            </a:lvl1pPr>
            <a:lvl2pPr marL="742950" indent="-285750" eaLnBrk="0" hangingPunct="0">
              <a:defRPr kumimoji="1" sz="2400">
                <a:solidFill>
                  <a:schemeClr val="bg2"/>
                </a:solidFill>
                <a:latin typeface="Times New Roman" pitchFamily="18" charset="0"/>
                <a:ea typeface="宋体" pitchFamily="2" charset="-122"/>
              </a:defRPr>
            </a:lvl2pPr>
            <a:lvl3pPr marL="1143000" indent="-228600" eaLnBrk="0" hangingPunct="0">
              <a:defRPr kumimoji="1" sz="2400">
                <a:solidFill>
                  <a:schemeClr val="bg2"/>
                </a:solidFill>
                <a:latin typeface="Times New Roman" pitchFamily="18" charset="0"/>
                <a:ea typeface="宋体" pitchFamily="2" charset="-122"/>
              </a:defRPr>
            </a:lvl3pPr>
            <a:lvl4pPr marL="1600200" indent="-228600" eaLnBrk="0" hangingPunct="0">
              <a:defRPr kumimoji="1" sz="2400">
                <a:solidFill>
                  <a:schemeClr val="bg2"/>
                </a:solidFill>
                <a:latin typeface="Times New Roman" pitchFamily="18" charset="0"/>
                <a:ea typeface="宋体" pitchFamily="2" charset="-122"/>
              </a:defRPr>
            </a:lvl4pPr>
            <a:lvl5pPr marL="2057400" indent="-228600" eaLnBrk="0" hangingPunct="0">
              <a:defRPr kumimoji="1" sz="2400">
                <a:solidFill>
                  <a:schemeClr val="bg2"/>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9pPr>
          </a:lstStyle>
          <a:p>
            <a:pPr eaLnBrk="1" hangingPunct="1"/>
            <a:r>
              <a:rPr lang="zh-CN" altLang="en-US" sz="2800" b="1">
                <a:latin typeface="Arial" charset="0"/>
              </a:rPr>
              <a:t>逻辑图</a:t>
            </a:r>
          </a:p>
        </p:txBody>
      </p:sp>
      <p:sp>
        <p:nvSpPr>
          <p:cNvPr id="192517" name="Text Box 5"/>
          <p:cNvSpPr txBox="1">
            <a:spLocks noChangeArrowheads="1"/>
          </p:cNvSpPr>
          <p:nvPr/>
        </p:nvSpPr>
        <p:spPr bwMode="auto">
          <a:xfrm>
            <a:off x="1436688" y="4052888"/>
            <a:ext cx="1778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bg2"/>
                </a:solidFill>
                <a:latin typeface="Times New Roman" pitchFamily="18" charset="0"/>
                <a:ea typeface="宋体" pitchFamily="2" charset="-122"/>
              </a:defRPr>
            </a:lvl1pPr>
            <a:lvl2pPr marL="742950" indent="-285750" eaLnBrk="0" hangingPunct="0">
              <a:defRPr kumimoji="1" sz="2400">
                <a:solidFill>
                  <a:schemeClr val="bg2"/>
                </a:solidFill>
                <a:latin typeface="Times New Roman" pitchFamily="18" charset="0"/>
                <a:ea typeface="宋体" pitchFamily="2" charset="-122"/>
              </a:defRPr>
            </a:lvl2pPr>
            <a:lvl3pPr marL="1143000" indent="-228600" eaLnBrk="0" hangingPunct="0">
              <a:defRPr kumimoji="1" sz="2400">
                <a:solidFill>
                  <a:schemeClr val="bg2"/>
                </a:solidFill>
                <a:latin typeface="Times New Roman" pitchFamily="18" charset="0"/>
                <a:ea typeface="宋体" pitchFamily="2" charset="-122"/>
              </a:defRPr>
            </a:lvl3pPr>
            <a:lvl4pPr marL="1600200" indent="-228600" eaLnBrk="0" hangingPunct="0">
              <a:defRPr kumimoji="1" sz="2400">
                <a:solidFill>
                  <a:schemeClr val="bg2"/>
                </a:solidFill>
                <a:latin typeface="Times New Roman" pitchFamily="18" charset="0"/>
                <a:ea typeface="宋体" pitchFamily="2" charset="-122"/>
              </a:defRPr>
            </a:lvl4pPr>
            <a:lvl5pPr marL="2057400" indent="-228600" eaLnBrk="0" hangingPunct="0">
              <a:defRPr kumimoji="1" sz="2400">
                <a:solidFill>
                  <a:schemeClr val="bg2"/>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9pPr>
          </a:lstStyle>
          <a:p>
            <a:pPr eaLnBrk="1" hangingPunct="1"/>
            <a:r>
              <a:rPr lang="zh-CN" altLang="en-US" sz="2800" b="1">
                <a:latin typeface="Arial" charset="0"/>
              </a:rPr>
              <a:t>真值表</a:t>
            </a:r>
          </a:p>
        </p:txBody>
      </p:sp>
      <p:sp>
        <p:nvSpPr>
          <p:cNvPr id="192518" name="Text Box 6"/>
          <p:cNvSpPr txBox="1">
            <a:spLocks noChangeArrowheads="1"/>
          </p:cNvSpPr>
          <p:nvPr/>
        </p:nvSpPr>
        <p:spPr bwMode="auto">
          <a:xfrm>
            <a:off x="5902325" y="4052888"/>
            <a:ext cx="17414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bg2"/>
                </a:solidFill>
                <a:latin typeface="Times New Roman" pitchFamily="18" charset="0"/>
                <a:ea typeface="宋体" pitchFamily="2" charset="-122"/>
              </a:defRPr>
            </a:lvl1pPr>
            <a:lvl2pPr marL="742950" indent="-285750" eaLnBrk="0" hangingPunct="0">
              <a:defRPr kumimoji="1" sz="2400">
                <a:solidFill>
                  <a:schemeClr val="bg2"/>
                </a:solidFill>
                <a:latin typeface="Times New Roman" pitchFamily="18" charset="0"/>
                <a:ea typeface="宋体" pitchFamily="2" charset="-122"/>
              </a:defRPr>
            </a:lvl2pPr>
            <a:lvl3pPr marL="1143000" indent="-228600" eaLnBrk="0" hangingPunct="0">
              <a:defRPr kumimoji="1" sz="2400">
                <a:solidFill>
                  <a:schemeClr val="bg2"/>
                </a:solidFill>
                <a:latin typeface="Times New Roman" pitchFamily="18" charset="0"/>
                <a:ea typeface="宋体" pitchFamily="2" charset="-122"/>
              </a:defRPr>
            </a:lvl3pPr>
            <a:lvl4pPr marL="1600200" indent="-228600" eaLnBrk="0" hangingPunct="0">
              <a:defRPr kumimoji="1" sz="2400">
                <a:solidFill>
                  <a:schemeClr val="bg2"/>
                </a:solidFill>
                <a:latin typeface="Times New Roman" pitchFamily="18" charset="0"/>
                <a:ea typeface="宋体" pitchFamily="2" charset="-122"/>
              </a:defRPr>
            </a:lvl4pPr>
            <a:lvl5pPr marL="2057400" indent="-228600" eaLnBrk="0" hangingPunct="0">
              <a:defRPr kumimoji="1" sz="2400">
                <a:solidFill>
                  <a:schemeClr val="bg2"/>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9pPr>
          </a:lstStyle>
          <a:p>
            <a:pPr eaLnBrk="1" hangingPunct="1"/>
            <a:r>
              <a:rPr lang="zh-CN" altLang="en-US" sz="2800" b="1">
                <a:latin typeface="Arial" charset="0"/>
              </a:rPr>
              <a:t>卡诺图</a:t>
            </a:r>
          </a:p>
        </p:txBody>
      </p:sp>
      <p:sp>
        <p:nvSpPr>
          <p:cNvPr id="192519" name="Line 7"/>
          <p:cNvSpPr>
            <a:spLocks noChangeShapeType="1"/>
          </p:cNvSpPr>
          <p:nvPr/>
        </p:nvSpPr>
        <p:spPr bwMode="auto">
          <a:xfrm flipV="1">
            <a:off x="4140200" y="3375025"/>
            <a:ext cx="0" cy="1828800"/>
          </a:xfrm>
          <a:prstGeom prst="line">
            <a:avLst/>
          </a:prstGeom>
          <a:noFill/>
          <a:ln w="38100" cap="sq">
            <a:solidFill>
              <a:schemeClr val="bg2"/>
            </a:solidFill>
            <a:round/>
            <a:headEnd type="none" w="sm" len="sm"/>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92520" name="Line 8"/>
          <p:cNvSpPr>
            <a:spLocks noChangeShapeType="1"/>
          </p:cNvSpPr>
          <p:nvPr/>
        </p:nvSpPr>
        <p:spPr bwMode="auto">
          <a:xfrm>
            <a:off x="3073400" y="4289425"/>
            <a:ext cx="2667000" cy="0"/>
          </a:xfrm>
          <a:prstGeom prst="line">
            <a:avLst/>
          </a:prstGeom>
          <a:noFill/>
          <a:ln w="38100" cap="sq">
            <a:solidFill>
              <a:schemeClr val="bg2"/>
            </a:solidFill>
            <a:round/>
            <a:headEnd type="none" w="sm" len="sm"/>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92521" name="Line 9"/>
          <p:cNvSpPr>
            <a:spLocks noChangeShapeType="1"/>
          </p:cNvSpPr>
          <p:nvPr/>
        </p:nvSpPr>
        <p:spPr bwMode="auto">
          <a:xfrm flipV="1">
            <a:off x="4597400" y="3451225"/>
            <a:ext cx="0" cy="1828800"/>
          </a:xfrm>
          <a:prstGeom prst="line">
            <a:avLst/>
          </a:prstGeom>
          <a:noFill/>
          <a:ln w="38100" cap="sq">
            <a:solidFill>
              <a:schemeClr val="bg2"/>
            </a:solidFill>
            <a:round/>
            <a:headEnd type="triangle" w="med" len="med"/>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192522" name="Line 10"/>
          <p:cNvSpPr>
            <a:spLocks noChangeShapeType="1"/>
          </p:cNvSpPr>
          <p:nvPr/>
        </p:nvSpPr>
        <p:spPr bwMode="auto">
          <a:xfrm flipV="1">
            <a:off x="1798638" y="3198813"/>
            <a:ext cx="1371600" cy="685800"/>
          </a:xfrm>
          <a:prstGeom prst="line">
            <a:avLst/>
          </a:prstGeom>
          <a:noFill/>
          <a:ln w="38100" cap="sq">
            <a:solidFill>
              <a:schemeClr val="bg2"/>
            </a:solidFill>
            <a:round/>
            <a:headEnd type="none" w="sm" len="sm"/>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92523" name="Line 11"/>
          <p:cNvSpPr>
            <a:spLocks noChangeShapeType="1"/>
          </p:cNvSpPr>
          <p:nvPr/>
        </p:nvSpPr>
        <p:spPr bwMode="auto">
          <a:xfrm flipH="1">
            <a:off x="2159000" y="3375025"/>
            <a:ext cx="1219200" cy="609600"/>
          </a:xfrm>
          <a:prstGeom prst="line">
            <a:avLst/>
          </a:prstGeom>
          <a:noFill/>
          <a:ln w="38100" cap="sq">
            <a:solidFill>
              <a:schemeClr val="bg2"/>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92524" name="Line 12"/>
          <p:cNvSpPr>
            <a:spLocks noChangeShapeType="1"/>
          </p:cNvSpPr>
          <p:nvPr/>
        </p:nvSpPr>
        <p:spPr bwMode="auto">
          <a:xfrm>
            <a:off x="5435600" y="3070225"/>
            <a:ext cx="1143000" cy="838200"/>
          </a:xfrm>
          <a:prstGeom prst="line">
            <a:avLst/>
          </a:prstGeom>
          <a:noFill/>
          <a:ln w="38100" cap="sq">
            <a:solidFill>
              <a:schemeClr val="bg2"/>
            </a:solidFill>
            <a:round/>
            <a:headEnd type="none" w="sm" len="sm"/>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92526" name="Line 14"/>
          <p:cNvSpPr>
            <a:spLocks noChangeShapeType="1"/>
          </p:cNvSpPr>
          <p:nvPr/>
        </p:nvSpPr>
        <p:spPr bwMode="auto">
          <a:xfrm flipH="1" flipV="1">
            <a:off x="5283200" y="3298825"/>
            <a:ext cx="1066800" cy="762000"/>
          </a:xfrm>
          <a:prstGeom prst="line">
            <a:avLst/>
          </a:prstGeom>
          <a:noFill/>
          <a:ln w="38100" cap="sq">
            <a:solidFill>
              <a:schemeClr val="bg2"/>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pic>
        <p:nvPicPr>
          <p:cNvPr id="12304" name="Picture 17" descr="ELEGLIN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908050"/>
            <a:ext cx="7416800"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Text Box 4"/>
          <p:cNvSpPr txBox="1">
            <a:spLocks noChangeArrowheads="1"/>
          </p:cNvSpPr>
          <p:nvPr/>
        </p:nvSpPr>
        <p:spPr bwMode="auto">
          <a:xfrm>
            <a:off x="1835150" y="333375"/>
            <a:ext cx="5472113"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bg2"/>
                </a:solidFill>
                <a:latin typeface="Times New Roman" pitchFamily="18" charset="0"/>
                <a:ea typeface="宋体" pitchFamily="2" charset="-122"/>
              </a:defRPr>
            </a:lvl1pPr>
            <a:lvl2pPr marL="742950" indent="-285750" eaLnBrk="0" hangingPunct="0">
              <a:defRPr kumimoji="1" sz="2400">
                <a:solidFill>
                  <a:schemeClr val="bg2"/>
                </a:solidFill>
                <a:latin typeface="Times New Roman" pitchFamily="18" charset="0"/>
                <a:ea typeface="宋体" pitchFamily="2" charset="-122"/>
              </a:defRPr>
            </a:lvl2pPr>
            <a:lvl3pPr marL="1143000" indent="-228600" eaLnBrk="0" hangingPunct="0">
              <a:defRPr kumimoji="1" sz="2400">
                <a:solidFill>
                  <a:schemeClr val="bg2"/>
                </a:solidFill>
                <a:latin typeface="Times New Roman" pitchFamily="18" charset="0"/>
                <a:ea typeface="宋体" pitchFamily="2" charset="-122"/>
              </a:defRPr>
            </a:lvl3pPr>
            <a:lvl4pPr marL="1600200" indent="-228600" eaLnBrk="0" hangingPunct="0">
              <a:defRPr kumimoji="1" sz="2400">
                <a:solidFill>
                  <a:schemeClr val="bg2"/>
                </a:solidFill>
                <a:latin typeface="Times New Roman" pitchFamily="18" charset="0"/>
                <a:ea typeface="宋体" pitchFamily="2" charset="-122"/>
              </a:defRPr>
            </a:lvl4pPr>
            <a:lvl5pPr marL="2057400" indent="-228600" eaLnBrk="0" hangingPunct="0">
              <a:defRPr kumimoji="1" sz="2400">
                <a:solidFill>
                  <a:schemeClr val="bg2"/>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9pPr>
          </a:lstStyle>
          <a:p>
            <a:pPr eaLnBrk="1" hangingPunct="1"/>
            <a:r>
              <a:rPr lang="zh-CN" altLang="en-US" sz="2600" b="1" dirty="0" smtClean="0">
                <a:latin typeface="Arial" charset="0"/>
              </a:rPr>
              <a:t>布尔代数的应用</a:t>
            </a:r>
            <a:r>
              <a:rPr lang="en-US" altLang="zh-CN" sz="2600" b="1" dirty="0" smtClean="0">
                <a:latin typeface="Arial" charset="0"/>
              </a:rPr>
              <a:t>——</a:t>
            </a:r>
            <a:r>
              <a:rPr lang="zh-CN" altLang="en-US" sz="2600" b="1" dirty="0" smtClean="0">
                <a:latin typeface="Arial" charset="0"/>
              </a:rPr>
              <a:t>组合逻辑设计</a:t>
            </a:r>
            <a:endParaRPr lang="en-US" altLang="zh-CN" sz="2600" b="1" dirty="0">
              <a:latin typeface="Arial" charset="0"/>
            </a:endParaRPr>
          </a:p>
        </p:txBody>
      </p:sp>
      <p:sp>
        <p:nvSpPr>
          <p:cNvPr id="19" name="Line 14"/>
          <p:cNvSpPr>
            <a:spLocks noChangeShapeType="1"/>
          </p:cNvSpPr>
          <p:nvPr/>
        </p:nvSpPr>
        <p:spPr bwMode="auto">
          <a:xfrm flipH="1">
            <a:off x="3057992" y="4457701"/>
            <a:ext cx="2562225" cy="1026"/>
          </a:xfrm>
          <a:prstGeom prst="line">
            <a:avLst/>
          </a:prstGeom>
          <a:noFill/>
          <a:ln w="38100" cap="sq">
            <a:solidFill>
              <a:schemeClr val="bg2"/>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92515"/>
                                        </p:tgtEl>
                                        <p:attrNameLst>
                                          <p:attrName>style.visibility</p:attrName>
                                        </p:attrNameLst>
                                      </p:cBhvr>
                                      <p:to>
                                        <p:strVal val="visible"/>
                                      </p:to>
                                    </p:set>
                                    <p:animEffect transition="in" filter="box(in)">
                                      <p:cBhvr>
                                        <p:cTn id="7" dur="500"/>
                                        <p:tgtEl>
                                          <p:spTgt spid="19251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92516"/>
                                        </p:tgtEl>
                                        <p:attrNameLst>
                                          <p:attrName>style.visibility</p:attrName>
                                        </p:attrNameLst>
                                      </p:cBhvr>
                                      <p:to>
                                        <p:strVal val="visible"/>
                                      </p:to>
                                    </p:set>
                                    <p:animEffect transition="in" filter="blinds(horizontal)">
                                      <p:cBhvr>
                                        <p:cTn id="12" dur="500"/>
                                        <p:tgtEl>
                                          <p:spTgt spid="19251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92517"/>
                                        </p:tgtEl>
                                        <p:attrNameLst>
                                          <p:attrName>style.visibility</p:attrName>
                                        </p:attrNameLst>
                                      </p:cBhvr>
                                      <p:to>
                                        <p:strVal val="visible"/>
                                      </p:to>
                                    </p:set>
                                    <p:animEffect transition="in" filter="dissolve">
                                      <p:cBhvr>
                                        <p:cTn id="17" dur="500"/>
                                        <p:tgtEl>
                                          <p:spTgt spid="19251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42" fill="hold" grpId="0" nodeType="clickEffect">
                                  <p:stCondLst>
                                    <p:cond delay="0"/>
                                  </p:stCondLst>
                                  <p:childTnLst>
                                    <p:set>
                                      <p:cBhvr>
                                        <p:cTn id="21" dur="1" fill="hold">
                                          <p:stCondLst>
                                            <p:cond delay="0"/>
                                          </p:stCondLst>
                                        </p:cTn>
                                        <p:tgtEl>
                                          <p:spTgt spid="192518"/>
                                        </p:tgtEl>
                                        <p:attrNameLst>
                                          <p:attrName>style.visibility</p:attrName>
                                        </p:attrNameLst>
                                      </p:cBhvr>
                                      <p:to>
                                        <p:strVal val="visible"/>
                                      </p:to>
                                    </p:set>
                                    <p:animEffect transition="in" filter="barn(outHorizontal)">
                                      <p:cBhvr>
                                        <p:cTn id="22" dur="500"/>
                                        <p:tgtEl>
                                          <p:spTgt spid="19251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92523"/>
                                        </p:tgtEl>
                                        <p:attrNameLst>
                                          <p:attrName>style.visibility</p:attrName>
                                        </p:attrNameLst>
                                      </p:cBhvr>
                                      <p:to>
                                        <p:strVal val="visible"/>
                                      </p:to>
                                    </p:set>
                                    <p:animEffect transition="in" filter="wipe(up)">
                                      <p:cBhvr>
                                        <p:cTn id="27" dur="500"/>
                                        <p:tgtEl>
                                          <p:spTgt spid="19252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92522"/>
                                        </p:tgtEl>
                                        <p:attrNameLst>
                                          <p:attrName>style.visibility</p:attrName>
                                        </p:attrNameLst>
                                      </p:cBhvr>
                                      <p:to>
                                        <p:strVal val="visible"/>
                                      </p:to>
                                    </p:set>
                                    <p:animEffect transition="in" filter="wipe(down)">
                                      <p:cBhvr>
                                        <p:cTn id="32" dur="500"/>
                                        <p:tgtEl>
                                          <p:spTgt spid="19252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192521"/>
                                        </p:tgtEl>
                                        <p:attrNameLst>
                                          <p:attrName>style.visibility</p:attrName>
                                        </p:attrNameLst>
                                      </p:cBhvr>
                                      <p:to>
                                        <p:strVal val="visible"/>
                                      </p:to>
                                    </p:set>
                                    <p:animEffect transition="in" filter="wipe(up)">
                                      <p:cBhvr>
                                        <p:cTn id="37" dur="500"/>
                                        <p:tgtEl>
                                          <p:spTgt spid="192521"/>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192519"/>
                                        </p:tgtEl>
                                        <p:attrNameLst>
                                          <p:attrName>style.visibility</p:attrName>
                                        </p:attrNameLst>
                                      </p:cBhvr>
                                      <p:to>
                                        <p:strVal val="visible"/>
                                      </p:to>
                                    </p:set>
                                    <p:animEffect transition="in" filter="wipe(down)">
                                      <p:cBhvr>
                                        <p:cTn id="42" dur="500"/>
                                        <p:tgtEl>
                                          <p:spTgt spid="192519"/>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192524"/>
                                        </p:tgtEl>
                                        <p:attrNameLst>
                                          <p:attrName>style.visibility</p:attrName>
                                        </p:attrNameLst>
                                      </p:cBhvr>
                                      <p:to>
                                        <p:strVal val="visible"/>
                                      </p:to>
                                    </p:set>
                                    <p:animEffect transition="in" filter="wipe(up)">
                                      <p:cBhvr>
                                        <p:cTn id="47" dur="500"/>
                                        <p:tgtEl>
                                          <p:spTgt spid="192524"/>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192526"/>
                                        </p:tgtEl>
                                        <p:attrNameLst>
                                          <p:attrName>style.visibility</p:attrName>
                                        </p:attrNameLst>
                                      </p:cBhvr>
                                      <p:to>
                                        <p:strVal val="visible"/>
                                      </p:to>
                                    </p:set>
                                    <p:animEffect transition="in" filter="wipe(down)">
                                      <p:cBhvr>
                                        <p:cTn id="52" dur="500"/>
                                        <p:tgtEl>
                                          <p:spTgt spid="192526"/>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92520"/>
                                        </p:tgtEl>
                                        <p:attrNameLst>
                                          <p:attrName>style.visibility</p:attrName>
                                        </p:attrNameLst>
                                      </p:cBhvr>
                                      <p:to>
                                        <p:strVal val="visible"/>
                                      </p:to>
                                    </p:set>
                                    <p:animEffect transition="in" filter="wipe(left)">
                                      <p:cBhvr>
                                        <p:cTn id="57" dur="500"/>
                                        <p:tgtEl>
                                          <p:spTgt spid="192520"/>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19"/>
                                        </p:tgtEl>
                                        <p:attrNameLst>
                                          <p:attrName>style.visibility</p:attrName>
                                        </p:attrNameLst>
                                      </p:cBhvr>
                                      <p:to>
                                        <p:strVal val="visible"/>
                                      </p:to>
                                    </p:set>
                                    <p:animEffect transition="in" filter="wipe(down)">
                                      <p:cBhvr>
                                        <p:cTn id="6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2515" grpId="0" autoUpdateAnimBg="0"/>
      <p:bldP spid="192516" grpId="0" autoUpdateAnimBg="0"/>
      <p:bldP spid="192517" grpId="0" autoUpdateAnimBg="0"/>
      <p:bldP spid="192518" grpId="0" autoUpdateAnimBg="0"/>
      <p:bldP spid="192519" grpId="0" animBg="1"/>
      <p:bldP spid="192520" grpId="0" animBg="1"/>
      <p:bldP spid="192521" grpId="0" animBg="1"/>
      <p:bldP spid="192522" grpId="0" animBg="1"/>
      <p:bldP spid="192523" grpId="0" animBg="1"/>
      <p:bldP spid="192524" grpId="0" animBg="1"/>
      <p:bldP spid="192526" grpId="0" animBg="1"/>
      <p:bldP spid="19" grpId="0" animBg="1"/>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grpSp>
        <p:nvGrpSpPr>
          <p:cNvPr id="13316" name="Group 46"/>
          <p:cNvGrpSpPr>
            <a:grpSpLocks/>
          </p:cNvGrpSpPr>
          <p:nvPr/>
        </p:nvGrpSpPr>
        <p:grpSpPr bwMode="auto">
          <a:xfrm>
            <a:off x="3059113" y="3284538"/>
            <a:ext cx="5616575" cy="2751137"/>
            <a:chOff x="1791" y="1117"/>
            <a:chExt cx="3538" cy="1733"/>
          </a:xfrm>
        </p:grpSpPr>
        <p:sp>
          <p:nvSpPr>
            <p:cNvPr id="13330" name="Text Box 19"/>
            <p:cNvSpPr txBox="1">
              <a:spLocks noChangeArrowheads="1"/>
            </p:cNvSpPr>
            <p:nvPr/>
          </p:nvSpPr>
          <p:spPr bwMode="auto">
            <a:xfrm>
              <a:off x="2742" y="1117"/>
              <a:ext cx="159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bg2"/>
                  </a:solidFill>
                  <a:latin typeface="Times New Roman" pitchFamily="18" charset="0"/>
                  <a:ea typeface="宋体" pitchFamily="2" charset="-122"/>
                </a:defRPr>
              </a:lvl1pPr>
              <a:lvl2pPr marL="742950" indent="-285750" eaLnBrk="0" hangingPunct="0">
                <a:defRPr kumimoji="1" sz="2400">
                  <a:solidFill>
                    <a:schemeClr val="bg2"/>
                  </a:solidFill>
                  <a:latin typeface="Times New Roman" pitchFamily="18" charset="0"/>
                  <a:ea typeface="宋体" pitchFamily="2" charset="-122"/>
                </a:defRPr>
              </a:lvl2pPr>
              <a:lvl3pPr marL="1143000" indent="-228600" eaLnBrk="0" hangingPunct="0">
                <a:defRPr kumimoji="1" sz="2400">
                  <a:solidFill>
                    <a:schemeClr val="bg2"/>
                  </a:solidFill>
                  <a:latin typeface="Times New Roman" pitchFamily="18" charset="0"/>
                  <a:ea typeface="宋体" pitchFamily="2" charset="-122"/>
                </a:defRPr>
              </a:lvl3pPr>
              <a:lvl4pPr marL="1600200" indent="-228600" eaLnBrk="0" hangingPunct="0">
                <a:defRPr kumimoji="1" sz="2400">
                  <a:solidFill>
                    <a:schemeClr val="bg2"/>
                  </a:solidFill>
                  <a:latin typeface="Times New Roman" pitchFamily="18" charset="0"/>
                  <a:ea typeface="宋体" pitchFamily="2" charset="-122"/>
                </a:defRPr>
              </a:lvl4pPr>
              <a:lvl5pPr marL="2057400" indent="-228600" eaLnBrk="0" hangingPunct="0">
                <a:defRPr kumimoji="1" sz="2400">
                  <a:solidFill>
                    <a:schemeClr val="bg2"/>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9pPr>
            </a:lstStyle>
            <a:p>
              <a:pPr algn="ctr" eaLnBrk="1" hangingPunct="1"/>
              <a:r>
                <a:rPr lang="zh-CN" altLang="en-US" sz="2800" b="1">
                  <a:latin typeface="Arial" charset="0"/>
                </a:rPr>
                <a:t>逻辑表达式</a:t>
              </a:r>
              <a:endParaRPr lang="en-US" altLang="zh-CN" sz="2800" b="1">
                <a:latin typeface="Arial" charset="0"/>
              </a:endParaRPr>
            </a:p>
          </p:txBody>
        </p:sp>
        <p:sp>
          <p:nvSpPr>
            <p:cNvPr id="13331" name="Text Box 20"/>
            <p:cNvSpPr txBox="1">
              <a:spLocks noChangeArrowheads="1"/>
            </p:cNvSpPr>
            <p:nvPr/>
          </p:nvSpPr>
          <p:spPr bwMode="auto">
            <a:xfrm>
              <a:off x="3014" y="2523"/>
              <a:ext cx="108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bg2"/>
                  </a:solidFill>
                  <a:latin typeface="Times New Roman" pitchFamily="18" charset="0"/>
                  <a:ea typeface="宋体" pitchFamily="2" charset="-122"/>
                </a:defRPr>
              </a:lvl1pPr>
              <a:lvl2pPr marL="742950" indent="-285750" eaLnBrk="0" hangingPunct="0">
                <a:defRPr kumimoji="1" sz="2400">
                  <a:solidFill>
                    <a:schemeClr val="bg2"/>
                  </a:solidFill>
                  <a:latin typeface="Times New Roman" pitchFamily="18" charset="0"/>
                  <a:ea typeface="宋体" pitchFamily="2" charset="-122"/>
                </a:defRPr>
              </a:lvl2pPr>
              <a:lvl3pPr marL="1143000" indent="-228600" eaLnBrk="0" hangingPunct="0">
                <a:defRPr kumimoji="1" sz="2400">
                  <a:solidFill>
                    <a:schemeClr val="bg2"/>
                  </a:solidFill>
                  <a:latin typeface="Times New Roman" pitchFamily="18" charset="0"/>
                  <a:ea typeface="宋体" pitchFamily="2" charset="-122"/>
                </a:defRPr>
              </a:lvl3pPr>
              <a:lvl4pPr marL="1600200" indent="-228600" eaLnBrk="0" hangingPunct="0">
                <a:defRPr kumimoji="1" sz="2400">
                  <a:solidFill>
                    <a:schemeClr val="bg2"/>
                  </a:solidFill>
                  <a:latin typeface="Times New Roman" pitchFamily="18" charset="0"/>
                  <a:ea typeface="宋体" pitchFamily="2" charset="-122"/>
                </a:defRPr>
              </a:lvl4pPr>
              <a:lvl5pPr marL="2057400" indent="-228600" eaLnBrk="0" hangingPunct="0">
                <a:defRPr kumimoji="1" sz="2400">
                  <a:solidFill>
                    <a:schemeClr val="bg2"/>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9pPr>
            </a:lstStyle>
            <a:p>
              <a:pPr eaLnBrk="1" hangingPunct="1"/>
              <a:r>
                <a:rPr lang="zh-CN" altLang="en-US" sz="2800" b="1">
                  <a:latin typeface="Arial" charset="0"/>
                </a:rPr>
                <a:t>逻辑图</a:t>
              </a:r>
            </a:p>
          </p:txBody>
        </p:sp>
        <p:sp>
          <p:nvSpPr>
            <p:cNvPr id="196629" name="Text Box 21"/>
            <p:cNvSpPr txBox="1">
              <a:spLocks noChangeArrowheads="1"/>
            </p:cNvSpPr>
            <p:nvPr/>
          </p:nvSpPr>
          <p:spPr bwMode="auto">
            <a:xfrm>
              <a:off x="1791" y="1868"/>
              <a:ext cx="1008" cy="330"/>
            </a:xfrm>
            <a:prstGeom prst="rect">
              <a:avLst/>
            </a:prstGeom>
            <a:noFill/>
            <a:ln>
              <a:noFill/>
            </a:ln>
            <a:effectLst/>
            <a:extLst/>
          </p:spPr>
          <p:txBody>
            <a:bodyPr>
              <a:spAutoFit/>
            </a:bodyPr>
            <a:lstStyle/>
            <a:p>
              <a:pPr>
                <a:defRPr/>
              </a:pPr>
              <a:r>
                <a:rPr lang="zh-CN" altLang="en-US" sz="2800" b="1" dirty="0">
                  <a:effectLst>
                    <a:outerShdw blurRad="38100" dist="38100" dir="2700000" algn="tl">
                      <a:srgbClr val="C0C0C0"/>
                    </a:outerShdw>
                  </a:effectLst>
                  <a:latin typeface="Arial" charset="0"/>
                </a:rPr>
                <a:t>真值表</a:t>
              </a:r>
              <a:endParaRPr lang="en-US" altLang="zh-CN" sz="2800" b="1" dirty="0">
                <a:effectLst>
                  <a:outerShdw blurRad="38100" dist="38100" dir="2700000" algn="tl">
                    <a:srgbClr val="C0C0C0"/>
                  </a:outerShdw>
                </a:effectLst>
                <a:latin typeface="Arial" charset="0"/>
              </a:endParaRPr>
            </a:p>
          </p:txBody>
        </p:sp>
        <p:sp>
          <p:nvSpPr>
            <p:cNvPr id="13333" name="Text Box 22"/>
            <p:cNvSpPr txBox="1">
              <a:spLocks noChangeArrowheads="1"/>
            </p:cNvSpPr>
            <p:nvPr/>
          </p:nvSpPr>
          <p:spPr bwMode="auto">
            <a:xfrm>
              <a:off x="4150" y="1842"/>
              <a:ext cx="1179"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bg2"/>
                  </a:solidFill>
                  <a:latin typeface="Times New Roman" pitchFamily="18" charset="0"/>
                  <a:ea typeface="宋体" pitchFamily="2" charset="-122"/>
                </a:defRPr>
              </a:lvl1pPr>
              <a:lvl2pPr marL="742950" indent="-285750" eaLnBrk="0" hangingPunct="0">
                <a:defRPr kumimoji="1" sz="2400">
                  <a:solidFill>
                    <a:schemeClr val="bg2"/>
                  </a:solidFill>
                  <a:latin typeface="Times New Roman" pitchFamily="18" charset="0"/>
                  <a:ea typeface="宋体" pitchFamily="2" charset="-122"/>
                </a:defRPr>
              </a:lvl2pPr>
              <a:lvl3pPr marL="1143000" indent="-228600" eaLnBrk="0" hangingPunct="0">
                <a:defRPr kumimoji="1" sz="2400">
                  <a:solidFill>
                    <a:schemeClr val="bg2"/>
                  </a:solidFill>
                  <a:latin typeface="Times New Roman" pitchFamily="18" charset="0"/>
                  <a:ea typeface="宋体" pitchFamily="2" charset="-122"/>
                </a:defRPr>
              </a:lvl3pPr>
              <a:lvl4pPr marL="1600200" indent="-228600" eaLnBrk="0" hangingPunct="0">
                <a:defRPr kumimoji="1" sz="2400">
                  <a:solidFill>
                    <a:schemeClr val="bg2"/>
                  </a:solidFill>
                  <a:latin typeface="Times New Roman" pitchFamily="18" charset="0"/>
                  <a:ea typeface="宋体" pitchFamily="2" charset="-122"/>
                </a:defRPr>
              </a:lvl4pPr>
              <a:lvl5pPr marL="2057400" indent="-228600" eaLnBrk="0" hangingPunct="0">
                <a:defRPr kumimoji="1" sz="2400">
                  <a:solidFill>
                    <a:schemeClr val="bg2"/>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9pPr>
            </a:lstStyle>
            <a:p>
              <a:pPr algn="ctr" eaLnBrk="1" hangingPunct="1"/>
              <a:r>
                <a:rPr lang="zh-CN" altLang="en-US" sz="2800" b="1">
                  <a:latin typeface="Arial" charset="0"/>
                </a:rPr>
                <a:t>卡诺图</a:t>
              </a:r>
            </a:p>
          </p:txBody>
        </p:sp>
        <p:sp>
          <p:nvSpPr>
            <p:cNvPr id="13334" name="Line 23"/>
            <p:cNvSpPr>
              <a:spLocks noChangeShapeType="1"/>
            </p:cNvSpPr>
            <p:nvPr/>
          </p:nvSpPr>
          <p:spPr bwMode="auto">
            <a:xfrm flipV="1">
              <a:off x="3275" y="1509"/>
              <a:ext cx="0" cy="941"/>
            </a:xfrm>
            <a:prstGeom prst="line">
              <a:avLst/>
            </a:prstGeom>
            <a:noFill/>
            <a:ln w="38100" cap="sq">
              <a:solidFill>
                <a:schemeClr val="bg2"/>
              </a:solidFill>
              <a:round/>
              <a:headEnd type="none" w="sm" len="sm"/>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3335" name="Line 24"/>
            <p:cNvSpPr>
              <a:spLocks noChangeShapeType="1"/>
            </p:cNvSpPr>
            <p:nvPr/>
          </p:nvSpPr>
          <p:spPr bwMode="auto">
            <a:xfrm>
              <a:off x="2742" y="1979"/>
              <a:ext cx="1332" cy="0"/>
            </a:xfrm>
            <a:prstGeom prst="line">
              <a:avLst/>
            </a:prstGeom>
            <a:noFill/>
            <a:ln w="38100" cap="sq">
              <a:solidFill>
                <a:schemeClr val="bg2"/>
              </a:solidFill>
              <a:round/>
              <a:headEnd type="none" w="sm" len="sm"/>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3336" name="Line 25"/>
            <p:cNvSpPr>
              <a:spLocks noChangeShapeType="1"/>
            </p:cNvSpPr>
            <p:nvPr/>
          </p:nvSpPr>
          <p:spPr bwMode="auto">
            <a:xfrm flipV="1">
              <a:off x="3503" y="1548"/>
              <a:ext cx="0" cy="941"/>
            </a:xfrm>
            <a:prstGeom prst="line">
              <a:avLst/>
            </a:prstGeom>
            <a:noFill/>
            <a:ln w="38100" cap="sq">
              <a:solidFill>
                <a:schemeClr val="bg2"/>
              </a:solidFill>
              <a:round/>
              <a:headEnd type="triangle" w="med" len="med"/>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13337" name="Line 26"/>
            <p:cNvSpPr>
              <a:spLocks noChangeShapeType="1"/>
            </p:cNvSpPr>
            <p:nvPr/>
          </p:nvSpPr>
          <p:spPr bwMode="auto">
            <a:xfrm flipV="1">
              <a:off x="2109" y="1444"/>
              <a:ext cx="685" cy="352"/>
            </a:xfrm>
            <a:prstGeom prst="line">
              <a:avLst/>
            </a:prstGeom>
            <a:noFill/>
            <a:ln w="38100" cap="sq">
              <a:solidFill>
                <a:schemeClr val="bg1"/>
              </a:solidFill>
              <a:round/>
              <a:headEnd type="none" w="sm" len="sm"/>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3338" name="Line 27"/>
            <p:cNvSpPr>
              <a:spLocks noChangeShapeType="1"/>
            </p:cNvSpPr>
            <p:nvPr/>
          </p:nvSpPr>
          <p:spPr bwMode="auto">
            <a:xfrm flipH="1">
              <a:off x="2290" y="1490"/>
              <a:ext cx="608" cy="313"/>
            </a:xfrm>
            <a:prstGeom prst="line">
              <a:avLst/>
            </a:prstGeom>
            <a:noFill/>
            <a:ln w="38100" cap="sq">
              <a:solidFill>
                <a:schemeClr val="bg2"/>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3339" name="Line 28"/>
            <p:cNvSpPr>
              <a:spLocks noChangeShapeType="1"/>
            </p:cNvSpPr>
            <p:nvPr/>
          </p:nvSpPr>
          <p:spPr bwMode="auto">
            <a:xfrm>
              <a:off x="4149" y="1406"/>
              <a:ext cx="570" cy="431"/>
            </a:xfrm>
            <a:prstGeom prst="line">
              <a:avLst/>
            </a:prstGeom>
            <a:noFill/>
            <a:ln w="38100" cap="sq">
              <a:solidFill>
                <a:schemeClr val="bg2"/>
              </a:solidFill>
              <a:round/>
              <a:headEnd type="none" w="sm" len="sm"/>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3340" name="Line 29"/>
            <p:cNvSpPr>
              <a:spLocks noChangeShapeType="1"/>
            </p:cNvSpPr>
            <p:nvPr/>
          </p:nvSpPr>
          <p:spPr bwMode="auto">
            <a:xfrm flipH="1" flipV="1">
              <a:off x="4043" y="1470"/>
              <a:ext cx="532" cy="392"/>
            </a:xfrm>
            <a:prstGeom prst="line">
              <a:avLst/>
            </a:prstGeom>
            <a:noFill/>
            <a:ln w="38100" cap="sq">
              <a:solidFill>
                <a:schemeClr val="bg2"/>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13317" name="Group 45"/>
          <p:cNvGrpSpPr>
            <a:grpSpLocks/>
          </p:cNvGrpSpPr>
          <p:nvPr/>
        </p:nvGrpSpPr>
        <p:grpSpPr bwMode="auto">
          <a:xfrm>
            <a:off x="-285750" y="1054100"/>
            <a:ext cx="7527925" cy="601663"/>
            <a:chOff x="113" y="709"/>
            <a:chExt cx="4742" cy="379"/>
          </a:xfrm>
        </p:grpSpPr>
        <p:sp>
          <p:nvSpPr>
            <p:cNvPr id="13326" name="Text Box 4"/>
            <p:cNvSpPr txBox="1">
              <a:spLocks noChangeArrowheads="1"/>
            </p:cNvSpPr>
            <p:nvPr/>
          </p:nvSpPr>
          <p:spPr bwMode="auto">
            <a:xfrm>
              <a:off x="3556" y="720"/>
              <a:ext cx="1299"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bg2"/>
                  </a:solidFill>
                  <a:latin typeface="Times New Roman" pitchFamily="18" charset="0"/>
                  <a:ea typeface="宋体" pitchFamily="2" charset="-122"/>
                </a:defRPr>
              </a:lvl1pPr>
              <a:lvl2pPr marL="742950" indent="-285750" eaLnBrk="0" hangingPunct="0">
                <a:defRPr kumimoji="1" sz="2400">
                  <a:solidFill>
                    <a:schemeClr val="bg2"/>
                  </a:solidFill>
                  <a:latin typeface="Times New Roman" pitchFamily="18" charset="0"/>
                  <a:ea typeface="宋体" pitchFamily="2" charset="-122"/>
                </a:defRPr>
              </a:lvl2pPr>
              <a:lvl3pPr marL="1143000" indent="-228600" eaLnBrk="0" hangingPunct="0">
                <a:defRPr kumimoji="1" sz="2400">
                  <a:solidFill>
                    <a:schemeClr val="bg2"/>
                  </a:solidFill>
                  <a:latin typeface="Times New Roman" pitchFamily="18" charset="0"/>
                  <a:ea typeface="宋体" pitchFamily="2" charset="-122"/>
                </a:defRPr>
              </a:lvl3pPr>
              <a:lvl4pPr marL="1600200" indent="-228600" eaLnBrk="0" hangingPunct="0">
                <a:defRPr kumimoji="1" sz="2400">
                  <a:solidFill>
                    <a:schemeClr val="bg2"/>
                  </a:solidFill>
                  <a:latin typeface="Times New Roman" pitchFamily="18" charset="0"/>
                  <a:ea typeface="宋体" pitchFamily="2" charset="-122"/>
                </a:defRPr>
              </a:lvl4pPr>
              <a:lvl5pPr marL="2057400" indent="-228600" eaLnBrk="0" hangingPunct="0">
                <a:defRPr kumimoji="1" sz="2400">
                  <a:solidFill>
                    <a:schemeClr val="bg2"/>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9pPr>
            </a:lstStyle>
            <a:p>
              <a:pPr eaLnBrk="1" hangingPunct="1"/>
              <a:r>
                <a:rPr lang="zh-CN" altLang="en-US" sz="3200" b="1"/>
                <a:t>表达式</a:t>
              </a:r>
              <a:endParaRPr lang="en-US" altLang="zh-CN" sz="3200" b="1"/>
            </a:p>
          </p:txBody>
        </p:sp>
        <p:grpSp>
          <p:nvGrpSpPr>
            <p:cNvPr id="13327" name="Group 44"/>
            <p:cNvGrpSpPr>
              <a:grpSpLocks/>
            </p:cNvGrpSpPr>
            <p:nvPr/>
          </p:nvGrpSpPr>
          <p:grpSpPr bwMode="auto">
            <a:xfrm>
              <a:off x="113" y="709"/>
              <a:ext cx="3331" cy="365"/>
              <a:chOff x="113" y="709"/>
              <a:chExt cx="3331" cy="365"/>
            </a:xfrm>
          </p:grpSpPr>
          <p:sp>
            <p:nvSpPr>
              <p:cNvPr id="13328" name="Text Box 2"/>
              <p:cNvSpPr txBox="1">
                <a:spLocks noChangeArrowheads="1"/>
              </p:cNvSpPr>
              <p:nvPr/>
            </p:nvSpPr>
            <p:spPr bwMode="auto">
              <a:xfrm>
                <a:off x="113" y="709"/>
                <a:ext cx="321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bg2"/>
                    </a:solidFill>
                    <a:latin typeface="Times New Roman" pitchFamily="18" charset="0"/>
                    <a:ea typeface="宋体" pitchFamily="2" charset="-122"/>
                  </a:defRPr>
                </a:lvl1pPr>
                <a:lvl2pPr marL="742950" indent="-285750" eaLnBrk="0" hangingPunct="0">
                  <a:defRPr kumimoji="1" sz="2400">
                    <a:solidFill>
                      <a:schemeClr val="bg2"/>
                    </a:solidFill>
                    <a:latin typeface="Times New Roman" pitchFamily="18" charset="0"/>
                    <a:ea typeface="宋体" pitchFamily="2" charset="-122"/>
                  </a:defRPr>
                </a:lvl2pPr>
                <a:lvl3pPr marL="1143000" indent="-228600" eaLnBrk="0" hangingPunct="0">
                  <a:defRPr kumimoji="1" sz="2400">
                    <a:solidFill>
                      <a:schemeClr val="bg2"/>
                    </a:solidFill>
                    <a:latin typeface="Times New Roman" pitchFamily="18" charset="0"/>
                    <a:ea typeface="宋体" pitchFamily="2" charset="-122"/>
                  </a:defRPr>
                </a:lvl3pPr>
                <a:lvl4pPr marL="1600200" indent="-228600" eaLnBrk="0" hangingPunct="0">
                  <a:defRPr kumimoji="1" sz="2400">
                    <a:solidFill>
                      <a:schemeClr val="bg2"/>
                    </a:solidFill>
                    <a:latin typeface="Times New Roman" pitchFamily="18" charset="0"/>
                    <a:ea typeface="宋体" pitchFamily="2" charset="-122"/>
                  </a:defRPr>
                </a:lvl4pPr>
                <a:lvl5pPr marL="2057400" indent="-228600" eaLnBrk="0" hangingPunct="0">
                  <a:defRPr kumimoji="1" sz="2400">
                    <a:solidFill>
                      <a:schemeClr val="bg2"/>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9pPr>
              </a:lstStyle>
              <a:p>
                <a:pPr eaLnBrk="1" hangingPunct="1"/>
                <a:r>
                  <a:rPr lang="zh-CN" altLang="en-US" sz="3200" b="1"/>
                  <a:t> </a:t>
                </a:r>
                <a:r>
                  <a:rPr lang="en-US" altLang="zh-CN" sz="3200" b="1"/>
                  <a:t>                       </a:t>
                </a:r>
                <a:r>
                  <a:rPr lang="zh-CN" altLang="en-US" sz="3200" b="1"/>
                  <a:t>真值表</a:t>
                </a:r>
              </a:p>
            </p:txBody>
          </p:sp>
          <p:sp>
            <p:nvSpPr>
              <p:cNvPr id="13329" name="Line 3"/>
              <p:cNvSpPr>
                <a:spLocks noChangeShapeType="1"/>
              </p:cNvSpPr>
              <p:nvPr/>
            </p:nvSpPr>
            <p:spPr bwMode="auto">
              <a:xfrm>
                <a:off x="2653" y="937"/>
                <a:ext cx="791" cy="0"/>
              </a:xfrm>
              <a:prstGeom prst="line">
                <a:avLst/>
              </a:prstGeom>
              <a:noFill/>
              <a:ln w="38100" cap="sq">
                <a:solidFill>
                  <a:schemeClr val="bg2"/>
                </a:solidFill>
                <a:round/>
                <a:headEnd type="none" w="sm" len="sm"/>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pic>
        <p:nvPicPr>
          <p:cNvPr id="13318" name="Picture 32" descr="ELEGLIN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836613"/>
            <a:ext cx="7416800"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Group 5"/>
          <p:cNvGrpSpPr>
            <a:grpSpLocks/>
          </p:cNvGrpSpPr>
          <p:nvPr/>
        </p:nvGrpSpPr>
        <p:grpSpPr bwMode="auto">
          <a:xfrm>
            <a:off x="900113" y="1716088"/>
            <a:ext cx="1600200" cy="4595812"/>
            <a:chOff x="1872" y="864"/>
            <a:chExt cx="1008" cy="2895"/>
          </a:xfrm>
        </p:grpSpPr>
        <p:sp>
          <p:nvSpPr>
            <p:cNvPr id="197638" name="Text Box 6"/>
            <p:cNvSpPr txBox="1">
              <a:spLocks noChangeArrowheads="1"/>
            </p:cNvSpPr>
            <p:nvPr/>
          </p:nvSpPr>
          <p:spPr bwMode="auto">
            <a:xfrm>
              <a:off x="1872" y="1200"/>
              <a:ext cx="1008" cy="2559"/>
            </a:xfrm>
            <a:prstGeom prst="rect">
              <a:avLst/>
            </a:prstGeom>
            <a:solidFill>
              <a:schemeClr val="tx1"/>
            </a:solidFill>
            <a:ln w="38100">
              <a:solidFill>
                <a:srgbClr val="CC0066"/>
              </a:solidFill>
              <a:miter lim="800000"/>
              <a:headEnd/>
              <a:tailEnd/>
            </a:ln>
            <a:effectLst/>
            <a:extLst/>
          </p:spPr>
          <p:txBody>
            <a:bodyPr>
              <a:spAutoFit/>
            </a:bodyPr>
            <a:lstStyle/>
            <a:p>
              <a:pPr>
                <a:lnSpc>
                  <a:spcPct val="75000"/>
                </a:lnSpc>
                <a:defRPr/>
              </a:pPr>
              <a:r>
                <a:rPr lang="en-US" altLang="zh-CN" b="1">
                  <a:effectLst>
                    <a:outerShdw blurRad="38100" dist="38100" dir="2700000" algn="tl">
                      <a:srgbClr val="C0C0C0"/>
                    </a:outerShdw>
                  </a:effectLst>
                </a:rPr>
                <a:t>AB C</a:t>
              </a:r>
              <a:r>
                <a:rPr lang="en-US" altLang="zh-CN" b="1">
                  <a:solidFill>
                    <a:schemeClr val="tx1"/>
                  </a:solidFill>
                  <a:effectLst>
                    <a:outerShdw blurRad="38100" dist="38100" dir="2700000" algn="tl">
                      <a:srgbClr val="C0C0C0"/>
                    </a:outerShdw>
                  </a:effectLst>
                </a:rPr>
                <a:t>  </a:t>
              </a:r>
              <a:r>
                <a:rPr lang="en-US" altLang="zh-CN" b="1">
                  <a:solidFill>
                    <a:srgbClr val="FF33CC"/>
                  </a:solidFill>
                  <a:effectLst>
                    <a:outerShdw blurRad="38100" dist="38100" dir="2700000" algn="tl">
                      <a:srgbClr val="C0C0C0"/>
                    </a:outerShdw>
                  </a:effectLst>
                </a:rPr>
                <a:t> </a:t>
              </a:r>
              <a:r>
                <a:rPr lang="en-US" altLang="zh-CN" b="1">
                  <a:solidFill>
                    <a:srgbClr val="CC0066"/>
                  </a:solidFill>
                  <a:effectLst>
                    <a:outerShdw blurRad="38100" dist="38100" dir="2700000" algn="tl">
                      <a:srgbClr val="C0C0C0"/>
                    </a:outerShdw>
                  </a:effectLst>
                </a:rPr>
                <a:t>F</a:t>
              </a:r>
              <a:endParaRPr lang="en-US" altLang="zh-CN" b="1" baseline="-30000">
                <a:solidFill>
                  <a:srgbClr val="CC0066"/>
                </a:solidFill>
                <a:effectLst>
                  <a:outerShdw blurRad="38100" dist="38100" dir="2700000" algn="tl">
                    <a:srgbClr val="C0C0C0"/>
                  </a:outerShdw>
                </a:effectLst>
              </a:endParaRPr>
            </a:p>
            <a:p>
              <a:pPr>
                <a:lnSpc>
                  <a:spcPct val="75000"/>
                </a:lnSpc>
                <a:defRPr/>
              </a:pPr>
              <a:r>
                <a:rPr lang="en-US" altLang="zh-CN" b="1">
                  <a:effectLst>
                    <a:outerShdw blurRad="38100" dist="38100" dir="2700000" algn="tl">
                      <a:srgbClr val="C0C0C0"/>
                    </a:outerShdw>
                  </a:effectLst>
                </a:rPr>
                <a:t>0 0  0    0</a:t>
              </a:r>
            </a:p>
            <a:p>
              <a:pPr>
                <a:lnSpc>
                  <a:spcPct val="75000"/>
                </a:lnSpc>
                <a:defRPr/>
              </a:pPr>
              <a:r>
                <a:rPr lang="en-US" altLang="zh-CN" b="1">
                  <a:effectLst>
                    <a:outerShdw blurRad="38100" dist="38100" dir="2700000" algn="tl">
                      <a:srgbClr val="C0C0C0"/>
                    </a:outerShdw>
                  </a:effectLst>
                </a:rPr>
                <a:t>0 0  1    0</a:t>
              </a:r>
            </a:p>
            <a:p>
              <a:pPr>
                <a:lnSpc>
                  <a:spcPct val="75000"/>
                </a:lnSpc>
                <a:defRPr/>
              </a:pPr>
              <a:r>
                <a:rPr lang="en-US" altLang="zh-CN" b="1">
                  <a:effectLst>
                    <a:outerShdw blurRad="38100" dist="38100" dir="2700000" algn="tl">
                      <a:srgbClr val="C0C0C0"/>
                    </a:outerShdw>
                  </a:effectLst>
                </a:rPr>
                <a:t>0 1  0    0</a:t>
              </a:r>
            </a:p>
            <a:p>
              <a:pPr>
                <a:lnSpc>
                  <a:spcPct val="75000"/>
                </a:lnSpc>
                <a:defRPr/>
              </a:pPr>
              <a:r>
                <a:rPr lang="en-US" altLang="zh-CN" b="1">
                  <a:effectLst>
                    <a:outerShdw blurRad="38100" dist="38100" dir="2700000" algn="tl">
                      <a:srgbClr val="C0C0C0"/>
                    </a:outerShdw>
                  </a:effectLst>
                </a:rPr>
                <a:t>0 1 1     1</a:t>
              </a:r>
            </a:p>
            <a:p>
              <a:pPr>
                <a:lnSpc>
                  <a:spcPct val="75000"/>
                </a:lnSpc>
                <a:defRPr/>
              </a:pPr>
              <a:r>
                <a:rPr lang="en-US" altLang="zh-CN" b="1">
                  <a:effectLst>
                    <a:outerShdw blurRad="38100" dist="38100" dir="2700000" algn="tl">
                      <a:srgbClr val="C0C0C0"/>
                    </a:outerShdw>
                  </a:effectLst>
                </a:rPr>
                <a:t>1 0 0     0</a:t>
              </a:r>
            </a:p>
            <a:p>
              <a:pPr>
                <a:lnSpc>
                  <a:spcPct val="75000"/>
                </a:lnSpc>
                <a:defRPr/>
              </a:pPr>
              <a:r>
                <a:rPr lang="en-US" altLang="zh-CN" b="1">
                  <a:effectLst>
                    <a:outerShdw blurRad="38100" dist="38100" dir="2700000" algn="tl">
                      <a:srgbClr val="C0C0C0"/>
                    </a:outerShdw>
                  </a:effectLst>
                </a:rPr>
                <a:t>1 0 1     1</a:t>
              </a:r>
            </a:p>
            <a:p>
              <a:pPr>
                <a:lnSpc>
                  <a:spcPct val="75000"/>
                </a:lnSpc>
                <a:defRPr/>
              </a:pPr>
              <a:r>
                <a:rPr lang="en-US" altLang="zh-CN" b="1">
                  <a:effectLst>
                    <a:outerShdw blurRad="38100" dist="38100" dir="2700000" algn="tl">
                      <a:srgbClr val="C0C0C0"/>
                    </a:outerShdw>
                  </a:effectLst>
                </a:rPr>
                <a:t>1 1 0     1</a:t>
              </a:r>
            </a:p>
            <a:p>
              <a:pPr>
                <a:lnSpc>
                  <a:spcPct val="75000"/>
                </a:lnSpc>
                <a:defRPr/>
              </a:pPr>
              <a:r>
                <a:rPr lang="en-US" altLang="zh-CN" b="1">
                  <a:effectLst>
                    <a:outerShdw blurRad="38100" dist="38100" dir="2700000" algn="tl">
                      <a:srgbClr val="C0C0C0"/>
                    </a:outerShdw>
                  </a:effectLst>
                </a:rPr>
                <a:t>1 1 1     1</a:t>
              </a:r>
            </a:p>
          </p:txBody>
        </p:sp>
        <p:sp>
          <p:nvSpPr>
            <p:cNvPr id="13323" name="Text Box 7"/>
            <p:cNvSpPr txBox="1">
              <a:spLocks noChangeArrowheads="1"/>
            </p:cNvSpPr>
            <p:nvPr/>
          </p:nvSpPr>
          <p:spPr bwMode="auto">
            <a:xfrm>
              <a:off x="1968" y="864"/>
              <a:ext cx="86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bg2"/>
                  </a:solidFill>
                  <a:latin typeface="Times New Roman" pitchFamily="18" charset="0"/>
                  <a:ea typeface="宋体" pitchFamily="2" charset="-122"/>
                </a:defRPr>
              </a:lvl1pPr>
              <a:lvl2pPr marL="742950" indent="-285750" eaLnBrk="0" hangingPunct="0">
                <a:defRPr kumimoji="1" sz="2400">
                  <a:solidFill>
                    <a:schemeClr val="bg2"/>
                  </a:solidFill>
                  <a:latin typeface="Times New Roman" pitchFamily="18" charset="0"/>
                  <a:ea typeface="宋体" pitchFamily="2" charset="-122"/>
                </a:defRPr>
              </a:lvl2pPr>
              <a:lvl3pPr marL="1143000" indent="-228600" eaLnBrk="0" hangingPunct="0">
                <a:defRPr kumimoji="1" sz="2400">
                  <a:solidFill>
                    <a:schemeClr val="bg2"/>
                  </a:solidFill>
                  <a:latin typeface="Times New Roman" pitchFamily="18" charset="0"/>
                  <a:ea typeface="宋体" pitchFamily="2" charset="-122"/>
                </a:defRPr>
              </a:lvl3pPr>
              <a:lvl4pPr marL="1600200" indent="-228600" eaLnBrk="0" hangingPunct="0">
                <a:defRPr kumimoji="1" sz="2400">
                  <a:solidFill>
                    <a:schemeClr val="bg2"/>
                  </a:solidFill>
                  <a:latin typeface="Times New Roman" pitchFamily="18" charset="0"/>
                  <a:ea typeface="宋体" pitchFamily="2" charset="-122"/>
                </a:defRPr>
              </a:lvl4pPr>
              <a:lvl5pPr marL="2057400" indent="-228600" eaLnBrk="0" hangingPunct="0">
                <a:defRPr kumimoji="1" sz="2400">
                  <a:solidFill>
                    <a:schemeClr val="bg2"/>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9pPr>
            </a:lstStyle>
            <a:p>
              <a:pPr algn="ctr" eaLnBrk="1" hangingPunct="1"/>
              <a:r>
                <a:rPr lang="zh-CN" altLang="en-US" sz="1800" b="1" dirty="0" smtClean="0"/>
                <a:t>真值表</a:t>
              </a:r>
              <a:endParaRPr lang="zh-CN" altLang="en-US" sz="1800" b="1" dirty="0"/>
            </a:p>
          </p:txBody>
        </p:sp>
        <p:sp>
          <p:nvSpPr>
            <p:cNvPr id="13324" name="Line 8"/>
            <p:cNvSpPr>
              <a:spLocks noChangeShapeType="1"/>
            </p:cNvSpPr>
            <p:nvPr/>
          </p:nvSpPr>
          <p:spPr bwMode="auto">
            <a:xfrm>
              <a:off x="2494" y="1213"/>
              <a:ext cx="2" cy="2531"/>
            </a:xfrm>
            <a:prstGeom prst="line">
              <a:avLst/>
            </a:prstGeom>
            <a:noFill/>
            <a:ln w="38100">
              <a:solidFill>
                <a:srgbClr val="6600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25" name="Line 9"/>
            <p:cNvSpPr>
              <a:spLocks noChangeShapeType="1"/>
            </p:cNvSpPr>
            <p:nvPr/>
          </p:nvSpPr>
          <p:spPr bwMode="auto">
            <a:xfrm>
              <a:off x="1872" y="1445"/>
              <a:ext cx="973" cy="0"/>
            </a:xfrm>
            <a:prstGeom prst="line">
              <a:avLst/>
            </a:prstGeom>
            <a:noFill/>
            <a:ln w="38100">
              <a:solidFill>
                <a:srgbClr val="6600CC"/>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97642" name="Text Box 10"/>
          <p:cNvSpPr txBox="1">
            <a:spLocks noChangeArrowheads="1"/>
          </p:cNvSpPr>
          <p:nvPr/>
        </p:nvSpPr>
        <p:spPr bwMode="auto">
          <a:xfrm>
            <a:off x="2843212" y="1916832"/>
            <a:ext cx="6121275" cy="1015663"/>
          </a:xfrm>
          <a:prstGeom prst="rect">
            <a:avLst/>
          </a:prstGeom>
          <a:solidFill>
            <a:srgbClr val="FFFF66"/>
          </a:solidFill>
          <a:ln w="12700" cap="sq">
            <a:solidFill>
              <a:schemeClr val="bg1"/>
            </a:solidFill>
            <a:miter lim="800000"/>
            <a:headEnd type="none" w="sm" len="sm"/>
            <a:tailEnd type="none" w="sm" len="sm"/>
          </a:ln>
        </p:spPr>
        <p:txBody>
          <a:bodyPr wrap="square">
            <a:spAutoFit/>
          </a:bodyPr>
          <a:lstStyle>
            <a:lvl1pPr marL="358775" indent="-358775" eaLnBrk="0" hangingPunct="0">
              <a:defRPr kumimoji="1" sz="2400">
                <a:solidFill>
                  <a:schemeClr val="bg2"/>
                </a:solidFill>
                <a:latin typeface="Times New Roman" pitchFamily="18" charset="0"/>
                <a:ea typeface="宋体" pitchFamily="2" charset="-122"/>
              </a:defRPr>
            </a:lvl1pPr>
            <a:lvl2pPr marL="742950" indent="-285750" eaLnBrk="0" hangingPunct="0">
              <a:defRPr kumimoji="1" sz="2400">
                <a:solidFill>
                  <a:schemeClr val="bg2"/>
                </a:solidFill>
                <a:latin typeface="Times New Roman" pitchFamily="18" charset="0"/>
                <a:ea typeface="宋体" pitchFamily="2" charset="-122"/>
              </a:defRPr>
            </a:lvl2pPr>
            <a:lvl3pPr marL="1143000" indent="-228600" eaLnBrk="0" hangingPunct="0">
              <a:defRPr kumimoji="1" sz="2400">
                <a:solidFill>
                  <a:schemeClr val="bg2"/>
                </a:solidFill>
                <a:latin typeface="Times New Roman" pitchFamily="18" charset="0"/>
                <a:ea typeface="宋体" pitchFamily="2" charset="-122"/>
              </a:defRPr>
            </a:lvl3pPr>
            <a:lvl4pPr marL="1600200" indent="-228600" eaLnBrk="0" hangingPunct="0">
              <a:defRPr kumimoji="1" sz="2400">
                <a:solidFill>
                  <a:schemeClr val="bg2"/>
                </a:solidFill>
                <a:latin typeface="Times New Roman" pitchFamily="18" charset="0"/>
                <a:ea typeface="宋体" pitchFamily="2" charset="-122"/>
              </a:defRPr>
            </a:lvl4pPr>
            <a:lvl5pPr marL="2057400" indent="-228600" eaLnBrk="0" hangingPunct="0">
              <a:defRPr kumimoji="1" sz="2400">
                <a:solidFill>
                  <a:schemeClr val="bg2"/>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9pPr>
          </a:lstStyle>
          <a:p>
            <a:pPr eaLnBrk="1" hangingPunct="1">
              <a:lnSpc>
                <a:spcPts val="3600"/>
              </a:lnSpc>
              <a:spcBef>
                <a:spcPct val="0"/>
              </a:spcBef>
              <a:buClr>
                <a:srgbClr val="FF0000"/>
              </a:buClr>
              <a:buSzPct val="60000"/>
            </a:pPr>
            <a:r>
              <a:rPr lang="en-US" altLang="zh-CN" sz="2800" b="1" dirty="0">
                <a:latin typeface="宋体" pitchFamily="2" charset="-122"/>
              </a:rPr>
              <a:t>① </a:t>
            </a:r>
            <a:r>
              <a:rPr lang="zh-CN" altLang="en-US" sz="2800" b="1" dirty="0"/>
              <a:t>写出标准</a:t>
            </a:r>
            <a:r>
              <a:rPr lang="zh-CN" altLang="en-US" sz="2800" b="1" dirty="0">
                <a:solidFill>
                  <a:schemeClr val="bg1"/>
                </a:solidFill>
              </a:rPr>
              <a:t>与或式（乘积之和）</a:t>
            </a:r>
          </a:p>
          <a:p>
            <a:pPr eaLnBrk="1" hangingPunct="1">
              <a:lnSpc>
                <a:spcPts val="3600"/>
              </a:lnSpc>
              <a:spcBef>
                <a:spcPct val="0"/>
              </a:spcBef>
              <a:buClr>
                <a:srgbClr val="FF0000"/>
              </a:buClr>
              <a:buSzPct val="60000"/>
              <a:buFont typeface="Wingdings" pitchFamily="2" charset="2"/>
              <a:buNone/>
            </a:pPr>
            <a:r>
              <a:rPr lang="zh-CN" altLang="en-US" sz="2800" b="1" dirty="0" smtClean="0">
                <a:latin typeface="Arial" charset="0"/>
              </a:rPr>
              <a:t>关注</a:t>
            </a:r>
            <a:r>
              <a:rPr lang="zh-CN" altLang="en-US" sz="2800" b="1" dirty="0" smtClean="0">
                <a:solidFill>
                  <a:srgbClr val="C00000"/>
                </a:solidFill>
                <a:latin typeface="Arial" charset="0"/>
              </a:rPr>
              <a:t>输出</a:t>
            </a:r>
            <a:r>
              <a:rPr lang="zh-CN" altLang="en-US" sz="2800" b="1" dirty="0">
                <a:solidFill>
                  <a:srgbClr val="C00000"/>
                </a:solidFill>
                <a:latin typeface="Arial" charset="0"/>
              </a:rPr>
              <a:t>值为</a:t>
            </a:r>
            <a:r>
              <a:rPr lang="en-US" altLang="zh-CN" sz="2800" b="1" dirty="0">
                <a:solidFill>
                  <a:srgbClr val="C00000"/>
                </a:solidFill>
                <a:latin typeface="Arial" charset="0"/>
              </a:rPr>
              <a:t>1</a:t>
            </a:r>
            <a:r>
              <a:rPr lang="zh-CN" altLang="en-US" sz="2800" b="1" dirty="0">
                <a:latin typeface="Arial" charset="0"/>
              </a:rPr>
              <a:t>的所有输入取值组合</a:t>
            </a:r>
          </a:p>
        </p:txBody>
      </p:sp>
      <p:sp>
        <p:nvSpPr>
          <p:cNvPr id="29" name="Text Box 4"/>
          <p:cNvSpPr txBox="1">
            <a:spLocks noChangeArrowheads="1"/>
          </p:cNvSpPr>
          <p:nvPr/>
        </p:nvSpPr>
        <p:spPr bwMode="auto">
          <a:xfrm>
            <a:off x="47723" y="364549"/>
            <a:ext cx="9096277"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bg2"/>
                </a:solidFill>
                <a:latin typeface="Times New Roman" pitchFamily="18" charset="0"/>
                <a:ea typeface="宋体" pitchFamily="2" charset="-122"/>
              </a:defRPr>
            </a:lvl1pPr>
            <a:lvl2pPr marL="742950" indent="-285750" eaLnBrk="0" hangingPunct="0">
              <a:defRPr kumimoji="1" sz="2400">
                <a:solidFill>
                  <a:schemeClr val="bg2"/>
                </a:solidFill>
                <a:latin typeface="Times New Roman" pitchFamily="18" charset="0"/>
                <a:ea typeface="宋体" pitchFamily="2" charset="-122"/>
              </a:defRPr>
            </a:lvl2pPr>
            <a:lvl3pPr marL="1143000" indent="-228600" eaLnBrk="0" hangingPunct="0">
              <a:defRPr kumimoji="1" sz="2400">
                <a:solidFill>
                  <a:schemeClr val="bg2"/>
                </a:solidFill>
                <a:latin typeface="Times New Roman" pitchFamily="18" charset="0"/>
                <a:ea typeface="宋体" pitchFamily="2" charset="-122"/>
              </a:defRPr>
            </a:lvl3pPr>
            <a:lvl4pPr marL="1600200" indent="-228600" eaLnBrk="0" hangingPunct="0">
              <a:defRPr kumimoji="1" sz="2400">
                <a:solidFill>
                  <a:schemeClr val="bg2"/>
                </a:solidFill>
                <a:latin typeface="Times New Roman" pitchFamily="18" charset="0"/>
                <a:ea typeface="宋体" pitchFamily="2" charset="-122"/>
              </a:defRPr>
            </a:lvl4pPr>
            <a:lvl5pPr marL="2057400" indent="-228600" eaLnBrk="0" hangingPunct="0">
              <a:defRPr kumimoji="1" sz="2400">
                <a:solidFill>
                  <a:schemeClr val="bg2"/>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9pPr>
          </a:lstStyle>
          <a:p>
            <a:pPr algn="ctr" eaLnBrk="1" hangingPunct="1"/>
            <a:r>
              <a:rPr lang="zh-CN" altLang="en-US" sz="2600" b="1" dirty="0" smtClean="0">
                <a:latin typeface="Arial" charset="0"/>
              </a:rPr>
              <a:t>组合逻辑设计</a:t>
            </a:r>
            <a:r>
              <a:rPr lang="en-US" altLang="zh-CN" sz="2600" b="1" dirty="0" smtClean="0">
                <a:latin typeface="Arial" charset="0"/>
              </a:rPr>
              <a:t>——</a:t>
            </a:r>
            <a:r>
              <a:rPr lang="zh-CN" altLang="en-US" sz="2600" b="1" dirty="0" smtClean="0">
                <a:solidFill>
                  <a:schemeClr val="bg1"/>
                </a:solidFill>
                <a:latin typeface="Arial" charset="0"/>
              </a:rPr>
              <a:t>根据真值表写出表达式</a:t>
            </a:r>
            <a:endParaRPr lang="en-US" altLang="zh-CN" sz="2600" b="1" dirty="0">
              <a:solidFill>
                <a:schemeClr val="bg1"/>
              </a:solidFill>
              <a:latin typeface="Arial" charset="0"/>
            </a:endParaRPr>
          </a:p>
        </p:txBody>
      </p:sp>
      <p:sp>
        <p:nvSpPr>
          <p:cNvPr id="30" name="Line 14"/>
          <p:cNvSpPr>
            <a:spLocks noChangeShapeType="1"/>
          </p:cNvSpPr>
          <p:nvPr/>
        </p:nvSpPr>
        <p:spPr bwMode="auto">
          <a:xfrm flipH="1" flipV="1">
            <a:off x="4458816" y="4797152"/>
            <a:ext cx="2201416" cy="20912"/>
          </a:xfrm>
          <a:prstGeom prst="line">
            <a:avLst/>
          </a:prstGeom>
          <a:noFill/>
          <a:ln w="38100" cap="sq">
            <a:solidFill>
              <a:schemeClr val="bg2"/>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6" fill="hold" grpId="0" nodeType="clickEffect">
                                  <p:stCondLst>
                                    <p:cond delay="0"/>
                                  </p:stCondLst>
                                  <p:childTnLst>
                                    <p:set>
                                      <p:cBhvr>
                                        <p:cTn id="11" dur="1" fill="hold">
                                          <p:stCondLst>
                                            <p:cond delay="0"/>
                                          </p:stCondLst>
                                        </p:cTn>
                                        <p:tgtEl>
                                          <p:spTgt spid="197642"/>
                                        </p:tgtEl>
                                        <p:attrNameLst>
                                          <p:attrName>style.visibility</p:attrName>
                                        </p:attrNameLst>
                                      </p:cBhvr>
                                      <p:to>
                                        <p:strVal val="visible"/>
                                      </p:to>
                                    </p:set>
                                    <p:animEffect transition="in" filter="barn(inHorizontal)">
                                      <p:cBhvr>
                                        <p:cTn id="12" dur="500"/>
                                        <p:tgtEl>
                                          <p:spTgt spid="1976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642" grpId="0" animBg="1"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14340" name="Picture 20" descr="ELEGLIN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836613"/>
            <a:ext cx="7416800"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4341" name="Group 5"/>
          <p:cNvGrpSpPr>
            <a:grpSpLocks/>
          </p:cNvGrpSpPr>
          <p:nvPr/>
        </p:nvGrpSpPr>
        <p:grpSpPr bwMode="auto">
          <a:xfrm>
            <a:off x="900113" y="1989138"/>
            <a:ext cx="1600200" cy="4595812"/>
            <a:chOff x="1872" y="864"/>
            <a:chExt cx="1008" cy="2895"/>
          </a:xfrm>
        </p:grpSpPr>
        <p:sp>
          <p:nvSpPr>
            <p:cNvPr id="197638" name="Text Box 6"/>
            <p:cNvSpPr txBox="1">
              <a:spLocks noChangeArrowheads="1"/>
            </p:cNvSpPr>
            <p:nvPr/>
          </p:nvSpPr>
          <p:spPr bwMode="auto">
            <a:xfrm>
              <a:off x="1872" y="1200"/>
              <a:ext cx="1008" cy="2559"/>
            </a:xfrm>
            <a:prstGeom prst="rect">
              <a:avLst/>
            </a:prstGeom>
            <a:solidFill>
              <a:schemeClr val="tx1"/>
            </a:solidFill>
            <a:ln w="38100">
              <a:solidFill>
                <a:srgbClr val="CC0066"/>
              </a:solidFill>
              <a:miter lim="800000"/>
              <a:headEnd/>
              <a:tailEnd/>
            </a:ln>
            <a:effectLst/>
            <a:extLst/>
          </p:spPr>
          <p:txBody>
            <a:bodyPr>
              <a:spAutoFit/>
            </a:bodyPr>
            <a:lstStyle/>
            <a:p>
              <a:pPr>
                <a:lnSpc>
                  <a:spcPct val="75000"/>
                </a:lnSpc>
                <a:defRPr/>
              </a:pPr>
              <a:r>
                <a:rPr lang="en-US" altLang="zh-CN" b="1">
                  <a:effectLst>
                    <a:outerShdw blurRad="38100" dist="38100" dir="2700000" algn="tl">
                      <a:srgbClr val="C0C0C0"/>
                    </a:outerShdw>
                  </a:effectLst>
                </a:rPr>
                <a:t>AB C</a:t>
              </a:r>
              <a:r>
                <a:rPr lang="en-US" altLang="zh-CN" b="1">
                  <a:solidFill>
                    <a:schemeClr val="tx1"/>
                  </a:solidFill>
                  <a:effectLst>
                    <a:outerShdw blurRad="38100" dist="38100" dir="2700000" algn="tl">
                      <a:srgbClr val="C0C0C0"/>
                    </a:outerShdw>
                  </a:effectLst>
                </a:rPr>
                <a:t>  </a:t>
              </a:r>
              <a:r>
                <a:rPr lang="en-US" altLang="zh-CN" b="1">
                  <a:solidFill>
                    <a:srgbClr val="FF33CC"/>
                  </a:solidFill>
                  <a:effectLst>
                    <a:outerShdw blurRad="38100" dist="38100" dir="2700000" algn="tl">
                      <a:srgbClr val="C0C0C0"/>
                    </a:outerShdw>
                  </a:effectLst>
                </a:rPr>
                <a:t> </a:t>
              </a:r>
              <a:r>
                <a:rPr lang="en-US" altLang="zh-CN" b="1">
                  <a:solidFill>
                    <a:srgbClr val="CC0066"/>
                  </a:solidFill>
                  <a:effectLst>
                    <a:outerShdw blurRad="38100" dist="38100" dir="2700000" algn="tl">
                      <a:srgbClr val="C0C0C0"/>
                    </a:outerShdw>
                  </a:effectLst>
                </a:rPr>
                <a:t>F</a:t>
              </a:r>
              <a:endParaRPr lang="en-US" altLang="zh-CN" b="1" baseline="-30000">
                <a:solidFill>
                  <a:srgbClr val="CC0066"/>
                </a:solidFill>
                <a:effectLst>
                  <a:outerShdw blurRad="38100" dist="38100" dir="2700000" algn="tl">
                    <a:srgbClr val="C0C0C0"/>
                  </a:outerShdw>
                </a:effectLst>
              </a:endParaRPr>
            </a:p>
            <a:p>
              <a:pPr>
                <a:lnSpc>
                  <a:spcPct val="75000"/>
                </a:lnSpc>
                <a:defRPr/>
              </a:pPr>
              <a:r>
                <a:rPr lang="en-US" altLang="zh-CN" b="1">
                  <a:effectLst>
                    <a:outerShdw blurRad="38100" dist="38100" dir="2700000" algn="tl">
                      <a:srgbClr val="C0C0C0"/>
                    </a:outerShdw>
                  </a:effectLst>
                </a:rPr>
                <a:t>0 0  0    0</a:t>
              </a:r>
            </a:p>
            <a:p>
              <a:pPr>
                <a:lnSpc>
                  <a:spcPct val="75000"/>
                </a:lnSpc>
                <a:defRPr/>
              </a:pPr>
              <a:r>
                <a:rPr lang="en-US" altLang="zh-CN" b="1">
                  <a:effectLst>
                    <a:outerShdw blurRad="38100" dist="38100" dir="2700000" algn="tl">
                      <a:srgbClr val="C0C0C0"/>
                    </a:outerShdw>
                  </a:effectLst>
                </a:rPr>
                <a:t>0 0  1    0</a:t>
              </a:r>
            </a:p>
            <a:p>
              <a:pPr>
                <a:lnSpc>
                  <a:spcPct val="75000"/>
                </a:lnSpc>
                <a:defRPr/>
              </a:pPr>
              <a:r>
                <a:rPr lang="en-US" altLang="zh-CN" b="1">
                  <a:effectLst>
                    <a:outerShdw blurRad="38100" dist="38100" dir="2700000" algn="tl">
                      <a:srgbClr val="C0C0C0"/>
                    </a:outerShdw>
                  </a:effectLst>
                </a:rPr>
                <a:t>0 1  0    0</a:t>
              </a:r>
            </a:p>
            <a:p>
              <a:pPr>
                <a:lnSpc>
                  <a:spcPct val="75000"/>
                </a:lnSpc>
                <a:defRPr/>
              </a:pPr>
              <a:r>
                <a:rPr lang="en-US" altLang="zh-CN" b="1">
                  <a:effectLst>
                    <a:outerShdw blurRad="38100" dist="38100" dir="2700000" algn="tl">
                      <a:srgbClr val="C0C0C0"/>
                    </a:outerShdw>
                  </a:effectLst>
                </a:rPr>
                <a:t>0 1 1     1</a:t>
              </a:r>
            </a:p>
            <a:p>
              <a:pPr>
                <a:lnSpc>
                  <a:spcPct val="75000"/>
                </a:lnSpc>
                <a:defRPr/>
              </a:pPr>
              <a:r>
                <a:rPr lang="en-US" altLang="zh-CN" b="1">
                  <a:effectLst>
                    <a:outerShdw blurRad="38100" dist="38100" dir="2700000" algn="tl">
                      <a:srgbClr val="C0C0C0"/>
                    </a:outerShdw>
                  </a:effectLst>
                </a:rPr>
                <a:t>1 0 0     0</a:t>
              </a:r>
            </a:p>
            <a:p>
              <a:pPr>
                <a:lnSpc>
                  <a:spcPct val="75000"/>
                </a:lnSpc>
                <a:defRPr/>
              </a:pPr>
              <a:r>
                <a:rPr lang="en-US" altLang="zh-CN" b="1">
                  <a:effectLst>
                    <a:outerShdw blurRad="38100" dist="38100" dir="2700000" algn="tl">
                      <a:srgbClr val="C0C0C0"/>
                    </a:outerShdw>
                  </a:effectLst>
                </a:rPr>
                <a:t>1 0 1     1</a:t>
              </a:r>
            </a:p>
            <a:p>
              <a:pPr>
                <a:lnSpc>
                  <a:spcPct val="75000"/>
                </a:lnSpc>
                <a:defRPr/>
              </a:pPr>
              <a:r>
                <a:rPr lang="en-US" altLang="zh-CN" b="1">
                  <a:effectLst>
                    <a:outerShdw blurRad="38100" dist="38100" dir="2700000" algn="tl">
                      <a:srgbClr val="C0C0C0"/>
                    </a:outerShdw>
                  </a:effectLst>
                </a:rPr>
                <a:t>1 1 0     1</a:t>
              </a:r>
            </a:p>
            <a:p>
              <a:pPr>
                <a:lnSpc>
                  <a:spcPct val="75000"/>
                </a:lnSpc>
                <a:defRPr/>
              </a:pPr>
              <a:r>
                <a:rPr lang="en-US" altLang="zh-CN" b="1">
                  <a:effectLst>
                    <a:outerShdw blurRad="38100" dist="38100" dir="2700000" algn="tl">
                      <a:srgbClr val="C0C0C0"/>
                    </a:outerShdw>
                  </a:effectLst>
                </a:rPr>
                <a:t>1 1 1     1</a:t>
              </a:r>
            </a:p>
          </p:txBody>
        </p:sp>
        <p:sp>
          <p:nvSpPr>
            <p:cNvPr id="14360" name="Text Box 7"/>
            <p:cNvSpPr txBox="1">
              <a:spLocks noChangeArrowheads="1"/>
            </p:cNvSpPr>
            <p:nvPr/>
          </p:nvSpPr>
          <p:spPr bwMode="auto">
            <a:xfrm>
              <a:off x="1968" y="864"/>
              <a:ext cx="86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bg2"/>
                  </a:solidFill>
                  <a:latin typeface="Times New Roman" pitchFamily="18" charset="0"/>
                  <a:ea typeface="宋体" pitchFamily="2" charset="-122"/>
                </a:defRPr>
              </a:lvl1pPr>
              <a:lvl2pPr marL="742950" indent="-285750" eaLnBrk="0" hangingPunct="0">
                <a:defRPr kumimoji="1" sz="2400">
                  <a:solidFill>
                    <a:schemeClr val="bg2"/>
                  </a:solidFill>
                  <a:latin typeface="Times New Roman" pitchFamily="18" charset="0"/>
                  <a:ea typeface="宋体" pitchFamily="2" charset="-122"/>
                </a:defRPr>
              </a:lvl2pPr>
              <a:lvl3pPr marL="1143000" indent="-228600" eaLnBrk="0" hangingPunct="0">
                <a:defRPr kumimoji="1" sz="2400">
                  <a:solidFill>
                    <a:schemeClr val="bg2"/>
                  </a:solidFill>
                  <a:latin typeface="Times New Roman" pitchFamily="18" charset="0"/>
                  <a:ea typeface="宋体" pitchFamily="2" charset="-122"/>
                </a:defRPr>
              </a:lvl3pPr>
              <a:lvl4pPr marL="1600200" indent="-228600" eaLnBrk="0" hangingPunct="0">
                <a:defRPr kumimoji="1" sz="2400">
                  <a:solidFill>
                    <a:schemeClr val="bg2"/>
                  </a:solidFill>
                  <a:latin typeface="Times New Roman" pitchFamily="18" charset="0"/>
                  <a:ea typeface="宋体" pitchFamily="2" charset="-122"/>
                </a:defRPr>
              </a:lvl4pPr>
              <a:lvl5pPr marL="2057400" indent="-228600" eaLnBrk="0" hangingPunct="0">
                <a:defRPr kumimoji="1" sz="2400">
                  <a:solidFill>
                    <a:schemeClr val="bg2"/>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9pPr>
            </a:lstStyle>
            <a:p>
              <a:pPr algn="ctr" eaLnBrk="1" hangingPunct="1"/>
              <a:r>
                <a:rPr lang="zh-CN" altLang="en-US" sz="1800" b="1" dirty="0" smtClean="0"/>
                <a:t>真值表</a:t>
              </a:r>
              <a:endParaRPr lang="zh-CN" altLang="en-US" sz="1800" b="1" dirty="0"/>
            </a:p>
          </p:txBody>
        </p:sp>
        <p:sp>
          <p:nvSpPr>
            <p:cNvPr id="14361" name="Line 8"/>
            <p:cNvSpPr>
              <a:spLocks noChangeShapeType="1"/>
            </p:cNvSpPr>
            <p:nvPr/>
          </p:nvSpPr>
          <p:spPr bwMode="auto">
            <a:xfrm>
              <a:off x="2494" y="1213"/>
              <a:ext cx="2" cy="2531"/>
            </a:xfrm>
            <a:prstGeom prst="line">
              <a:avLst/>
            </a:prstGeom>
            <a:noFill/>
            <a:ln w="38100">
              <a:solidFill>
                <a:srgbClr val="6600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62" name="Line 9"/>
            <p:cNvSpPr>
              <a:spLocks noChangeShapeType="1"/>
            </p:cNvSpPr>
            <p:nvPr/>
          </p:nvSpPr>
          <p:spPr bwMode="auto">
            <a:xfrm>
              <a:off x="1872" y="1445"/>
              <a:ext cx="973" cy="0"/>
            </a:xfrm>
            <a:prstGeom prst="line">
              <a:avLst/>
            </a:prstGeom>
            <a:noFill/>
            <a:ln w="38100">
              <a:solidFill>
                <a:srgbClr val="6600CC"/>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97643" name="Text Box 11"/>
          <p:cNvSpPr txBox="1">
            <a:spLocks noChangeArrowheads="1"/>
          </p:cNvSpPr>
          <p:nvPr/>
        </p:nvSpPr>
        <p:spPr bwMode="auto">
          <a:xfrm>
            <a:off x="2043113" y="4221163"/>
            <a:ext cx="685800" cy="579437"/>
          </a:xfrm>
          <a:prstGeom prst="rect">
            <a:avLst/>
          </a:prstGeom>
          <a:noFill/>
          <a:ln>
            <a:noFill/>
          </a:ln>
          <a:effectLst/>
          <a:extLst/>
        </p:spPr>
        <p:txBody>
          <a:bodyPr>
            <a:spAutoFit/>
          </a:bodyPr>
          <a:lstStyle/>
          <a:p>
            <a:pPr>
              <a:defRPr/>
            </a:pPr>
            <a:r>
              <a:rPr lang="en-US" altLang="zh-CN" sz="3200" b="1">
                <a:effectLst>
                  <a:outerShdw blurRad="38100" dist="38100" dir="2700000" algn="tl">
                    <a:srgbClr val="FFFFFF"/>
                  </a:outerShdw>
                </a:effectLst>
                <a:latin typeface="宋体" pitchFamily="2" charset="-122"/>
              </a:rPr>
              <a:t>√</a:t>
            </a:r>
            <a:r>
              <a:rPr lang="en-US" altLang="zh-CN" sz="3200" b="1">
                <a:effectLst>
                  <a:outerShdw blurRad="38100" dist="38100" dir="2700000" algn="tl">
                    <a:srgbClr val="FFFFFF"/>
                  </a:outerShdw>
                </a:effectLst>
              </a:rPr>
              <a:t> </a:t>
            </a:r>
          </a:p>
        </p:txBody>
      </p:sp>
      <p:sp>
        <p:nvSpPr>
          <p:cNvPr id="197644" name="Text Box 12"/>
          <p:cNvSpPr txBox="1">
            <a:spLocks noChangeArrowheads="1"/>
          </p:cNvSpPr>
          <p:nvPr/>
        </p:nvSpPr>
        <p:spPr bwMode="auto">
          <a:xfrm>
            <a:off x="2043113" y="5135563"/>
            <a:ext cx="685800" cy="579437"/>
          </a:xfrm>
          <a:prstGeom prst="rect">
            <a:avLst/>
          </a:prstGeom>
          <a:noFill/>
          <a:ln>
            <a:noFill/>
          </a:ln>
          <a:effectLst/>
          <a:extLst/>
        </p:spPr>
        <p:txBody>
          <a:bodyPr>
            <a:spAutoFit/>
          </a:bodyPr>
          <a:lstStyle/>
          <a:p>
            <a:pPr>
              <a:defRPr/>
            </a:pPr>
            <a:r>
              <a:rPr lang="en-US" altLang="zh-CN" sz="3200" b="1">
                <a:effectLst>
                  <a:outerShdw blurRad="38100" dist="38100" dir="2700000" algn="tl">
                    <a:srgbClr val="FFFFFF"/>
                  </a:outerShdw>
                </a:effectLst>
                <a:latin typeface="宋体" pitchFamily="2" charset="-122"/>
              </a:rPr>
              <a:t>√</a:t>
            </a:r>
            <a:r>
              <a:rPr lang="en-US" altLang="zh-CN" sz="3200" b="1">
                <a:effectLst>
                  <a:outerShdw blurRad="38100" dist="38100" dir="2700000" algn="tl">
                    <a:srgbClr val="FFFFFF"/>
                  </a:outerShdw>
                </a:effectLst>
              </a:rPr>
              <a:t> </a:t>
            </a:r>
          </a:p>
        </p:txBody>
      </p:sp>
      <p:sp>
        <p:nvSpPr>
          <p:cNvPr id="197645" name="Text Box 13"/>
          <p:cNvSpPr txBox="1">
            <a:spLocks noChangeArrowheads="1"/>
          </p:cNvSpPr>
          <p:nvPr/>
        </p:nvSpPr>
        <p:spPr bwMode="auto">
          <a:xfrm>
            <a:off x="2043113" y="5638800"/>
            <a:ext cx="685800" cy="579438"/>
          </a:xfrm>
          <a:prstGeom prst="rect">
            <a:avLst/>
          </a:prstGeom>
          <a:noFill/>
          <a:ln>
            <a:noFill/>
          </a:ln>
          <a:effectLst/>
          <a:extLst/>
        </p:spPr>
        <p:txBody>
          <a:bodyPr>
            <a:spAutoFit/>
          </a:bodyPr>
          <a:lstStyle/>
          <a:p>
            <a:pPr>
              <a:defRPr/>
            </a:pPr>
            <a:r>
              <a:rPr lang="en-US" altLang="zh-CN" sz="3200" b="1">
                <a:effectLst>
                  <a:outerShdw blurRad="38100" dist="38100" dir="2700000" algn="tl">
                    <a:srgbClr val="FFFFFF"/>
                  </a:outerShdw>
                </a:effectLst>
                <a:latin typeface="宋体" pitchFamily="2" charset="-122"/>
              </a:rPr>
              <a:t>√</a:t>
            </a:r>
            <a:r>
              <a:rPr lang="en-US" altLang="zh-CN" sz="3200" b="1">
                <a:effectLst>
                  <a:outerShdw blurRad="38100" dist="38100" dir="2700000" algn="tl">
                    <a:srgbClr val="FFFFFF"/>
                  </a:outerShdw>
                </a:effectLst>
              </a:rPr>
              <a:t> </a:t>
            </a:r>
          </a:p>
        </p:txBody>
      </p:sp>
      <p:sp>
        <p:nvSpPr>
          <p:cNvPr id="197646" name="Text Box 14"/>
          <p:cNvSpPr txBox="1">
            <a:spLocks noChangeArrowheads="1"/>
          </p:cNvSpPr>
          <p:nvPr/>
        </p:nvSpPr>
        <p:spPr bwMode="auto">
          <a:xfrm>
            <a:off x="2043113" y="6049963"/>
            <a:ext cx="685800" cy="579437"/>
          </a:xfrm>
          <a:prstGeom prst="rect">
            <a:avLst/>
          </a:prstGeom>
          <a:noFill/>
          <a:ln>
            <a:noFill/>
          </a:ln>
          <a:effectLst/>
          <a:extLst/>
        </p:spPr>
        <p:txBody>
          <a:bodyPr>
            <a:spAutoFit/>
          </a:bodyPr>
          <a:lstStyle/>
          <a:p>
            <a:pPr>
              <a:defRPr/>
            </a:pPr>
            <a:r>
              <a:rPr lang="en-US" altLang="zh-CN" sz="3200" b="1">
                <a:effectLst>
                  <a:outerShdw blurRad="38100" dist="38100" dir="2700000" algn="tl">
                    <a:srgbClr val="FFFFFF"/>
                  </a:outerShdw>
                </a:effectLst>
                <a:latin typeface="宋体" pitchFamily="2" charset="-122"/>
              </a:rPr>
              <a:t>√</a:t>
            </a:r>
            <a:r>
              <a:rPr lang="en-US" altLang="zh-CN" sz="3200" b="1">
                <a:effectLst>
                  <a:outerShdw blurRad="38100" dist="38100" dir="2700000" algn="tl">
                    <a:srgbClr val="FFFFFF"/>
                  </a:outerShdw>
                </a:effectLst>
              </a:rPr>
              <a:t> </a:t>
            </a:r>
          </a:p>
        </p:txBody>
      </p:sp>
      <p:grpSp>
        <p:nvGrpSpPr>
          <p:cNvPr id="3" name="Group 19"/>
          <p:cNvGrpSpPr>
            <a:grpSpLocks/>
          </p:cNvGrpSpPr>
          <p:nvPr/>
        </p:nvGrpSpPr>
        <p:grpSpPr bwMode="auto">
          <a:xfrm>
            <a:off x="3276600" y="3284538"/>
            <a:ext cx="5181600" cy="549275"/>
            <a:chOff x="2160" y="1584"/>
            <a:chExt cx="3264" cy="346"/>
          </a:xfrm>
        </p:grpSpPr>
        <p:sp>
          <p:nvSpPr>
            <p:cNvPr id="197647" name="Text Box 15"/>
            <p:cNvSpPr txBox="1">
              <a:spLocks noChangeArrowheads="1"/>
            </p:cNvSpPr>
            <p:nvPr/>
          </p:nvSpPr>
          <p:spPr bwMode="auto">
            <a:xfrm>
              <a:off x="2160" y="1584"/>
              <a:ext cx="3264" cy="346"/>
            </a:xfrm>
            <a:prstGeom prst="rect">
              <a:avLst/>
            </a:prstGeom>
            <a:noFill/>
            <a:ln w="12700" cap="sq">
              <a:noFill/>
              <a:miter lim="800000"/>
              <a:headEnd type="none" w="sm" len="sm"/>
              <a:tailEnd type="none" w="sm" len="sm"/>
            </a:ln>
            <a:effectLst/>
          </p:spPr>
          <p:txBody>
            <a:bodyPr>
              <a:spAutoFit/>
            </a:bodyPr>
            <a:lstStyle/>
            <a:p>
              <a:pPr>
                <a:defRPr/>
              </a:pPr>
              <a:r>
                <a:rPr lang="en-US" altLang="zh-CN" sz="3000" b="1" i="1">
                  <a:effectLst>
                    <a:outerShdw blurRad="38100" dist="38100" dir="2700000" algn="tl">
                      <a:srgbClr val="C0C0C0"/>
                    </a:outerShdw>
                  </a:effectLst>
                  <a:latin typeface="Arial" charset="0"/>
                </a:rPr>
                <a:t>F=ABC+ABC+ ABC+ABC</a:t>
              </a:r>
            </a:p>
          </p:txBody>
        </p:sp>
        <p:sp>
          <p:nvSpPr>
            <p:cNvPr id="14356" name="Line 16"/>
            <p:cNvSpPr>
              <a:spLocks noChangeShapeType="1"/>
            </p:cNvSpPr>
            <p:nvPr/>
          </p:nvSpPr>
          <p:spPr bwMode="auto">
            <a:xfrm>
              <a:off x="2544" y="1632"/>
              <a:ext cx="100" cy="0"/>
            </a:xfrm>
            <a:prstGeom prst="line">
              <a:avLst/>
            </a:prstGeom>
            <a:noFill/>
            <a:ln w="38100"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14357" name="Line 17"/>
            <p:cNvSpPr>
              <a:spLocks noChangeShapeType="1"/>
            </p:cNvSpPr>
            <p:nvPr/>
          </p:nvSpPr>
          <p:spPr bwMode="auto">
            <a:xfrm>
              <a:off x="3404" y="1632"/>
              <a:ext cx="100" cy="0"/>
            </a:xfrm>
            <a:prstGeom prst="line">
              <a:avLst/>
            </a:prstGeom>
            <a:noFill/>
            <a:ln w="38100"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14358" name="Line 18"/>
            <p:cNvSpPr>
              <a:spLocks noChangeShapeType="1"/>
            </p:cNvSpPr>
            <p:nvPr/>
          </p:nvSpPr>
          <p:spPr bwMode="auto">
            <a:xfrm>
              <a:off x="4272" y="1632"/>
              <a:ext cx="100" cy="0"/>
            </a:xfrm>
            <a:prstGeom prst="line">
              <a:avLst/>
            </a:prstGeom>
            <a:noFill/>
            <a:ln w="38100"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grpSp>
      <p:sp>
        <p:nvSpPr>
          <p:cNvPr id="197652" name="Text Box 20"/>
          <p:cNvSpPr txBox="1">
            <a:spLocks noChangeArrowheads="1"/>
          </p:cNvSpPr>
          <p:nvPr/>
        </p:nvSpPr>
        <p:spPr bwMode="auto">
          <a:xfrm>
            <a:off x="3643313" y="4143375"/>
            <a:ext cx="3786187"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bg2"/>
                </a:solidFill>
                <a:latin typeface="Times New Roman" pitchFamily="18" charset="0"/>
                <a:ea typeface="宋体" pitchFamily="2" charset="-122"/>
              </a:defRPr>
            </a:lvl1pPr>
            <a:lvl2pPr marL="742950" indent="-285750" eaLnBrk="0" hangingPunct="0">
              <a:defRPr kumimoji="1" sz="2400">
                <a:solidFill>
                  <a:schemeClr val="bg2"/>
                </a:solidFill>
                <a:latin typeface="Times New Roman" pitchFamily="18" charset="0"/>
                <a:ea typeface="宋体" pitchFamily="2" charset="-122"/>
              </a:defRPr>
            </a:lvl2pPr>
            <a:lvl3pPr marL="1143000" indent="-228600" eaLnBrk="0" hangingPunct="0">
              <a:defRPr kumimoji="1" sz="2400">
                <a:solidFill>
                  <a:schemeClr val="bg2"/>
                </a:solidFill>
                <a:latin typeface="Times New Roman" pitchFamily="18" charset="0"/>
                <a:ea typeface="宋体" pitchFamily="2" charset="-122"/>
              </a:defRPr>
            </a:lvl3pPr>
            <a:lvl4pPr marL="1600200" indent="-228600" eaLnBrk="0" hangingPunct="0">
              <a:defRPr kumimoji="1" sz="2400">
                <a:solidFill>
                  <a:schemeClr val="bg2"/>
                </a:solidFill>
                <a:latin typeface="Times New Roman" pitchFamily="18" charset="0"/>
                <a:ea typeface="宋体" pitchFamily="2" charset="-122"/>
              </a:defRPr>
            </a:lvl4pPr>
            <a:lvl5pPr marL="2057400" indent="-228600" eaLnBrk="0" hangingPunct="0">
              <a:defRPr kumimoji="1" sz="2400">
                <a:solidFill>
                  <a:schemeClr val="bg2"/>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9pPr>
          </a:lstStyle>
          <a:p>
            <a:pPr eaLnBrk="1" hangingPunct="1"/>
            <a:r>
              <a:rPr lang="zh-CN" altLang="en-US" sz="2800" b="1">
                <a:latin typeface="Arial" charset="0"/>
              </a:rPr>
              <a:t>输入取值组合中</a:t>
            </a:r>
            <a:endParaRPr lang="en-US" altLang="zh-CN" sz="2800" b="1">
              <a:latin typeface="Arial" charset="0"/>
            </a:endParaRPr>
          </a:p>
          <a:p>
            <a:pPr eaLnBrk="1" hangingPunct="1"/>
            <a:r>
              <a:rPr lang="en-US" altLang="zh-CN" sz="2800" b="1">
                <a:latin typeface="Arial" charset="0"/>
              </a:rPr>
              <a:t>1——</a:t>
            </a:r>
            <a:r>
              <a:rPr lang="zh-CN" altLang="en-US" sz="2800" b="1">
                <a:latin typeface="Arial" charset="0"/>
              </a:rPr>
              <a:t>原变量</a:t>
            </a:r>
          </a:p>
          <a:p>
            <a:pPr eaLnBrk="1" hangingPunct="1"/>
            <a:r>
              <a:rPr lang="en-US" altLang="zh-CN" sz="2800" b="1">
                <a:latin typeface="Arial" charset="0"/>
              </a:rPr>
              <a:t>0——</a:t>
            </a:r>
            <a:r>
              <a:rPr lang="zh-CN" altLang="en-US" sz="2800" b="1">
                <a:latin typeface="Arial" charset="0"/>
              </a:rPr>
              <a:t>反变量</a:t>
            </a:r>
          </a:p>
        </p:txBody>
      </p:sp>
      <p:grpSp>
        <p:nvGrpSpPr>
          <p:cNvPr id="14348" name="Group 43"/>
          <p:cNvGrpSpPr>
            <a:grpSpLocks/>
          </p:cNvGrpSpPr>
          <p:nvPr/>
        </p:nvGrpSpPr>
        <p:grpSpPr bwMode="auto">
          <a:xfrm>
            <a:off x="-241300" y="1054100"/>
            <a:ext cx="7527925" cy="601663"/>
            <a:chOff x="113" y="709"/>
            <a:chExt cx="4742" cy="379"/>
          </a:xfrm>
        </p:grpSpPr>
        <p:sp>
          <p:nvSpPr>
            <p:cNvPr id="14351" name="Text Box 4"/>
            <p:cNvSpPr txBox="1">
              <a:spLocks noChangeArrowheads="1"/>
            </p:cNvSpPr>
            <p:nvPr/>
          </p:nvSpPr>
          <p:spPr bwMode="auto">
            <a:xfrm>
              <a:off x="3556" y="720"/>
              <a:ext cx="1299"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bg2"/>
                  </a:solidFill>
                  <a:latin typeface="Times New Roman" pitchFamily="18" charset="0"/>
                  <a:ea typeface="宋体" pitchFamily="2" charset="-122"/>
                </a:defRPr>
              </a:lvl1pPr>
              <a:lvl2pPr marL="742950" indent="-285750" eaLnBrk="0" hangingPunct="0">
                <a:defRPr kumimoji="1" sz="2400">
                  <a:solidFill>
                    <a:schemeClr val="bg2"/>
                  </a:solidFill>
                  <a:latin typeface="Times New Roman" pitchFamily="18" charset="0"/>
                  <a:ea typeface="宋体" pitchFamily="2" charset="-122"/>
                </a:defRPr>
              </a:lvl2pPr>
              <a:lvl3pPr marL="1143000" indent="-228600" eaLnBrk="0" hangingPunct="0">
                <a:defRPr kumimoji="1" sz="2400">
                  <a:solidFill>
                    <a:schemeClr val="bg2"/>
                  </a:solidFill>
                  <a:latin typeface="Times New Roman" pitchFamily="18" charset="0"/>
                  <a:ea typeface="宋体" pitchFamily="2" charset="-122"/>
                </a:defRPr>
              </a:lvl3pPr>
              <a:lvl4pPr marL="1600200" indent="-228600" eaLnBrk="0" hangingPunct="0">
                <a:defRPr kumimoji="1" sz="2400">
                  <a:solidFill>
                    <a:schemeClr val="bg2"/>
                  </a:solidFill>
                  <a:latin typeface="Times New Roman" pitchFamily="18" charset="0"/>
                  <a:ea typeface="宋体" pitchFamily="2" charset="-122"/>
                </a:defRPr>
              </a:lvl4pPr>
              <a:lvl5pPr marL="2057400" indent="-228600" eaLnBrk="0" hangingPunct="0">
                <a:defRPr kumimoji="1" sz="2400">
                  <a:solidFill>
                    <a:schemeClr val="bg2"/>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9pPr>
            </a:lstStyle>
            <a:p>
              <a:pPr eaLnBrk="1" hangingPunct="1"/>
              <a:r>
                <a:rPr lang="zh-CN" altLang="en-US" sz="3200" b="1"/>
                <a:t>表达式</a:t>
              </a:r>
              <a:endParaRPr lang="en-US" altLang="zh-CN" sz="3200" b="1"/>
            </a:p>
          </p:txBody>
        </p:sp>
        <p:grpSp>
          <p:nvGrpSpPr>
            <p:cNvPr id="14352" name="Group 45"/>
            <p:cNvGrpSpPr>
              <a:grpSpLocks/>
            </p:cNvGrpSpPr>
            <p:nvPr/>
          </p:nvGrpSpPr>
          <p:grpSpPr bwMode="auto">
            <a:xfrm>
              <a:off x="113" y="709"/>
              <a:ext cx="3331" cy="365"/>
              <a:chOff x="113" y="709"/>
              <a:chExt cx="3331" cy="365"/>
            </a:xfrm>
          </p:grpSpPr>
          <p:sp>
            <p:nvSpPr>
              <p:cNvPr id="14353" name="Text Box 2"/>
              <p:cNvSpPr txBox="1">
                <a:spLocks noChangeArrowheads="1"/>
              </p:cNvSpPr>
              <p:nvPr/>
            </p:nvSpPr>
            <p:spPr bwMode="auto">
              <a:xfrm>
                <a:off x="113" y="709"/>
                <a:ext cx="321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bg2"/>
                    </a:solidFill>
                    <a:latin typeface="Times New Roman" pitchFamily="18" charset="0"/>
                    <a:ea typeface="宋体" pitchFamily="2" charset="-122"/>
                  </a:defRPr>
                </a:lvl1pPr>
                <a:lvl2pPr marL="742950" indent="-285750" eaLnBrk="0" hangingPunct="0">
                  <a:defRPr kumimoji="1" sz="2400">
                    <a:solidFill>
                      <a:schemeClr val="bg2"/>
                    </a:solidFill>
                    <a:latin typeface="Times New Roman" pitchFamily="18" charset="0"/>
                    <a:ea typeface="宋体" pitchFamily="2" charset="-122"/>
                  </a:defRPr>
                </a:lvl2pPr>
                <a:lvl3pPr marL="1143000" indent="-228600" eaLnBrk="0" hangingPunct="0">
                  <a:defRPr kumimoji="1" sz="2400">
                    <a:solidFill>
                      <a:schemeClr val="bg2"/>
                    </a:solidFill>
                    <a:latin typeface="Times New Roman" pitchFamily="18" charset="0"/>
                    <a:ea typeface="宋体" pitchFamily="2" charset="-122"/>
                  </a:defRPr>
                </a:lvl3pPr>
                <a:lvl4pPr marL="1600200" indent="-228600" eaLnBrk="0" hangingPunct="0">
                  <a:defRPr kumimoji="1" sz="2400">
                    <a:solidFill>
                      <a:schemeClr val="bg2"/>
                    </a:solidFill>
                    <a:latin typeface="Times New Roman" pitchFamily="18" charset="0"/>
                    <a:ea typeface="宋体" pitchFamily="2" charset="-122"/>
                  </a:defRPr>
                </a:lvl4pPr>
                <a:lvl5pPr marL="2057400" indent="-228600" eaLnBrk="0" hangingPunct="0">
                  <a:defRPr kumimoji="1" sz="2400">
                    <a:solidFill>
                      <a:schemeClr val="bg2"/>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9pPr>
              </a:lstStyle>
              <a:p>
                <a:pPr eaLnBrk="1" hangingPunct="1"/>
                <a:r>
                  <a:rPr lang="zh-CN" altLang="en-US" sz="3200" b="1"/>
                  <a:t>                         真值表</a:t>
                </a:r>
              </a:p>
            </p:txBody>
          </p:sp>
          <p:sp>
            <p:nvSpPr>
              <p:cNvPr id="14354" name="Line 3"/>
              <p:cNvSpPr>
                <a:spLocks noChangeShapeType="1"/>
              </p:cNvSpPr>
              <p:nvPr/>
            </p:nvSpPr>
            <p:spPr bwMode="auto">
              <a:xfrm>
                <a:off x="2653" y="937"/>
                <a:ext cx="791" cy="0"/>
              </a:xfrm>
              <a:prstGeom prst="line">
                <a:avLst/>
              </a:prstGeom>
              <a:noFill/>
              <a:ln w="38100" cap="sq">
                <a:solidFill>
                  <a:schemeClr val="bg2"/>
                </a:solidFill>
                <a:round/>
                <a:headEnd type="none" w="sm" len="sm"/>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sp>
        <p:nvSpPr>
          <p:cNvPr id="27" name="Text Box 4"/>
          <p:cNvSpPr txBox="1">
            <a:spLocks noChangeArrowheads="1"/>
          </p:cNvSpPr>
          <p:nvPr/>
        </p:nvSpPr>
        <p:spPr bwMode="auto">
          <a:xfrm>
            <a:off x="47723" y="364549"/>
            <a:ext cx="9096277"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bg2"/>
                </a:solidFill>
                <a:latin typeface="Times New Roman" pitchFamily="18" charset="0"/>
                <a:ea typeface="宋体" pitchFamily="2" charset="-122"/>
              </a:defRPr>
            </a:lvl1pPr>
            <a:lvl2pPr marL="742950" indent="-285750" eaLnBrk="0" hangingPunct="0">
              <a:defRPr kumimoji="1" sz="2400">
                <a:solidFill>
                  <a:schemeClr val="bg2"/>
                </a:solidFill>
                <a:latin typeface="Times New Roman" pitchFamily="18" charset="0"/>
                <a:ea typeface="宋体" pitchFamily="2" charset="-122"/>
              </a:defRPr>
            </a:lvl2pPr>
            <a:lvl3pPr marL="1143000" indent="-228600" eaLnBrk="0" hangingPunct="0">
              <a:defRPr kumimoji="1" sz="2400">
                <a:solidFill>
                  <a:schemeClr val="bg2"/>
                </a:solidFill>
                <a:latin typeface="Times New Roman" pitchFamily="18" charset="0"/>
                <a:ea typeface="宋体" pitchFamily="2" charset="-122"/>
              </a:defRPr>
            </a:lvl3pPr>
            <a:lvl4pPr marL="1600200" indent="-228600" eaLnBrk="0" hangingPunct="0">
              <a:defRPr kumimoji="1" sz="2400">
                <a:solidFill>
                  <a:schemeClr val="bg2"/>
                </a:solidFill>
                <a:latin typeface="Times New Roman" pitchFamily="18" charset="0"/>
                <a:ea typeface="宋体" pitchFamily="2" charset="-122"/>
              </a:defRPr>
            </a:lvl4pPr>
            <a:lvl5pPr marL="2057400" indent="-228600" eaLnBrk="0" hangingPunct="0">
              <a:defRPr kumimoji="1" sz="2400">
                <a:solidFill>
                  <a:schemeClr val="bg2"/>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9pPr>
          </a:lstStyle>
          <a:p>
            <a:pPr algn="ctr" eaLnBrk="1" hangingPunct="1"/>
            <a:r>
              <a:rPr lang="zh-CN" altLang="en-US" sz="2600" b="1" dirty="0" smtClean="0">
                <a:latin typeface="Arial" charset="0"/>
              </a:rPr>
              <a:t>组合逻辑设计</a:t>
            </a:r>
            <a:r>
              <a:rPr lang="en-US" altLang="zh-CN" sz="2600" b="1" dirty="0" smtClean="0">
                <a:latin typeface="Arial" charset="0"/>
              </a:rPr>
              <a:t>——</a:t>
            </a:r>
            <a:r>
              <a:rPr lang="zh-CN" altLang="en-US" sz="2600" b="1" dirty="0" smtClean="0">
                <a:solidFill>
                  <a:schemeClr val="bg1"/>
                </a:solidFill>
                <a:latin typeface="Arial" charset="0"/>
              </a:rPr>
              <a:t>根据真值表写出表达式</a:t>
            </a:r>
            <a:endParaRPr lang="en-US" altLang="zh-CN" sz="2600" b="1" dirty="0">
              <a:solidFill>
                <a:schemeClr val="bg1"/>
              </a:solidFill>
              <a:latin typeface="Arial" charset="0"/>
            </a:endParaRPr>
          </a:p>
        </p:txBody>
      </p:sp>
      <p:sp>
        <p:nvSpPr>
          <p:cNvPr id="26" name="Text Box 10"/>
          <p:cNvSpPr txBox="1">
            <a:spLocks noChangeArrowheads="1"/>
          </p:cNvSpPr>
          <p:nvPr/>
        </p:nvSpPr>
        <p:spPr bwMode="auto">
          <a:xfrm>
            <a:off x="2843212" y="1916832"/>
            <a:ext cx="6121275" cy="1015663"/>
          </a:xfrm>
          <a:prstGeom prst="rect">
            <a:avLst/>
          </a:prstGeom>
          <a:solidFill>
            <a:srgbClr val="FFFF66"/>
          </a:solidFill>
          <a:ln w="12700" cap="sq">
            <a:solidFill>
              <a:schemeClr val="bg1"/>
            </a:solidFill>
            <a:miter lim="800000"/>
            <a:headEnd type="none" w="sm" len="sm"/>
            <a:tailEnd type="none" w="sm" len="sm"/>
          </a:ln>
        </p:spPr>
        <p:txBody>
          <a:bodyPr wrap="square">
            <a:spAutoFit/>
          </a:bodyPr>
          <a:lstStyle>
            <a:lvl1pPr marL="358775" indent="-358775" eaLnBrk="0" hangingPunct="0">
              <a:defRPr kumimoji="1" sz="2400">
                <a:solidFill>
                  <a:schemeClr val="bg2"/>
                </a:solidFill>
                <a:latin typeface="Times New Roman" pitchFamily="18" charset="0"/>
                <a:ea typeface="宋体" pitchFamily="2" charset="-122"/>
              </a:defRPr>
            </a:lvl1pPr>
            <a:lvl2pPr marL="742950" indent="-285750" eaLnBrk="0" hangingPunct="0">
              <a:defRPr kumimoji="1" sz="2400">
                <a:solidFill>
                  <a:schemeClr val="bg2"/>
                </a:solidFill>
                <a:latin typeface="Times New Roman" pitchFamily="18" charset="0"/>
                <a:ea typeface="宋体" pitchFamily="2" charset="-122"/>
              </a:defRPr>
            </a:lvl2pPr>
            <a:lvl3pPr marL="1143000" indent="-228600" eaLnBrk="0" hangingPunct="0">
              <a:defRPr kumimoji="1" sz="2400">
                <a:solidFill>
                  <a:schemeClr val="bg2"/>
                </a:solidFill>
                <a:latin typeface="Times New Roman" pitchFamily="18" charset="0"/>
                <a:ea typeface="宋体" pitchFamily="2" charset="-122"/>
              </a:defRPr>
            </a:lvl3pPr>
            <a:lvl4pPr marL="1600200" indent="-228600" eaLnBrk="0" hangingPunct="0">
              <a:defRPr kumimoji="1" sz="2400">
                <a:solidFill>
                  <a:schemeClr val="bg2"/>
                </a:solidFill>
                <a:latin typeface="Times New Roman" pitchFamily="18" charset="0"/>
                <a:ea typeface="宋体" pitchFamily="2" charset="-122"/>
              </a:defRPr>
            </a:lvl4pPr>
            <a:lvl5pPr marL="2057400" indent="-228600" eaLnBrk="0" hangingPunct="0">
              <a:defRPr kumimoji="1" sz="2400">
                <a:solidFill>
                  <a:schemeClr val="bg2"/>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9pPr>
          </a:lstStyle>
          <a:p>
            <a:pPr eaLnBrk="1" hangingPunct="1">
              <a:lnSpc>
                <a:spcPts val="3600"/>
              </a:lnSpc>
              <a:spcBef>
                <a:spcPct val="0"/>
              </a:spcBef>
              <a:buClr>
                <a:srgbClr val="FF0000"/>
              </a:buClr>
              <a:buSzPct val="60000"/>
            </a:pPr>
            <a:r>
              <a:rPr lang="en-US" altLang="zh-CN" sz="2800" b="1" dirty="0">
                <a:latin typeface="宋体" pitchFamily="2" charset="-122"/>
              </a:rPr>
              <a:t>① </a:t>
            </a:r>
            <a:r>
              <a:rPr lang="zh-CN" altLang="en-US" sz="2800" b="1" dirty="0"/>
              <a:t>写出标准</a:t>
            </a:r>
            <a:r>
              <a:rPr lang="zh-CN" altLang="en-US" sz="2800" b="1" dirty="0">
                <a:solidFill>
                  <a:schemeClr val="bg1"/>
                </a:solidFill>
              </a:rPr>
              <a:t>与或式（乘积之和）</a:t>
            </a:r>
          </a:p>
          <a:p>
            <a:pPr eaLnBrk="1" hangingPunct="1">
              <a:lnSpc>
                <a:spcPts val="3600"/>
              </a:lnSpc>
              <a:spcBef>
                <a:spcPct val="0"/>
              </a:spcBef>
              <a:buClr>
                <a:srgbClr val="FF0000"/>
              </a:buClr>
              <a:buSzPct val="60000"/>
              <a:buFont typeface="Wingdings" pitchFamily="2" charset="2"/>
              <a:buNone/>
            </a:pPr>
            <a:r>
              <a:rPr lang="zh-CN" altLang="en-US" sz="2800" b="1" dirty="0" smtClean="0">
                <a:latin typeface="Arial" charset="0"/>
              </a:rPr>
              <a:t>关注</a:t>
            </a:r>
            <a:r>
              <a:rPr lang="zh-CN" altLang="en-US" sz="2800" b="1" dirty="0" smtClean="0">
                <a:solidFill>
                  <a:srgbClr val="C00000"/>
                </a:solidFill>
                <a:latin typeface="Arial" charset="0"/>
              </a:rPr>
              <a:t>输出</a:t>
            </a:r>
            <a:r>
              <a:rPr lang="zh-CN" altLang="en-US" sz="2800" b="1" dirty="0">
                <a:solidFill>
                  <a:srgbClr val="C00000"/>
                </a:solidFill>
                <a:latin typeface="Arial" charset="0"/>
              </a:rPr>
              <a:t>值为</a:t>
            </a:r>
            <a:r>
              <a:rPr lang="en-US" altLang="zh-CN" sz="2800" b="1" dirty="0">
                <a:solidFill>
                  <a:srgbClr val="C00000"/>
                </a:solidFill>
                <a:latin typeface="Arial" charset="0"/>
              </a:rPr>
              <a:t>1</a:t>
            </a:r>
            <a:r>
              <a:rPr lang="zh-CN" altLang="en-US" sz="2800" b="1" dirty="0">
                <a:latin typeface="Arial" charset="0"/>
              </a:rPr>
              <a:t>的所有输入取值组合</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97643"/>
                                        </p:tgtEl>
                                        <p:attrNameLst>
                                          <p:attrName>style.visibility</p:attrName>
                                        </p:attrNameLst>
                                      </p:cBhvr>
                                      <p:to>
                                        <p:strVal val="visible"/>
                                      </p:to>
                                    </p:set>
                                    <p:animEffect transition="in" filter="dissolve">
                                      <p:cBhvr>
                                        <p:cTn id="7" dur="500"/>
                                        <p:tgtEl>
                                          <p:spTgt spid="19764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97644"/>
                                        </p:tgtEl>
                                        <p:attrNameLst>
                                          <p:attrName>style.visibility</p:attrName>
                                        </p:attrNameLst>
                                      </p:cBhvr>
                                      <p:to>
                                        <p:strVal val="visible"/>
                                      </p:to>
                                    </p:set>
                                    <p:animEffect transition="in" filter="dissolve">
                                      <p:cBhvr>
                                        <p:cTn id="12" dur="500"/>
                                        <p:tgtEl>
                                          <p:spTgt spid="19764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97645"/>
                                        </p:tgtEl>
                                        <p:attrNameLst>
                                          <p:attrName>style.visibility</p:attrName>
                                        </p:attrNameLst>
                                      </p:cBhvr>
                                      <p:to>
                                        <p:strVal val="visible"/>
                                      </p:to>
                                    </p:set>
                                    <p:animEffect transition="in" filter="dissolve">
                                      <p:cBhvr>
                                        <p:cTn id="17" dur="500"/>
                                        <p:tgtEl>
                                          <p:spTgt spid="19764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97646"/>
                                        </p:tgtEl>
                                        <p:attrNameLst>
                                          <p:attrName>style.visibility</p:attrName>
                                        </p:attrNameLst>
                                      </p:cBhvr>
                                      <p:to>
                                        <p:strVal val="visible"/>
                                      </p:to>
                                    </p:set>
                                    <p:animEffect transition="in" filter="dissolve">
                                      <p:cBhvr>
                                        <p:cTn id="22" dur="500"/>
                                        <p:tgtEl>
                                          <p:spTgt spid="19764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box(in)">
                                      <p:cBhvr>
                                        <p:cTn id="27" dur="500"/>
                                        <p:tgtEl>
                                          <p:spTgt spid="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97652">
                                            <p:txEl>
                                              <p:pRg st="0" end="0"/>
                                            </p:txEl>
                                          </p:spTgt>
                                        </p:tgtEl>
                                        <p:attrNameLst>
                                          <p:attrName>style.visibility</p:attrName>
                                        </p:attrNameLst>
                                      </p:cBhvr>
                                      <p:to>
                                        <p:strVal val="visible"/>
                                      </p:to>
                                    </p:set>
                                    <p:animEffect transition="in" filter="dissolve">
                                      <p:cBhvr>
                                        <p:cTn id="32" dur="500"/>
                                        <p:tgtEl>
                                          <p:spTgt spid="197652">
                                            <p:txEl>
                                              <p:pRg st="0" end="0"/>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197652">
                                            <p:txEl>
                                              <p:pRg st="1" end="1"/>
                                            </p:txEl>
                                          </p:spTgt>
                                        </p:tgtEl>
                                        <p:attrNameLst>
                                          <p:attrName>style.visibility</p:attrName>
                                        </p:attrNameLst>
                                      </p:cBhvr>
                                      <p:to>
                                        <p:strVal val="visible"/>
                                      </p:to>
                                    </p:set>
                                    <p:animEffect transition="in" filter="dissolve">
                                      <p:cBhvr>
                                        <p:cTn id="37" dur="500"/>
                                        <p:tgtEl>
                                          <p:spTgt spid="197652">
                                            <p:txEl>
                                              <p:pRg st="1" end="1"/>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197652">
                                            <p:txEl>
                                              <p:pRg st="2" end="2"/>
                                            </p:txEl>
                                          </p:spTgt>
                                        </p:tgtEl>
                                        <p:attrNameLst>
                                          <p:attrName>style.visibility</p:attrName>
                                        </p:attrNameLst>
                                      </p:cBhvr>
                                      <p:to>
                                        <p:strVal val="visible"/>
                                      </p:to>
                                    </p:set>
                                    <p:animEffect transition="in" filter="dissolve">
                                      <p:cBhvr>
                                        <p:cTn id="42" dur="500"/>
                                        <p:tgtEl>
                                          <p:spTgt spid="19765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643" grpId="0" autoUpdateAnimBg="0"/>
      <p:bldP spid="197644" grpId="0" autoUpdateAnimBg="0"/>
      <p:bldP spid="197645" grpId="0" autoUpdateAnimBg="0"/>
      <p:bldP spid="197646" grpId="0" autoUpdateAnimBg="0"/>
      <p:bldP spid="197652"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grpSp>
        <p:nvGrpSpPr>
          <p:cNvPr id="2" name="Group 24"/>
          <p:cNvGrpSpPr>
            <a:grpSpLocks/>
          </p:cNvGrpSpPr>
          <p:nvPr/>
        </p:nvGrpSpPr>
        <p:grpSpPr bwMode="auto">
          <a:xfrm>
            <a:off x="468313" y="5949950"/>
            <a:ext cx="8305800" cy="579438"/>
            <a:chOff x="336" y="3475"/>
            <a:chExt cx="5232" cy="365"/>
          </a:xfrm>
        </p:grpSpPr>
        <p:sp>
          <p:nvSpPr>
            <p:cNvPr id="15381" name="Text Box 16"/>
            <p:cNvSpPr txBox="1">
              <a:spLocks noChangeArrowheads="1"/>
            </p:cNvSpPr>
            <p:nvPr/>
          </p:nvSpPr>
          <p:spPr bwMode="auto">
            <a:xfrm>
              <a:off x="336" y="3475"/>
              <a:ext cx="523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bg2"/>
                  </a:solidFill>
                  <a:latin typeface="Times New Roman" pitchFamily="18" charset="0"/>
                  <a:ea typeface="宋体" pitchFamily="2" charset="-122"/>
                </a:defRPr>
              </a:lvl1pPr>
              <a:lvl2pPr marL="742950" indent="-285750" eaLnBrk="0" hangingPunct="0">
                <a:defRPr kumimoji="1" sz="2400">
                  <a:solidFill>
                    <a:schemeClr val="bg2"/>
                  </a:solidFill>
                  <a:latin typeface="Times New Roman" pitchFamily="18" charset="0"/>
                  <a:ea typeface="宋体" pitchFamily="2" charset="-122"/>
                </a:defRPr>
              </a:lvl2pPr>
              <a:lvl3pPr marL="1143000" indent="-228600" eaLnBrk="0" hangingPunct="0">
                <a:defRPr kumimoji="1" sz="2400">
                  <a:solidFill>
                    <a:schemeClr val="bg2"/>
                  </a:solidFill>
                  <a:latin typeface="Times New Roman" pitchFamily="18" charset="0"/>
                  <a:ea typeface="宋体" pitchFamily="2" charset="-122"/>
                </a:defRPr>
              </a:lvl3pPr>
              <a:lvl4pPr marL="1600200" indent="-228600" eaLnBrk="0" hangingPunct="0">
                <a:defRPr kumimoji="1" sz="2400">
                  <a:solidFill>
                    <a:schemeClr val="bg2"/>
                  </a:solidFill>
                  <a:latin typeface="Times New Roman" pitchFamily="18" charset="0"/>
                  <a:ea typeface="宋体" pitchFamily="2" charset="-122"/>
                </a:defRPr>
              </a:lvl4pPr>
              <a:lvl5pPr marL="2057400" indent="-228600" eaLnBrk="0" hangingPunct="0">
                <a:defRPr kumimoji="1" sz="2400">
                  <a:solidFill>
                    <a:schemeClr val="bg2"/>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9pPr>
            </a:lstStyle>
            <a:p>
              <a:pPr eaLnBrk="1" hangingPunct="1"/>
              <a:r>
                <a:rPr lang="en-US" altLang="zh-CN" sz="3200" b="1" i="1"/>
                <a:t>F=</a:t>
              </a:r>
              <a:r>
                <a:rPr lang="zh-CN" altLang="en-US" sz="3200" b="1" i="1"/>
                <a:t>（</a:t>
              </a:r>
              <a:r>
                <a:rPr lang="en-US" altLang="zh-CN" sz="3200" b="1" i="1"/>
                <a:t>A+B+C) </a:t>
              </a:r>
              <a:r>
                <a:rPr lang="en-US" altLang="zh-CN" sz="2800" b="1" i="1">
                  <a:cs typeface="Times New Roman" pitchFamily="18" charset="0"/>
                </a:rPr>
                <a:t>•</a:t>
              </a:r>
              <a:r>
                <a:rPr lang="en-US" altLang="zh-CN" sz="3200" b="1" i="1"/>
                <a:t> (A+B+C) </a:t>
              </a:r>
              <a:r>
                <a:rPr lang="en-US" altLang="zh-CN" sz="2800" b="1" i="1">
                  <a:cs typeface="Times New Roman" pitchFamily="18" charset="0"/>
                </a:rPr>
                <a:t>•</a:t>
              </a:r>
              <a:r>
                <a:rPr lang="en-US" altLang="zh-CN" sz="3200" b="1" i="1"/>
                <a:t> (A+B+C) </a:t>
              </a:r>
              <a:r>
                <a:rPr lang="en-US" altLang="zh-CN" sz="2800" b="1" i="1">
                  <a:cs typeface="Times New Roman" pitchFamily="18" charset="0"/>
                </a:rPr>
                <a:t>•</a:t>
              </a:r>
              <a:r>
                <a:rPr lang="en-US" altLang="zh-CN" sz="3200" b="1" i="1"/>
                <a:t> (A+B+C)</a:t>
              </a:r>
            </a:p>
          </p:txBody>
        </p:sp>
        <p:sp>
          <p:nvSpPr>
            <p:cNvPr id="15382" name="Line 17"/>
            <p:cNvSpPr>
              <a:spLocks noChangeShapeType="1"/>
            </p:cNvSpPr>
            <p:nvPr/>
          </p:nvSpPr>
          <p:spPr bwMode="auto">
            <a:xfrm>
              <a:off x="3696" y="3552"/>
              <a:ext cx="100" cy="0"/>
            </a:xfrm>
            <a:prstGeom prst="line">
              <a:avLst/>
            </a:prstGeom>
            <a:noFill/>
            <a:ln w="38100"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15383" name="Line 18"/>
            <p:cNvSpPr>
              <a:spLocks noChangeShapeType="1"/>
            </p:cNvSpPr>
            <p:nvPr/>
          </p:nvSpPr>
          <p:spPr bwMode="auto">
            <a:xfrm>
              <a:off x="2832" y="3552"/>
              <a:ext cx="100" cy="0"/>
            </a:xfrm>
            <a:prstGeom prst="line">
              <a:avLst/>
            </a:prstGeom>
            <a:noFill/>
            <a:ln w="38100"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15384" name="Line 19"/>
            <p:cNvSpPr>
              <a:spLocks noChangeShapeType="1"/>
            </p:cNvSpPr>
            <p:nvPr/>
          </p:nvSpPr>
          <p:spPr bwMode="auto">
            <a:xfrm>
              <a:off x="4608" y="3552"/>
              <a:ext cx="100" cy="0"/>
            </a:xfrm>
            <a:prstGeom prst="line">
              <a:avLst/>
            </a:prstGeom>
            <a:noFill/>
            <a:ln w="38100"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3" name="Group 5"/>
          <p:cNvGrpSpPr>
            <a:grpSpLocks/>
          </p:cNvGrpSpPr>
          <p:nvPr/>
        </p:nvGrpSpPr>
        <p:grpSpPr bwMode="auto">
          <a:xfrm>
            <a:off x="7135813" y="1125538"/>
            <a:ext cx="1600200" cy="4595812"/>
            <a:chOff x="1872" y="864"/>
            <a:chExt cx="1008" cy="2895"/>
          </a:xfrm>
        </p:grpSpPr>
        <p:sp>
          <p:nvSpPr>
            <p:cNvPr id="197638" name="Text Box 6"/>
            <p:cNvSpPr txBox="1">
              <a:spLocks noChangeArrowheads="1"/>
            </p:cNvSpPr>
            <p:nvPr/>
          </p:nvSpPr>
          <p:spPr bwMode="auto">
            <a:xfrm>
              <a:off x="1872" y="1200"/>
              <a:ext cx="1008" cy="2559"/>
            </a:xfrm>
            <a:prstGeom prst="rect">
              <a:avLst/>
            </a:prstGeom>
            <a:solidFill>
              <a:schemeClr val="tx1"/>
            </a:solidFill>
            <a:ln w="38100">
              <a:solidFill>
                <a:srgbClr val="CC0066"/>
              </a:solidFill>
              <a:miter lim="800000"/>
              <a:headEnd/>
              <a:tailEnd/>
            </a:ln>
            <a:effectLst/>
            <a:extLst/>
          </p:spPr>
          <p:txBody>
            <a:bodyPr>
              <a:spAutoFit/>
            </a:bodyPr>
            <a:lstStyle/>
            <a:p>
              <a:pPr>
                <a:lnSpc>
                  <a:spcPct val="75000"/>
                </a:lnSpc>
                <a:defRPr/>
              </a:pPr>
              <a:r>
                <a:rPr lang="en-US" altLang="zh-CN" b="1">
                  <a:effectLst>
                    <a:outerShdw blurRad="38100" dist="38100" dir="2700000" algn="tl">
                      <a:srgbClr val="C0C0C0"/>
                    </a:outerShdw>
                  </a:effectLst>
                </a:rPr>
                <a:t>AB C</a:t>
              </a:r>
              <a:r>
                <a:rPr lang="en-US" altLang="zh-CN" b="1">
                  <a:solidFill>
                    <a:schemeClr val="tx1"/>
                  </a:solidFill>
                  <a:effectLst>
                    <a:outerShdw blurRad="38100" dist="38100" dir="2700000" algn="tl">
                      <a:srgbClr val="C0C0C0"/>
                    </a:outerShdw>
                  </a:effectLst>
                </a:rPr>
                <a:t>  </a:t>
              </a:r>
              <a:r>
                <a:rPr lang="en-US" altLang="zh-CN" b="1">
                  <a:solidFill>
                    <a:srgbClr val="FF33CC"/>
                  </a:solidFill>
                  <a:effectLst>
                    <a:outerShdw blurRad="38100" dist="38100" dir="2700000" algn="tl">
                      <a:srgbClr val="C0C0C0"/>
                    </a:outerShdw>
                  </a:effectLst>
                </a:rPr>
                <a:t> </a:t>
              </a:r>
              <a:r>
                <a:rPr lang="en-US" altLang="zh-CN" b="1">
                  <a:solidFill>
                    <a:srgbClr val="CC0066"/>
                  </a:solidFill>
                  <a:effectLst>
                    <a:outerShdw blurRad="38100" dist="38100" dir="2700000" algn="tl">
                      <a:srgbClr val="C0C0C0"/>
                    </a:outerShdw>
                  </a:effectLst>
                </a:rPr>
                <a:t>F</a:t>
              </a:r>
              <a:endParaRPr lang="en-US" altLang="zh-CN" b="1" baseline="-30000">
                <a:solidFill>
                  <a:srgbClr val="CC0066"/>
                </a:solidFill>
                <a:effectLst>
                  <a:outerShdw blurRad="38100" dist="38100" dir="2700000" algn="tl">
                    <a:srgbClr val="C0C0C0"/>
                  </a:outerShdw>
                </a:effectLst>
              </a:endParaRPr>
            </a:p>
            <a:p>
              <a:pPr>
                <a:lnSpc>
                  <a:spcPct val="75000"/>
                </a:lnSpc>
                <a:defRPr/>
              </a:pPr>
              <a:r>
                <a:rPr lang="en-US" altLang="zh-CN" b="1">
                  <a:effectLst>
                    <a:outerShdw blurRad="38100" dist="38100" dir="2700000" algn="tl">
                      <a:srgbClr val="C0C0C0"/>
                    </a:outerShdw>
                  </a:effectLst>
                </a:rPr>
                <a:t>0 0  0    0</a:t>
              </a:r>
            </a:p>
            <a:p>
              <a:pPr>
                <a:lnSpc>
                  <a:spcPct val="75000"/>
                </a:lnSpc>
                <a:defRPr/>
              </a:pPr>
              <a:r>
                <a:rPr lang="en-US" altLang="zh-CN" b="1">
                  <a:effectLst>
                    <a:outerShdw blurRad="38100" dist="38100" dir="2700000" algn="tl">
                      <a:srgbClr val="C0C0C0"/>
                    </a:outerShdw>
                  </a:effectLst>
                </a:rPr>
                <a:t>0 0  1    0</a:t>
              </a:r>
            </a:p>
            <a:p>
              <a:pPr>
                <a:lnSpc>
                  <a:spcPct val="75000"/>
                </a:lnSpc>
                <a:defRPr/>
              </a:pPr>
              <a:r>
                <a:rPr lang="en-US" altLang="zh-CN" b="1">
                  <a:effectLst>
                    <a:outerShdw blurRad="38100" dist="38100" dir="2700000" algn="tl">
                      <a:srgbClr val="C0C0C0"/>
                    </a:outerShdw>
                  </a:effectLst>
                </a:rPr>
                <a:t>0 1  0    0</a:t>
              </a:r>
            </a:p>
            <a:p>
              <a:pPr>
                <a:lnSpc>
                  <a:spcPct val="75000"/>
                </a:lnSpc>
                <a:defRPr/>
              </a:pPr>
              <a:r>
                <a:rPr lang="en-US" altLang="zh-CN" b="1">
                  <a:effectLst>
                    <a:outerShdw blurRad="38100" dist="38100" dir="2700000" algn="tl">
                      <a:srgbClr val="C0C0C0"/>
                    </a:outerShdw>
                  </a:effectLst>
                </a:rPr>
                <a:t>0 1 1     1</a:t>
              </a:r>
            </a:p>
            <a:p>
              <a:pPr>
                <a:lnSpc>
                  <a:spcPct val="75000"/>
                </a:lnSpc>
                <a:defRPr/>
              </a:pPr>
              <a:r>
                <a:rPr lang="en-US" altLang="zh-CN" b="1">
                  <a:effectLst>
                    <a:outerShdw blurRad="38100" dist="38100" dir="2700000" algn="tl">
                      <a:srgbClr val="C0C0C0"/>
                    </a:outerShdw>
                  </a:effectLst>
                </a:rPr>
                <a:t>1 0 0     0</a:t>
              </a:r>
            </a:p>
            <a:p>
              <a:pPr>
                <a:lnSpc>
                  <a:spcPct val="75000"/>
                </a:lnSpc>
                <a:defRPr/>
              </a:pPr>
              <a:r>
                <a:rPr lang="en-US" altLang="zh-CN" b="1">
                  <a:effectLst>
                    <a:outerShdw blurRad="38100" dist="38100" dir="2700000" algn="tl">
                      <a:srgbClr val="C0C0C0"/>
                    </a:outerShdw>
                  </a:effectLst>
                </a:rPr>
                <a:t>1 0 1     1</a:t>
              </a:r>
            </a:p>
            <a:p>
              <a:pPr>
                <a:lnSpc>
                  <a:spcPct val="75000"/>
                </a:lnSpc>
                <a:defRPr/>
              </a:pPr>
              <a:r>
                <a:rPr lang="en-US" altLang="zh-CN" b="1">
                  <a:effectLst>
                    <a:outerShdw blurRad="38100" dist="38100" dir="2700000" algn="tl">
                      <a:srgbClr val="C0C0C0"/>
                    </a:outerShdw>
                  </a:effectLst>
                </a:rPr>
                <a:t>1 1 0     1</a:t>
              </a:r>
            </a:p>
            <a:p>
              <a:pPr>
                <a:lnSpc>
                  <a:spcPct val="75000"/>
                </a:lnSpc>
                <a:defRPr/>
              </a:pPr>
              <a:r>
                <a:rPr lang="en-US" altLang="zh-CN" b="1">
                  <a:effectLst>
                    <a:outerShdw blurRad="38100" dist="38100" dir="2700000" algn="tl">
                      <a:srgbClr val="C0C0C0"/>
                    </a:outerShdw>
                  </a:effectLst>
                </a:rPr>
                <a:t>1 1 1     1</a:t>
              </a:r>
            </a:p>
          </p:txBody>
        </p:sp>
        <p:sp>
          <p:nvSpPr>
            <p:cNvPr id="15378" name="Text Box 7"/>
            <p:cNvSpPr txBox="1">
              <a:spLocks noChangeArrowheads="1"/>
            </p:cNvSpPr>
            <p:nvPr/>
          </p:nvSpPr>
          <p:spPr bwMode="auto">
            <a:xfrm>
              <a:off x="1968" y="864"/>
              <a:ext cx="86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bg2"/>
                  </a:solidFill>
                  <a:latin typeface="Times New Roman" pitchFamily="18" charset="0"/>
                  <a:ea typeface="宋体" pitchFamily="2" charset="-122"/>
                </a:defRPr>
              </a:lvl1pPr>
              <a:lvl2pPr marL="742950" indent="-285750" eaLnBrk="0" hangingPunct="0">
                <a:defRPr kumimoji="1" sz="2400">
                  <a:solidFill>
                    <a:schemeClr val="bg2"/>
                  </a:solidFill>
                  <a:latin typeface="Times New Roman" pitchFamily="18" charset="0"/>
                  <a:ea typeface="宋体" pitchFamily="2" charset="-122"/>
                </a:defRPr>
              </a:lvl2pPr>
              <a:lvl3pPr marL="1143000" indent="-228600" eaLnBrk="0" hangingPunct="0">
                <a:defRPr kumimoji="1" sz="2400">
                  <a:solidFill>
                    <a:schemeClr val="bg2"/>
                  </a:solidFill>
                  <a:latin typeface="Times New Roman" pitchFamily="18" charset="0"/>
                  <a:ea typeface="宋体" pitchFamily="2" charset="-122"/>
                </a:defRPr>
              </a:lvl3pPr>
              <a:lvl4pPr marL="1600200" indent="-228600" eaLnBrk="0" hangingPunct="0">
                <a:defRPr kumimoji="1" sz="2400">
                  <a:solidFill>
                    <a:schemeClr val="bg2"/>
                  </a:solidFill>
                  <a:latin typeface="Times New Roman" pitchFamily="18" charset="0"/>
                  <a:ea typeface="宋体" pitchFamily="2" charset="-122"/>
                </a:defRPr>
              </a:lvl4pPr>
              <a:lvl5pPr marL="2057400" indent="-228600" eaLnBrk="0" hangingPunct="0">
                <a:defRPr kumimoji="1" sz="2400">
                  <a:solidFill>
                    <a:schemeClr val="bg2"/>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9pPr>
            </a:lstStyle>
            <a:p>
              <a:pPr algn="ctr" eaLnBrk="1" hangingPunct="1"/>
              <a:r>
                <a:rPr lang="zh-CN" altLang="en-US" sz="1800" b="1" dirty="0" smtClean="0"/>
                <a:t>真值表</a:t>
              </a:r>
              <a:endParaRPr lang="zh-CN" altLang="en-US" sz="1800" b="1" dirty="0"/>
            </a:p>
          </p:txBody>
        </p:sp>
        <p:sp>
          <p:nvSpPr>
            <p:cNvPr id="15379" name="Line 8"/>
            <p:cNvSpPr>
              <a:spLocks noChangeShapeType="1"/>
            </p:cNvSpPr>
            <p:nvPr/>
          </p:nvSpPr>
          <p:spPr bwMode="auto">
            <a:xfrm>
              <a:off x="2494" y="1213"/>
              <a:ext cx="2" cy="2531"/>
            </a:xfrm>
            <a:prstGeom prst="line">
              <a:avLst/>
            </a:prstGeom>
            <a:noFill/>
            <a:ln w="38100">
              <a:solidFill>
                <a:srgbClr val="6600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80" name="Line 9"/>
            <p:cNvSpPr>
              <a:spLocks noChangeShapeType="1"/>
            </p:cNvSpPr>
            <p:nvPr/>
          </p:nvSpPr>
          <p:spPr bwMode="auto">
            <a:xfrm>
              <a:off x="1872" y="1445"/>
              <a:ext cx="973" cy="0"/>
            </a:xfrm>
            <a:prstGeom prst="line">
              <a:avLst/>
            </a:prstGeom>
            <a:noFill/>
            <a:ln w="38100">
              <a:solidFill>
                <a:srgbClr val="6600CC"/>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98667" name="Text Box 11"/>
          <p:cNvSpPr txBox="1">
            <a:spLocks noChangeArrowheads="1"/>
          </p:cNvSpPr>
          <p:nvPr/>
        </p:nvSpPr>
        <p:spPr bwMode="auto">
          <a:xfrm>
            <a:off x="8243888" y="3802063"/>
            <a:ext cx="685800" cy="579437"/>
          </a:xfrm>
          <a:prstGeom prst="rect">
            <a:avLst/>
          </a:prstGeom>
          <a:noFill/>
          <a:ln>
            <a:noFill/>
          </a:ln>
          <a:effectLst/>
          <a:extLst/>
        </p:spPr>
        <p:txBody>
          <a:bodyPr>
            <a:spAutoFit/>
          </a:bodyPr>
          <a:lstStyle/>
          <a:p>
            <a:pPr>
              <a:defRPr/>
            </a:pPr>
            <a:r>
              <a:rPr lang="en-US" altLang="zh-CN" sz="3200" b="1">
                <a:effectLst>
                  <a:outerShdw blurRad="38100" dist="38100" dir="2700000" algn="tl">
                    <a:srgbClr val="FFFFFF"/>
                  </a:outerShdw>
                </a:effectLst>
                <a:latin typeface="宋体" pitchFamily="2" charset="-122"/>
              </a:rPr>
              <a:t>√</a:t>
            </a:r>
            <a:r>
              <a:rPr lang="en-US" altLang="zh-CN" sz="3200" b="1">
                <a:effectLst>
                  <a:outerShdw blurRad="38100" dist="38100" dir="2700000" algn="tl">
                    <a:srgbClr val="FFFFFF"/>
                  </a:outerShdw>
                </a:effectLst>
              </a:rPr>
              <a:t> </a:t>
            </a:r>
          </a:p>
        </p:txBody>
      </p:sp>
      <p:sp>
        <p:nvSpPr>
          <p:cNvPr id="198668" name="Text Box 12"/>
          <p:cNvSpPr txBox="1">
            <a:spLocks noChangeArrowheads="1"/>
          </p:cNvSpPr>
          <p:nvPr/>
        </p:nvSpPr>
        <p:spPr bwMode="auto">
          <a:xfrm>
            <a:off x="8243888" y="1998663"/>
            <a:ext cx="685800" cy="579437"/>
          </a:xfrm>
          <a:prstGeom prst="rect">
            <a:avLst/>
          </a:prstGeom>
          <a:noFill/>
          <a:ln>
            <a:noFill/>
          </a:ln>
          <a:effectLst/>
          <a:extLst/>
        </p:spPr>
        <p:txBody>
          <a:bodyPr>
            <a:spAutoFit/>
          </a:bodyPr>
          <a:lstStyle/>
          <a:p>
            <a:pPr>
              <a:defRPr/>
            </a:pPr>
            <a:r>
              <a:rPr lang="en-US" altLang="zh-CN" sz="3200" b="1">
                <a:effectLst>
                  <a:outerShdw blurRad="38100" dist="38100" dir="2700000" algn="tl">
                    <a:srgbClr val="FFFFFF"/>
                  </a:outerShdw>
                </a:effectLst>
                <a:latin typeface="宋体" pitchFamily="2" charset="-122"/>
              </a:rPr>
              <a:t>√</a:t>
            </a:r>
            <a:r>
              <a:rPr lang="en-US" altLang="zh-CN" sz="3200" b="1">
                <a:effectLst>
                  <a:outerShdw blurRad="38100" dist="38100" dir="2700000" algn="tl">
                    <a:srgbClr val="FFFFFF"/>
                  </a:outerShdw>
                </a:effectLst>
              </a:rPr>
              <a:t> </a:t>
            </a:r>
          </a:p>
        </p:txBody>
      </p:sp>
      <p:sp>
        <p:nvSpPr>
          <p:cNvPr id="198669" name="Text Box 13"/>
          <p:cNvSpPr txBox="1">
            <a:spLocks noChangeArrowheads="1"/>
          </p:cNvSpPr>
          <p:nvPr/>
        </p:nvSpPr>
        <p:spPr bwMode="auto">
          <a:xfrm>
            <a:off x="8243888" y="2501900"/>
            <a:ext cx="685800" cy="579438"/>
          </a:xfrm>
          <a:prstGeom prst="rect">
            <a:avLst/>
          </a:prstGeom>
          <a:noFill/>
          <a:ln>
            <a:noFill/>
          </a:ln>
          <a:effectLst/>
          <a:extLst/>
        </p:spPr>
        <p:txBody>
          <a:bodyPr>
            <a:spAutoFit/>
          </a:bodyPr>
          <a:lstStyle/>
          <a:p>
            <a:pPr>
              <a:defRPr/>
            </a:pPr>
            <a:r>
              <a:rPr lang="en-US" altLang="zh-CN" sz="3200" b="1">
                <a:effectLst>
                  <a:outerShdw blurRad="38100" dist="38100" dir="2700000" algn="tl">
                    <a:srgbClr val="FFFFFF"/>
                  </a:outerShdw>
                </a:effectLst>
                <a:latin typeface="宋体" pitchFamily="2" charset="-122"/>
              </a:rPr>
              <a:t>√</a:t>
            </a:r>
            <a:r>
              <a:rPr lang="en-US" altLang="zh-CN" sz="3200" b="1">
                <a:effectLst>
                  <a:outerShdw blurRad="38100" dist="38100" dir="2700000" algn="tl">
                    <a:srgbClr val="FFFFFF"/>
                  </a:outerShdw>
                </a:effectLst>
              </a:rPr>
              <a:t> </a:t>
            </a:r>
          </a:p>
        </p:txBody>
      </p:sp>
      <p:sp>
        <p:nvSpPr>
          <p:cNvPr id="198670" name="Text Box 14"/>
          <p:cNvSpPr txBox="1">
            <a:spLocks noChangeArrowheads="1"/>
          </p:cNvSpPr>
          <p:nvPr/>
        </p:nvSpPr>
        <p:spPr bwMode="auto">
          <a:xfrm>
            <a:off x="8243888" y="2913063"/>
            <a:ext cx="685800" cy="579437"/>
          </a:xfrm>
          <a:prstGeom prst="rect">
            <a:avLst/>
          </a:prstGeom>
          <a:noFill/>
          <a:ln>
            <a:noFill/>
          </a:ln>
          <a:effectLst/>
          <a:extLst/>
        </p:spPr>
        <p:txBody>
          <a:bodyPr>
            <a:spAutoFit/>
          </a:bodyPr>
          <a:lstStyle/>
          <a:p>
            <a:pPr>
              <a:defRPr/>
            </a:pPr>
            <a:r>
              <a:rPr lang="en-US" altLang="zh-CN" sz="3200" b="1">
                <a:effectLst>
                  <a:outerShdw blurRad="38100" dist="38100" dir="2700000" algn="tl">
                    <a:srgbClr val="FFFFFF"/>
                  </a:outerShdw>
                </a:effectLst>
                <a:latin typeface="宋体" pitchFamily="2" charset="-122"/>
              </a:rPr>
              <a:t>√</a:t>
            </a:r>
            <a:r>
              <a:rPr lang="en-US" altLang="zh-CN" sz="3200" b="1">
                <a:effectLst>
                  <a:outerShdw blurRad="38100" dist="38100" dir="2700000" algn="tl">
                    <a:srgbClr val="FFFFFF"/>
                  </a:outerShdw>
                </a:effectLst>
              </a:rPr>
              <a:t> </a:t>
            </a:r>
          </a:p>
        </p:txBody>
      </p:sp>
      <p:pic>
        <p:nvPicPr>
          <p:cNvPr id="15368" name="Picture 62" descr="ELEGLIN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763588"/>
            <a:ext cx="7416800"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5370" name="Group 43"/>
          <p:cNvGrpSpPr>
            <a:grpSpLocks/>
          </p:cNvGrpSpPr>
          <p:nvPr/>
        </p:nvGrpSpPr>
        <p:grpSpPr bwMode="auto">
          <a:xfrm>
            <a:off x="-928688" y="1054100"/>
            <a:ext cx="7527926" cy="601663"/>
            <a:chOff x="113" y="709"/>
            <a:chExt cx="4742" cy="379"/>
          </a:xfrm>
        </p:grpSpPr>
        <p:sp>
          <p:nvSpPr>
            <p:cNvPr id="15373" name="Text Box 4"/>
            <p:cNvSpPr txBox="1">
              <a:spLocks noChangeArrowheads="1"/>
            </p:cNvSpPr>
            <p:nvPr/>
          </p:nvSpPr>
          <p:spPr bwMode="auto">
            <a:xfrm>
              <a:off x="3556" y="720"/>
              <a:ext cx="1299"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bg2"/>
                  </a:solidFill>
                  <a:latin typeface="Times New Roman" pitchFamily="18" charset="0"/>
                  <a:ea typeface="宋体" pitchFamily="2" charset="-122"/>
                </a:defRPr>
              </a:lvl1pPr>
              <a:lvl2pPr marL="742950" indent="-285750" eaLnBrk="0" hangingPunct="0">
                <a:defRPr kumimoji="1" sz="2400">
                  <a:solidFill>
                    <a:schemeClr val="bg2"/>
                  </a:solidFill>
                  <a:latin typeface="Times New Roman" pitchFamily="18" charset="0"/>
                  <a:ea typeface="宋体" pitchFamily="2" charset="-122"/>
                </a:defRPr>
              </a:lvl2pPr>
              <a:lvl3pPr marL="1143000" indent="-228600" eaLnBrk="0" hangingPunct="0">
                <a:defRPr kumimoji="1" sz="2400">
                  <a:solidFill>
                    <a:schemeClr val="bg2"/>
                  </a:solidFill>
                  <a:latin typeface="Times New Roman" pitchFamily="18" charset="0"/>
                  <a:ea typeface="宋体" pitchFamily="2" charset="-122"/>
                </a:defRPr>
              </a:lvl3pPr>
              <a:lvl4pPr marL="1600200" indent="-228600" eaLnBrk="0" hangingPunct="0">
                <a:defRPr kumimoji="1" sz="2400">
                  <a:solidFill>
                    <a:schemeClr val="bg2"/>
                  </a:solidFill>
                  <a:latin typeface="Times New Roman" pitchFamily="18" charset="0"/>
                  <a:ea typeface="宋体" pitchFamily="2" charset="-122"/>
                </a:defRPr>
              </a:lvl4pPr>
              <a:lvl5pPr marL="2057400" indent="-228600" eaLnBrk="0" hangingPunct="0">
                <a:defRPr kumimoji="1" sz="2400">
                  <a:solidFill>
                    <a:schemeClr val="bg2"/>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9pPr>
            </a:lstStyle>
            <a:p>
              <a:pPr eaLnBrk="1" hangingPunct="1"/>
              <a:r>
                <a:rPr lang="zh-CN" altLang="en-US" sz="3200" b="1"/>
                <a:t>表达式</a:t>
              </a:r>
              <a:endParaRPr lang="en-US" altLang="zh-CN" sz="3200" b="1"/>
            </a:p>
          </p:txBody>
        </p:sp>
        <p:grpSp>
          <p:nvGrpSpPr>
            <p:cNvPr id="15374" name="Group 45"/>
            <p:cNvGrpSpPr>
              <a:grpSpLocks/>
            </p:cNvGrpSpPr>
            <p:nvPr/>
          </p:nvGrpSpPr>
          <p:grpSpPr bwMode="auto">
            <a:xfrm>
              <a:off x="113" y="709"/>
              <a:ext cx="3331" cy="365"/>
              <a:chOff x="113" y="709"/>
              <a:chExt cx="3331" cy="365"/>
            </a:xfrm>
          </p:grpSpPr>
          <p:sp>
            <p:nvSpPr>
              <p:cNvPr id="15375" name="Text Box 2"/>
              <p:cNvSpPr txBox="1">
                <a:spLocks noChangeArrowheads="1"/>
              </p:cNvSpPr>
              <p:nvPr/>
            </p:nvSpPr>
            <p:spPr bwMode="auto">
              <a:xfrm>
                <a:off x="113" y="709"/>
                <a:ext cx="321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bg2"/>
                    </a:solidFill>
                    <a:latin typeface="Times New Roman" pitchFamily="18" charset="0"/>
                    <a:ea typeface="宋体" pitchFamily="2" charset="-122"/>
                  </a:defRPr>
                </a:lvl1pPr>
                <a:lvl2pPr marL="742950" indent="-285750" eaLnBrk="0" hangingPunct="0">
                  <a:defRPr kumimoji="1" sz="2400">
                    <a:solidFill>
                      <a:schemeClr val="bg2"/>
                    </a:solidFill>
                    <a:latin typeface="Times New Roman" pitchFamily="18" charset="0"/>
                    <a:ea typeface="宋体" pitchFamily="2" charset="-122"/>
                  </a:defRPr>
                </a:lvl2pPr>
                <a:lvl3pPr marL="1143000" indent="-228600" eaLnBrk="0" hangingPunct="0">
                  <a:defRPr kumimoji="1" sz="2400">
                    <a:solidFill>
                      <a:schemeClr val="bg2"/>
                    </a:solidFill>
                    <a:latin typeface="Times New Roman" pitchFamily="18" charset="0"/>
                    <a:ea typeface="宋体" pitchFamily="2" charset="-122"/>
                  </a:defRPr>
                </a:lvl3pPr>
                <a:lvl4pPr marL="1600200" indent="-228600" eaLnBrk="0" hangingPunct="0">
                  <a:defRPr kumimoji="1" sz="2400">
                    <a:solidFill>
                      <a:schemeClr val="bg2"/>
                    </a:solidFill>
                    <a:latin typeface="Times New Roman" pitchFamily="18" charset="0"/>
                    <a:ea typeface="宋体" pitchFamily="2" charset="-122"/>
                  </a:defRPr>
                </a:lvl4pPr>
                <a:lvl5pPr marL="2057400" indent="-228600" eaLnBrk="0" hangingPunct="0">
                  <a:defRPr kumimoji="1" sz="2400">
                    <a:solidFill>
                      <a:schemeClr val="bg2"/>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9pPr>
              </a:lstStyle>
              <a:p>
                <a:pPr eaLnBrk="1" hangingPunct="1"/>
                <a:r>
                  <a:rPr lang="zh-CN" altLang="en-US" sz="3200" b="1"/>
                  <a:t>                         真值表</a:t>
                </a:r>
              </a:p>
            </p:txBody>
          </p:sp>
          <p:sp>
            <p:nvSpPr>
              <p:cNvPr id="15376" name="Line 3"/>
              <p:cNvSpPr>
                <a:spLocks noChangeShapeType="1"/>
              </p:cNvSpPr>
              <p:nvPr/>
            </p:nvSpPr>
            <p:spPr bwMode="auto">
              <a:xfrm>
                <a:off x="2653" y="937"/>
                <a:ext cx="791" cy="0"/>
              </a:xfrm>
              <a:prstGeom prst="line">
                <a:avLst/>
              </a:prstGeom>
              <a:noFill/>
              <a:ln w="38100" cap="sq">
                <a:solidFill>
                  <a:schemeClr val="bg2"/>
                </a:solidFill>
                <a:round/>
                <a:headEnd type="none" w="sm" len="sm"/>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sp>
        <p:nvSpPr>
          <p:cNvPr id="30" name="Text Box 10"/>
          <p:cNvSpPr txBox="1">
            <a:spLocks noChangeArrowheads="1"/>
          </p:cNvSpPr>
          <p:nvPr/>
        </p:nvSpPr>
        <p:spPr bwMode="auto">
          <a:xfrm>
            <a:off x="642937" y="2071688"/>
            <a:ext cx="5896903" cy="1041311"/>
          </a:xfrm>
          <a:prstGeom prst="rect">
            <a:avLst/>
          </a:prstGeom>
          <a:solidFill>
            <a:srgbClr val="FFFF66"/>
          </a:solidFill>
          <a:ln w="19050" cap="sq">
            <a:solidFill>
              <a:schemeClr val="bg1"/>
            </a:solidFill>
            <a:miter lim="800000"/>
            <a:headEnd type="none" w="sm" len="sm"/>
            <a:tailEnd type="none" w="sm" len="sm"/>
          </a:ln>
        </p:spPr>
        <p:txBody>
          <a:bodyPr wrap="square">
            <a:spAutoFit/>
          </a:bodyPr>
          <a:lstStyle>
            <a:lvl1pPr marL="173038" indent="-173038" eaLnBrk="0" hangingPunct="0">
              <a:defRPr kumimoji="1" sz="2400">
                <a:solidFill>
                  <a:schemeClr val="bg2"/>
                </a:solidFill>
                <a:latin typeface="Times New Roman" pitchFamily="18" charset="0"/>
                <a:ea typeface="宋体" pitchFamily="2" charset="-122"/>
              </a:defRPr>
            </a:lvl1pPr>
            <a:lvl2pPr marL="742950" indent="-285750" eaLnBrk="0" hangingPunct="0">
              <a:defRPr kumimoji="1" sz="2400">
                <a:solidFill>
                  <a:schemeClr val="bg2"/>
                </a:solidFill>
                <a:latin typeface="Times New Roman" pitchFamily="18" charset="0"/>
                <a:ea typeface="宋体" pitchFamily="2" charset="-122"/>
              </a:defRPr>
            </a:lvl2pPr>
            <a:lvl3pPr marL="1143000" indent="-228600" eaLnBrk="0" hangingPunct="0">
              <a:defRPr kumimoji="1" sz="2400">
                <a:solidFill>
                  <a:schemeClr val="bg2"/>
                </a:solidFill>
                <a:latin typeface="Times New Roman" pitchFamily="18" charset="0"/>
                <a:ea typeface="宋体" pitchFamily="2" charset="-122"/>
              </a:defRPr>
            </a:lvl3pPr>
            <a:lvl4pPr marL="1600200" indent="-228600" eaLnBrk="0" hangingPunct="0">
              <a:defRPr kumimoji="1" sz="2400">
                <a:solidFill>
                  <a:schemeClr val="bg2"/>
                </a:solidFill>
                <a:latin typeface="Times New Roman" pitchFamily="18" charset="0"/>
                <a:ea typeface="宋体" pitchFamily="2" charset="-122"/>
              </a:defRPr>
            </a:lvl4pPr>
            <a:lvl5pPr marL="2057400" indent="-228600" eaLnBrk="0" hangingPunct="0">
              <a:defRPr kumimoji="1" sz="2400">
                <a:solidFill>
                  <a:schemeClr val="bg2"/>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9pPr>
          </a:lstStyle>
          <a:p>
            <a:pPr eaLnBrk="1" hangingPunct="1">
              <a:lnSpc>
                <a:spcPts val="3700"/>
              </a:lnSpc>
              <a:spcBef>
                <a:spcPct val="0"/>
              </a:spcBef>
              <a:buClr>
                <a:srgbClr val="FF0000"/>
              </a:buClr>
              <a:buSzPct val="70000"/>
            </a:pPr>
            <a:r>
              <a:rPr lang="zh-CN" altLang="en-US" sz="2800" b="1" dirty="0">
                <a:latin typeface="宋体" pitchFamily="2" charset="-122"/>
              </a:rPr>
              <a:t>②</a:t>
            </a:r>
            <a:r>
              <a:rPr lang="zh-CN" altLang="en-US" sz="2800" b="1" dirty="0"/>
              <a:t>写出标准</a:t>
            </a:r>
            <a:r>
              <a:rPr lang="zh-CN" altLang="en-US" sz="2800" b="1" dirty="0">
                <a:solidFill>
                  <a:schemeClr val="bg1"/>
                </a:solidFill>
              </a:rPr>
              <a:t>或与式（和之积）</a:t>
            </a:r>
            <a:endParaRPr lang="en-US" altLang="zh-CN" sz="2800" b="1" dirty="0">
              <a:solidFill>
                <a:schemeClr val="bg1"/>
              </a:solidFill>
            </a:endParaRPr>
          </a:p>
          <a:p>
            <a:pPr eaLnBrk="1" hangingPunct="1">
              <a:lnSpc>
                <a:spcPts val="3700"/>
              </a:lnSpc>
              <a:spcBef>
                <a:spcPct val="0"/>
              </a:spcBef>
              <a:buClr>
                <a:srgbClr val="FF0000"/>
              </a:buClr>
              <a:buSzPct val="70000"/>
            </a:pPr>
            <a:r>
              <a:rPr lang="zh-CN" altLang="en-US" sz="2800" b="1" dirty="0" smtClean="0">
                <a:latin typeface="Arial" charset="0"/>
              </a:rPr>
              <a:t>关注</a:t>
            </a:r>
            <a:r>
              <a:rPr lang="zh-CN" altLang="en-US" sz="2800" b="1" dirty="0" smtClean="0">
                <a:solidFill>
                  <a:srgbClr val="C00000"/>
                </a:solidFill>
                <a:latin typeface="Arial" charset="0"/>
              </a:rPr>
              <a:t>输出</a:t>
            </a:r>
            <a:r>
              <a:rPr lang="zh-CN" altLang="en-US" sz="2800" b="1" dirty="0">
                <a:solidFill>
                  <a:srgbClr val="C00000"/>
                </a:solidFill>
                <a:latin typeface="Arial" charset="0"/>
              </a:rPr>
              <a:t>值为</a:t>
            </a:r>
            <a:r>
              <a:rPr lang="en-US" altLang="zh-CN" sz="2800" b="1" dirty="0">
                <a:solidFill>
                  <a:srgbClr val="C00000"/>
                </a:solidFill>
                <a:latin typeface="Arial" charset="0"/>
              </a:rPr>
              <a:t>0</a:t>
            </a:r>
            <a:r>
              <a:rPr lang="zh-CN" altLang="en-US" sz="2800" b="1" dirty="0">
                <a:latin typeface="Arial" charset="0"/>
              </a:rPr>
              <a:t>的所有输入取值组合</a:t>
            </a:r>
          </a:p>
        </p:txBody>
      </p:sp>
      <p:sp>
        <p:nvSpPr>
          <p:cNvPr id="31" name="Text Box 20"/>
          <p:cNvSpPr txBox="1">
            <a:spLocks noChangeArrowheads="1"/>
          </p:cNvSpPr>
          <p:nvPr/>
        </p:nvSpPr>
        <p:spPr bwMode="auto">
          <a:xfrm>
            <a:off x="1500188" y="3643313"/>
            <a:ext cx="3786187"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bg2"/>
                </a:solidFill>
                <a:latin typeface="Times New Roman" pitchFamily="18" charset="0"/>
                <a:ea typeface="宋体" pitchFamily="2" charset="-122"/>
              </a:defRPr>
            </a:lvl1pPr>
            <a:lvl2pPr marL="742950" indent="-285750" eaLnBrk="0" hangingPunct="0">
              <a:defRPr kumimoji="1" sz="2400">
                <a:solidFill>
                  <a:schemeClr val="bg2"/>
                </a:solidFill>
                <a:latin typeface="Times New Roman" pitchFamily="18" charset="0"/>
                <a:ea typeface="宋体" pitchFamily="2" charset="-122"/>
              </a:defRPr>
            </a:lvl2pPr>
            <a:lvl3pPr marL="1143000" indent="-228600" eaLnBrk="0" hangingPunct="0">
              <a:defRPr kumimoji="1" sz="2400">
                <a:solidFill>
                  <a:schemeClr val="bg2"/>
                </a:solidFill>
                <a:latin typeface="Times New Roman" pitchFamily="18" charset="0"/>
                <a:ea typeface="宋体" pitchFamily="2" charset="-122"/>
              </a:defRPr>
            </a:lvl3pPr>
            <a:lvl4pPr marL="1600200" indent="-228600" eaLnBrk="0" hangingPunct="0">
              <a:defRPr kumimoji="1" sz="2400">
                <a:solidFill>
                  <a:schemeClr val="bg2"/>
                </a:solidFill>
                <a:latin typeface="Times New Roman" pitchFamily="18" charset="0"/>
                <a:ea typeface="宋体" pitchFamily="2" charset="-122"/>
              </a:defRPr>
            </a:lvl4pPr>
            <a:lvl5pPr marL="2057400" indent="-228600" eaLnBrk="0" hangingPunct="0">
              <a:defRPr kumimoji="1" sz="2400">
                <a:solidFill>
                  <a:schemeClr val="bg2"/>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9pPr>
          </a:lstStyle>
          <a:p>
            <a:pPr eaLnBrk="1" hangingPunct="1"/>
            <a:r>
              <a:rPr lang="zh-CN" altLang="en-US" sz="2800" b="1" dirty="0">
                <a:latin typeface="Arial" charset="0"/>
              </a:rPr>
              <a:t>输入取值组合中</a:t>
            </a:r>
            <a:endParaRPr lang="en-US" altLang="zh-CN" sz="2800" b="1" dirty="0">
              <a:latin typeface="Arial" charset="0"/>
            </a:endParaRPr>
          </a:p>
          <a:p>
            <a:pPr eaLnBrk="1" hangingPunct="1"/>
            <a:r>
              <a:rPr lang="en-US" altLang="zh-CN" sz="2800" b="1" dirty="0">
                <a:solidFill>
                  <a:srgbClr val="FF0000"/>
                </a:solidFill>
                <a:latin typeface="Arial" charset="0"/>
              </a:rPr>
              <a:t>0</a:t>
            </a:r>
            <a:r>
              <a:rPr lang="en-US" altLang="zh-CN" sz="2800" b="1" dirty="0">
                <a:latin typeface="Arial" charset="0"/>
              </a:rPr>
              <a:t>——</a:t>
            </a:r>
            <a:r>
              <a:rPr lang="zh-CN" altLang="en-US" sz="2800" b="1" dirty="0">
                <a:latin typeface="Arial" charset="0"/>
              </a:rPr>
              <a:t>原变量</a:t>
            </a:r>
          </a:p>
          <a:p>
            <a:pPr eaLnBrk="1" hangingPunct="1"/>
            <a:r>
              <a:rPr lang="en-US" altLang="zh-CN" sz="2800" b="1" dirty="0">
                <a:solidFill>
                  <a:srgbClr val="FF0000"/>
                </a:solidFill>
                <a:latin typeface="Arial" charset="0"/>
              </a:rPr>
              <a:t>1</a:t>
            </a:r>
            <a:r>
              <a:rPr lang="en-US" altLang="zh-CN" sz="2800" b="1" dirty="0">
                <a:latin typeface="Arial" charset="0"/>
              </a:rPr>
              <a:t>——</a:t>
            </a:r>
            <a:r>
              <a:rPr lang="zh-CN" altLang="en-US" sz="2800" b="1" dirty="0">
                <a:latin typeface="Arial" charset="0"/>
              </a:rPr>
              <a:t>反变量</a:t>
            </a:r>
          </a:p>
        </p:txBody>
      </p:sp>
      <p:sp>
        <p:nvSpPr>
          <p:cNvPr id="25" name="Text Box 4"/>
          <p:cNvSpPr txBox="1">
            <a:spLocks noChangeArrowheads="1"/>
          </p:cNvSpPr>
          <p:nvPr/>
        </p:nvSpPr>
        <p:spPr bwMode="auto">
          <a:xfrm>
            <a:off x="47723" y="332656"/>
            <a:ext cx="9096277"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bg2"/>
                </a:solidFill>
                <a:latin typeface="Times New Roman" pitchFamily="18" charset="0"/>
                <a:ea typeface="宋体" pitchFamily="2" charset="-122"/>
              </a:defRPr>
            </a:lvl1pPr>
            <a:lvl2pPr marL="742950" indent="-285750" eaLnBrk="0" hangingPunct="0">
              <a:defRPr kumimoji="1" sz="2400">
                <a:solidFill>
                  <a:schemeClr val="bg2"/>
                </a:solidFill>
                <a:latin typeface="Times New Roman" pitchFamily="18" charset="0"/>
                <a:ea typeface="宋体" pitchFamily="2" charset="-122"/>
              </a:defRPr>
            </a:lvl2pPr>
            <a:lvl3pPr marL="1143000" indent="-228600" eaLnBrk="0" hangingPunct="0">
              <a:defRPr kumimoji="1" sz="2400">
                <a:solidFill>
                  <a:schemeClr val="bg2"/>
                </a:solidFill>
                <a:latin typeface="Times New Roman" pitchFamily="18" charset="0"/>
                <a:ea typeface="宋体" pitchFamily="2" charset="-122"/>
              </a:defRPr>
            </a:lvl3pPr>
            <a:lvl4pPr marL="1600200" indent="-228600" eaLnBrk="0" hangingPunct="0">
              <a:defRPr kumimoji="1" sz="2400">
                <a:solidFill>
                  <a:schemeClr val="bg2"/>
                </a:solidFill>
                <a:latin typeface="Times New Roman" pitchFamily="18" charset="0"/>
                <a:ea typeface="宋体" pitchFamily="2" charset="-122"/>
              </a:defRPr>
            </a:lvl4pPr>
            <a:lvl5pPr marL="2057400" indent="-228600" eaLnBrk="0" hangingPunct="0">
              <a:defRPr kumimoji="1" sz="2400">
                <a:solidFill>
                  <a:schemeClr val="bg2"/>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9pPr>
          </a:lstStyle>
          <a:p>
            <a:pPr algn="ctr" eaLnBrk="1" hangingPunct="1"/>
            <a:r>
              <a:rPr lang="zh-CN" altLang="en-US" sz="2600" b="1" dirty="0" smtClean="0">
                <a:latin typeface="Arial" charset="0"/>
              </a:rPr>
              <a:t>组合逻辑设计</a:t>
            </a:r>
            <a:r>
              <a:rPr lang="en-US" altLang="zh-CN" sz="2600" b="1" dirty="0" smtClean="0">
                <a:latin typeface="Arial" charset="0"/>
              </a:rPr>
              <a:t>——</a:t>
            </a:r>
            <a:r>
              <a:rPr lang="zh-CN" altLang="en-US" sz="2600" b="1" dirty="0" smtClean="0">
                <a:solidFill>
                  <a:schemeClr val="bg1"/>
                </a:solidFill>
                <a:latin typeface="Arial" charset="0"/>
              </a:rPr>
              <a:t>根据真值表写出表达式</a:t>
            </a:r>
            <a:endParaRPr lang="en-US" altLang="zh-CN" sz="2600" b="1" dirty="0">
              <a:solidFill>
                <a:schemeClr val="bg1"/>
              </a:solidFill>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heckerboard(across)">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98668"/>
                                        </p:tgtEl>
                                        <p:attrNameLst>
                                          <p:attrName>style.visibility</p:attrName>
                                        </p:attrNameLst>
                                      </p:cBhvr>
                                      <p:to>
                                        <p:strVal val="visible"/>
                                      </p:to>
                                    </p:set>
                                    <p:animEffect transition="in" filter="dissolve">
                                      <p:cBhvr>
                                        <p:cTn id="12" dur="500"/>
                                        <p:tgtEl>
                                          <p:spTgt spid="19866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98669"/>
                                        </p:tgtEl>
                                        <p:attrNameLst>
                                          <p:attrName>style.visibility</p:attrName>
                                        </p:attrNameLst>
                                      </p:cBhvr>
                                      <p:to>
                                        <p:strVal val="visible"/>
                                      </p:to>
                                    </p:set>
                                    <p:animEffect transition="in" filter="dissolve">
                                      <p:cBhvr>
                                        <p:cTn id="17" dur="500"/>
                                        <p:tgtEl>
                                          <p:spTgt spid="19866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98670"/>
                                        </p:tgtEl>
                                        <p:attrNameLst>
                                          <p:attrName>style.visibility</p:attrName>
                                        </p:attrNameLst>
                                      </p:cBhvr>
                                      <p:to>
                                        <p:strVal val="visible"/>
                                      </p:to>
                                    </p:set>
                                    <p:animEffect transition="in" filter="dissolve">
                                      <p:cBhvr>
                                        <p:cTn id="22" dur="500"/>
                                        <p:tgtEl>
                                          <p:spTgt spid="19867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98667"/>
                                        </p:tgtEl>
                                        <p:attrNameLst>
                                          <p:attrName>style.visibility</p:attrName>
                                        </p:attrNameLst>
                                      </p:cBhvr>
                                      <p:to>
                                        <p:strVal val="visible"/>
                                      </p:to>
                                    </p:set>
                                    <p:animEffect transition="in" filter="dissolve">
                                      <p:cBhvr>
                                        <p:cTn id="27" dur="500"/>
                                        <p:tgtEl>
                                          <p:spTgt spid="19866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blinds(horizontal)">
                                      <p:cBhvr>
                                        <p:cTn id="32" dur="500"/>
                                        <p:tgtEl>
                                          <p:spTgt spid="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31">
                                            <p:txEl>
                                              <p:pRg st="0" end="0"/>
                                            </p:txEl>
                                          </p:spTgt>
                                        </p:tgtEl>
                                        <p:attrNameLst>
                                          <p:attrName>style.visibility</p:attrName>
                                        </p:attrNameLst>
                                      </p:cBhvr>
                                      <p:to>
                                        <p:strVal val="visible"/>
                                      </p:to>
                                    </p:set>
                                    <p:animEffect transition="in" filter="dissolve">
                                      <p:cBhvr>
                                        <p:cTn id="37" dur="500"/>
                                        <p:tgtEl>
                                          <p:spTgt spid="31">
                                            <p:txEl>
                                              <p:pRg st="0" end="0"/>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31">
                                            <p:txEl>
                                              <p:pRg st="1" end="1"/>
                                            </p:txEl>
                                          </p:spTgt>
                                        </p:tgtEl>
                                        <p:attrNameLst>
                                          <p:attrName>style.visibility</p:attrName>
                                        </p:attrNameLst>
                                      </p:cBhvr>
                                      <p:to>
                                        <p:strVal val="visible"/>
                                      </p:to>
                                    </p:set>
                                    <p:animEffect transition="in" filter="dissolve">
                                      <p:cBhvr>
                                        <p:cTn id="42" dur="500"/>
                                        <p:tgtEl>
                                          <p:spTgt spid="31">
                                            <p:txEl>
                                              <p:pRg st="1" end="1"/>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31">
                                            <p:txEl>
                                              <p:pRg st="2" end="2"/>
                                            </p:txEl>
                                          </p:spTgt>
                                        </p:tgtEl>
                                        <p:attrNameLst>
                                          <p:attrName>style.visibility</p:attrName>
                                        </p:attrNameLst>
                                      </p:cBhvr>
                                      <p:to>
                                        <p:strVal val="visible"/>
                                      </p:to>
                                    </p:set>
                                    <p:animEffect transition="in" filter="dissolve">
                                      <p:cBhvr>
                                        <p:cTn id="47" dur="500"/>
                                        <p:tgtEl>
                                          <p:spTgt spid="3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667" grpId="0" autoUpdateAnimBg="0"/>
      <p:bldP spid="198668" grpId="0" autoUpdateAnimBg="0"/>
      <p:bldP spid="198669" grpId="0" autoUpdateAnimBg="0"/>
      <p:bldP spid="198670" grpId="0" autoUpdateAnimBg="0"/>
      <p:bldP spid="31"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16386" name="Picture 6" descr="ELEGLIN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908050"/>
            <a:ext cx="7416800"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9"/>
          <p:cNvGrpSpPr>
            <a:grpSpLocks/>
          </p:cNvGrpSpPr>
          <p:nvPr/>
        </p:nvGrpSpPr>
        <p:grpSpPr bwMode="auto">
          <a:xfrm>
            <a:off x="1528763" y="2348880"/>
            <a:ext cx="6400800" cy="3800475"/>
            <a:chOff x="1728" y="1665"/>
            <a:chExt cx="4032" cy="2394"/>
          </a:xfrm>
        </p:grpSpPr>
        <p:sp>
          <p:nvSpPr>
            <p:cNvPr id="16393" name="Text Box 5"/>
            <p:cNvSpPr txBox="1">
              <a:spLocks noChangeArrowheads="1"/>
            </p:cNvSpPr>
            <p:nvPr/>
          </p:nvSpPr>
          <p:spPr bwMode="auto">
            <a:xfrm>
              <a:off x="1728" y="1665"/>
              <a:ext cx="4032" cy="2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marL="457200" indent="-457200" eaLnBrk="0" hangingPunct="0">
                <a:defRPr kumimoji="1" sz="2400">
                  <a:solidFill>
                    <a:schemeClr val="bg2"/>
                  </a:solidFill>
                  <a:latin typeface="Times New Roman" pitchFamily="18" charset="0"/>
                  <a:ea typeface="宋体" pitchFamily="2" charset="-122"/>
                </a:defRPr>
              </a:lvl1pPr>
              <a:lvl2pPr marL="742950" indent="-285750" eaLnBrk="0" hangingPunct="0">
                <a:defRPr kumimoji="1" sz="2400">
                  <a:solidFill>
                    <a:schemeClr val="bg2"/>
                  </a:solidFill>
                  <a:latin typeface="Times New Roman" pitchFamily="18" charset="0"/>
                  <a:ea typeface="宋体" pitchFamily="2" charset="-122"/>
                </a:defRPr>
              </a:lvl2pPr>
              <a:lvl3pPr marL="1143000" indent="-228600" eaLnBrk="0" hangingPunct="0">
                <a:defRPr kumimoji="1" sz="2400">
                  <a:solidFill>
                    <a:schemeClr val="bg2"/>
                  </a:solidFill>
                  <a:latin typeface="Times New Roman" pitchFamily="18" charset="0"/>
                  <a:ea typeface="宋体" pitchFamily="2" charset="-122"/>
                </a:defRPr>
              </a:lvl3pPr>
              <a:lvl4pPr marL="1600200" indent="-228600" eaLnBrk="0" hangingPunct="0">
                <a:defRPr kumimoji="1" sz="2400">
                  <a:solidFill>
                    <a:schemeClr val="bg2"/>
                  </a:solidFill>
                  <a:latin typeface="Times New Roman" pitchFamily="18" charset="0"/>
                  <a:ea typeface="宋体" pitchFamily="2" charset="-122"/>
                </a:defRPr>
              </a:lvl4pPr>
              <a:lvl5pPr marL="2057400" indent="-228600" eaLnBrk="0" hangingPunct="0">
                <a:defRPr kumimoji="1" sz="2400">
                  <a:solidFill>
                    <a:schemeClr val="bg2"/>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9pPr>
            </a:lstStyle>
            <a:p>
              <a:pPr eaLnBrk="1" hangingPunct="1">
                <a:lnSpc>
                  <a:spcPct val="85000"/>
                </a:lnSpc>
              </a:pPr>
              <a:r>
                <a:rPr lang="zh-CN" altLang="en-US" sz="3200" b="1" dirty="0">
                  <a:ea typeface="楷体_GB2312" pitchFamily="49" charset="-122"/>
                </a:rPr>
                <a:t>步骤：</a:t>
              </a:r>
            </a:p>
            <a:p>
              <a:pPr eaLnBrk="1" hangingPunct="1">
                <a:lnSpc>
                  <a:spcPct val="85000"/>
                </a:lnSpc>
                <a:buFontTx/>
                <a:buAutoNum type="arabicPeriod"/>
              </a:pPr>
              <a:r>
                <a:rPr lang="zh-CN" altLang="en-US" sz="3200" b="1" dirty="0">
                  <a:ea typeface="楷体_GB2312" pitchFamily="49" charset="-122"/>
                </a:rPr>
                <a:t>根据</a:t>
              </a:r>
              <a:r>
                <a:rPr lang="zh-CN" altLang="en-US" sz="3200" b="1" dirty="0">
                  <a:latin typeface="楷体_GB2312" pitchFamily="49" charset="-122"/>
                  <a:ea typeface="楷体_GB2312" pitchFamily="49" charset="-122"/>
                </a:rPr>
                <a:t>设计要求</a:t>
              </a:r>
              <a:r>
                <a:rPr lang="zh-CN" altLang="en-US" sz="3200" b="1" dirty="0">
                  <a:ea typeface="楷体_GB2312" pitchFamily="49" charset="-122"/>
                </a:rPr>
                <a:t>确定         真值表</a:t>
              </a:r>
            </a:p>
            <a:p>
              <a:pPr eaLnBrk="1" hangingPunct="1">
                <a:lnSpc>
                  <a:spcPct val="85000"/>
                </a:lnSpc>
                <a:buFontTx/>
                <a:buAutoNum type="arabicPeriod"/>
              </a:pPr>
              <a:r>
                <a:rPr lang="zh-CN" altLang="en-US" sz="3200" b="1" dirty="0">
                  <a:ea typeface="楷体_GB2312" pitchFamily="49" charset="-122"/>
                </a:rPr>
                <a:t>根据真值表         </a:t>
              </a:r>
              <a:r>
                <a:rPr lang="zh-CN" altLang="en-US" sz="3200" b="1" dirty="0" smtClean="0">
                  <a:ea typeface="楷体_GB2312" pitchFamily="49" charset="-122"/>
                </a:rPr>
                <a:t>表达式</a:t>
              </a:r>
              <a:r>
                <a:rPr lang="en-US" altLang="zh-CN" sz="3200" b="1" dirty="0" smtClean="0">
                  <a:ea typeface="楷体_GB2312" pitchFamily="49" charset="-122"/>
                </a:rPr>
                <a:t>(</a:t>
              </a:r>
              <a:r>
                <a:rPr lang="zh-CN" altLang="en-US" sz="3200" b="1" dirty="0" smtClean="0">
                  <a:ea typeface="楷体_GB2312" pitchFamily="49" charset="-122"/>
                </a:rPr>
                <a:t>卡诺图</a:t>
              </a:r>
              <a:r>
                <a:rPr lang="en-US" altLang="zh-CN" sz="3200" b="1" dirty="0" smtClean="0">
                  <a:ea typeface="楷体_GB2312" pitchFamily="49" charset="-122"/>
                </a:rPr>
                <a:t>)</a:t>
              </a:r>
              <a:endParaRPr lang="en-US" altLang="zh-CN" sz="3200" b="1" dirty="0">
                <a:ea typeface="楷体_GB2312" pitchFamily="49" charset="-122"/>
              </a:endParaRPr>
            </a:p>
            <a:p>
              <a:pPr eaLnBrk="1" hangingPunct="1">
                <a:lnSpc>
                  <a:spcPct val="85000"/>
                </a:lnSpc>
                <a:buFontTx/>
                <a:buAutoNum type="arabicPeriod"/>
              </a:pPr>
              <a:r>
                <a:rPr lang="zh-CN" altLang="en-US" sz="3200" b="1" dirty="0">
                  <a:ea typeface="楷体_GB2312" pitchFamily="49" charset="-122"/>
                </a:rPr>
                <a:t>化简 </a:t>
              </a:r>
            </a:p>
            <a:p>
              <a:pPr eaLnBrk="1" hangingPunct="1">
                <a:lnSpc>
                  <a:spcPct val="85000"/>
                </a:lnSpc>
                <a:buFontTx/>
                <a:buAutoNum type="arabicPeriod"/>
              </a:pPr>
              <a:r>
                <a:rPr lang="zh-CN" altLang="en-US" sz="3200" b="1" dirty="0">
                  <a:ea typeface="楷体_GB2312" pitchFamily="49" charset="-122"/>
                </a:rPr>
                <a:t>按设计要求，变换逻辑表达式</a:t>
              </a:r>
            </a:p>
            <a:p>
              <a:pPr eaLnBrk="1" hangingPunct="1">
                <a:lnSpc>
                  <a:spcPct val="85000"/>
                </a:lnSpc>
                <a:buFontTx/>
                <a:buAutoNum type="arabicPeriod"/>
              </a:pPr>
              <a:r>
                <a:rPr lang="zh-CN" altLang="en-US" sz="3200" b="1" dirty="0">
                  <a:ea typeface="楷体_GB2312" pitchFamily="49" charset="-122"/>
                </a:rPr>
                <a:t>画出逻辑图</a:t>
              </a:r>
            </a:p>
          </p:txBody>
        </p:sp>
        <p:sp>
          <p:nvSpPr>
            <p:cNvPr id="6" name="Line 7"/>
            <p:cNvSpPr>
              <a:spLocks noChangeShapeType="1"/>
            </p:cNvSpPr>
            <p:nvPr/>
          </p:nvSpPr>
          <p:spPr bwMode="auto">
            <a:xfrm>
              <a:off x="4224" y="2256"/>
              <a:ext cx="432" cy="0"/>
            </a:xfrm>
            <a:prstGeom prst="line">
              <a:avLst/>
            </a:prstGeom>
            <a:noFill/>
            <a:ln w="28575" cap="sq">
              <a:solidFill>
                <a:schemeClr val="bg2"/>
              </a:solidFill>
              <a:round/>
              <a:headEnd type="none" w="sm" len="sm"/>
              <a:tailEnd type="triangle" w="sm" len="sm"/>
            </a:ln>
            <a:effectLst/>
          </p:spPr>
          <p:txBody>
            <a:bodyPr wrap="none"/>
            <a:lstStyle/>
            <a:p>
              <a:pPr>
                <a:defRPr/>
              </a:pPr>
              <a:endParaRPr lang="zh-CN" altLang="en-US">
                <a:effectLst>
                  <a:outerShdw blurRad="38100" dist="38100" dir="2700000" algn="tl">
                    <a:srgbClr val="000000">
                      <a:alpha val="43137"/>
                    </a:srgbClr>
                  </a:outerShdw>
                </a:effectLst>
              </a:endParaRPr>
            </a:p>
          </p:txBody>
        </p:sp>
        <p:sp>
          <p:nvSpPr>
            <p:cNvPr id="7" name="Line 8"/>
            <p:cNvSpPr>
              <a:spLocks noChangeShapeType="1"/>
            </p:cNvSpPr>
            <p:nvPr/>
          </p:nvSpPr>
          <p:spPr bwMode="auto">
            <a:xfrm>
              <a:off x="3408" y="2640"/>
              <a:ext cx="432" cy="0"/>
            </a:xfrm>
            <a:prstGeom prst="line">
              <a:avLst/>
            </a:prstGeom>
            <a:noFill/>
            <a:ln w="28575" cap="sq">
              <a:solidFill>
                <a:schemeClr val="bg2"/>
              </a:solidFill>
              <a:round/>
              <a:headEnd type="none" w="sm" len="sm"/>
              <a:tailEnd type="triangle" w="sm" len="sm"/>
            </a:ln>
            <a:effectLst/>
          </p:spPr>
          <p:txBody>
            <a:bodyPr wrap="none"/>
            <a:lstStyle/>
            <a:p>
              <a:pPr>
                <a:defRPr/>
              </a:pPr>
              <a:endParaRPr lang="zh-CN" altLang="en-US">
                <a:effectLst>
                  <a:outerShdw blurRad="38100" dist="38100" dir="2700000" algn="tl">
                    <a:srgbClr val="000000">
                      <a:alpha val="43137"/>
                    </a:srgbClr>
                  </a:outerShdw>
                </a:effectLst>
              </a:endParaRPr>
            </a:p>
          </p:txBody>
        </p:sp>
      </p:grpSp>
      <p:sp>
        <p:nvSpPr>
          <p:cNvPr id="16389" name="Text Box 20"/>
          <p:cNvSpPr txBox="1">
            <a:spLocks noChangeArrowheads="1"/>
          </p:cNvSpPr>
          <p:nvPr/>
        </p:nvSpPr>
        <p:spPr bwMode="auto">
          <a:xfrm>
            <a:off x="1835150" y="1196975"/>
            <a:ext cx="6337300" cy="102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kumimoji="1" sz="2400">
                <a:solidFill>
                  <a:schemeClr val="bg2"/>
                </a:solidFill>
                <a:latin typeface="Times New Roman" pitchFamily="18" charset="0"/>
                <a:ea typeface="宋体" pitchFamily="2" charset="-122"/>
              </a:defRPr>
            </a:lvl1pPr>
            <a:lvl2pPr marL="742950" indent="-285750" eaLnBrk="0" hangingPunct="0">
              <a:defRPr kumimoji="1" sz="2400">
                <a:solidFill>
                  <a:schemeClr val="bg2"/>
                </a:solidFill>
                <a:latin typeface="Times New Roman" pitchFamily="18" charset="0"/>
                <a:ea typeface="宋体" pitchFamily="2" charset="-122"/>
              </a:defRPr>
            </a:lvl2pPr>
            <a:lvl3pPr marL="1143000" indent="-228600" eaLnBrk="0" hangingPunct="0">
              <a:defRPr kumimoji="1" sz="2400">
                <a:solidFill>
                  <a:schemeClr val="bg2"/>
                </a:solidFill>
                <a:latin typeface="Times New Roman" pitchFamily="18" charset="0"/>
                <a:ea typeface="宋体" pitchFamily="2" charset="-122"/>
              </a:defRPr>
            </a:lvl3pPr>
            <a:lvl4pPr marL="1600200" indent="-228600" eaLnBrk="0" hangingPunct="0">
              <a:defRPr kumimoji="1" sz="2400">
                <a:solidFill>
                  <a:schemeClr val="bg2"/>
                </a:solidFill>
                <a:latin typeface="Times New Roman" pitchFamily="18" charset="0"/>
                <a:ea typeface="宋体" pitchFamily="2" charset="-122"/>
              </a:defRPr>
            </a:lvl4pPr>
            <a:lvl5pPr marL="2057400" indent="-228600" eaLnBrk="0" hangingPunct="0">
              <a:defRPr kumimoji="1" sz="2400">
                <a:solidFill>
                  <a:schemeClr val="bg2"/>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9pPr>
          </a:lstStyle>
          <a:p>
            <a:pPr eaLnBrk="1" hangingPunct="1">
              <a:lnSpc>
                <a:spcPts val="3800"/>
              </a:lnSpc>
            </a:pPr>
            <a:r>
              <a:rPr lang="zh-CN" altLang="en-US" sz="2800" b="1" dirty="0">
                <a:latin typeface="Arial" charset="0"/>
              </a:rPr>
              <a:t>某电路有三个输入端</a:t>
            </a:r>
            <a:r>
              <a:rPr lang="en-US" altLang="zh-CN" sz="2800" b="1" i="1" dirty="0">
                <a:solidFill>
                  <a:schemeClr val="bg1"/>
                </a:solidFill>
                <a:latin typeface="Arial" charset="0"/>
              </a:rPr>
              <a:t>A</a:t>
            </a:r>
            <a:r>
              <a:rPr lang="en-US" altLang="zh-CN" sz="2800" b="1" dirty="0">
                <a:solidFill>
                  <a:schemeClr val="bg1"/>
                </a:solidFill>
                <a:latin typeface="Arial" charset="0"/>
              </a:rPr>
              <a:t>, </a:t>
            </a:r>
            <a:r>
              <a:rPr lang="en-US" altLang="zh-CN" sz="2800" b="1" i="1" dirty="0">
                <a:solidFill>
                  <a:schemeClr val="bg1"/>
                </a:solidFill>
                <a:latin typeface="Arial" charset="0"/>
              </a:rPr>
              <a:t>B</a:t>
            </a:r>
            <a:r>
              <a:rPr lang="en-US" altLang="zh-CN" sz="2800" b="1" dirty="0">
                <a:solidFill>
                  <a:schemeClr val="bg1"/>
                </a:solidFill>
                <a:latin typeface="Arial" charset="0"/>
              </a:rPr>
              <a:t>,</a:t>
            </a:r>
            <a:r>
              <a:rPr lang="en-US" altLang="zh-CN" sz="2800" b="1" dirty="0">
                <a:latin typeface="Arial" charset="0"/>
              </a:rPr>
              <a:t> </a:t>
            </a:r>
            <a:r>
              <a:rPr lang="en-US" altLang="zh-CN" sz="2800" b="1" i="1" dirty="0">
                <a:solidFill>
                  <a:schemeClr val="bg1"/>
                </a:solidFill>
                <a:latin typeface="Arial" charset="0"/>
              </a:rPr>
              <a:t>C</a:t>
            </a:r>
            <a:r>
              <a:rPr lang="en-US" altLang="zh-CN" sz="2800" b="1" i="1" dirty="0">
                <a:latin typeface="Arial" charset="0"/>
              </a:rPr>
              <a:t>, </a:t>
            </a:r>
            <a:r>
              <a:rPr lang="zh-CN" altLang="en-US" sz="2800" b="1" dirty="0">
                <a:latin typeface="Arial" charset="0"/>
              </a:rPr>
              <a:t>当</a:t>
            </a:r>
            <a:r>
              <a:rPr lang="en-US" altLang="zh-CN" sz="2800" b="1" i="1" dirty="0">
                <a:latin typeface="Arial" charset="0"/>
              </a:rPr>
              <a:t>ABC</a:t>
            </a:r>
            <a:r>
              <a:rPr lang="en-US" altLang="zh-CN" sz="2800" b="1" i="1" dirty="0">
                <a:latin typeface="Arial" charset="0"/>
                <a:cs typeface="Times New Roman" pitchFamily="18" charset="0"/>
              </a:rPr>
              <a:t> ≥</a:t>
            </a:r>
            <a:r>
              <a:rPr lang="en-US" altLang="zh-CN" sz="2800" b="1" dirty="0">
                <a:latin typeface="Arial" charset="0"/>
              </a:rPr>
              <a:t>011</a:t>
            </a:r>
            <a:r>
              <a:rPr lang="zh-CN" altLang="en-US" sz="2800" b="1" dirty="0">
                <a:latin typeface="Arial" charset="0"/>
              </a:rPr>
              <a:t>时，输出</a:t>
            </a:r>
            <a:r>
              <a:rPr lang="en-US" altLang="zh-CN" sz="2800" b="1" dirty="0">
                <a:latin typeface="Arial" charset="0"/>
              </a:rPr>
              <a:t> </a:t>
            </a:r>
            <a:r>
              <a:rPr lang="en-US" altLang="zh-CN" sz="2800" b="1" i="1" dirty="0" smtClean="0">
                <a:solidFill>
                  <a:schemeClr val="bg1"/>
                </a:solidFill>
                <a:latin typeface="Arial" charset="0"/>
              </a:rPr>
              <a:t>f </a:t>
            </a:r>
            <a:r>
              <a:rPr lang="en-US" altLang="zh-CN" sz="2800" b="1" i="1" dirty="0" smtClean="0">
                <a:latin typeface="Arial" charset="0"/>
              </a:rPr>
              <a:t>= </a:t>
            </a:r>
            <a:r>
              <a:rPr lang="en-US" altLang="zh-CN" sz="2800" b="1" dirty="0" smtClean="0">
                <a:latin typeface="Arial" charset="0"/>
              </a:rPr>
              <a:t>1 </a:t>
            </a:r>
            <a:r>
              <a:rPr lang="zh-CN" altLang="en-US" sz="2800" b="1" dirty="0">
                <a:latin typeface="Arial" charset="0"/>
              </a:rPr>
              <a:t>，否则 </a:t>
            </a:r>
            <a:r>
              <a:rPr lang="en-US" altLang="zh-CN" sz="2800" b="1" i="1" dirty="0">
                <a:solidFill>
                  <a:schemeClr val="bg1"/>
                </a:solidFill>
                <a:latin typeface="Arial" charset="0"/>
              </a:rPr>
              <a:t>f</a:t>
            </a:r>
            <a:r>
              <a:rPr lang="en-US" altLang="zh-CN" sz="2800" b="1" i="1" dirty="0">
                <a:latin typeface="Arial" charset="0"/>
              </a:rPr>
              <a:t> =</a:t>
            </a:r>
            <a:r>
              <a:rPr lang="en-US" altLang="zh-CN" sz="2800" b="1" dirty="0">
                <a:latin typeface="Arial" charset="0"/>
              </a:rPr>
              <a:t> 0.</a:t>
            </a:r>
            <a:endParaRPr lang="zh-CN" altLang="en-US" sz="2800" b="1" dirty="0">
              <a:latin typeface="Arial" charset="0"/>
            </a:endParaRPr>
          </a:p>
        </p:txBody>
      </p:sp>
      <p:sp>
        <p:nvSpPr>
          <p:cNvPr id="16390" name="Text Box 2"/>
          <p:cNvSpPr txBox="1">
            <a:spLocks noChangeArrowheads="1"/>
          </p:cNvSpPr>
          <p:nvPr/>
        </p:nvSpPr>
        <p:spPr bwMode="auto">
          <a:xfrm>
            <a:off x="179388" y="1196975"/>
            <a:ext cx="1331912" cy="469900"/>
          </a:xfrm>
          <a:prstGeom prst="rect">
            <a:avLst/>
          </a:prstGeom>
          <a:solidFill>
            <a:schemeClr val="tx2">
              <a:lumMod val="60000"/>
              <a:lumOff val="40000"/>
            </a:schemeClr>
          </a:solidFill>
          <a:ln w="12700" cap="sq">
            <a:noFill/>
            <a:miter lim="800000"/>
            <a:headEnd type="none" w="sm" len="sm"/>
            <a:tailEnd type="none" w="sm" len="sm"/>
          </a:ln>
        </p:spPr>
        <p:txBody>
          <a:bodyPr>
            <a:spAutoFit/>
          </a:bodyPr>
          <a:lstStyle>
            <a:defPPr>
              <a:defRPr lang="zh-CN"/>
            </a:defPPr>
            <a:lvl1pPr eaLnBrk="1" hangingPunct="1">
              <a:defRPr b="1" i="1">
                <a:solidFill>
                  <a:schemeClr val="bg1"/>
                </a:solidFill>
              </a:defRPr>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spcBef>
                <a:spcPct val="50000"/>
              </a:spcBef>
              <a:spcAft>
                <a:spcPct val="0"/>
              </a:spcAft>
            </a:lvl6pPr>
            <a:lvl7pPr marL="2971800" indent="-228600" eaLnBrk="0" fontAlgn="base" hangingPunct="0">
              <a:spcBef>
                <a:spcPct val="50000"/>
              </a:spcBef>
              <a:spcAft>
                <a:spcPct val="0"/>
              </a:spcAft>
            </a:lvl7pPr>
            <a:lvl8pPr marL="3429000" indent="-228600" eaLnBrk="0" fontAlgn="base" hangingPunct="0">
              <a:spcBef>
                <a:spcPct val="50000"/>
              </a:spcBef>
              <a:spcAft>
                <a:spcPct val="0"/>
              </a:spcAft>
            </a:lvl8pPr>
            <a:lvl9pPr marL="3886200" indent="-228600" eaLnBrk="0" fontAlgn="base" hangingPunct="0">
              <a:spcBef>
                <a:spcPct val="50000"/>
              </a:spcBef>
              <a:spcAft>
                <a:spcPct val="0"/>
              </a:spcAft>
            </a:lvl9pPr>
          </a:lstStyle>
          <a:p>
            <a:r>
              <a:rPr lang="en-US" altLang="zh-CN"/>
              <a:t>Example </a:t>
            </a:r>
          </a:p>
        </p:txBody>
      </p:sp>
      <p:sp>
        <p:nvSpPr>
          <p:cNvPr id="12" name="Text Box 4"/>
          <p:cNvSpPr txBox="1">
            <a:spLocks noChangeArrowheads="1"/>
          </p:cNvSpPr>
          <p:nvPr/>
        </p:nvSpPr>
        <p:spPr bwMode="auto">
          <a:xfrm>
            <a:off x="47723" y="364549"/>
            <a:ext cx="9096277"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bg2"/>
                </a:solidFill>
                <a:latin typeface="Times New Roman" pitchFamily="18" charset="0"/>
                <a:ea typeface="宋体" pitchFamily="2" charset="-122"/>
              </a:defRPr>
            </a:lvl1pPr>
            <a:lvl2pPr marL="742950" indent="-285750" eaLnBrk="0" hangingPunct="0">
              <a:defRPr kumimoji="1" sz="2400">
                <a:solidFill>
                  <a:schemeClr val="bg2"/>
                </a:solidFill>
                <a:latin typeface="Times New Roman" pitchFamily="18" charset="0"/>
                <a:ea typeface="宋体" pitchFamily="2" charset="-122"/>
              </a:defRPr>
            </a:lvl2pPr>
            <a:lvl3pPr marL="1143000" indent="-228600" eaLnBrk="0" hangingPunct="0">
              <a:defRPr kumimoji="1" sz="2400">
                <a:solidFill>
                  <a:schemeClr val="bg2"/>
                </a:solidFill>
                <a:latin typeface="Times New Roman" pitchFamily="18" charset="0"/>
                <a:ea typeface="宋体" pitchFamily="2" charset="-122"/>
              </a:defRPr>
            </a:lvl3pPr>
            <a:lvl4pPr marL="1600200" indent="-228600" eaLnBrk="0" hangingPunct="0">
              <a:defRPr kumimoji="1" sz="2400">
                <a:solidFill>
                  <a:schemeClr val="bg2"/>
                </a:solidFill>
                <a:latin typeface="Times New Roman" pitchFamily="18" charset="0"/>
                <a:ea typeface="宋体" pitchFamily="2" charset="-122"/>
              </a:defRPr>
            </a:lvl4pPr>
            <a:lvl5pPr marL="2057400" indent="-228600" eaLnBrk="0" hangingPunct="0">
              <a:defRPr kumimoji="1" sz="2400">
                <a:solidFill>
                  <a:schemeClr val="bg2"/>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9pPr>
          </a:lstStyle>
          <a:p>
            <a:pPr algn="ctr" eaLnBrk="1" hangingPunct="1"/>
            <a:r>
              <a:rPr lang="zh-CN" altLang="en-US" sz="2600" b="1" dirty="0" smtClean="0">
                <a:latin typeface="Arial" charset="0"/>
              </a:rPr>
              <a:t>组合逻辑设计步骤</a:t>
            </a:r>
            <a:endParaRPr lang="en-US" altLang="zh-CN" sz="2600" b="1" dirty="0">
              <a:solidFill>
                <a:schemeClr val="bg1"/>
              </a:solidFill>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17410" name="Picture 6" descr="ELEGLIN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908050"/>
            <a:ext cx="7416800"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19"/>
          <p:cNvGrpSpPr>
            <a:grpSpLocks/>
          </p:cNvGrpSpPr>
          <p:nvPr/>
        </p:nvGrpSpPr>
        <p:grpSpPr bwMode="auto">
          <a:xfrm>
            <a:off x="5292725" y="2781300"/>
            <a:ext cx="2808288" cy="1579563"/>
            <a:chOff x="431" y="1979"/>
            <a:chExt cx="1315" cy="453"/>
          </a:xfrm>
        </p:grpSpPr>
        <p:sp>
          <p:nvSpPr>
            <p:cNvPr id="17419" name="Rectangle 9"/>
            <p:cNvSpPr>
              <a:spLocks noChangeArrowheads="1"/>
            </p:cNvSpPr>
            <p:nvPr/>
          </p:nvSpPr>
          <p:spPr bwMode="auto">
            <a:xfrm>
              <a:off x="839" y="1979"/>
              <a:ext cx="453" cy="453"/>
            </a:xfrm>
            <a:prstGeom prst="rect">
              <a:avLst/>
            </a:prstGeom>
            <a:solidFill>
              <a:srgbClr val="99FFCC"/>
            </a:solidFill>
            <a:ln w="19050" algn="ctr">
              <a:solidFill>
                <a:schemeClr val="bg2"/>
              </a:solidFill>
              <a:miter lim="800000"/>
              <a:headEnd/>
              <a:tailEnd/>
            </a:ln>
          </p:spPr>
          <p:txBody>
            <a:bodyPr wrap="none" anchor="ctr">
              <a:spAutoFit/>
            </a:bodyPr>
            <a:lstStyle/>
            <a:p>
              <a:endParaRPr lang="zh-CN" altLang="en-US"/>
            </a:p>
          </p:txBody>
        </p:sp>
        <p:sp>
          <p:nvSpPr>
            <p:cNvPr id="17420" name="Line 10"/>
            <p:cNvSpPr>
              <a:spLocks noChangeShapeType="1"/>
            </p:cNvSpPr>
            <p:nvPr/>
          </p:nvSpPr>
          <p:spPr bwMode="auto">
            <a:xfrm>
              <a:off x="612" y="2069"/>
              <a:ext cx="227" cy="0"/>
            </a:xfrm>
            <a:prstGeom prst="line">
              <a:avLst/>
            </a:prstGeom>
            <a:noFill/>
            <a:ln w="19050">
              <a:solidFill>
                <a:schemeClr val="bg2"/>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7421" name="Line 11"/>
            <p:cNvSpPr>
              <a:spLocks noChangeShapeType="1"/>
            </p:cNvSpPr>
            <p:nvPr/>
          </p:nvSpPr>
          <p:spPr bwMode="auto">
            <a:xfrm>
              <a:off x="612" y="2226"/>
              <a:ext cx="227" cy="0"/>
            </a:xfrm>
            <a:prstGeom prst="line">
              <a:avLst/>
            </a:prstGeom>
            <a:noFill/>
            <a:ln w="19050">
              <a:solidFill>
                <a:schemeClr val="bg2"/>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7422" name="Line 12"/>
            <p:cNvSpPr>
              <a:spLocks noChangeShapeType="1"/>
            </p:cNvSpPr>
            <p:nvPr/>
          </p:nvSpPr>
          <p:spPr bwMode="auto">
            <a:xfrm>
              <a:off x="612" y="2387"/>
              <a:ext cx="227" cy="0"/>
            </a:xfrm>
            <a:prstGeom prst="line">
              <a:avLst/>
            </a:prstGeom>
            <a:noFill/>
            <a:ln w="19050">
              <a:solidFill>
                <a:schemeClr val="bg2"/>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7423" name="Text Box 13"/>
            <p:cNvSpPr txBox="1">
              <a:spLocks noChangeArrowheads="1"/>
            </p:cNvSpPr>
            <p:nvPr/>
          </p:nvSpPr>
          <p:spPr bwMode="auto">
            <a:xfrm>
              <a:off x="431" y="1979"/>
              <a:ext cx="272"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kumimoji="1" sz="2400">
                  <a:solidFill>
                    <a:schemeClr val="bg2"/>
                  </a:solidFill>
                  <a:latin typeface="Times New Roman" pitchFamily="18" charset="0"/>
                  <a:ea typeface="宋体" pitchFamily="2" charset="-122"/>
                </a:defRPr>
              </a:lvl1pPr>
              <a:lvl2pPr marL="742950" indent="-285750" eaLnBrk="0" hangingPunct="0">
                <a:defRPr kumimoji="1" sz="2400">
                  <a:solidFill>
                    <a:schemeClr val="bg2"/>
                  </a:solidFill>
                  <a:latin typeface="Times New Roman" pitchFamily="18" charset="0"/>
                  <a:ea typeface="宋体" pitchFamily="2" charset="-122"/>
                </a:defRPr>
              </a:lvl2pPr>
              <a:lvl3pPr marL="1143000" indent="-228600" eaLnBrk="0" hangingPunct="0">
                <a:defRPr kumimoji="1" sz="2400">
                  <a:solidFill>
                    <a:schemeClr val="bg2"/>
                  </a:solidFill>
                  <a:latin typeface="Times New Roman" pitchFamily="18" charset="0"/>
                  <a:ea typeface="宋体" pitchFamily="2" charset="-122"/>
                </a:defRPr>
              </a:lvl3pPr>
              <a:lvl4pPr marL="1600200" indent="-228600" eaLnBrk="0" hangingPunct="0">
                <a:defRPr kumimoji="1" sz="2400">
                  <a:solidFill>
                    <a:schemeClr val="bg2"/>
                  </a:solidFill>
                  <a:latin typeface="Times New Roman" pitchFamily="18" charset="0"/>
                  <a:ea typeface="宋体" pitchFamily="2" charset="-122"/>
                </a:defRPr>
              </a:lvl4pPr>
              <a:lvl5pPr marL="2057400" indent="-228600" eaLnBrk="0" hangingPunct="0">
                <a:defRPr kumimoji="1" sz="2400">
                  <a:solidFill>
                    <a:schemeClr val="bg2"/>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9pPr>
            </a:lstStyle>
            <a:p>
              <a:pPr eaLnBrk="1" hangingPunct="1"/>
              <a:r>
                <a:rPr lang="en-US" altLang="zh-CN" sz="1800" b="1" i="1">
                  <a:latin typeface="Arial" charset="0"/>
                </a:rPr>
                <a:t>A</a:t>
              </a:r>
            </a:p>
          </p:txBody>
        </p:sp>
        <p:sp>
          <p:nvSpPr>
            <p:cNvPr id="17424" name="Text Box 14"/>
            <p:cNvSpPr txBox="1">
              <a:spLocks noChangeArrowheads="1"/>
            </p:cNvSpPr>
            <p:nvPr/>
          </p:nvSpPr>
          <p:spPr bwMode="auto">
            <a:xfrm>
              <a:off x="431" y="2115"/>
              <a:ext cx="272"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kumimoji="1" sz="2400">
                  <a:solidFill>
                    <a:schemeClr val="bg2"/>
                  </a:solidFill>
                  <a:latin typeface="Times New Roman" pitchFamily="18" charset="0"/>
                  <a:ea typeface="宋体" pitchFamily="2" charset="-122"/>
                </a:defRPr>
              </a:lvl1pPr>
              <a:lvl2pPr marL="742950" indent="-285750" eaLnBrk="0" hangingPunct="0">
                <a:defRPr kumimoji="1" sz="2400">
                  <a:solidFill>
                    <a:schemeClr val="bg2"/>
                  </a:solidFill>
                  <a:latin typeface="Times New Roman" pitchFamily="18" charset="0"/>
                  <a:ea typeface="宋体" pitchFamily="2" charset="-122"/>
                </a:defRPr>
              </a:lvl2pPr>
              <a:lvl3pPr marL="1143000" indent="-228600" eaLnBrk="0" hangingPunct="0">
                <a:defRPr kumimoji="1" sz="2400">
                  <a:solidFill>
                    <a:schemeClr val="bg2"/>
                  </a:solidFill>
                  <a:latin typeface="Times New Roman" pitchFamily="18" charset="0"/>
                  <a:ea typeface="宋体" pitchFamily="2" charset="-122"/>
                </a:defRPr>
              </a:lvl3pPr>
              <a:lvl4pPr marL="1600200" indent="-228600" eaLnBrk="0" hangingPunct="0">
                <a:defRPr kumimoji="1" sz="2400">
                  <a:solidFill>
                    <a:schemeClr val="bg2"/>
                  </a:solidFill>
                  <a:latin typeface="Times New Roman" pitchFamily="18" charset="0"/>
                  <a:ea typeface="宋体" pitchFamily="2" charset="-122"/>
                </a:defRPr>
              </a:lvl4pPr>
              <a:lvl5pPr marL="2057400" indent="-228600" eaLnBrk="0" hangingPunct="0">
                <a:defRPr kumimoji="1" sz="2400">
                  <a:solidFill>
                    <a:schemeClr val="bg2"/>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9pPr>
            </a:lstStyle>
            <a:p>
              <a:pPr eaLnBrk="1" hangingPunct="1"/>
              <a:r>
                <a:rPr lang="en-US" altLang="zh-CN" sz="1800" b="1" i="1">
                  <a:latin typeface="Arial" charset="0"/>
                </a:rPr>
                <a:t>B</a:t>
              </a:r>
            </a:p>
          </p:txBody>
        </p:sp>
        <p:sp>
          <p:nvSpPr>
            <p:cNvPr id="17425" name="Text Box 15"/>
            <p:cNvSpPr txBox="1">
              <a:spLocks noChangeArrowheads="1"/>
            </p:cNvSpPr>
            <p:nvPr/>
          </p:nvSpPr>
          <p:spPr bwMode="auto">
            <a:xfrm>
              <a:off x="431" y="2285"/>
              <a:ext cx="272"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kumimoji="1" sz="2400">
                  <a:solidFill>
                    <a:schemeClr val="bg2"/>
                  </a:solidFill>
                  <a:latin typeface="Times New Roman" pitchFamily="18" charset="0"/>
                  <a:ea typeface="宋体" pitchFamily="2" charset="-122"/>
                </a:defRPr>
              </a:lvl1pPr>
              <a:lvl2pPr marL="742950" indent="-285750" eaLnBrk="0" hangingPunct="0">
                <a:defRPr kumimoji="1" sz="2400">
                  <a:solidFill>
                    <a:schemeClr val="bg2"/>
                  </a:solidFill>
                  <a:latin typeface="Times New Roman" pitchFamily="18" charset="0"/>
                  <a:ea typeface="宋体" pitchFamily="2" charset="-122"/>
                </a:defRPr>
              </a:lvl2pPr>
              <a:lvl3pPr marL="1143000" indent="-228600" eaLnBrk="0" hangingPunct="0">
                <a:defRPr kumimoji="1" sz="2400">
                  <a:solidFill>
                    <a:schemeClr val="bg2"/>
                  </a:solidFill>
                  <a:latin typeface="Times New Roman" pitchFamily="18" charset="0"/>
                  <a:ea typeface="宋体" pitchFamily="2" charset="-122"/>
                </a:defRPr>
              </a:lvl3pPr>
              <a:lvl4pPr marL="1600200" indent="-228600" eaLnBrk="0" hangingPunct="0">
                <a:defRPr kumimoji="1" sz="2400">
                  <a:solidFill>
                    <a:schemeClr val="bg2"/>
                  </a:solidFill>
                  <a:latin typeface="Times New Roman" pitchFamily="18" charset="0"/>
                  <a:ea typeface="宋体" pitchFamily="2" charset="-122"/>
                </a:defRPr>
              </a:lvl4pPr>
              <a:lvl5pPr marL="2057400" indent="-228600" eaLnBrk="0" hangingPunct="0">
                <a:defRPr kumimoji="1" sz="2400">
                  <a:solidFill>
                    <a:schemeClr val="bg2"/>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9pPr>
            </a:lstStyle>
            <a:p>
              <a:pPr eaLnBrk="1" hangingPunct="1"/>
              <a:r>
                <a:rPr lang="en-US" altLang="zh-CN" sz="1800" b="1" i="1">
                  <a:latin typeface="Arial" charset="0"/>
                </a:rPr>
                <a:t>C</a:t>
              </a:r>
            </a:p>
          </p:txBody>
        </p:sp>
        <p:sp>
          <p:nvSpPr>
            <p:cNvPr id="17426" name="Text Box 16"/>
            <p:cNvSpPr txBox="1">
              <a:spLocks noChangeArrowheads="1"/>
            </p:cNvSpPr>
            <p:nvPr/>
          </p:nvSpPr>
          <p:spPr bwMode="auto">
            <a:xfrm>
              <a:off x="1474" y="2069"/>
              <a:ext cx="272"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kumimoji="1" sz="2400">
                  <a:solidFill>
                    <a:schemeClr val="bg2"/>
                  </a:solidFill>
                  <a:latin typeface="Times New Roman" pitchFamily="18" charset="0"/>
                  <a:ea typeface="宋体" pitchFamily="2" charset="-122"/>
                </a:defRPr>
              </a:lvl1pPr>
              <a:lvl2pPr marL="742950" indent="-285750" eaLnBrk="0" hangingPunct="0">
                <a:defRPr kumimoji="1" sz="2400">
                  <a:solidFill>
                    <a:schemeClr val="bg2"/>
                  </a:solidFill>
                  <a:latin typeface="Times New Roman" pitchFamily="18" charset="0"/>
                  <a:ea typeface="宋体" pitchFamily="2" charset="-122"/>
                </a:defRPr>
              </a:lvl2pPr>
              <a:lvl3pPr marL="1143000" indent="-228600" eaLnBrk="0" hangingPunct="0">
                <a:defRPr kumimoji="1" sz="2400">
                  <a:solidFill>
                    <a:schemeClr val="bg2"/>
                  </a:solidFill>
                  <a:latin typeface="Times New Roman" pitchFamily="18" charset="0"/>
                  <a:ea typeface="宋体" pitchFamily="2" charset="-122"/>
                </a:defRPr>
              </a:lvl3pPr>
              <a:lvl4pPr marL="1600200" indent="-228600" eaLnBrk="0" hangingPunct="0">
                <a:defRPr kumimoji="1" sz="2400">
                  <a:solidFill>
                    <a:schemeClr val="bg2"/>
                  </a:solidFill>
                  <a:latin typeface="Times New Roman" pitchFamily="18" charset="0"/>
                  <a:ea typeface="宋体" pitchFamily="2" charset="-122"/>
                </a:defRPr>
              </a:lvl4pPr>
              <a:lvl5pPr marL="2057400" indent="-228600" eaLnBrk="0" hangingPunct="0">
                <a:defRPr kumimoji="1" sz="2400">
                  <a:solidFill>
                    <a:schemeClr val="bg2"/>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9pPr>
            </a:lstStyle>
            <a:p>
              <a:pPr eaLnBrk="1" hangingPunct="1"/>
              <a:r>
                <a:rPr lang="en-US" altLang="zh-CN" sz="2000" b="1" i="1">
                  <a:latin typeface="Arial" charset="0"/>
                </a:rPr>
                <a:t>f</a:t>
              </a:r>
            </a:p>
          </p:txBody>
        </p:sp>
        <p:sp>
          <p:nvSpPr>
            <p:cNvPr id="17427" name="Line 18"/>
            <p:cNvSpPr>
              <a:spLocks noChangeShapeType="1"/>
            </p:cNvSpPr>
            <p:nvPr/>
          </p:nvSpPr>
          <p:spPr bwMode="auto">
            <a:xfrm>
              <a:off x="1292" y="2205"/>
              <a:ext cx="227" cy="0"/>
            </a:xfrm>
            <a:prstGeom prst="line">
              <a:avLst/>
            </a:prstGeom>
            <a:noFill/>
            <a:ln w="19050">
              <a:solidFill>
                <a:schemeClr val="bg2"/>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grpSp>
      <p:sp>
        <p:nvSpPr>
          <p:cNvPr id="17413" name="Text Box 20"/>
          <p:cNvSpPr txBox="1">
            <a:spLocks noChangeArrowheads="1"/>
          </p:cNvSpPr>
          <p:nvPr/>
        </p:nvSpPr>
        <p:spPr bwMode="auto">
          <a:xfrm>
            <a:off x="1835150" y="1196975"/>
            <a:ext cx="6337300" cy="1066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kumimoji="1" sz="2400">
                <a:solidFill>
                  <a:schemeClr val="bg2"/>
                </a:solidFill>
                <a:latin typeface="Times New Roman" pitchFamily="18" charset="0"/>
                <a:ea typeface="宋体" pitchFamily="2" charset="-122"/>
              </a:defRPr>
            </a:lvl1pPr>
            <a:lvl2pPr marL="742950" indent="-285750" eaLnBrk="0" hangingPunct="0">
              <a:defRPr kumimoji="1" sz="2400">
                <a:solidFill>
                  <a:schemeClr val="bg2"/>
                </a:solidFill>
                <a:latin typeface="Times New Roman" pitchFamily="18" charset="0"/>
                <a:ea typeface="宋体" pitchFamily="2" charset="-122"/>
              </a:defRPr>
            </a:lvl2pPr>
            <a:lvl3pPr marL="1143000" indent="-228600" eaLnBrk="0" hangingPunct="0">
              <a:defRPr kumimoji="1" sz="2400">
                <a:solidFill>
                  <a:schemeClr val="bg2"/>
                </a:solidFill>
                <a:latin typeface="Times New Roman" pitchFamily="18" charset="0"/>
                <a:ea typeface="宋体" pitchFamily="2" charset="-122"/>
              </a:defRPr>
            </a:lvl3pPr>
            <a:lvl4pPr marL="1600200" indent="-228600" eaLnBrk="0" hangingPunct="0">
              <a:defRPr kumimoji="1" sz="2400">
                <a:solidFill>
                  <a:schemeClr val="bg2"/>
                </a:solidFill>
                <a:latin typeface="Times New Roman" pitchFamily="18" charset="0"/>
                <a:ea typeface="宋体" pitchFamily="2" charset="-122"/>
              </a:defRPr>
            </a:lvl4pPr>
            <a:lvl5pPr marL="2057400" indent="-228600" eaLnBrk="0" hangingPunct="0">
              <a:defRPr kumimoji="1" sz="2400">
                <a:solidFill>
                  <a:schemeClr val="bg2"/>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9pPr>
          </a:lstStyle>
          <a:p>
            <a:pPr eaLnBrk="1" hangingPunct="1">
              <a:lnSpc>
                <a:spcPts val="3800"/>
              </a:lnSpc>
            </a:pPr>
            <a:r>
              <a:rPr lang="zh-CN" altLang="en-US" sz="2800" b="1" dirty="0">
                <a:latin typeface="Arial" charset="0"/>
              </a:rPr>
              <a:t>某电路有三个输入端</a:t>
            </a:r>
            <a:r>
              <a:rPr lang="en-US" altLang="zh-CN" sz="2800" b="1" i="1" dirty="0">
                <a:solidFill>
                  <a:schemeClr val="bg1"/>
                </a:solidFill>
                <a:latin typeface="Arial" charset="0"/>
              </a:rPr>
              <a:t>A</a:t>
            </a:r>
            <a:r>
              <a:rPr lang="en-US" altLang="zh-CN" sz="2800" b="1" dirty="0">
                <a:solidFill>
                  <a:schemeClr val="bg1"/>
                </a:solidFill>
                <a:latin typeface="Arial" charset="0"/>
              </a:rPr>
              <a:t>, </a:t>
            </a:r>
            <a:r>
              <a:rPr lang="en-US" altLang="zh-CN" sz="2800" b="1" i="1" dirty="0">
                <a:solidFill>
                  <a:schemeClr val="bg1"/>
                </a:solidFill>
                <a:latin typeface="Arial" charset="0"/>
              </a:rPr>
              <a:t>B</a:t>
            </a:r>
            <a:r>
              <a:rPr lang="en-US" altLang="zh-CN" sz="2800" b="1" dirty="0">
                <a:solidFill>
                  <a:schemeClr val="bg1"/>
                </a:solidFill>
                <a:latin typeface="Arial" charset="0"/>
              </a:rPr>
              <a:t>,</a:t>
            </a:r>
            <a:r>
              <a:rPr lang="en-US" altLang="zh-CN" sz="2800" b="1" dirty="0">
                <a:latin typeface="Arial" charset="0"/>
              </a:rPr>
              <a:t> </a:t>
            </a:r>
            <a:r>
              <a:rPr lang="en-US" altLang="zh-CN" sz="2800" b="1" i="1" dirty="0">
                <a:solidFill>
                  <a:schemeClr val="bg1"/>
                </a:solidFill>
                <a:latin typeface="Arial" charset="0"/>
              </a:rPr>
              <a:t>C</a:t>
            </a:r>
            <a:r>
              <a:rPr lang="en-US" altLang="zh-CN" sz="2800" b="1" i="1" dirty="0">
                <a:latin typeface="Arial" charset="0"/>
              </a:rPr>
              <a:t>, </a:t>
            </a:r>
            <a:r>
              <a:rPr lang="zh-CN" altLang="en-US" sz="2800" b="1" dirty="0">
                <a:latin typeface="Arial" charset="0"/>
              </a:rPr>
              <a:t>当</a:t>
            </a:r>
            <a:r>
              <a:rPr lang="en-US" altLang="zh-CN" sz="2800" b="1" i="1" dirty="0">
                <a:latin typeface="Arial" charset="0"/>
              </a:rPr>
              <a:t>ABC</a:t>
            </a:r>
            <a:r>
              <a:rPr lang="en-US" altLang="zh-CN" sz="2800" b="1" i="1" dirty="0">
                <a:latin typeface="Arial" charset="0"/>
                <a:cs typeface="Times New Roman" pitchFamily="18" charset="0"/>
              </a:rPr>
              <a:t> ≥</a:t>
            </a:r>
            <a:r>
              <a:rPr lang="en-US" altLang="zh-CN" sz="2800" b="1" dirty="0">
                <a:latin typeface="Arial" charset="0"/>
              </a:rPr>
              <a:t>011</a:t>
            </a:r>
            <a:r>
              <a:rPr lang="zh-CN" altLang="en-US" sz="2800" b="1" dirty="0">
                <a:latin typeface="Arial" charset="0"/>
              </a:rPr>
              <a:t>时，输出</a:t>
            </a:r>
            <a:r>
              <a:rPr lang="en-US" altLang="zh-CN" sz="2800" b="1" dirty="0">
                <a:latin typeface="Arial" charset="0"/>
              </a:rPr>
              <a:t> </a:t>
            </a:r>
            <a:r>
              <a:rPr lang="en-US" altLang="zh-CN" sz="2800" b="1" i="1" dirty="0" smtClean="0">
                <a:solidFill>
                  <a:schemeClr val="bg1"/>
                </a:solidFill>
                <a:latin typeface="Arial" charset="0"/>
              </a:rPr>
              <a:t>f </a:t>
            </a:r>
            <a:r>
              <a:rPr lang="en-US" altLang="zh-CN" sz="2800" b="1" i="1" dirty="0" smtClean="0">
                <a:latin typeface="Arial" charset="0"/>
              </a:rPr>
              <a:t>= </a:t>
            </a:r>
            <a:r>
              <a:rPr lang="en-US" altLang="zh-CN" sz="2800" b="1" dirty="0" smtClean="0">
                <a:latin typeface="Arial" charset="0"/>
              </a:rPr>
              <a:t>1 </a:t>
            </a:r>
            <a:r>
              <a:rPr lang="zh-CN" altLang="en-US" sz="2800" b="1" dirty="0">
                <a:latin typeface="Arial" charset="0"/>
              </a:rPr>
              <a:t>，否则 </a:t>
            </a:r>
            <a:r>
              <a:rPr lang="en-US" altLang="zh-CN" sz="2800" b="1" i="1" dirty="0">
                <a:solidFill>
                  <a:schemeClr val="bg1"/>
                </a:solidFill>
                <a:latin typeface="Arial" charset="0"/>
              </a:rPr>
              <a:t>f</a:t>
            </a:r>
            <a:r>
              <a:rPr lang="en-US" altLang="zh-CN" sz="2800" b="1" i="1" dirty="0">
                <a:latin typeface="Arial" charset="0"/>
              </a:rPr>
              <a:t> =</a:t>
            </a:r>
            <a:r>
              <a:rPr lang="en-US" altLang="zh-CN" sz="2800" b="1" dirty="0">
                <a:latin typeface="Arial" charset="0"/>
              </a:rPr>
              <a:t> 0.</a:t>
            </a:r>
            <a:endParaRPr lang="zh-CN" altLang="en-US" sz="2800" b="1" dirty="0">
              <a:latin typeface="Arial" charset="0"/>
            </a:endParaRPr>
          </a:p>
        </p:txBody>
      </p:sp>
      <p:sp>
        <p:nvSpPr>
          <p:cNvPr id="203800" name="Text Box 24"/>
          <p:cNvSpPr txBox="1">
            <a:spLocks noChangeArrowheads="1"/>
          </p:cNvSpPr>
          <p:nvPr/>
        </p:nvSpPr>
        <p:spPr bwMode="auto">
          <a:xfrm>
            <a:off x="1835150" y="2565400"/>
            <a:ext cx="22320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kumimoji="1" sz="2400">
                <a:solidFill>
                  <a:schemeClr val="bg2"/>
                </a:solidFill>
                <a:latin typeface="Times New Roman" pitchFamily="18" charset="0"/>
                <a:ea typeface="宋体" pitchFamily="2" charset="-122"/>
              </a:defRPr>
            </a:lvl1pPr>
            <a:lvl2pPr marL="742950" indent="-285750" eaLnBrk="0" hangingPunct="0">
              <a:defRPr kumimoji="1" sz="2400">
                <a:solidFill>
                  <a:schemeClr val="bg2"/>
                </a:solidFill>
                <a:latin typeface="Times New Roman" pitchFamily="18" charset="0"/>
                <a:ea typeface="宋体" pitchFamily="2" charset="-122"/>
              </a:defRPr>
            </a:lvl2pPr>
            <a:lvl3pPr marL="1143000" indent="-228600" eaLnBrk="0" hangingPunct="0">
              <a:defRPr kumimoji="1" sz="2400">
                <a:solidFill>
                  <a:schemeClr val="bg2"/>
                </a:solidFill>
                <a:latin typeface="Times New Roman" pitchFamily="18" charset="0"/>
                <a:ea typeface="宋体" pitchFamily="2" charset="-122"/>
              </a:defRPr>
            </a:lvl3pPr>
            <a:lvl4pPr marL="1600200" indent="-228600" eaLnBrk="0" hangingPunct="0">
              <a:defRPr kumimoji="1" sz="2400">
                <a:solidFill>
                  <a:schemeClr val="bg2"/>
                </a:solidFill>
                <a:latin typeface="Times New Roman" pitchFamily="18" charset="0"/>
                <a:ea typeface="宋体" pitchFamily="2" charset="-122"/>
              </a:defRPr>
            </a:lvl4pPr>
            <a:lvl5pPr marL="2057400" indent="-228600" eaLnBrk="0" hangingPunct="0">
              <a:defRPr kumimoji="1" sz="2400">
                <a:solidFill>
                  <a:schemeClr val="bg2"/>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9pPr>
          </a:lstStyle>
          <a:p>
            <a:pPr eaLnBrk="1" hangingPunct="1"/>
            <a:r>
              <a:rPr lang="zh-CN" altLang="en-US" b="1" dirty="0">
                <a:solidFill>
                  <a:schemeClr val="bg1"/>
                </a:solidFill>
                <a:latin typeface="Arial" charset="0"/>
              </a:rPr>
              <a:t>① </a:t>
            </a:r>
            <a:r>
              <a:rPr lang="zh-CN" altLang="en-US" b="1" dirty="0" smtClean="0">
                <a:solidFill>
                  <a:schemeClr val="bg1"/>
                </a:solidFill>
                <a:latin typeface="Arial" charset="0"/>
              </a:rPr>
              <a:t>真值表</a:t>
            </a:r>
            <a:endParaRPr lang="en-US" altLang="zh-CN" b="1" dirty="0">
              <a:solidFill>
                <a:schemeClr val="bg1"/>
              </a:solidFill>
              <a:latin typeface="Arial" charset="0"/>
            </a:endParaRPr>
          </a:p>
        </p:txBody>
      </p:sp>
      <p:pic>
        <p:nvPicPr>
          <p:cNvPr id="203803" name="Picture 2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4075" y="3284538"/>
            <a:ext cx="2063750" cy="302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8" name="Text Box 2"/>
          <p:cNvSpPr txBox="1">
            <a:spLocks noChangeArrowheads="1"/>
          </p:cNvSpPr>
          <p:nvPr/>
        </p:nvSpPr>
        <p:spPr bwMode="auto">
          <a:xfrm>
            <a:off x="179388" y="1196975"/>
            <a:ext cx="1331912" cy="469900"/>
          </a:xfrm>
          <a:prstGeom prst="rect">
            <a:avLst/>
          </a:prstGeom>
          <a:solidFill>
            <a:schemeClr val="tx2">
              <a:lumMod val="60000"/>
              <a:lumOff val="40000"/>
            </a:schemeClr>
          </a:solidFill>
          <a:ln w="12700" cap="sq">
            <a:noFill/>
            <a:miter lim="800000"/>
            <a:headEnd type="none" w="sm" len="sm"/>
            <a:tailEnd type="none" w="sm" len="sm"/>
          </a:ln>
        </p:spPr>
        <p:txBody>
          <a:bodyPr>
            <a:spAutoFit/>
          </a:bodyPr>
          <a:lstStyle>
            <a:lvl1pPr eaLnBrk="0" hangingPunct="0">
              <a:defRPr kumimoji="1" sz="2400">
                <a:solidFill>
                  <a:schemeClr val="bg2"/>
                </a:solidFill>
                <a:latin typeface="Times New Roman" pitchFamily="18" charset="0"/>
                <a:ea typeface="宋体" pitchFamily="2" charset="-122"/>
              </a:defRPr>
            </a:lvl1pPr>
            <a:lvl2pPr marL="742950" indent="-285750" eaLnBrk="0" hangingPunct="0">
              <a:defRPr kumimoji="1" sz="2400">
                <a:solidFill>
                  <a:schemeClr val="bg2"/>
                </a:solidFill>
                <a:latin typeface="Times New Roman" pitchFamily="18" charset="0"/>
                <a:ea typeface="宋体" pitchFamily="2" charset="-122"/>
              </a:defRPr>
            </a:lvl2pPr>
            <a:lvl3pPr marL="1143000" indent="-228600" eaLnBrk="0" hangingPunct="0">
              <a:defRPr kumimoji="1" sz="2400">
                <a:solidFill>
                  <a:schemeClr val="bg2"/>
                </a:solidFill>
                <a:latin typeface="Times New Roman" pitchFamily="18" charset="0"/>
                <a:ea typeface="宋体" pitchFamily="2" charset="-122"/>
              </a:defRPr>
            </a:lvl3pPr>
            <a:lvl4pPr marL="1600200" indent="-228600" eaLnBrk="0" hangingPunct="0">
              <a:defRPr kumimoji="1" sz="2400">
                <a:solidFill>
                  <a:schemeClr val="bg2"/>
                </a:solidFill>
                <a:latin typeface="Times New Roman" pitchFamily="18" charset="0"/>
                <a:ea typeface="宋体" pitchFamily="2" charset="-122"/>
              </a:defRPr>
            </a:lvl4pPr>
            <a:lvl5pPr marL="2057400" indent="-228600" eaLnBrk="0" hangingPunct="0">
              <a:defRPr kumimoji="1" sz="2400">
                <a:solidFill>
                  <a:schemeClr val="bg2"/>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9pPr>
          </a:lstStyle>
          <a:p>
            <a:pPr eaLnBrk="1" hangingPunct="1"/>
            <a:r>
              <a:rPr lang="en-US" altLang="zh-CN" b="1" i="1" dirty="0">
                <a:solidFill>
                  <a:schemeClr val="bg1"/>
                </a:solidFill>
              </a:rPr>
              <a:t>Example</a:t>
            </a:r>
            <a:r>
              <a:rPr lang="en-US" altLang="zh-CN" b="1" i="1" dirty="0">
                <a:solidFill>
                  <a:schemeClr val="folHlink"/>
                </a:solidFill>
              </a:rPr>
              <a:t> </a:t>
            </a:r>
          </a:p>
        </p:txBody>
      </p:sp>
      <p:sp>
        <p:nvSpPr>
          <p:cNvPr id="20" name="Text Box 4"/>
          <p:cNvSpPr txBox="1">
            <a:spLocks noChangeArrowheads="1"/>
          </p:cNvSpPr>
          <p:nvPr/>
        </p:nvSpPr>
        <p:spPr bwMode="auto">
          <a:xfrm>
            <a:off x="1835150" y="333375"/>
            <a:ext cx="6265863"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bg2"/>
                </a:solidFill>
                <a:latin typeface="Times New Roman" pitchFamily="18" charset="0"/>
                <a:ea typeface="宋体" pitchFamily="2" charset="-122"/>
              </a:defRPr>
            </a:lvl1pPr>
            <a:lvl2pPr marL="742950" indent="-285750" eaLnBrk="0" hangingPunct="0">
              <a:defRPr kumimoji="1" sz="2400">
                <a:solidFill>
                  <a:schemeClr val="bg2"/>
                </a:solidFill>
                <a:latin typeface="Times New Roman" pitchFamily="18" charset="0"/>
                <a:ea typeface="宋体" pitchFamily="2" charset="-122"/>
              </a:defRPr>
            </a:lvl2pPr>
            <a:lvl3pPr marL="1143000" indent="-228600" eaLnBrk="0" hangingPunct="0">
              <a:defRPr kumimoji="1" sz="2400">
                <a:solidFill>
                  <a:schemeClr val="bg2"/>
                </a:solidFill>
                <a:latin typeface="Times New Roman" pitchFamily="18" charset="0"/>
                <a:ea typeface="宋体" pitchFamily="2" charset="-122"/>
              </a:defRPr>
            </a:lvl3pPr>
            <a:lvl4pPr marL="1600200" indent="-228600" eaLnBrk="0" hangingPunct="0">
              <a:defRPr kumimoji="1" sz="2400">
                <a:solidFill>
                  <a:schemeClr val="bg2"/>
                </a:solidFill>
                <a:latin typeface="Times New Roman" pitchFamily="18" charset="0"/>
                <a:ea typeface="宋体" pitchFamily="2" charset="-122"/>
              </a:defRPr>
            </a:lvl4pPr>
            <a:lvl5pPr marL="2057400" indent="-228600" eaLnBrk="0" hangingPunct="0">
              <a:defRPr kumimoji="1" sz="2400">
                <a:solidFill>
                  <a:schemeClr val="bg2"/>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9pPr>
          </a:lstStyle>
          <a:p>
            <a:pPr eaLnBrk="1" hangingPunct="1"/>
            <a:r>
              <a:rPr lang="zh-CN" altLang="en-US" sz="2600" b="1" dirty="0" smtClean="0">
                <a:latin typeface="Arial" charset="0"/>
              </a:rPr>
              <a:t>布尔代数的应用</a:t>
            </a:r>
            <a:r>
              <a:rPr lang="en-US" altLang="zh-CN" sz="2600" b="1" dirty="0" smtClean="0">
                <a:latin typeface="Arial" charset="0"/>
              </a:rPr>
              <a:t>——</a:t>
            </a:r>
            <a:r>
              <a:rPr lang="zh-CN" altLang="en-US" sz="2600" b="1" dirty="0" smtClean="0">
                <a:latin typeface="Arial" charset="0"/>
              </a:rPr>
              <a:t>组合逻辑设计例子</a:t>
            </a:r>
            <a:endParaRPr lang="en-US" altLang="zh-CN" sz="2600" b="1" dirty="0">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amond(in)">
                                      <p:cBhvr>
                                        <p:cTn id="7" dur="20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03800"/>
                                        </p:tgtEl>
                                        <p:attrNameLst>
                                          <p:attrName>style.visibility</p:attrName>
                                        </p:attrNameLst>
                                      </p:cBhvr>
                                      <p:to>
                                        <p:strVal val="visible"/>
                                      </p:to>
                                    </p:set>
                                    <p:animEffect transition="in" filter="box(in)">
                                      <p:cBhvr>
                                        <p:cTn id="12" dur="500"/>
                                        <p:tgtEl>
                                          <p:spTgt spid="20380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203803"/>
                                        </p:tgtEl>
                                        <p:attrNameLst>
                                          <p:attrName>style.visibility</p:attrName>
                                        </p:attrNameLst>
                                      </p:cBhvr>
                                      <p:to>
                                        <p:strVal val="visible"/>
                                      </p:to>
                                    </p:set>
                                    <p:animEffect transition="in" filter="dissolve">
                                      <p:cBhvr>
                                        <p:cTn id="17" dur="500"/>
                                        <p:tgtEl>
                                          <p:spTgt spid="2038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3800" grpId="0"/>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18434" name="Picture 6" descr="ELEGLIN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908050"/>
            <a:ext cx="7416800"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08" name="Text Box 8"/>
          <p:cNvSpPr txBox="1">
            <a:spLocks noChangeArrowheads="1"/>
          </p:cNvSpPr>
          <p:nvPr/>
        </p:nvSpPr>
        <p:spPr bwMode="auto">
          <a:xfrm>
            <a:off x="2268538" y="1773238"/>
            <a:ext cx="53276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kumimoji="1" sz="2400">
                <a:solidFill>
                  <a:schemeClr val="bg2"/>
                </a:solidFill>
                <a:latin typeface="Times New Roman" pitchFamily="18" charset="0"/>
                <a:ea typeface="宋体" pitchFamily="2" charset="-122"/>
              </a:defRPr>
            </a:lvl1pPr>
            <a:lvl2pPr marL="742950" indent="-285750" eaLnBrk="0" hangingPunct="0">
              <a:defRPr kumimoji="1" sz="2400">
                <a:solidFill>
                  <a:schemeClr val="bg2"/>
                </a:solidFill>
                <a:latin typeface="Times New Roman" pitchFamily="18" charset="0"/>
                <a:ea typeface="宋体" pitchFamily="2" charset="-122"/>
              </a:defRPr>
            </a:lvl2pPr>
            <a:lvl3pPr marL="1143000" indent="-228600" eaLnBrk="0" hangingPunct="0">
              <a:defRPr kumimoji="1" sz="2400">
                <a:solidFill>
                  <a:schemeClr val="bg2"/>
                </a:solidFill>
                <a:latin typeface="Times New Roman" pitchFamily="18" charset="0"/>
                <a:ea typeface="宋体" pitchFamily="2" charset="-122"/>
              </a:defRPr>
            </a:lvl3pPr>
            <a:lvl4pPr marL="1600200" indent="-228600" eaLnBrk="0" hangingPunct="0">
              <a:defRPr kumimoji="1" sz="2400">
                <a:solidFill>
                  <a:schemeClr val="bg2"/>
                </a:solidFill>
                <a:latin typeface="Times New Roman" pitchFamily="18" charset="0"/>
                <a:ea typeface="宋体" pitchFamily="2" charset="-122"/>
              </a:defRPr>
            </a:lvl4pPr>
            <a:lvl5pPr marL="2057400" indent="-228600" eaLnBrk="0" hangingPunct="0">
              <a:defRPr kumimoji="1" sz="2400">
                <a:solidFill>
                  <a:schemeClr val="bg2"/>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9pPr>
          </a:lstStyle>
          <a:p>
            <a:pPr eaLnBrk="1" hangingPunct="1"/>
            <a:r>
              <a:rPr lang="en-US" altLang="zh-CN" b="1" i="1"/>
              <a:t>f =</a:t>
            </a:r>
            <a:r>
              <a:rPr lang="en-US" altLang="zh-CN" b="1"/>
              <a:t> </a:t>
            </a:r>
            <a:r>
              <a:rPr lang="en-US" altLang="zh-CN" b="1" i="1"/>
              <a:t>A'BC +</a:t>
            </a:r>
            <a:r>
              <a:rPr lang="en-US" altLang="zh-CN" b="1"/>
              <a:t> </a:t>
            </a:r>
            <a:r>
              <a:rPr lang="en-US" altLang="zh-CN" b="1" i="1"/>
              <a:t>AB'C'</a:t>
            </a:r>
            <a:r>
              <a:rPr lang="en-US" altLang="zh-CN" b="1"/>
              <a:t> </a:t>
            </a:r>
            <a:r>
              <a:rPr lang="en-US" altLang="zh-CN" b="1" i="1"/>
              <a:t>+AB'C +</a:t>
            </a:r>
            <a:r>
              <a:rPr lang="en-US" altLang="zh-CN" b="1"/>
              <a:t> </a:t>
            </a:r>
            <a:r>
              <a:rPr lang="en-US" altLang="zh-CN" b="1" i="1"/>
              <a:t>ABC' +ABC</a:t>
            </a:r>
            <a:endParaRPr lang="zh-CN" altLang="en-US" b="1" i="1"/>
          </a:p>
        </p:txBody>
      </p:sp>
      <p:sp>
        <p:nvSpPr>
          <p:cNvPr id="204809" name="Text Box 9"/>
          <p:cNvSpPr txBox="1">
            <a:spLocks noChangeArrowheads="1"/>
          </p:cNvSpPr>
          <p:nvPr/>
        </p:nvSpPr>
        <p:spPr bwMode="auto">
          <a:xfrm>
            <a:off x="395288" y="1171575"/>
            <a:ext cx="38163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kumimoji="1" sz="2400">
                <a:solidFill>
                  <a:schemeClr val="bg2"/>
                </a:solidFill>
                <a:latin typeface="Times New Roman" pitchFamily="18" charset="0"/>
                <a:ea typeface="宋体" pitchFamily="2" charset="-122"/>
              </a:defRPr>
            </a:lvl1pPr>
            <a:lvl2pPr marL="742950" indent="-285750" eaLnBrk="0" hangingPunct="0">
              <a:defRPr kumimoji="1" sz="2400">
                <a:solidFill>
                  <a:schemeClr val="bg2"/>
                </a:solidFill>
                <a:latin typeface="Times New Roman" pitchFamily="18" charset="0"/>
                <a:ea typeface="宋体" pitchFamily="2" charset="-122"/>
              </a:defRPr>
            </a:lvl2pPr>
            <a:lvl3pPr marL="1143000" indent="-228600" eaLnBrk="0" hangingPunct="0">
              <a:defRPr kumimoji="1" sz="2400">
                <a:solidFill>
                  <a:schemeClr val="bg2"/>
                </a:solidFill>
                <a:latin typeface="Times New Roman" pitchFamily="18" charset="0"/>
                <a:ea typeface="宋体" pitchFamily="2" charset="-122"/>
              </a:defRPr>
            </a:lvl3pPr>
            <a:lvl4pPr marL="1600200" indent="-228600" eaLnBrk="0" hangingPunct="0">
              <a:defRPr kumimoji="1" sz="2400">
                <a:solidFill>
                  <a:schemeClr val="bg2"/>
                </a:solidFill>
                <a:latin typeface="Times New Roman" pitchFamily="18" charset="0"/>
                <a:ea typeface="宋体" pitchFamily="2" charset="-122"/>
              </a:defRPr>
            </a:lvl4pPr>
            <a:lvl5pPr marL="2057400" indent="-228600" eaLnBrk="0" hangingPunct="0">
              <a:defRPr kumimoji="1" sz="2400">
                <a:solidFill>
                  <a:schemeClr val="bg2"/>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9pPr>
          </a:lstStyle>
          <a:p>
            <a:pPr eaLnBrk="1" hangingPunct="1"/>
            <a:r>
              <a:rPr lang="zh-CN" altLang="en-US" b="1" dirty="0">
                <a:solidFill>
                  <a:schemeClr val="bg1"/>
                </a:solidFill>
                <a:latin typeface="宋体" pitchFamily="2" charset="-122"/>
              </a:rPr>
              <a:t>②</a:t>
            </a:r>
            <a:r>
              <a:rPr lang="zh-CN" altLang="en-US" b="1" dirty="0">
                <a:solidFill>
                  <a:schemeClr val="bg1"/>
                </a:solidFill>
                <a:latin typeface="Arial" charset="0"/>
              </a:rPr>
              <a:t> </a:t>
            </a:r>
            <a:r>
              <a:rPr lang="zh-CN" altLang="en-US" b="1" dirty="0" smtClean="0">
                <a:solidFill>
                  <a:schemeClr val="bg1"/>
                </a:solidFill>
                <a:latin typeface="Arial" charset="0"/>
              </a:rPr>
              <a:t>根据真值表写出表达式</a:t>
            </a:r>
            <a:endParaRPr lang="en-US" altLang="zh-CN" b="1" dirty="0">
              <a:solidFill>
                <a:schemeClr val="bg1"/>
              </a:solidFill>
              <a:latin typeface="Arial" charset="0"/>
            </a:endParaRPr>
          </a:p>
        </p:txBody>
      </p:sp>
      <p:sp>
        <p:nvSpPr>
          <p:cNvPr id="204811" name="Text Box 11"/>
          <p:cNvSpPr txBox="1">
            <a:spLocks noChangeArrowheads="1"/>
          </p:cNvSpPr>
          <p:nvPr/>
        </p:nvSpPr>
        <p:spPr bwMode="auto">
          <a:xfrm>
            <a:off x="3492500" y="2420938"/>
            <a:ext cx="3816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57200" indent="-457200" eaLnBrk="0" hangingPunct="0">
              <a:defRPr kumimoji="1" sz="2400">
                <a:solidFill>
                  <a:schemeClr val="bg2"/>
                </a:solidFill>
                <a:latin typeface="Times New Roman" pitchFamily="18" charset="0"/>
                <a:ea typeface="宋体" pitchFamily="2" charset="-122"/>
              </a:defRPr>
            </a:lvl1pPr>
            <a:lvl2pPr marL="742950" indent="-285750" eaLnBrk="0" hangingPunct="0">
              <a:defRPr kumimoji="1" sz="2400">
                <a:solidFill>
                  <a:schemeClr val="bg2"/>
                </a:solidFill>
                <a:latin typeface="Times New Roman" pitchFamily="18" charset="0"/>
                <a:ea typeface="宋体" pitchFamily="2" charset="-122"/>
              </a:defRPr>
            </a:lvl2pPr>
            <a:lvl3pPr marL="1143000" indent="-228600" eaLnBrk="0" hangingPunct="0">
              <a:defRPr kumimoji="1" sz="2400">
                <a:solidFill>
                  <a:schemeClr val="bg2"/>
                </a:solidFill>
                <a:latin typeface="Times New Roman" pitchFamily="18" charset="0"/>
                <a:ea typeface="宋体" pitchFamily="2" charset="-122"/>
              </a:defRPr>
            </a:lvl3pPr>
            <a:lvl4pPr marL="1600200" indent="-228600" eaLnBrk="0" hangingPunct="0">
              <a:defRPr kumimoji="1" sz="2400">
                <a:solidFill>
                  <a:schemeClr val="bg2"/>
                </a:solidFill>
                <a:latin typeface="Times New Roman" pitchFamily="18" charset="0"/>
                <a:ea typeface="宋体" pitchFamily="2" charset="-122"/>
              </a:defRPr>
            </a:lvl4pPr>
            <a:lvl5pPr marL="2057400" indent="-228600" eaLnBrk="0" hangingPunct="0">
              <a:defRPr kumimoji="1" sz="2400">
                <a:solidFill>
                  <a:schemeClr val="bg2"/>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9pPr>
          </a:lstStyle>
          <a:p>
            <a:pPr eaLnBrk="1" hangingPunct="1"/>
            <a:r>
              <a:rPr lang="zh-CN" altLang="en-US" b="1" dirty="0">
                <a:solidFill>
                  <a:schemeClr val="bg1"/>
                </a:solidFill>
                <a:latin typeface="宋体" pitchFamily="2" charset="-122"/>
              </a:rPr>
              <a:t>③</a:t>
            </a:r>
            <a:r>
              <a:rPr lang="zh-CN" altLang="en-US" b="1" dirty="0">
                <a:solidFill>
                  <a:schemeClr val="bg1"/>
                </a:solidFill>
                <a:latin typeface="Arial" charset="0"/>
              </a:rPr>
              <a:t> </a:t>
            </a:r>
            <a:r>
              <a:rPr lang="zh-CN" altLang="en-US" b="1" dirty="0" smtClean="0">
                <a:solidFill>
                  <a:schemeClr val="bg1"/>
                </a:solidFill>
                <a:latin typeface="Arial" charset="0"/>
              </a:rPr>
              <a:t>化简</a:t>
            </a:r>
            <a:endParaRPr lang="en-US" altLang="zh-CN" b="1" dirty="0">
              <a:solidFill>
                <a:schemeClr val="bg1"/>
              </a:solidFill>
              <a:latin typeface="Arial" charset="0"/>
            </a:endParaRPr>
          </a:p>
        </p:txBody>
      </p:sp>
      <p:sp>
        <p:nvSpPr>
          <p:cNvPr id="204812" name="Text Box 12"/>
          <p:cNvSpPr txBox="1">
            <a:spLocks noChangeArrowheads="1"/>
          </p:cNvSpPr>
          <p:nvPr/>
        </p:nvSpPr>
        <p:spPr bwMode="auto">
          <a:xfrm>
            <a:off x="3492500" y="3068638"/>
            <a:ext cx="532765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kumimoji="1" sz="2400">
                <a:solidFill>
                  <a:schemeClr val="bg2"/>
                </a:solidFill>
                <a:latin typeface="Times New Roman" pitchFamily="18" charset="0"/>
                <a:ea typeface="宋体" pitchFamily="2" charset="-122"/>
              </a:defRPr>
            </a:lvl1pPr>
            <a:lvl2pPr marL="742950" indent="-285750" eaLnBrk="0" hangingPunct="0">
              <a:defRPr kumimoji="1" sz="2400">
                <a:solidFill>
                  <a:schemeClr val="bg2"/>
                </a:solidFill>
                <a:latin typeface="Times New Roman" pitchFamily="18" charset="0"/>
                <a:ea typeface="宋体" pitchFamily="2" charset="-122"/>
              </a:defRPr>
            </a:lvl2pPr>
            <a:lvl3pPr marL="1143000" indent="-228600" eaLnBrk="0" hangingPunct="0">
              <a:defRPr kumimoji="1" sz="2400">
                <a:solidFill>
                  <a:schemeClr val="bg2"/>
                </a:solidFill>
                <a:latin typeface="Times New Roman" pitchFamily="18" charset="0"/>
                <a:ea typeface="宋体" pitchFamily="2" charset="-122"/>
              </a:defRPr>
            </a:lvl3pPr>
            <a:lvl4pPr marL="1600200" indent="-228600" eaLnBrk="0" hangingPunct="0">
              <a:defRPr kumimoji="1" sz="2400">
                <a:solidFill>
                  <a:schemeClr val="bg2"/>
                </a:solidFill>
                <a:latin typeface="Times New Roman" pitchFamily="18" charset="0"/>
                <a:ea typeface="宋体" pitchFamily="2" charset="-122"/>
              </a:defRPr>
            </a:lvl4pPr>
            <a:lvl5pPr marL="2057400" indent="-228600" eaLnBrk="0" hangingPunct="0">
              <a:defRPr kumimoji="1" sz="2400">
                <a:solidFill>
                  <a:schemeClr val="bg2"/>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9pPr>
          </a:lstStyle>
          <a:p>
            <a:pPr eaLnBrk="1" hangingPunct="1"/>
            <a:r>
              <a:rPr lang="en-US" altLang="zh-CN" b="1" i="1"/>
              <a:t>f =</a:t>
            </a:r>
            <a:r>
              <a:rPr lang="en-US" altLang="zh-CN" b="1"/>
              <a:t> </a:t>
            </a:r>
            <a:r>
              <a:rPr lang="en-US" altLang="zh-CN" b="1" i="1"/>
              <a:t>A'BC +</a:t>
            </a:r>
            <a:r>
              <a:rPr lang="en-US" altLang="zh-CN" b="1"/>
              <a:t> </a:t>
            </a:r>
            <a:r>
              <a:rPr lang="en-US" altLang="zh-CN" b="1" i="1">
                <a:solidFill>
                  <a:schemeClr val="bg1"/>
                </a:solidFill>
              </a:rPr>
              <a:t>AB'</a:t>
            </a:r>
            <a:r>
              <a:rPr lang="en-US" altLang="zh-CN" b="1" i="1"/>
              <a:t>C'</a:t>
            </a:r>
            <a:r>
              <a:rPr lang="en-US" altLang="zh-CN" b="1"/>
              <a:t> </a:t>
            </a:r>
            <a:r>
              <a:rPr lang="en-US" altLang="zh-CN" b="1" i="1"/>
              <a:t>+</a:t>
            </a:r>
            <a:r>
              <a:rPr lang="en-US" altLang="zh-CN" b="1" i="1">
                <a:solidFill>
                  <a:schemeClr val="bg1"/>
                </a:solidFill>
              </a:rPr>
              <a:t>AB'</a:t>
            </a:r>
            <a:r>
              <a:rPr lang="en-US" altLang="zh-CN" b="1" i="1"/>
              <a:t>C +</a:t>
            </a:r>
            <a:r>
              <a:rPr lang="en-US" altLang="zh-CN" b="1"/>
              <a:t> </a:t>
            </a:r>
            <a:r>
              <a:rPr lang="en-US" altLang="zh-CN" b="1" i="1">
                <a:solidFill>
                  <a:schemeClr val="hlink"/>
                </a:solidFill>
              </a:rPr>
              <a:t>AB</a:t>
            </a:r>
            <a:r>
              <a:rPr lang="en-US" altLang="zh-CN" b="1" i="1"/>
              <a:t>C' +</a:t>
            </a:r>
            <a:r>
              <a:rPr lang="en-US" altLang="zh-CN" b="1" i="1">
                <a:solidFill>
                  <a:schemeClr val="hlink"/>
                </a:solidFill>
              </a:rPr>
              <a:t>AB</a:t>
            </a:r>
            <a:r>
              <a:rPr lang="en-US" altLang="zh-CN" b="1" i="1"/>
              <a:t>C</a:t>
            </a:r>
          </a:p>
          <a:p>
            <a:pPr eaLnBrk="1" hangingPunct="1"/>
            <a:r>
              <a:rPr lang="zh-CN" altLang="en-US" b="1" i="1"/>
              <a:t>  </a:t>
            </a:r>
            <a:r>
              <a:rPr lang="en-US" altLang="zh-CN" b="1" i="1"/>
              <a:t>= A'BC +</a:t>
            </a:r>
            <a:r>
              <a:rPr lang="en-US" altLang="zh-CN" b="1"/>
              <a:t> </a:t>
            </a:r>
            <a:r>
              <a:rPr lang="en-US" altLang="zh-CN" b="1" i="1">
                <a:solidFill>
                  <a:srgbClr val="9900CC"/>
                </a:solidFill>
              </a:rPr>
              <a:t>A</a:t>
            </a:r>
            <a:r>
              <a:rPr lang="en-US" altLang="zh-CN" b="1" i="1"/>
              <a:t>B'</a:t>
            </a:r>
            <a:r>
              <a:rPr lang="en-US" altLang="zh-CN" b="1"/>
              <a:t> </a:t>
            </a:r>
            <a:r>
              <a:rPr lang="en-US" altLang="zh-CN" b="1" i="1"/>
              <a:t>+</a:t>
            </a:r>
            <a:r>
              <a:rPr lang="en-US" altLang="zh-CN" b="1"/>
              <a:t> </a:t>
            </a:r>
            <a:r>
              <a:rPr lang="en-US" altLang="zh-CN" b="1" i="1">
                <a:solidFill>
                  <a:srgbClr val="9900CC"/>
                </a:solidFill>
              </a:rPr>
              <a:t>A</a:t>
            </a:r>
            <a:r>
              <a:rPr lang="en-US" altLang="zh-CN" b="1" i="1"/>
              <a:t>B</a:t>
            </a:r>
          </a:p>
          <a:p>
            <a:pPr eaLnBrk="1" hangingPunct="1"/>
            <a:r>
              <a:rPr lang="en-US" altLang="zh-CN" b="1" i="1"/>
              <a:t>  =</a:t>
            </a:r>
            <a:r>
              <a:rPr lang="en-US" altLang="zh-CN"/>
              <a:t> </a:t>
            </a:r>
            <a:r>
              <a:rPr lang="en-US" altLang="zh-CN" b="1" i="1"/>
              <a:t>A'BC +</a:t>
            </a:r>
            <a:r>
              <a:rPr lang="en-US" altLang="zh-CN" b="1"/>
              <a:t> </a:t>
            </a:r>
            <a:r>
              <a:rPr lang="en-US" altLang="zh-CN" b="1" i="1">
                <a:solidFill>
                  <a:srgbClr val="9900CC"/>
                </a:solidFill>
              </a:rPr>
              <a:t>A</a:t>
            </a:r>
            <a:r>
              <a:rPr lang="en-US" altLang="zh-CN" b="1" i="1"/>
              <a:t>  = BC +</a:t>
            </a:r>
            <a:r>
              <a:rPr lang="en-US" altLang="zh-CN" b="1"/>
              <a:t> </a:t>
            </a:r>
            <a:r>
              <a:rPr lang="en-US" altLang="zh-CN" b="1" i="1"/>
              <a:t>A</a:t>
            </a:r>
          </a:p>
        </p:txBody>
      </p:sp>
      <p:sp>
        <p:nvSpPr>
          <p:cNvPr id="204815" name="Text Box 15"/>
          <p:cNvSpPr txBox="1">
            <a:spLocks noChangeArrowheads="1"/>
          </p:cNvSpPr>
          <p:nvPr/>
        </p:nvSpPr>
        <p:spPr bwMode="auto">
          <a:xfrm>
            <a:off x="3492500" y="4724400"/>
            <a:ext cx="28797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57200" indent="-457200" eaLnBrk="0" hangingPunct="0">
              <a:defRPr kumimoji="1" sz="2400">
                <a:solidFill>
                  <a:schemeClr val="bg2"/>
                </a:solidFill>
                <a:latin typeface="Times New Roman" pitchFamily="18" charset="0"/>
                <a:ea typeface="宋体" pitchFamily="2" charset="-122"/>
              </a:defRPr>
            </a:lvl1pPr>
            <a:lvl2pPr marL="742950" indent="-285750" eaLnBrk="0" hangingPunct="0">
              <a:defRPr kumimoji="1" sz="2400">
                <a:solidFill>
                  <a:schemeClr val="bg2"/>
                </a:solidFill>
                <a:latin typeface="Times New Roman" pitchFamily="18" charset="0"/>
                <a:ea typeface="宋体" pitchFamily="2" charset="-122"/>
              </a:defRPr>
            </a:lvl2pPr>
            <a:lvl3pPr marL="1143000" indent="-228600" eaLnBrk="0" hangingPunct="0">
              <a:defRPr kumimoji="1" sz="2400">
                <a:solidFill>
                  <a:schemeClr val="bg2"/>
                </a:solidFill>
                <a:latin typeface="Times New Roman" pitchFamily="18" charset="0"/>
                <a:ea typeface="宋体" pitchFamily="2" charset="-122"/>
              </a:defRPr>
            </a:lvl3pPr>
            <a:lvl4pPr marL="1600200" indent="-228600" eaLnBrk="0" hangingPunct="0">
              <a:defRPr kumimoji="1" sz="2400">
                <a:solidFill>
                  <a:schemeClr val="bg2"/>
                </a:solidFill>
                <a:latin typeface="Times New Roman" pitchFamily="18" charset="0"/>
                <a:ea typeface="宋体" pitchFamily="2" charset="-122"/>
              </a:defRPr>
            </a:lvl4pPr>
            <a:lvl5pPr marL="2057400" indent="-228600" eaLnBrk="0" hangingPunct="0">
              <a:defRPr kumimoji="1" sz="2400">
                <a:solidFill>
                  <a:schemeClr val="bg2"/>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9pPr>
          </a:lstStyle>
          <a:p>
            <a:pPr eaLnBrk="1" hangingPunct="1"/>
            <a:r>
              <a:rPr lang="zh-CN" altLang="en-US" b="1" dirty="0">
                <a:solidFill>
                  <a:schemeClr val="bg1"/>
                </a:solidFill>
                <a:latin typeface="宋体" pitchFamily="2" charset="-122"/>
              </a:rPr>
              <a:t>④</a:t>
            </a:r>
            <a:r>
              <a:rPr lang="zh-CN" altLang="en-US" b="1" dirty="0">
                <a:solidFill>
                  <a:schemeClr val="bg1"/>
                </a:solidFill>
                <a:latin typeface="Arial" charset="0"/>
              </a:rPr>
              <a:t> </a:t>
            </a:r>
            <a:r>
              <a:rPr lang="zh-CN" altLang="en-US" b="1" dirty="0" smtClean="0">
                <a:solidFill>
                  <a:schemeClr val="bg1"/>
                </a:solidFill>
                <a:latin typeface="Arial" charset="0"/>
              </a:rPr>
              <a:t>逻辑电路</a:t>
            </a:r>
            <a:endParaRPr lang="en-US" altLang="zh-CN" b="1" dirty="0">
              <a:solidFill>
                <a:schemeClr val="bg1"/>
              </a:solidFill>
              <a:latin typeface="Arial" charset="0"/>
            </a:endParaRPr>
          </a:p>
        </p:txBody>
      </p:sp>
      <p:grpSp>
        <p:nvGrpSpPr>
          <p:cNvPr id="2" name="Group 23"/>
          <p:cNvGrpSpPr>
            <a:grpSpLocks/>
          </p:cNvGrpSpPr>
          <p:nvPr/>
        </p:nvGrpSpPr>
        <p:grpSpPr bwMode="auto">
          <a:xfrm>
            <a:off x="4500563" y="5497513"/>
            <a:ext cx="2808287" cy="884237"/>
            <a:chOff x="2835" y="3339"/>
            <a:chExt cx="1769" cy="557"/>
          </a:xfrm>
        </p:grpSpPr>
        <p:pic>
          <p:nvPicPr>
            <p:cNvPr id="18445" name="Picture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61" y="3339"/>
              <a:ext cx="544" cy="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6" name="Picture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23" y="3430"/>
              <a:ext cx="686" cy="4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47" name="Line 18"/>
            <p:cNvSpPr>
              <a:spLocks noChangeShapeType="1"/>
            </p:cNvSpPr>
            <p:nvPr/>
          </p:nvSpPr>
          <p:spPr bwMode="auto">
            <a:xfrm flipH="1">
              <a:off x="3581" y="3566"/>
              <a:ext cx="227" cy="0"/>
            </a:xfrm>
            <a:prstGeom prst="line">
              <a:avLst/>
            </a:prstGeom>
            <a:noFill/>
            <a:ln w="19050">
              <a:solidFill>
                <a:schemeClr val="bg2"/>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8448" name="Text Box 19"/>
            <p:cNvSpPr txBox="1">
              <a:spLocks noChangeArrowheads="1"/>
            </p:cNvSpPr>
            <p:nvPr/>
          </p:nvSpPr>
          <p:spPr bwMode="auto">
            <a:xfrm>
              <a:off x="3515" y="3657"/>
              <a:ext cx="22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kumimoji="1" sz="2400">
                  <a:solidFill>
                    <a:schemeClr val="bg2"/>
                  </a:solidFill>
                  <a:latin typeface="Times New Roman" pitchFamily="18" charset="0"/>
                  <a:ea typeface="宋体" pitchFamily="2" charset="-122"/>
                </a:defRPr>
              </a:lvl1pPr>
              <a:lvl2pPr marL="742950" indent="-285750" eaLnBrk="0" hangingPunct="0">
                <a:defRPr kumimoji="1" sz="2400">
                  <a:solidFill>
                    <a:schemeClr val="bg2"/>
                  </a:solidFill>
                  <a:latin typeface="Times New Roman" pitchFamily="18" charset="0"/>
                  <a:ea typeface="宋体" pitchFamily="2" charset="-122"/>
                </a:defRPr>
              </a:lvl2pPr>
              <a:lvl3pPr marL="1143000" indent="-228600" eaLnBrk="0" hangingPunct="0">
                <a:defRPr kumimoji="1" sz="2400">
                  <a:solidFill>
                    <a:schemeClr val="bg2"/>
                  </a:solidFill>
                  <a:latin typeface="Times New Roman" pitchFamily="18" charset="0"/>
                  <a:ea typeface="宋体" pitchFamily="2" charset="-122"/>
                </a:defRPr>
              </a:lvl3pPr>
              <a:lvl4pPr marL="1600200" indent="-228600" eaLnBrk="0" hangingPunct="0">
                <a:defRPr kumimoji="1" sz="2400">
                  <a:solidFill>
                    <a:schemeClr val="bg2"/>
                  </a:solidFill>
                  <a:latin typeface="Times New Roman" pitchFamily="18" charset="0"/>
                  <a:ea typeface="宋体" pitchFamily="2" charset="-122"/>
                </a:defRPr>
              </a:lvl4pPr>
              <a:lvl5pPr marL="2057400" indent="-228600" eaLnBrk="0" hangingPunct="0">
                <a:defRPr kumimoji="1" sz="2400">
                  <a:solidFill>
                    <a:schemeClr val="bg2"/>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9pPr>
            </a:lstStyle>
            <a:p>
              <a:pPr eaLnBrk="1" hangingPunct="1"/>
              <a:r>
                <a:rPr lang="en-US" altLang="zh-CN" sz="1800" i="1">
                  <a:latin typeface="Arial" charset="0"/>
                </a:rPr>
                <a:t>A</a:t>
              </a:r>
            </a:p>
          </p:txBody>
        </p:sp>
        <p:sp>
          <p:nvSpPr>
            <p:cNvPr id="18449" name="Text Box 20"/>
            <p:cNvSpPr txBox="1">
              <a:spLocks noChangeArrowheads="1"/>
            </p:cNvSpPr>
            <p:nvPr/>
          </p:nvSpPr>
          <p:spPr bwMode="auto">
            <a:xfrm>
              <a:off x="2835" y="3339"/>
              <a:ext cx="22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kumimoji="1" sz="2400">
                  <a:solidFill>
                    <a:schemeClr val="bg2"/>
                  </a:solidFill>
                  <a:latin typeface="Times New Roman" pitchFamily="18" charset="0"/>
                  <a:ea typeface="宋体" pitchFamily="2" charset="-122"/>
                </a:defRPr>
              </a:lvl1pPr>
              <a:lvl2pPr marL="742950" indent="-285750" eaLnBrk="0" hangingPunct="0">
                <a:defRPr kumimoji="1" sz="2400">
                  <a:solidFill>
                    <a:schemeClr val="bg2"/>
                  </a:solidFill>
                  <a:latin typeface="Times New Roman" pitchFamily="18" charset="0"/>
                  <a:ea typeface="宋体" pitchFamily="2" charset="-122"/>
                </a:defRPr>
              </a:lvl2pPr>
              <a:lvl3pPr marL="1143000" indent="-228600" eaLnBrk="0" hangingPunct="0">
                <a:defRPr kumimoji="1" sz="2400">
                  <a:solidFill>
                    <a:schemeClr val="bg2"/>
                  </a:solidFill>
                  <a:latin typeface="Times New Roman" pitchFamily="18" charset="0"/>
                  <a:ea typeface="宋体" pitchFamily="2" charset="-122"/>
                </a:defRPr>
              </a:lvl3pPr>
              <a:lvl4pPr marL="1600200" indent="-228600" eaLnBrk="0" hangingPunct="0">
                <a:defRPr kumimoji="1" sz="2400">
                  <a:solidFill>
                    <a:schemeClr val="bg2"/>
                  </a:solidFill>
                  <a:latin typeface="Times New Roman" pitchFamily="18" charset="0"/>
                  <a:ea typeface="宋体" pitchFamily="2" charset="-122"/>
                </a:defRPr>
              </a:lvl4pPr>
              <a:lvl5pPr marL="2057400" indent="-228600" eaLnBrk="0" hangingPunct="0">
                <a:defRPr kumimoji="1" sz="2400">
                  <a:solidFill>
                    <a:schemeClr val="bg2"/>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9pPr>
            </a:lstStyle>
            <a:p>
              <a:pPr eaLnBrk="1" hangingPunct="1"/>
              <a:r>
                <a:rPr lang="en-US" altLang="zh-CN" sz="1800" i="1">
                  <a:latin typeface="Arial" charset="0"/>
                </a:rPr>
                <a:t>B</a:t>
              </a:r>
            </a:p>
          </p:txBody>
        </p:sp>
        <p:sp>
          <p:nvSpPr>
            <p:cNvPr id="18450" name="Text Box 21"/>
            <p:cNvSpPr txBox="1">
              <a:spLocks noChangeArrowheads="1"/>
            </p:cNvSpPr>
            <p:nvPr/>
          </p:nvSpPr>
          <p:spPr bwMode="auto">
            <a:xfrm>
              <a:off x="2835" y="3562"/>
              <a:ext cx="22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kumimoji="1" sz="2400">
                  <a:solidFill>
                    <a:schemeClr val="bg2"/>
                  </a:solidFill>
                  <a:latin typeface="Times New Roman" pitchFamily="18" charset="0"/>
                  <a:ea typeface="宋体" pitchFamily="2" charset="-122"/>
                </a:defRPr>
              </a:lvl1pPr>
              <a:lvl2pPr marL="742950" indent="-285750" eaLnBrk="0" hangingPunct="0">
                <a:defRPr kumimoji="1" sz="2400">
                  <a:solidFill>
                    <a:schemeClr val="bg2"/>
                  </a:solidFill>
                  <a:latin typeface="Times New Roman" pitchFamily="18" charset="0"/>
                  <a:ea typeface="宋体" pitchFamily="2" charset="-122"/>
                </a:defRPr>
              </a:lvl2pPr>
              <a:lvl3pPr marL="1143000" indent="-228600" eaLnBrk="0" hangingPunct="0">
                <a:defRPr kumimoji="1" sz="2400">
                  <a:solidFill>
                    <a:schemeClr val="bg2"/>
                  </a:solidFill>
                  <a:latin typeface="Times New Roman" pitchFamily="18" charset="0"/>
                  <a:ea typeface="宋体" pitchFamily="2" charset="-122"/>
                </a:defRPr>
              </a:lvl3pPr>
              <a:lvl4pPr marL="1600200" indent="-228600" eaLnBrk="0" hangingPunct="0">
                <a:defRPr kumimoji="1" sz="2400">
                  <a:solidFill>
                    <a:schemeClr val="bg2"/>
                  </a:solidFill>
                  <a:latin typeface="Times New Roman" pitchFamily="18" charset="0"/>
                  <a:ea typeface="宋体" pitchFamily="2" charset="-122"/>
                </a:defRPr>
              </a:lvl4pPr>
              <a:lvl5pPr marL="2057400" indent="-228600" eaLnBrk="0" hangingPunct="0">
                <a:defRPr kumimoji="1" sz="2400">
                  <a:solidFill>
                    <a:schemeClr val="bg2"/>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9pPr>
            </a:lstStyle>
            <a:p>
              <a:pPr eaLnBrk="1" hangingPunct="1"/>
              <a:r>
                <a:rPr lang="en-US" altLang="zh-CN" sz="1800" i="1">
                  <a:latin typeface="Arial" charset="0"/>
                </a:rPr>
                <a:t>C</a:t>
              </a:r>
            </a:p>
          </p:txBody>
        </p:sp>
        <p:sp>
          <p:nvSpPr>
            <p:cNvPr id="18451" name="Text Box 22"/>
            <p:cNvSpPr txBox="1">
              <a:spLocks noChangeArrowheads="1"/>
            </p:cNvSpPr>
            <p:nvPr/>
          </p:nvSpPr>
          <p:spPr bwMode="auto">
            <a:xfrm>
              <a:off x="4377" y="3521"/>
              <a:ext cx="22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kumimoji="1" sz="2400">
                  <a:solidFill>
                    <a:schemeClr val="bg2"/>
                  </a:solidFill>
                  <a:latin typeface="Times New Roman" pitchFamily="18" charset="0"/>
                  <a:ea typeface="宋体" pitchFamily="2" charset="-122"/>
                </a:defRPr>
              </a:lvl1pPr>
              <a:lvl2pPr marL="742950" indent="-285750" eaLnBrk="0" hangingPunct="0">
                <a:defRPr kumimoji="1" sz="2400">
                  <a:solidFill>
                    <a:schemeClr val="bg2"/>
                  </a:solidFill>
                  <a:latin typeface="Times New Roman" pitchFamily="18" charset="0"/>
                  <a:ea typeface="宋体" pitchFamily="2" charset="-122"/>
                </a:defRPr>
              </a:lvl2pPr>
              <a:lvl3pPr marL="1143000" indent="-228600" eaLnBrk="0" hangingPunct="0">
                <a:defRPr kumimoji="1" sz="2400">
                  <a:solidFill>
                    <a:schemeClr val="bg2"/>
                  </a:solidFill>
                  <a:latin typeface="Times New Roman" pitchFamily="18" charset="0"/>
                  <a:ea typeface="宋体" pitchFamily="2" charset="-122"/>
                </a:defRPr>
              </a:lvl3pPr>
              <a:lvl4pPr marL="1600200" indent="-228600" eaLnBrk="0" hangingPunct="0">
                <a:defRPr kumimoji="1" sz="2400">
                  <a:solidFill>
                    <a:schemeClr val="bg2"/>
                  </a:solidFill>
                  <a:latin typeface="Times New Roman" pitchFamily="18" charset="0"/>
                  <a:ea typeface="宋体" pitchFamily="2" charset="-122"/>
                </a:defRPr>
              </a:lvl4pPr>
              <a:lvl5pPr marL="2057400" indent="-228600" eaLnBrk="0" hangingPunct="0">
                <a:defRPr kumimoji="1" sz="2400">
                  <a:solidFill>
                    <a:schemeClr val="bg2"/>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9pPr>
            </a:lstStyle>
            <a:p>
              <a:pPr eaLnBrk="1" hangingPunct="1"/>
              <a:r>
                <a:rPr lang="en-US" altLang="zh-CN" i="1">
                  <a:latin typeface="Arial" charset="0"/>
                </a:rPr>
                <a:t>f</a:t>
              </a:r>
            </a:p>
          </p:txBody>
        </p:sp>
      </p:grpSp>
      <p:pic>
        <p:nvPicPr>
          <p:cNvPr id="18444" name="Picture 2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5650" y="2565400"/>
            <a:ext cx="2063750" cy="302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Text Box 4"/>
          <p:cNvSpPr txBox="1">
            <a:spLocks noChangeArrowheads="1"/>
          </p:cNvSpPr>
          <p:nvPr/>
        </p:nvSpPr>
        <p:spPr bwMode="auto">
          <a:xfrm>
            <a:off x="1835150" y="333375"/>
            <a:ext cx="6265863"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bg2"/>
                </a:solidFill>
                <a:latin typeface="Times New Roman" pitchFamily="18" charset="0"/>
                <a:ea typeface="宋体" pitchFamily="2" charset="-122"/>
              </a:defRPr>
            </a:lvl1pPr>
            <a:lvl2pPr marL="742950" indent="-285750" eaLnBrk="0" hangingPunct="0">
              <a:defRPr kumimoji="1" sz="2400">
                <a:solidFill>
                  <a:schemeClr val="bg2"/>
                </a:solidFill>
                <a:latin typeface="Times New Roman" pitchFamily="18" charset="0"/>
                <a:ea typeface="宋体" pitchFamily="2" charset="-122"/>
              </a:defRPr>
            </a:lvl2pPr>
            <a:lvl3pPr marL="1143000" indent="-228600" eaLnBrk="0" hangingPunct="0">
              <a:defRPr kumimoji="1" sz="2400">
                <a:solidFill>
                  <a:schemeClr val="bg2"/>
                </a:solidFill>
                <a:latin typeface="Times New Roman" pitchFamily="18" charset="0"/>
                <a:ea typeface="宋体" pitchFamily="2" charset="-122"/>
              </a:defRPr>
            </a:lvl3pPr>
            <a:lvl4pPr marL="1600200" indent="-228600" eaLnBrk="0" hangingPunct="0">
              <a:defRPr kumimoji="1" sz="2400">
                <a:solidFill>
                  <a:schemeClr val="bg2"/>
                </a:solidFill>
                <a:latin typeface="Times New Roman" pitchFamily="18" charset="0"/>
                <a:ea typeface="宋体" pitchFamily="2" charset="-122"/>
              </a:defRPr>
            </a:lvl4pPr>
            <a:lvl5pPr marL="2057400" indent="-228600" eaLnBrk="0" hangingPunct="0">
              <a:defRPr kumimoji="1" sz="2400">
                <a:solidFill>
                  <a:schemeClr val="bg2"/>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9pPr>
          </a:lstStyle>
          <a:p>
            <a:pPr eaLnBrk="1" hangingPunct="1"/>
            <a:r>
              <a:rPr lang="zh-CN" altLang="en-US" sz="2600" b="1" dirty="0" smtClean="0">
                <a:latin typeface="Arial" charset="0"/>
              </a:rPr>
              <a:t>布尔代数的应用</a:t>
            </a:r>
            <a:r>
              <a:rPr lang="en-US" altLang="zh-CN" sz="2600" b="1" dirty="0" smtClean="0">
                <a:latin typeface="Arial" charset="0"/>
              </a:rPr>
              <a:t>——</a:t>
            </a:r>
            <a:r>
              <a:rPr lang="zh-CN" altLang="en-US" sz="2600" b="1" dirty="0" smtClean="0">
                <a:latin typeface="Arial" charset="0"/>
              </a:rPr>
              <a:t>组合逻辑设计例子</a:t>
            </a:r>
            <a:endParaRPr lang="en-US" altLang="zh-CN" sz="2600" b="1" dirty="0">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4809"/>
                                        </p:tgtEl>
                                        <p:attrNameLst>
                                          <p:attrName>style.visibility</p:attrName>
                                        </p:attrNameLst>
                                      </p:cBhvr>
                                      <p:to>
                                        <p:strVal val="visible"/>
                                      </p:to>
                                    </p:set>
                                    <p:animEffect transition="in" filter="blinds(horizontal)">
                                      <p:cBhvr>
                                        <p:cTn id="7" dur="500"/>
                                        <p:tgtEl>
                                          <p:spTgt spid="20480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04808"/>
                                        </p:tgtEl>
                                        <p:attrNameLst>
                                          <p:attrName>style.visibility</p:attrName>
                                        </p:attrNameLst>
                                      </p:cBhvr>
                                      <p:to>
                                        <p:strVal val="visible"/>
                                      </p:to>
                                    </p:set>
                                    <p:animEffect transition="in" filter="box(in)">
                                      <p:cBhvr>
                                        <p:cTn id="12" dur="500"/>
                                        <p:tgtEl>
                                          <p:spTgt spid="20480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0" presetClass="entr" presetSubtype="0" fill="hold" grpId="0" nodeType="clickEffect">
                                  <p:stCondLst>
                                    <p:cond delay="0"/>
                                  </p:stCondLst>
                                  <p:childTnLst>
                                    <p:set>
                                      <p:cBhvr>
                                        <p:cTn id="16" dur="1" fill="hold">
                                          <p:stCondLst>
                                            <p:cond delay="0"/>
                                          </p:stCondLst>
                                        </p:cTn>
                                        <p:tgtEl>
                                          <p:spTgt spid="204811"/>
                                        </p:tgtEl>
                                        <p:attrNameLst>
                                          <p:attrName>style.visibility</p:attrName>
                                        </p:attrNameLst>
                                      </p:cBhvr>
                                      <p:to>
                                        <p:strVal val="visible"/>
                                      </p:to>
                                    </p:set>
                                    <p:animEffect transition="in" filter="wedge">
                                      <p:cBhvr>
                                        <p:cTn id="17" dur="2000"/>
                                        <p:tgtEl>
                                          <p:spTgt spid="20481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0" presetClass="entr" presetSubtype="0" fill="hold" grpId="0" nodeType="clickEffect">
                                  <p:stCondLst>
                                    <p:cond delay="0"/>
                                  </p:stCondLst>
                                  <p:childTnLst>
                                    <p:set>
                                      <p:cBhvr>
                                        <p:cTn id="21" dur="1" fill="hold">
                                          <p:stCondLst>
                                            <p:cond delay="0"/>
                                          </p:stCondLst>
                                        </p:cTn>
                                        <p:tgtEl>
                                          <p:spTgt spid="204812"/>
                                        </p:tgtEl>
                                        <p:attrNameLst>
                                          <p:attrName>style.visibility</p:attrName>
                                        </p:attrNameLst>
                                      </p:cBhvr>
                                      <p:to>
                                        <p:strVal val="visible"/>
                                      </p:to>
                                    </p:set>
                                    <p:animEffect transition="in" filter="wedge">
                                      <p:cBhvr>
                                        <p:cTn id="22" dur="2000"/>
                                        <p:tgtEl>
                                          <p:spTgt spid="20481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204815"/>
                                        </p:tgtEl>
                                        <p:attrNameLst>
                                          <p:attrName>style.visibility</p:attrName>
                                        </p:attrNameLst>
                                      </p:cBhvr>
                                      <p:to>
                                        <p:strVal val="visible"/>
                                      </p:to>
                                    </p:set>
                                    <p:animEffect transition="in" filter="checkerboard(across)">
                                      <p:cBhvr>
                                        <p:cTn id="27" dur="500"/>
                                        <p:tgtEl>
                                          <p:spTgt spid="20481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dissolve">
                                      <p:cBhvr>
                                        <p:cTn id="3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08" grpId="0"/>
      <p:bldP spid="204809" grpId="0"/>
      <p:bldP spid="204811" grpId="0"/>
      <p:bldP spid="204812" grpId="0"/>
      <p:bldP spid="204815" grpId="0"/>
    </p:bldLst>
  </p:timing>
</p:sld>
</file>

<file path=ppt/slides/slide18.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4098" name="Text Box 4"/>
          <p:cNvSpPr txBox="1">
            <a:spLocks noChangeArrowheads="1"/>
          </p:cNvSpPr>
          <p:nvPr/>
        </p:nvSpPr>
        <p:spPr bwMode="auto">
          <a:xfrm>
            <a:off x="2051050" y="1844675"/>
            <a:ext cx="5832475" cy="2309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bg2"/>
                </a:solidFill>
                <a:latin typeface="Times New Roman" pitchFamily="18" charset="0"/>
                <a:ea typeface="宋体" pitchFamily="2" charset="-122"/>
              </a:defRPr>
            </a:lvl1pPr>
            <a:lvl2pPr marL="742950" indent="-285750" eaLnBrk="0" hangingPunct="0">
              <a:defRPr kumimoji="1" sz="2400">
                <a:solidFill>
                  <a:schemeClr val="bg2"/>
                </a:solidFill>
                <a:latin typeface="Times New Roman" pitchFamily="18" charset="0"/>
                <a:ea typeface="宋体" pitchFamily="2" charset="-122"/>
              </a:defRPr>
            </a:lvl2pPr>
            <a:lvl3pPr marL="1143000" indent="-228600" eaLnBrk="0" hangingPunct="0">
              <a:defRPr kumimoji="1" sz="2400">
                <a:solidFill>
                  <a:schemeClr val="bg2"/>
                </a:solidFill>
                <a:latin typeface="Times New Roman" pitchFamily="18" charset="0"/>
                <a:ea typeface="宋体" pitchFamily="2" charset="-122"/>
              </a:defRPr>
            </a:lvl3pPr>
            <a:lvl4pPr marL="1600200" indent="-228600" eaLnBrk="0" hangingPunct="0">
              <a:defRPr kumimoji="1" sz="2400">
                <a:solidFill>
                  <a:schemeClr val="bg2"/>
                </a:solidFill>
                <a:latin typeface="Times New Roman" pitchFamily="18" charset="0"/>
                <a:ea typeface="宋体" pitchFamily="2" charset="-122"/>
              </a:defRPr>
            </a:lvl4pPr>
            <a:lvl5pPr marL="2057400" indent="-228600" eaLnBrk="0" hangingPunct="0">
              <a:defRPr kumimoji="1" sz="2400">
                <a:solidFill>
                  <a:schemeClr val="bg2"/>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9pPr>
          </a:lstStyle>
          <a:p>
            <a:pPr eaLnBrk="1" hangingPunct="1">
              <a:buClr>
                <a:srgbClr val="FF6600"/>
              </a:buClr>
              <a:buSzPct val="65000"/>
              <a:buFont typeface="Wingdings" pitchFamily="2" charset="2"/>
              <a:buChar char="n"/>
            </a:pPr>
            <a:r>
              <a:rPr lang="en-US" altLang="zh-CN" sz="3600" b="1" dirty="0">
                <a:latin typeface="黑体" pitchFamily="49" charset="-122"/>
                <a:ea typeface="黑体" pitchFamily="49" charset="-122"/>
              </a:rPr>
              <a:t> </a:t>
            </a:r>
            <a:r>
              <a:rPr lang="zh-CN" altLang="en-US" sz="3600" b="1" dirty="0">
                <a:latin typeface="黑体" pitchFamily="49" charset="-122"/>
                <a:ea typeface="黑体" pitchFamily="49" charset="-122"/>
              </a:rPr>
              <a:t>布尔代数的应用</a:t>
            </a:r>
            <a:endParaRPr lang="en-US" altLang="zh-CN" sz="3600" b="1" dirty="0">
              <a:latin typeface="黑体" pitchFamily="49" charset="-122"/>
              <a:ea typeface="黑体" pitchFamily="49" charset="-122"/>
            </a:endParaRPr>
          </a:p>
          <a:p>
            <a:pPr eaLnBrk="1" hangingPunct="1">
              <a:buClr>
                <a:srgbClr val="FF6600"/>
              </a:buClr>
              <a:buSzPct val="65000"/>
              <a:buFont typeface="Wingdings" pitchFamily="2" charset="2"/>
              <a:buChar char="n"/>
            </a:pPr>
            <a:r>
              <a:rPr lang="en-US" altLang="zh-CN" sz="3600" b="1" dirty="0">
                <a:latin typeface="黑体" pitchFamily="49" charset="-122"/>
                <a:ea typeface="黑体" pitchFamily="49" charset="-122"/>
              </a:rPr>
              <a:t> </a:t>
            </a:r>
            <a:r>
              <a:rPr lang="zh-CN" altLang="en-US" sz="3600" b="1" dirty="0" smtClean="0">
                <a:latin typeface="黑体" pitchFamily="49" charset="-122"/>
                <a:ea typeface="黑体" pitchFamily="49" charset="-122"/>
              </a:rPr>
              <a:t>最小项</a:t>
            </a:r>
            <a:r>
              <a:rPr lang="zh-CN" altLang="en-US" sz="3600" b="1" dirty="0">
                <a:latin typeface="黑体" pitchFamily="49" charset="-122"/>
                <a:ea typeface="黑体" pitchFamily="49" charset="-122"/>
              </a:rPr>
              <a:t>、</a:t>
            </a:r>
            <a:r>
              <a:rPr lang="zh-CN" altLang="en-US" sz="3600" b="1" dirty="0" smtClean="0">
                <a:latin typeface="黑体" pitchFamily="49" charset="-122"/>
                <a:ea typeface="黑体" pitchFamily="49" charset="-122"/>
              </a:rPr>
              <a:t>最大项展开式</a:t>
            </a:r>
            <a:endParaRPr lang="en-US" altLang="zh-CN" sz="3600" b="1" dirty="0" smtClean="0">
              <a:latin typeface="黑体" pitchFamily="49" charset="-122"/>
              <a:ea typeface="黑体" pitchFamily="49" charset="-122"/>
            </a:endParaRPr>
          </a:p>
          <a:p>
            <a:pPr eaLnBrk="1" hangingPunct="1">
              <a:buClr>
                <a:srgbClr val="FF6600"/>
              </a:buClr>
              <a:buSzPct val="65000"/>
              <a:buFont typeface="Wingdings" pitchFamily="2" charset="2"/>
              <a:buChar char="n"/>
            </a:pPr>
            <a:r>
              <a:rPr lang="en-US" altLang="zh-CN" sz="3600" b="1" dirty="0" smtClean="0">
                <a:latin typeface="黑体" pitchFamily="49" charset="-122"/>
                <a:ea typeface="黑体" pitchFamily="49" charset="-122"/>
              </a:rPr>
              <a:t> </a:t>
            </a:r>
            <a:r>
              <a:rPr lang="zh-CN" altLang="en-US" sz="3600" b="1" dirty="0" smtClean="0">
                <a:latin typeface="黑体" pitchFamily="49" charset="-122"/>
                <a:ea typeface="黑体" pitchFamily="49" charset="-122"/>
              </a:rPr>
              <a:t>不完全给定函数</a:t>
            </a:r>
            <a:endParaRPr lang="en-US" altLang="zh-CN" sz="3600" b="1" dirty="0">
              <a:latin typeface="黑体" pitchFamily="49" charset="-122"/>
              <a:ea typeface="黑体" pitchFamily="49" charset="-122"/>
            </a:endParaRPr>
          </a:p>
        </p:txBody>
      </p:sp>
      <p:graphicFrame>
        <p:nvGraphicFramePr>
          <p:cNvPr id="201749" name="Object 21"/>
          <p:cNvGraphicFramePr>
            <a:graphicFrameLocks noChangeAspect="1"/>
          </p:cNvGraphicFramePr>
          <p:nvPr>
            <p:extLst>
              <p:ext uri="{D42A27DB-BD31-4B8C-83A1-F6EECF244321}">
                <p14:modId xmlns:p14="http://schemas.microsoft.com/office/powerpoint/2010/main" val="2329871567"/>
              </p:ext>
            </p:extLst>
          </p:nvPr>
        </p:nvGraphicFramePr>
        <p:xfrm>
          <a:off x="1187450" y="2961704"/>
          <a:ext cx="762000" cy="395288"/>
        </p:xfrm>
        <a:graphic>
          <a:graphicData uri="http://schemas.openxmlformats.org/presentationml/2006/ole">
            <mc:AlternateContent xmlns:mc="http://schemas.openxmlformats.org/markup-compatibility/2006">
              <mc:Choice xmlns:v="urn:schemas-microsoft-com:vml" Requires="v">
                <p:oleObj spid="_x0000_s32837" name="Clip" r:id="rId3" imgW="419048" imgH="218874" progId="MS_ClipArt_Gallery.2">
                  <p:embed/>
                </p:oleObj>
              </mc:Choice>
              <mc:Fallback>
                <p:oleObj name="Clip" r:id="rId3" imgW="419048" imgH="218874"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2961704"/>
                        <a:ext cx="762000" cy="395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403551020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01749"/>
                                        </p:tgtEl>
                                        <p:attrNameLst>
                                          <p:attrName>style.visibility</p:attrName>
                                        </p:attrNameLst>
                                      </p:cBhvr>
                                      <p:to>
                                        <p:strVal val="visible"/>
                                      </p:to>
                                    </p:set>
                                    <p:anim calcmode="lin" valueType="num">
                                      <p:cBhvr additive="base">
                                        <p:cTn id="7" dur="500" fill="hold"/>
                                        <p:tgtEl>
                                          <p:spTgt spid="201749"/>
                                        </p:tgtEl>
                                        <p:attrNameLst>
                                          <p:attrName>ppt_x</p:attrName>
                                        </p:attrNameLst>
                                      </p:cBhvr>
                                      <p:tavLst>
                                        <p:tav tm="0">
                                          <p:val>
                                            <p:strVal val="0-#ppt_w/2"/>
                                          </p:val>
                                        </p:tav>
                                        <p:tav tm="100000">
                                          <p:val>
                                            <p:strVal val="#ppt_x"/>
                                          </p:val>
                                        </p:tav>
                                      </p:tavLst>
                                    </p:anim>
                                    <p:anim calcmode="lin" valueType="num">
                                      <p:cBhvr additive="base">
                                        <p:cTn id="8" dur="500" fill="hold"/>
                                        <p:tgtEl>
                                          <p:spTgt spid="20174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20482" name="Picture 2" descr="ELEGLIN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765175"/>
            <a:ext cx="7416800"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3" name="Text Box 4"/>
          <p:cNvSpPr txBox="1">
            <a:spLocks noChangeArrowheads="1"/>
          </p:cNvSpPr>
          <p:nvPr/>
        </p:nvSpPr>
        <p:spPr bwMode="auto">
          <a:xfrm>
            <a:off x="1763713" y="260350"/>
            <a:ext cx="5761037"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bg2"/>
                </a:solidFill>
                <a:latin typeface="Times New Roman" pitchFamily="18" charset="0"/>
                <a:ea typeface="宋体" pitchFamily="2" charset="-122"/>
              </a:defRPr>
            </a:lvl1pPr>
            <a:lvl2pPr marL="742950" indent="-285750" eaLnBrk="0" hangingPunct="0">
              <a:defRPr kumimoji="1" sz="2400">
                <a:solidFill>
                  <a:schemeClr val="bg2"/>
                </a:solidFill>
                <a:latin typeface="Times New Roman" pitchFamily="18" charset="0"/>
                <a:ea typeface="宋体" pitchFamily="2" charset="-122"/>
              </a:defRPr>
            </a:lvl2pPr>
            <a:lvl3pPr marL="1143000" indent="-228600" eaLnBrk="0" hangingPunct="0">
              <a:defRPr kumimoji="1" sz="2400">
                <a:solidFill>
                  <a:schemeClr val="bg2"/>
                </a:solidFill>
                <a:latin typeface="Times New Roman" pitchFamily="18" charset="0"/>
                <a:ea typeface="宋体" pitchFamily="2" charset="-122"/>
              </a:defRPr>
            </a:lvl3pPr>
            <a:lvl4pPr marL="1600200" indent="-228600" eaLnBrk="0" hangingPunct="0">
              <a:defRPr kumimoji="1" sz="2400">
                <a:solidFill>
                  <a:schemeClr val="bg2"/>
                </a:solidFill>
                <a:latin typeface="Times New Roman" pitchFamily="18" charset="0"/>
                <a:ea typeface="宋体" pitchFamily="2" charset="-122"/>
              </a:defRPr>
            </a:lvl4pPr>
            <a:lvl5pPr marL="2057400" indent="-228600" eaLnBrk="0" hangingPunct="0">
              <a:defRPr kumimoji="1" sz="2400">
                <a:solidFill>
                  <a:schemeClr val="bg2"/>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9pPr>
          </a:lstStyle>
          <a:p>
            <a:pPr algn="ctr" eaLnBrk="1" hangingPunct="1"/>
            <a:r>
              <a:rPr lang="zh-CN" altLang="en-US" sz="2600" b="1" dirty="0" smtClean="0">
                <a:latin typeface="Arial" charset="0"/>
              </a:rPr>
              <a:t>最小项和最大项</a:t>
            </a:r>
            <a:endParaRPr lang="en-US" altLang="zh-CN" sz="2600" b="1" dirty="0">
              <a:latin typeface="Arial" charset="0"/>
            </a:endParaRPr>
          </a:p>
        </p:txBody>
      </p:sp>
      <p:sp>
        <p:nvSpPr>
          <p:cNvPr id="201748" name="Text Box 20"/>
          <p:cNvSpPr txBox="1">
            <a:spLocks noChangeArrowheads="1"/>
          </p:cNvSpPr>
          <p:nvPr/>
        </p:nvSpPr>
        <p:spPr bwMode="auto">
          <a:xfrm>
            <a:off x="683568" y="4000357"/>
            <a:ext cx="7992938" cy="2452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73038" indent="-173038" eaLnBrk="0" hangingPunct="0">
              <a:defRPr kumimoji="1" sz="2400">
                <a:solidFill>
                  <a:schemeClr val="bg2"/>
                </a:solidFill>
                <a:latin typeface="Times New Roman" pitchFamily="18" charset="0"/>
                <a:ea typeface="宋体" pitchFamily="2" charset="-122"/>
              </a:defRPr>
            </a:lvl1pPr>
            <a:lvl2pPr marL="742950" indent="-285750" eaLnBrk="0" hangingPunct="0">
              <a:defRPr kumimoji="1" sz="2400">
                <a:solidFill>
                  <a:schemeClr val="bg2"/>
                </a:solidFill>
                <a:latin typeface="Times New Roman" pitchFamily="18" charset="0"/>
                <a:ea typeface="宋体" pitchFamily="2" charset="-122"/>
              </a:defRPr>
            </a:lvl2pPr>
            <a:lvl3pPr marL="1143000" indent="-228600" eaLnBrk="0" hangingPunct="0">
              <a:defRPr kumimoji="1" sz="2400">
                <a:solidFill>
                  <a:schemeClr val="bg2"/>
                </a:solidFill>
                <a:latin typeface="Times New Roman" pitchFamily="18" charset="0"/>
                <a:ea typeface="宋体" pitchFamily="2" charset="-122"/>
              </a:defRPr>
            </a:lvl3pPr>
            <a:lvl4pPr marL="1600200" indent="-228600" eaLnBrk="0" hangingPunct="0">
              <a:defRPr kumimoji="1" sz="2400">
                <a:solidFill>
                  <a:schemeClr val="bg2"/>
                </a:solidFill>
                <a:latin typeface="Times New Roman" pitchFamily="18" charset="0"/>
                <a:ea typeface="宋体" pitchFamily="2" charset="-122"/>
              </a:defRPr>
            </a:lvl4pPr>
            <a:lvl5pPr marL="2057400" indent="-228600" eaLnBrk="0" hangingPunct="0">
              <a:defRPr kumimoji="1" sz="2400">
                <a:solidFill>
                  <a:schemeClr val="bg2"/>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9pPr>
          </a:lstStyle>
          <a:p>
            <a:pPr eaLnBrk="1" hangingPunct="1">
              <a:spcBef>
                <a:spcPct val="0"/>
              </a:spcBef>
              <a:spcAft>
                <a:spcPct val="30000"/>
              </a:spcAft>
              <a:buClr>
                <a:srgbClr val="FF6600"/>
              </a:buClr>
              <a:buSzPct val="65000"/>
              <a:buFont typeface="Wingdings" pitchFamily="2" charset="2"/>
              <a:buChar char="n"/>
            </a:pPr>
            <a:r>
              <a:rPr lang="en-US" altLang="zh-CN" sz="2600" b="1" dirty="0">
                <a:latin typeface="Arial" charset="0"/>
              </a:rPr>
              <a:t> n</a:t>
            </a:r>
            <a:r>
              <a:rPr lang="zh-CN" altLang="en-US" sz="2600" b="1" dirty="0">
                <a:latin typeface="Arial" charset="0"/>
              </a:rPr>
              <a:t>个变量组成的</a:t>
            </a:r>
            <a:r>
              <a:rPr lang="zh-CN" altLang="en-US" sz="2600" b="1" dirty="0">
                <a:solidFill>
                  <a:schemeClr val="bg1"/>
                </a:solidFill>
                <a:latin typeface="Arial" charset="0"/>
              </a:rPr>
              <a:t>最小项</a:t>
            </a:r>
            <a:r>
              <a:rPr lang="zh-CN" altLang="en-US" sz="2600" b="1" dirty="0">
                <a:latin typeface="Arial" charset="0"/>
              </a:rPr>
              <a:t>：是一个与项（包含</a:t>
            </a:r>
            <a:r>
              <a:rPr lang="en-US" altLang="zh-CN" sz="2600" b="1" dirty="0">
                <a:latin typeface="Arial" charset="0"/>
              </a:rPr>
              <a:t>n</a:t>
            </a:r>
            <a:r>
              <a:rPr lang="zh-CN" altLang="en-US" sz="2600" b="1" dirty="0">
                <a:latin typeface="Arial" charset="0"/>
              </a:rPr>
              <a:t>个变量）</a:t>
            </a:r>
            <a:endParaRPr lang="en-US" altLang="zh-CN" sz="2600" b="1" dirty="0">
              <a:latin typeface="Arial" charset="0"/>
            </a:endParaRPr>
          </a:p>
          <a:p>
            <a:pPr eaLnBrk="1" hangingPunct="1">
              <a:spcBef>
                <a:spcPct val="0"/>
              </a:spcBef>
              <a:spcAft>
                <a:spcPct val="30000"/>
              </a:spcAft>
              <a:buClr>
                <a:srgbClr val="FF6600"/>
              </a:buClr>
              <a:buSzPct val="65000"/>
              <a:buFont typeface="Wingdings" pitchFamily="2" charset="2"/>
              <a:buChar char="n"/>
            </a:pPr>
            <a:r>
              <a:rPr lang="en-US" altLang="zh-CN" sz="2600" b="1" dirty="0">
                <a:latin typeface="Arial" charset="0"/>
              </a:rPr>
              <a:t> n</a:t>
            </a:r>
            <a:r>
              <a:rPr lang="zh-CN" altLang="en-US" sz="2600" b="1" dirty="0">
                <a:latin typeface="Arial" charset="0"/>
              </a:rPr>
              <a:t>个变量组成的</a:t>
            </a:r>
            <a:r>
              <a:rPr lang="zh-CN" altLang="en-US" sz="2600" b="1" dirty="0">
                <a:solidFill>
                  <a:schemeClr val="bg1"/>
                </a:solidFill>
                <a:latin typeface="Arial" charset="0"/>
              </a:rPr>
              <a:t>最大项</a:t>
            </a:r>
            <a:r>
              <a:rPr lang="zh-CN" altLang="en-US" sz="2600" b="1" dirty="0">
                <a:latin typeface="Arial" charset="0"/>
              </a:rPr>
              <a:t>：是一个或项（包含</a:t>
            </a:r>
            <a:r>
              <a:rPr lang="en-US" altLang="zh-CN" sz="2600" b="1" dirty="0">
                <a:latin typeface="Arial" charset="0"/>
              </a:rPr>
              <a:t>n</a:t>
            </a:r>
            <a:r>
              <a:rPr lang="zh-CN" altLang="en-US" sz="2600" b="1" dirty="0">
                <a:latin typeface="Arial" charset="0"/>
              </a:rPr>
              <a:t>个变量）</a:t>
            </a:r>
            <a:endParaRPr lang="en-US" altLang="zh-CN" sz="2600" b="1" dirty="0">
              <a:latin typeface="Arial" charset="0"/>
            </a:endParaRPr>
          </a:p>
          <a:p>
            <a:pPr eaLnBrk="1" hangingPunct="1">
              <a:spcBef>
                <a:spcPct val="0"/>
              </a:spcBef>
              <a:spcAft>
                <a:spcPct val="30000"/>
              </a:spcAft>
              <a:buClr>
                <a:srgbClr val="FF6600"/>
              </a:buClr>
              <a:buSzPct val="65000"/>
              <a:buFont typeface="Wingdings" pitchFamily="2" charset="2"/>
              <a:buChar char="n"/>
            </a:pPr>
            <a:r>
              <a:rPr lang="zh-CN" altLang="en-US" sz="2600" b="1" dirty="0">
                <a:latin typeface="Arial" charset="0"/>
              </a:rPr>
              <a:t>每个变量或者以原变量的形式、或者以反变量的形式出现，并且只出现一次。</a:t>
            </a:r>
            <a:endParaRPr lang="en-US" altLang="zh-CN" sz="2600" b="1" dirty="0">
              <a:latin typeface="Arial" charset="0"/>
            </a:endParaRPr>
          </a:p>
          <a:p>
            <a:pPr eaLnBrk="1" hangingPunct="1">
              <a:spcBef>
                <a:spcPct val="0"/>
              </a:spcBef>
              <a:spcAft>
                <a:spcPct val="30000"/>
              </a:spcAft>
              <a:buClr>
                <a:srgbClr val="FF6600"/>
              </a:buClr>
              <a:buSzPct val="65000"/>
              <a:buFont typeface="Wingdings" pitchFamily="2" charset="2"/>
              <a:buChar char="n"/>
            </a:pPr>
            <a:r>
              <a:rPr lang="en-US" altLang="zh-CN" sz="2600" b="1" dirty="0">
                <a:latin typeface="Arial" charset="0"/>
              </a:rPr>
              <a:t>  n</a:t>
            </a:r>
            <a:r>
              <a:rPr lang="zh-CN" altLang="en-US" sz="2600" b="1" dirty="0">
                <a:latin typeface="Arial" charset="0"/>
              </a:rPr>
              <a:t>个变量能组成的最小（大）项的个数是</a:t>
            </a:r>
            <a:r>
              <a:rPr lang="en-US" altLang="zh-CN" sz="2600" b="1" dirty="0">
                <a:latin typeface="Arial" charset="0"/>
              </a:rPr>
              <a:t>2</a:t>
            </a:r>
            <a:r>
              <a:rPr lang="en-US" altLang="zh-CN" sz="2600" b="1" baseline="30000" dirty="0">
                <a:latin typeface="Arial" charset="0"/>
              </a:rPr>
              <a:t>n</a:t>
            </a:r>
            <a:endParaRPr lang="zh-CN" altLang="en-US" sz="2600" b="1" baseline="30000" dirty="0">
              <a:latin typeface="Arial" charset="0"/>
            </a:endParaRPr>
          </a:p>
        </p:txBody>
      </p:sp>
      <p:pic>
        <p:nvPicPr>
          <p:cNvPr id="20489" name="Picture 3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831" y="971595"/>
            <a:ext cx="7200800" cy="2961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01748">
                                            <p:txEl>
                                              <p:pRg st="0" end="0"/>
                                            </p:txEl>
                                          </p:spTgt>
                                        </p:tgtEl>
                                        <p:attrNameLst>
                                          <p:attrName>style.visibility</p:attrName>
                                        </p:attrNameLst>
                                      </p:cBhvr>
                                      <p:to>
                                        <p:strVal val="visible"/>
                                      </p:to>
                                    </p:set>
                                    <p:animEffect transition="in" filter="wipe(left)">
                                      <p:cBhvr>
                                        <p:cTn id="7" dur="500"/>
                                        <p:tgtEl>
                                          <p:spTgt spid="20174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01748">
                                            <p:txEl>
                                              <p:pRg st="1" end="1"/>
                                            </p:txEl>
                                          </p:spTgt>
                                        </p:tgtEl>
                                        <p:attrNameLst>
                                          <p:attrName>style.visibility</p:attrName>
                                        </p:attrNameLst>
                                      </p:cBhvr>
                                      <p:to>
                                        <p:strVal val="visible"/>
                                      </p:to>
                                    </p:set>
                                    <p:animEffect transition="in" filter="wipe(left)">
                                      <p:cBhvr>
                                        <p:cTn id="12" dur="500"/>
                                        <p:tgtEl>
                                          <p:spTgt spid="20174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01748">
                                            <p:txEl>
                                              <p:pRg st="2" end="2"/>
                                            </p:txEl>
                                          </p:spTgt>
                                        </p:tgtEl>
                                        <p:attrNameLst>
                                          <p:attrName>style.visibility</p:attrName>
                                        </p:attrNameLst>
                                      </p:cBhvr>
                                      <p:to>
                                        <p:strVal val="visible"/>
                                      </p:to>
                                    </p:set>
                                    <p:animEffect transition="in" filter="wipe(left)">
                                      <p:cBhvr>
                                        <p:cTn id="17" dur="500"/>
                                        <p:tgtEl>
                                          <p:spTgt spid="20174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01748">
                                            <p:txEl>
                                              <p:pRg st="3" end="3"/>
                                            </p:txEl>
                                          </p:spTgt>
                                        </p:tgtEl>
                                        <p:attrNameLst>
                                          <p:attrName>style.visibility</p:attrName>
                                        </p:attrNameLst>
                                      </p:cBhvr>
                                      <p:to>
                                        <p:strVal val="visible"/>
                                      </p:to>
                                    </p:set>
                                    <p:animEffect transition="in" filter="wipe(left)">
                                      <p:cBhvr>
                                        <p:cTn id="22" dur="500"/>
                                        <p:tgtEl>
                                          <p:spTgt spid="20174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3074" name="WordArt 6"/>
          <p:cNvSpPr>
            <a:spLocks noChangeArrowheads="1" noChangeShapeType="1" noTextEdit="1"/>
          </p:cNvSpPr>
          <p:nvPr/>
        </p:nvSpPr>
        <p:spPr bwMode="auto">
          <a:xfrm>
            <a:off x="1258888" y="1824038"/>
            <a:ext cx="1728787" cy="596900"/>
          </a:xfrm>
          <a:prstGeom prst="rect">
            <a:avLst/>
          </a:prstGeom>
        </p:spPr>
        <p:txBody>
          <a:bodyPr wrap="none" fromWordArt="1">
            <a:prstTxWarp prst="textPlain">
              <a:avLst>
                <a:gd name="adj" fmla="val 50000"/>
              </a:avLst>
            </a:prstTxWarp>
          </a:bodyPr>
          <a:lstStyle/>
          <a:p>
            <a:pPr algn="ctr"/>
            <a:r>
              <a:rPr lang="en-US" altLang="zh-CN" sz="1000" kern="10">
                <a:ln w="38100">
                  <a:solidFill>
                    <a:schemeClr val="bg2"/>
                  </a:solidFill>
                  <a:round/>
                  <a:headEnd type="none" w="sm" len="sm"/>
                  <a:tailEnd type="none" w="sm" len="sm"/>
                </a:ln>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effectLst>
                  <a:outerShdw dist="35921" dir="2700000" sy="50000" kx="2115830" algn="bl" rotWithShape="0">
                    <a:srgbClr val="C0C0C0"/>
                  </a:outerShdw>
                </a:effectLst>
                <a:latin typeface="Times New Roman"/>
                <a:cs typeface="Times New Roman"/>
              </a:rPr>
              <a:t>Unit 3</a:t>
            </a:r>
            <a:endParaRPr lang="zh-CN" altLang="en-US" sz="1000" kern="10">
              <a:ln w="38100">
                <a:solidFill>
                  <a:schemeClr val="bg2"/>
                </a:solidFill>
                <a:round/>
                <a:headEnd type="none" w="sm" len="sm"/>
                <a:tailEnd type="none" w="sm" len="sm"/>
              </a:ln>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effectLst>
                <a:outerShdw dist="35921" dir="2700000" sy="50000" kx="2115830" algn="bl" rotWithShape="0">
                  <a:srgbClr val="C0C0C0"/>
                </a:outerShdw>
              </a:effectLst>
              <a:latin typeface="Times New Roman"/>
              <a:cs typeface="Times New Roman"/>
            </a:endParaRPr>
          </a:p>
        </p:txBody>
      </p:sp>
      <p:sp>
        <p:nvSpPr>
          <p:cNvPr id="3075" name="Text Box 3"/>
          <p:cNvSpPr txBox="1">
            <a:spLocks noChangeArrowheads="1"/>
          </p:cNvSpPr>
          <p:nvPr/>
        </p:nvSpPr>
        <p:spPr bwMode="auto">
          <a:xfrm>
            <a:off x="3203575" y="1773238"/>
            <a:ext cx="5545138"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bg2"/>
                </a:solidFill>
                <a:latin typeface="Times New Roman" pitchFamily="18" charset="0"/>
                <a:ea typeface="宋体" pitchFamily="2" charset="-122"/>
              </a:defRPr>
            </a:lvl1pPr>
            <a:lvl2pPr marL="742950" indent="-285750" eaLnBrk="0" hangingPunct="0">
              <a:defRPr kumimoji="1" sz="2400">
                <a:solidFill>
                  <a:schemeClr val="bg2"/>
                </a:solidFill>
                <a:latin typeface="Times New Roman" pitchFamily="18" charset="0"/>
                <a:ea typeface="宋体" pitchFamily="2" charset="-122"/>
              </a:defRPr>
            </a:lvl2pPr>
            <a:lvl3pPr marL="1143000" indent="-228600" eaLnBrk="0" hangingPunct="0">
              <a:defRPr kumimoji="1" sz="2400">
                <a:solidFill>
                  <a:schemeClr val="bg2"/>
                </a:solidFill>
                <a:latin typeface="Times New Roman" pitchFamily="18" charset="0"/>
                <a:ea typeface="宋体" pitchFamily="2" charset="-122"/>
              </a:defRPr>
            </a:lvl3pPr>
            <a:lvl4pPr marL="1600200" indent="-228600" eaLnBrk="0" hangingPunct="0">
              <a:defRPr kumimoji="1" sz="2400">
                <a:solidFill>
                  <a:schemeClr val="bg2"/>
                </a:solidFill>
                <a:latin typeface="Times New Roman" pitchFamily="18" charset="0"/>
                <a:ea typeface="宋体" pitchFamily="2" charset="-122"/>
              </a:defRPr>
            </a:lvl4pPr>
            <a:lvl5pPr marL="2057400" indent="-228600" eaLnBrk="0" hangingPunct="0">
              <a:defRPr kumimoji="1" sz="2400">
                <a:solidFill>
                  <a:schemeClr val="bg2"/>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9pPr>
          </a:lstStyle>
          <a:p>
            <a:pPr eaLnBrk="1" hangingPunct="1"/>
            <a:r>
              <a:rPr lang="zh-CN" altLang="en-US" sz="4400" b="1" dirty="0">
                <a:latin typeface="微软雅黑" pitchFamily="34" charset="-122"/>
                <a:ea typeface="微软雅黑" pitchFamily="34" charset="-122"/>
              </a:rPr>
              <a:t>布尔代数的</a:t>
            </a:r>
            <a:r>
              <a:rPr lang="zh-CN" altLang="en-US" sz="4400" b="1" dirty="0" smtClean="0">
                <a:latin typeface="微软雅黑" pitchFamily="34" charset="-122"/>
                <a:ea typeface="微软雅黑" pitchFamily="34" charset="-122"/>
              </a:rPr>
              <a:t>应用、最小项、最大项展开式</a:t>
            </a:r>
            <a:endParaRPr lang="en-US" altLang="zh-CN" sz="4400" b="1" dirty="0">
              <a:latin typeface="微软雅黑" pitchFamily="34" charset="-122"/>
              <a:ea typeface="微软雅黑" pitchFamily="34" charset="-122"/>
            </a:endParaRPr>
          </a:p>
        </p:txBody>
      </p:sp>
      <p:sp>
        <p:nvSpPr>
          <p:cNvPr id="3076" name="Text Box 3"/>
          <p:cNvSpPr txBox="1">
            <a:spLocks noChangeArrowheads="1"/>
          </p:cNvSpPr>
          <p:nvPr/>
        </p:nvSpPr>
        <p:spPr bwMode="auto">
          <a:xfrm>
            <a:off x="2124075" y="3903663"/>
            <a:ext cx="4824413" cy="1970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bg2"/>
                </a:solidFill>
                <a:latin typeface="Times New Roman" pitchFamily="18" charset="0"/>
                <a:ea typeface="宋体" pitchFamily="2" charset="-122"/>
              </a:defRPr>
            </a:lvl1pPr>
            <a:lvl2pPr marL="742950" indent="-285750" eaLnBrk="0" hangingPunct="0">
              <a:defRPr kumimoji="1" sz="2400">
                <a:solidFill>
                  <a:schemeClr val="bg2"/>
                </a:solidFill>
                <a:latin typeface="Times New Roman" pitchFamily="18" charset="0"/>
                <a:ea typeface="宋体" pitchFamily="2" charset="-122"/>
              </a:defRPr>
            </a:lvl2pPr>
            <a:lvl3pPr marL="1143000" indent="-228600" eaLnBrk="0" hangingPunct="0">
              <a:defRPr kumimoji="1" sz="2400">
                <a:solidFill>
                  <a:schemeClr val="bg2"/>
                </a:solidFill>
                <a:latin typeface="Times New Roman" pitchFamily="18" charset="0"/>
                <a:ea typeface="宋体" pitchFamily="2" charset="-122"/>
              </a:defRPr>
            </a:lvl3pPr>
            <a:lvl4pPr marL="1600200" indent="-228600" eaLnBrk="0" hangingPunct="0">
              <a:defRPr kumimoji="1" sz="2400">
                <a:solidFill>
                  <a:schemeClr val="bg2"/>
                </a:solidFill>
                <a:latin typeface="Times New Roman" pitchFamily="18" charset="0"/>
                <a:ea typeface="宋体" pitchFamily="2" charset="-122"/>
              </a:defRPr>
            </a:lvl4pPr>
            <a:lvl5pPr marL="2057400" indent="-228600" eaLnBrk="0" hangingPunct="0">
              <a:defRPr kumimoji="1" sz="2400">
                <a:solidFill>
                  <a:schemeClr val="bg2"/>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9pPr>
          </a:lstStyle>
          <a:p>
            <a:pPr algn="ctr" eaLnBrk="1" hangingPunct="1"/>
            <a:r>
              <a:rPr lang="zh-CN" altLang="en-US" sz="3200" b="1">
                <a:ea typeface="楷体" pitchFamily="49" charset="-122"/>
              </a:rPr>
              <a:t>李琼</a:t>
            </a:r>
          </a:p>
          <a:p>
            <a:pPr algn="ctr" eaLnBrk="1" hangingPunct="1"/>
            <a:endParaRPr lang="en-US" altLang="zh-CN" sz="2000" b="1">
              <a:ea typeface="楷体_GB2312" pitchFamily="49" charset="-122"/>
            </a:endParaRPr>
          </a:p>
          <a:p>
            <a:pPr algn="ctr" eaLnBrk="1" hangingPunct="1"/>
            <a:r>
              <a:rPr lang="zh-CN" altLang="en-US" sz="2000" b="1">
                <a:solidFill>
                  <a:schemeClr val="bg1"/>
                </a:solidFill>
                <a:ea typeface="楷体_GB2312" pitchFamily="49" charset="-122"/>
              </a:rPr>
              <a:t>计算机科学与技术学院</a:t>
            </a:r>
            <a:endParaRPr lang="en-US" altLang="zh-CN" sz="2000" b="1">
              <a:solidFill>
                <a:schemeClr val="bg1"/>
              </a:solidFill>
              <a:ea typeface="楷体_GB2312" pitchFamily="49" charset="-122"/>
            </a:endParaRPr>
          </a:p>
          <a:p>
            <a:pPr algn="ctr" eaLnBrk="1" hangingPunct="1"/>
            <a:r>
              <a:rPr lang="zh-CN" altLang="en-US" sz="2000" b="1">
                <a:latin typeface="华文行楷" pitchFamily="2" charset="-122"/>
                <a:ea typeface="华文行楷" pitchFamily="2" charset="-122"/>
              </a:rPr>
              <a:t>哈尔滨工业大学</a:t>
            </a:r>
            <a:endParaRPr lang="en-US" altLang="zh-CN" sz="2000" b="1">
              <a:latin typeface="华文行楷" pitchFamily="2" charset="-122"/>
              <a:ea typeface="华文行楷" pitchFamily="2"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1506" name="Rectangle 4"/>
          <p:cNvSpPr>
            <a:spLocks noChangeArrowheads="1"/>
          </p:cNvSpPr>
          <p:nvPr/>
        </p:nvSpPr>
        <p:spPr bwMode="auto">
          <a:xfrm>
            <a:off x="971550" y="3648389"/>
            <a:ext cx="7632700" cy="20128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266700" indent="-266700">
              <a:spcBef>
                <a:spcPct val="0"/>
              </a:spcBef>
              <a:spcAft>
                <a:spcPct val="40000"/>
              </a:spcAft>
              <a:buClr>
                <a:srgbClr val="FF6600"/>
              </a:buClr>
              <a:buSzPct val="70000"/>
              <a:buFont typeface="Wingdings" pitchFamily="2" charset="2"/>
              <a:buChar char="n"/>
            </a:pPr>
            <a:r>
              <a:rPr lang="zh-CN" altLang="en-US" sz="2600" b="1" dirty="0" smtClean="0">
                <a:latin typeface="Arial" charset="0"/>
              </a:rPr>
              <a:t>真值表的第 </a:t>
            </a:r>
            <a:r>
              <a:rPr lang="en-US" altLang="zh-CN" sz="2600" b="1" i="1" dirty="0">
                <a:cs typeface="Times New Roman" pitchFamily="18" charset="0"/>
              </a:rPr>
              <a:t>i</a:t>
            </a:r>
            <a:r>
              <a:rPr lang="en-US" altLang="zh-CN" sz="2600" b="1" i="1" dirty="0" smtClean="0">
                <a:latin typeface="Arial" charset="0"/>
              </a:rPr>
              <a:t> </a:t>
            </a:r>
            <a:r>
              <a:rPr lang="zh-CN" altLang="en-US" sz="2600" b="1" dirty="0" smtClean="0">
                <a:latin typeface="Arial" charset="0"/>
              </a:rPr>
              <a:t>行对应的</a:t>
            </a:r>
            <a:r>
              <a:rPr lang="en-US" altLang="zh-CN" sz="2600" b="1" dirty="0" smtClean="0">
                <a:latin typeface="Arial" charset="0"/>
              </a:rPr>
              <a:t> </a:t>
            </a:r>
            <a:r>
              <a:rPr lang="zh-CN" altLang="en-US" sz="2600" b="1" i="1" dirty="0" smtClean="0">
                <a:solidFill>
                  <a:schemeClr val="bg1"/>
                </a:solidFill>
                <a:latin typeface="Arial" charset="0"/>
              </a:rPr>
              <a:t>最小项（</a:t>
            </a:r>
            <a:r>
              <a:rPr lang="en-US" altLang="zh-CN" sz="2600" b="1" i="1" dirty="0" err="1" smtClean="0">
                <a:solidFill>
                  <a:schemeClr val="bg1"/>
                </a:solidFill>
                <a:latin typeface="Arial" charset="0"/>
              </a:rPr>
              <a:t>minterm</a:t>
            </a:r>
            <a:r>
              <a:rPr lang="zh-CN" altLang="en-US" sz="2600" b="1" i="1" dirty="0" smtClean="0">
                <a:solidFill>
                  <a:schemeClr val="bg1"/>
                </a:solidFill>
                <a:latin typeface="Arial" charset="0"/>
              </a:rPr>
              <a:t>）</a:t>
            </a:r>
            <a:r>
              <a:rPr lang="en-US" altLang="zh-CN" sz="2600" b="1" dirty="0" smtClean="0">
                <a:latin typeface="Arial" charset="0"/>
              </a:rPr>
              <a:t> </a:t>
            </a:r>
            <a:r>
              <a:rPr lang="zh-CN" altLang="en-US" sz="2600" b="1" dirty="0" smtClean="0">
                <a:latin typeface="Arial" charset="0"/>
              </a:rPr>
              <a:t>记为</a:t>
            </a:r>
            <a:r>
              <a:rPr lang="en-US" altLang="zh-CN" sz="2600" b="1" dirty="0" smtClean="0">
                <a:latin typeface="Arial" charset="0"/>
              </a:rPr>
              <a:t> </a:t>
            </a:r>
            <a:r>
              <a:rPr lang="en-US" altLang="zh-CN" sz="2600" b="1" i="1" dirty="0">
                <a:solidFill>
                  <a:schemeClr val="bg1"/>
                </a:solidFill>
                <a:latin typeface="Arial" charset="0"/>
              </a:rPr>
              <a:t>m</a:t>
            </a:r>
            <a:r>
              <a:rPr lang="en-US" altLang="zh-CN" sz="2600" b="1" i="1" baseline="-25000" dirty="0">
                <a:solidFill>
                  <a:schemeClr val="bg1"/>
                </a:solidFill>
                <a:latin typeface="Arial" charset="0"/>
              </a:rPr>
              <a:t>i </a:t>
            </a:r>
            <a:r>
              <a:rPr lang="en-US" altLang="zh-CN" sz="2600" b="1" i="1" baseline="-25000" dirty="0" smtClean="0">
                <a:solidFill>
                  <a:schemeClr val="bg1"/>
                </a:solidFill>
                <a:latin typeface="Arial" charset="0"/>
              </a:rPr>
              <a:t>    </a:t>
            </a:r>
            <a:r>
              <a:rPr lang="en-US" altLang="zh-CN" sz="2600" b="1" dirty="0" smtClean="0">
                <a:latin typeface="Arial" charset="0"/>
              </a:rPr>
              <a:t>(</a:t>
            </a:r>
            <a:r>
              <a:rPr lang="en-US" altLang="zh-CN" sz="2600" b="1" i="1" dirty="0">
                <a:solidFill>
                  <a:schemeClr val="hlink"/>
                </a:solidFill>
                <a:latin typeface="Arial" charset="0"/>
              </a:rPr>
              <a:t>i</a:t>
            </a:r>
            <a:r>
              <a:rPr lang="en-US" altLang="zh-CN" sz="2600" b="1" i="1" dirty="0">
                <a:latin typeface="Arial" charset="0"/>
              </a:rPr>
              <a:t> </a:t>
            </a:r>
            <a:r>
              <a:rPr lang="zh-CN" altLang="en-US" sz="2600" b="1" dirty="0" smtClean="0">
                <a:latin typeface="Arial" charset="0"/>
              </a:rPr>
              <a:t>通常用十进制表示</a:t>
            </a:r>
            <a:r>
              <a:rPr lang="en-US" altLang="zh-CN" sz="2600" b="1" dirty="0" smtClean="0">
                <a:latin typeface="Arial" charset="0"/>
              </a:rPr>
              <a:t>).</a:t>
            </a:r>
            <a:endParaRPr lang="en-US" altLang="zh-CN" sz="2600" b="1" dirty="0">
              <a:latin typeface="Arial" charset="0"/>
            </a:endParaRPr>
          </a:p>
          <a:p>
            <a:pPr marL="266700" indent="-266700">
              <a:spcBef>
                <a:spcPct val="0"/>
              </a:spcBef>
              <a:spcAft>
                <a:spcPct val="40000"/>
              </a:spcAft>
              <a:buClr>
                <a:srgbClr val="FF6600"/>
              </a:buClr>
              <a:buSzPct val="70000"/>
              <a:buFont typeface="Wingdings" pitchFamily="2" charset="2"/>
              <a:buChar char="n"/>
            </a:pPr>
            <a:r>
              <a:rPr lang="zh-CN" altLang="en-US" sz="2600" b="1" i="1" dirty="0" smtClean="0">
                <a:solidFill>
                  <a:schemeClr val="bg1"/>
                </a:solidFill>
                <a:latin typeface="Arial" charset="0"/>
              </a:rPr>
              <a:t>最大项 </a:t>
            </a:r>
            <a:r>
              <a:rPr lang="zh-CN" altLang="en-US" sz="2600" b="1" i="1" dirty="0">
                <a:solidFill>
                  <a:schemeClr val="bg1"/>
                </a:solidFill>
                <a:latin typeface="Arial" charset="0"/>
              </a:rPr>
              <a:t>（</a:t>
            </a:r>
            <a:r>
              <a:rPr lang="en-US" altLang="zh-CN" sz="2600" b="1" i="1" dirty="0" err="1">
                <a:solidFill>
                  <a:schemeClr val="bg1"/>
                </a:solidFill>
                <a:latin typeface="Arial" charset="0"/>
              </a:rPr>
              <a:t>maxterm</a:t>
            </a:r>
            <a:r>
              <a:rPr lang="zh-CN" altLang="en-US" sz="2600" b="1" i="1" dirty="0">
                <a:solidFill>
                  <a:schemeClr val="bg1"/>
                </a:solidFill>
                <a:latin typeface="Arial" charset="0"/>
              </a:rPr>
              <a:t>）</a:t>
            </a:r>
            <a:r>
              <a:rPr lang="en-US" altLang="zh-CN" sz="2600" b="1" i="1" dirty="0">
                <a:solidFill>
                  <a:schemeClr val="bg1"/>
                </a:solidFill>
                <a:latin typeface="Arial" charset="0"/>
              </a:rPr>
              <a:t> </a:t>
            </a:r>
            <a:r>
              <a:rPr lang="zh-CN" altLang="en-US" sz="2600" b="1" dirty="0" smtClean="0">
                <a:latin typeface="Arial" charset="0"/>
              </a:rPr>
              <a:t>记为</a:t>
            </a:r>
            <a:r>
              <a:rPr lang="en-US" altLang="zh-CN" sz="2600" b="1" i="1" dirty="0" smtClean="0">
                <a:solidFill>
                  <a:schemeClr val="bg1"/>
                </a:solidFill>
                <a:latin typeface="Arial" charset="0"/>
              </a:rPr>
              <a:t> </a:t>
            </a:r>
            <a:r>
              <a:rPr lang="en-US" altLang="zh-CN" sz="2600" b="1" i="1" dirty="0">
                <a:solidFill>
                  <a:schemeClr val="bg1"/>
                </a:solidFill>
                <a:latin typeface="Arial" charset="0"/>
              </a:rPr>
              <a:t>M</a:t>
            </a:r>
            <a:r>
              <a:rPr lang="en-US" altLang="zh-CN" sz="2600" b="1" i="1" baseline="-25000" dirty="0">
                <a:solidFill>
                  <a:schemeClr val="bg1"/>
                </a:solidFill>
                <a:latin typeface="Arial" charset="0"/>
              </a:rPr>
              <a:t>i</a:t>
            </a:r>
            <a:r>
              <a:rPr lang="en-US" altLang="zh-CN" sz="2600" b="1" dirty="0"/>
              <a:t>.</a:t>
            </a:r>
          </a:p>
          <a:p>
            <a:pPr>
              <a:spcBef>
                <a:spcPct val="0"/>
              </a:spcBef>
              <a:spcAft>
                <a:spcPct val="40000"/>
              </a:spcAft>
              <a:buClr>
                <a:srgbClr val="FF6600"/>
              </a:buClr>
              <a:buSzPct val="70000"/>
            </a:pPr>
            <a:endParaRPr lang="zh-CN" altLang="en-US" sz="2600" b="1" i="1" dirty="0">
              <a:solidFill>
                <a:srgbClr val="C00000"/>
              </a:solidFill>
              <a:latin typeface="Arial" charset="0"/>
            </a:endParaRPr>
          </a:p>
        </p:txBody>
      </p:sp>
      <p:pic>
        <p:nvPicPr>
          <p:cNvPr id="21507" name="Picture 6" descr="ELEGLIN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50" y="765175"/>
            <a:ext cx="7416800"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08"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624" y="850900"/>
            <a:ext cx="6768752" cy="2783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Box 4"/>
          <p:cNvSpPr txBox="1">
            <a:spLocks noChangeArrowheads="1"/>
          </p:cNvSpPr>
          <p:nvPr/>
        </p:nvSpPr>
        <p:spPr bwMode="auto">
          <a:xfrm>
            <a:off x="1763713" y="260350"/>
            <a:ext cx="5761037"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bg2"/>
                </a:solidFill>
                <a:latin typeface="Times New Roman" pitchFamily="18" charset="0"/>
                <a:ea typeface="宋体" pitchFamily="2" charset="-122"/>
              </a:defRPr>
            </a:lvl1pPr>
            <a:lvl2pPr marL="742950" indent="-285750" eaLnBrk="0" hangingPunct="0">
              <a:defRPr kumimoji="1" sz="2400">
                <a:solidFill>
                  <a:schemeClr val="bg2"/>
                </a:solidFill>
                <a:latin typeface="Times New Roman" pitchFamily="18" charset="0"/>
                <a:ea typeface="宋体" pitchFamily="2" charset="-122"/>
              </a:defRPr>
            </a:lvl2pPr>
            <a:lvl3pPr marL="1143000" indent="-228600" eaLnBrk="0" hangingPunct="0">
              <a:defRPr kumimoji="1" sz="2400">
                <a:solidFill>
                  <a:schemeClr val="bg2"/>
                </a:solidFill>
                <a:latin typeface="Times New Roman" pitchFamily="18" charset="0"/>
                <a:ea typeface="宋体" pitchFamily="2" charset="-122"/>
              </a:defRPr>
            </a:lvl3pPr>
            <a:lvl4pPr marL="1600200" indent="-228600" eaLnBrk="0" hangingPunct="0">
              <a:defRPr kumimoji="1" sz="2400">
                <a:solidFill>
                  <a:schemeClr val="bg2"/>
                </a:solidFill>
                <a:latin typeface="Times New Roman" pitchFamily="18" charset="0"/>
                <a:ea typeface="宋体" pitchFamily="2" charset="-122"/>
              </a:defRPr>
            </a:lvl4pPr>
            <a:lvl5pPr marL="2057400" indent="-228600" eaLnBrk="0" hangingPunct="0">
              <a:defRPr kumimoji="1" sz="2400">
                <a:solidFill>
                  <a:schemeClr val="bg2"/>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9pPr>
          </a:lstStyle>
          <a:p>
            <a:pPr algn="ctr" eaLnBrk="1" hangingPunct="1"/>
            <a:r>
              <a:rPr lang="zh-CN" altLang="en-US" sz="2600" b="1" dirty="0" smtClean="0">
                <a:latin typeface="Arial" charset="0"/>
              </a:rPr>
              <a:t>最小项和最大项</a:t>
            </a:r>
            <a:endParaRPr lang="en-US" altLang="zh-CN" sz="2600" b="1" dirty="0">
              <a:latin typeface="Arial" charset="0"/>
            </a:endParaRPr>
          </a:p>
        </p:txBody>
      </p:sp>
      <p:grpSp>
        <p:nvGrpSpPr>
          <p:cNvPr id="11" name="Group 44"/>
          <p:cNvGrpSpPr>
            <a:grpSpLocks/>
          </p:cNvGrpSpPr>
          <p:nvPr/>
        </p:nvGrpSpPr>
        <p:grpSpPr bwMode="auto">
          <a:xfrm>
            <a:off x="9559206" y="-582628"/>
            <a:ext cx="1279525" cy="0"/>
            <a:chOff x="2189" y="3871"/>
            <a:chExt cx="806" cy="0"/>
          </a:xfrm>
        </p:grpSpPr>
        <p:sp>
          <p:nvSpPr>
            <p:cNvPr id="14" name="Line 40"/>
            <p:cNvSpPr>
              <a:spLocks noChangeShapeType="1"/>
            </p:cNvSpPr>
            <p:nvPr/>
          </p:nvSpPr>
          <p:spPr bwMode="auto">
            <a:xfrm>
              <a:off x="2189" y="3871"/>
              <a:ext cx="12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 name="Line 41"/>
            <p:cNvSpPr>
              <a:spLocks noChangeShapeType="1"/>
            </p:cNvSpPr>
            <p:nvPr/>
          </p:nvSpPr>
          <p:spPr bwMode="auto">
            <a:xfrm>
              <a:off x="2465" y="3871"/>
              <a:ext cx="11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 name="Line 42"/>
            <p:cNvSpPr>
              <a:spLocks noChangeShapeType="1"/>
            </p:cNvSpPr>
            <p:nvPr/>
          </p:nvSpPr>
          <p:spPr bwMode="auto">
            <a:xfrm>
              <a:off x="2845" y="3871"/>
              <a:ext cx="1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aphicFrame>
        <p:nvGraphicFramePr>
          <p:cNvPr id="12" name="Object 6"/>
          <p:cNvGraphicFramePr>
            <a:graphicFrameLocks noChangeAspect="1"/>
          </p:cNvGraphicFramePr>
          <p:nvPr>
            <p:extLst>
              <p:ext uri="{D42A27DB-BD31-4B8C-83A1-F6EECF244321}">
                <p14:modId xmlns:p14="http://schemas.microsoft.com/office/powerpoint/2010/main" val="3999110676"/>
              </p:ext>
            </p:extLst>
          </p:nvPr>
        </p:nvGraphicFramePr>
        <p:xfrm>
          <a:off x="1295499" y="5586413"/>
          <a:ext cx="5292725" cy="650875"/>
        </p:xfrm>
        <a:graphic>
          <a:graphicData uri="http://schemas.openxmlformats.org/presentationml/2006/ole">
            <mc:AlternateContent xmlns:mc="http://schemas.openxmlformats.org/markup-compatibility/2006">
              <mc:Choice xmlns:v="urn:schemas-microsoft-com:vml" Requires="v">
                <p:oleObj spid="_x0000_s41006" name="Equation" r:id="rId5" imgW="2234880" imgH="279360" progId="Equation.DSMT4">
                  <p:embed/>
                </p:oleObj>
              </mc:Choice>
              <mc:Fallback>
                <p:oleObj name="Equation" r:id="rId5" imgW="2234880" imgH="279360" progId="Equation.DSMT4">
                  <p:embed/>
                  <p:pic>
                    <p:nvPicPr>
                      <p:cNvPr id="0" name=""/>
                      <p:cNvPicPr>
                        <a:picLocks noChangeAspect="1" noChangeArrowheads="1"/>
                      </p:cNvPicPr>
                      <p:nvPr/>
                    </p:nvPicPr>
                    <p:blipFill>
                      <a:blip r:embed="rId6"/>
                      <a:srcRect/>
                      <a:stretch>
                        <a:fillRect/>
                      </a:stretch>
                    </p:blipFill>
                    <p:spPr bwMode="auto">
                      <a:xfrm>
                        <a:off x="1295499" y="5586413"/>
                        <a:ext cx="5292725" cy="650875"/>
                      </a:xfrm>
                      <a:prstGeom prst="rect">
                        <a:avLst/>
                      </a:prstGeom>
                      <a:solidFill>
                        <a:schemeClr val="tx1"/>
                      </a:solidFill>
                      <a:ln>
                        <a:noFill/>
                      </a:ln>
                      <a:extLst/>
                    </p:spPr>
                  </p:pic>
                </p:oleObj>
              </mc:Fallback>
            </mc:AlternateContent>
          </a:graphicData>
        </a:graphic>
      </p:graphicFrame>
      <p:sp>
        <p:nvSpPr>
          <p:cNvPr id="13" name="矩形 12"/>
          <p:cNvSpPr/>
          <p:nvPr/>
        </p:nvSpPr>
        <p:spPr>
          <a:xfrm>
            <a:off x="1020737" y="5135860"/>
            <a:ext cx="4892686" cy="461665"/>
          </a:xfrm>
          <a:prstGeom prst="rect">
            <a:avLst/>
          </a:prstGeom>
        </p:spPr>
        <p:txBody>
          <a:bodyPr wrap="square">
            <a:spAutoFit/>
          </a:bodyPr>
          <a:lstStyle/>
          <a:p>
            <a:pPr marL="266700" indent="-266700">
              <a:spcBef>
                <a:spcPct val="0"/>
              </a:spcBef>
              <a:spcAft>
                <a:spcPct val="40000"/>
              </a:spcAft>
              <a:buClr>
                <a:srgbClr val="FF6600"/>
              </a:buClr>
              <a:buSzPct val="70000"/>
              <a:buFont typeface="Wingdings" pitchFamily="2" charset="2"/>
              <a:buChar char="n"/>
            </a:pPr>
            <a:r>
              <a:rPr lang="en-US" altLang="zh-CN" b="1" i="1" dirty="0" err="1">
                <a:solidFill>
                  <a:srgbClr val="C00000"/>
                </a:solidFill>
                <a:latin typeface="Arial" charset="0"/>
              </a:rPr>
              <a:t>M</a:t>
            </a:r>
            <a:r>
              <a:rPr lang="en-US" altLang="zh-CN" b="1" baseline="-25000" dirty="0" err="1">
                <a:solidFill>
                  <a:srgbClr val="C00000"/>
                </a:solidFill>
                <a:latin typeface="Arial" charset="0"/>
              </a:rPr>
              <a:t>i</a:t>
            </a:r>
            <a:r>
              <a:rPr lang="en-US" altLang="zh-CN" b="1" i="1" baseline="-25000" dirty="0">
                <a:solidFill>
                  <a:srgbClr val="C00000"/>
                </a:solidFill>
              </a:rPr>
              <a:t> </a:t>
            </a:r>
            <a:r>
              <a:rPr lang="en-US" altLang="zh-CN" b="1" dirty="0">
                <a:solidFill>
                  <a:srgbClr val="C00000"/>
                </a:solidFill>
              </a:rPr>
              <a:t>=</a:t>
            </a:r>
            <a:r>
              <a:rPr lang="en-US" altLang="en-US" b="1" dirty="0">
                <a:solidFill>
                  <a:srgbClr val="C00000"/>
                </a:solidFill>
              </a:rPr>
              <a:t> </a:t>
            </a:r>
            <a:r>
              <a:rPr lang="en-US" altLang="en-US" b="1" i="1" dirty="0">
                <a:solidFill>
                  <a:srgbClr val="C00000"/>
                </a:solidFill>
                <a:latin typeface="Arial" charset="0"/>
              </a:rPr>
              <a:t>m</a:t>
            </a:r>
            <a:r>
              <a:rPr lang="en-US" altLang="en-US" b="1" baseline="-25000" dirty="0">
                <a:solidFill>
                  <a:srgbClr val="C00000"/>
                </a:solidFill>
                <a:latin typeface="Arial" charset="0"/>
              </a:rPr>
              <a:t>i</a:t>
            </a:r>
            <a:r>
              <a:rPr lang="en-US" altLang="zh-CN" b="1" dirty="0">
                <a:solidFill>
                  <a:srgbClr val="C00000"/>
                </a:solidFill>
              </a:rPr>
              <a:t>′</a:t>
            </a:r>
            <a:r>
              <a:rPr lang="zh-CN" altLang="en-US" b="1" dirty="0">
                <a:solidFill>
                  <a:srgbClr val="C00000"/>
                </a:solidFill>
              </a:rPr>
              <a:t>（最大项与最小项互补）</a:t>
            </a:r>
            <a:endParaRPr lang="zh-CN" altLang="en-US" b="1" i="1" dirty="0">
              <a:solidFill>
                <a:srgbClr val="C00000"/>
              </a:solidFill>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1506">
                                            <p:txEl>
                                              <p:pRg st="0" end="0"/>
                                            </p:txEl>
                                          </p:spTgt>
                                        </p:tgtEl>
                                        <p:attrNameLst>
                                          <p:attrName>style.visibility</p:attrName>
                                        </p:attrNameLst>
                                      </p:cBhvr>
                                      <p:to>
                                        <p:strVal val="visible"/>
                                      </p:to>
                                    </p:set>
                                    <p:animEffect transition="in" filter="barn(inVertical)">
                                      <p:cBhvr>
                                        <p:cTn id="7" dur="500"/>
                                        <p:tgtEl>
                                          <p:spTgt spid="2150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1506">
                                            <p:txEl>
                                              <p:pRg st="1" end="1"/>
                                            </p:txEl>
                                          </p:spTgt>
                                        </p:tgtEl>
                                        <p:attrNameLst>
                                          <p:attrName>style.visibility</p:attrName>
                                        </p:attrNameLst>
                                      </p:cBhvr>
                                      <p:to>
                                        <p:strVal val="visible"/>
                                      </p:to>
                                    </p:set>
                                    <p:animEffect transition="in" filter="barn(inVertical)">
                                      <p:cBhvr>
                                        <p:cTn id="12" dur="500"/>
                                        <p:tgtEl>
                                          <p:spTgt spid="2150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barn(inVertical)">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left)">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1.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22530" name="Picture 4" descr="ELEGLIN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765175"/>
            <a:ext cx="7416800"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2" name="Text Box 7"/>
          <p:cNvSpPr txBox="1">
            <a:spLocks noChangeArrowheads="1"/>
          </p:cNvSpPr>
          <p:nvPr/>
        </p:nvSpPr>
        <p:spPr bwMode="auto">
          <a:xfrm>
            <a:off x="1116013" y="4080669"/>
            <a:ext cx="69135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bg2"/>
                </a:solidFill>
                <a:latin typeface="Times New Roman" pitchFamily="18" charset="0"/>
                <a:ea typeface="宋体" pitchFamily="2" charset="-122"/>
              </a:defRPr>
            </a:lvl1pPr>
            <a:lvl2pPr marL="742950" indent="-285750" eaLnBrk="0" hangingPunct="0">
              <a:defRPr kumimoji="1" sz="2400">
                <a:solidFill>
                  <a:schemeClr val="bg2"/>
                </a:solidFill>
                <a:latin typeface="Times New Roman" pitchFamily="18" charset="0"/>
                <a:ea typeface="宋体" pitchFamily="2" charset="-122"/>
              </a:defRPr>
            </a:lvl2pPr>
            <a:lvl3pPr marL="1143000" indent="-228600" eaLnBrk="0" hangingPunct="0">
              <a:defRPr kumimoji="1" sz="2400">
                <a:solidFill>
                  <a:schemeClr val="bg2"/>
                </a:solidFill>
                <a:latin typeface="Times New Roman" pitchFamily="18" charset="0"/>
                <a:ea typeface="宋体" pitchFamily="2" charset="-122"/>
              </a:defRPr>
            </a:lvl3pPr>
            <a:lvl4pPr marL="1600200" indent="-228600" eaLnBrk="0" hangingPunct="0">
              <a:defRPr kumimoji="1" sz="2400">
                <a:solidFill>
                  <a:schemeClr val="bg2"/>
                </a:solidFill>
                <a:latin typeface="Times New Roman" pitchFamily="18" charset="0"/>
                <a:ea typeface="宋体" pitchFamily="2" charset="-122"/>
              </a:defRPr>
            </a:lvl4pPr>
            <a:lvl5pPr marL="2057400" indent="-228600" eaLnBrk="0" hangingPunct="0">
              <a:defRPr kumimoji="1" sz="2400">
                <a:solidFill>
                  <a:schemeClr val="bg2"/>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9pPr>
          </a:lstStyle>
          <a:p>
            <a:pPr eaLnBrk="1" hangingPunct="1">
              <a:spcBef>
                <a:spcPct val="0"/>
              </a:spcBef>
            </a:pPr>
            <a:r>
              <a:rPr lang="en-US" altLang="zh-CN" sz="2800" i="1" dirty="0" err="1">
                <a:solidFill>
                  <a:schemeClr val="bg1"/>
                </a:solidFill>
                <a:latin typeface="Arial" charset="0"/>
              </a:rPr>
              <a:t>Minterm</a:t>
            </a:r>
            <a:r>
              <a:rPr lang="en-US" altLang="zh-CN" sz="2800" i="1" dirty="0">
                <a:solidFill>
                  <a:schemeClr val="bg1"/>
                </a:solidFill>
                <a:latin typeface="Arial" charset="0"/>
              </a:rPr>
              <a:t> expansion:</a:t>
            </a:r>
            <a:r>
              <a:rPr lang="en-US" altLang="zh-CN" sz="2800" dirty="0">
                <a:solidFill>
                  <a:schemeClr val="tx1"/>
                </a:solidFill>
              </a:rPr>
              <a:t> :</a:t>
            </a:r>
            <a:r>
              <a:rPr lang="zh-CN" altLang="en-US" sz="2800" b="1" dirty="0" smtClean="0"/>
              <a:t>标准与</a:t>
            </a:r>
            <a:r>
              <a:rPr lang="zh-CN" altLang="en-US" sz="2800" b="1" dirty="0"/>
              <a:t>或式</a:t>
            </a:r>
            <a:endParaRPr lang="zh-CN" altLang="en-US" sz="2800" dirty="0">
              <a:latin typeface="Arial" charset="0"/>
            </a:endParaRPr>
          </a:p>
        </p:txBody>
      </p:sp>
      <p:grpSp>
        <p:nvGrpSpPr>
          <p:cNvPr id="2" name="Group 4"/>
          <p:cNvGrpSpPr>
            <a:grpSpLocks/>
          </p:cNvGrpSpPr>
          <p:nvPr/>
        </p:nvGrpSpPr>
        <p:grpSpPr bwMode="auto">
          <a:xfrm>
            <a:off x="2124075" y="1774031"/>
            <a:ext cx="5181600" cy="579438"/>
            <a:chOff x="2160" y="1584"/>
            <a:chExt cx="3264" cy="365"/>
          </a:xfrm>
        </p:grpSpPr>
        <p:sp>
          <p:nvSpPr>
            <p:cNvPr id="22544" name="Text Box 5"/>
            <p:cNvSpPr txBox="1">
              <a:spLocks noChangeArrowheads="1"/>
            </p:cNvSpPr>
            <p:nvPr/>
          </p:nvSpPr>
          <p:spPr bwMode="auto">
            <a:xfrm>
              <a:off x="2160" y="1584"/>
              <a:ext cx="326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bg2"/>
                  </a:solidFill>
                  <a:latin typeface="Times New Roman" pitchFamily="18" charset="0"/>
                  <a:ea typeface="宋体" pitchFamily="2" charset="-122"/>
                </a:defRPr>
              </a:lvl1pPr>
              <a:lvl2pPr marL="742950" indent="-285750" eaLnBrk="0" hangingPunct="0">
                <a:defRPr kumimoji="1" sz="2400">
                  <a:solidFill>
                    <a:schemeClr val="bg2"/>
                  </a:solidFill>
                  <a:latin typeface="Times New Roman" pitchFamily="18" charset="0"/>
                  <a:ea typeface="宋体" pitchFamily="2" charset="-122"/>
                </a:defRPr>
              </a:lvl2pPr>
              <a:lvl3pPr marL="1143000" indent="-228600" eaLnBrk="0" hangingPunct="0">
                <a:defRPr kumimoji="1" sz="2400">
                  <a:solidFill>
                    <a:schemeClr val="bg2"/>
                  </a:solidFill>
                  <a:latin typeface="Times New Roman" pitchFamily="18" charset="0"/>
                  <a:ea typeface="宋体" pitchFamily="2" charset="-122"/>
                </a:defRPr>
              </a:lvl3pPr>
              <a:lvl4pPr marL="1600200" indent="-228600" eaLnBrk="0" hangingPunct="0">
                <a:defRPr kumimoji="1" sz="2400">
                  <a:solidFill>
                    <a:schemeClr val="bg2"/>
                  </a:solidFill>
                  <a:latin typeface="Times New Roman" pitchFamily="18" charset="0"/>
                  <a:ea typeface="宋体" pitchFamily="2" charset="-122"/>
                </a:defRPr>
              </a:lvl4pPr>
              <a:lvl5pPr marL="2057400" indent="-228600" eaLnBrk="0" hangingPunct="0">
                <a:defRPr kumimoji="1" sz="2400">
                  <a:solidFill>
                    <a:schemeClr val="bg2"/>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9pPr>
            </a:lstStyle>
            <a:p>
              <a:pPr eaLnBrk="1" hangingPunct="1"/>
              <a:r>
                <a:rPr lang="en-US" altLang="zh-CN" sz="3200" i="1">
                  <a:latin typeface="Arial" charset="0"/>
                </a:rPr>
                <a:t>F=ABC+ABC+ABC+ABC</a:t>
              </a:r>
            </a:p>
          </p:txBody>
        </p:sp>
        <p:sp>
          <p:nvSpPr>
            <p:cNvPr id="22545" name="Line 6"/>
            <p:cNvSpPr>
              <a:spLocks noChangeShapeType="1"/>
            </p:cNvSpPr>
            <p:nvPr/>
          </p:nvSpPr>
          <p:spPr bwMode="auto">
            <a:xfrm>
              <a:off x="2544" y="1632"/>
              <a:ext cx="100" cy="0"/>
            </a:xfrm>
            <a:prstGeom prst="line">
              <a:avLst/>
            </a:prstGeom>
            <a:noFill/>
            <a:ln w="38100"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22546" name="Line 7"/>
            <p:cNvSpPr>
              <a:spLocks noChangeShapeType="1"/>
            </p:cNvSpPr>
            <p:nvPr/>
          </p:nvSpPr>
          <p:spPr bwMode="auto">
            <a:xfrm>
              <a:off x="3404" y="1632"/>
              <a:ext cx="100" cy="0"/>
            </a:xfrm>
            <a:prstGeom prst="line">
              <a:avLst/>
            </a:prstGeom>
            <a:noFill/>
            <a:ln w="38100"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22547" name="Line 8"/>
            <p:cNvSpPr>
              <a:spLocks noChangeShapeType="1"/>
            </p:cNvSpPr>
            <p:nvPr/>
          </p:nvSpPr>
          <p:spPr bwMode="auto">
            <a:xfrm>
              <a:off x="4272" y="1632"/>
              <a:ext cx="100" cy="0"/>
            </a:xfrm>
            <a:prstGeom prst="line">
              <a:avLst/>
            </a:prstGeom>
            <a:noFill/>
            <a:ln w="38100"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grpSp>
      <p:sp>
        <p:nvSpPr>
          <p:cNvPr id="202761" name="Text Box 9"/>
          <p:cNvSpPr txBox="1">
            <a:spLocks noChangeArrowheads="1"/>
          </p:cNvSpPr>
          <p:nvPr/>
        </p:nvSpPr>
        <p:spPr bwMode="auto">
          <a:xfrm>
            <a:off x="2503488" y="1124744"/>
            <a:ext cx="48768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bg2"/>
                </a:solidFill>
                <a:latin typeface="Times New Roman" pitchFamily="18" charset="0"/>
                <a:ea typeface="宋体" pitchFamily="2" charset="-122"/>
              </a:defRPr>
            </a:lvl1pPr>
            <a:lvl2pPr marL="742950" indent="-285750" eaLnBrk="0" hangingPunct="0">
              <a:defRPr kumimoji="1" sz="2400">
                <a:solidFill>
                  <a:schemeClr val="bg2"/>
                </a:solidFill>
                <a:latin typeface="Times New Roman" pitchFamily="18" charset="0"/>
                <a:ea typeface="宋体" pitchFamily="2" charset="-122"/>
              </a:defRPr>
            </a:lvl2pPr>
            <a:lvl3pPr marL="1143000" indent="-228600" eaLnBrk="0" hangingPunct="0">
              <a:defRPr kumimoji="1" sz="2400">
                <a:solidFill>
                  <a:schemeClr val="bg2"/>
                </a:solidFill>
                <a:latin typeface="Times New Roman" pitchFamily="18" charset="0"/>
                <a:ea typeface="宋体" pitchFamily="2" charset="-122"/>
              </a:defRPr>
            </a:lvl3pPr>
            <a:lvl4pPr marL="1600200" indent="-228600" eaLnBrk="0" hangingPunct="0">
              <a:defRPr kumimoji="1" sz="2400">
                <a:solidFill>
                  <a:schemeClr val="bg2"/>
                </a:solidFill>
                <a:latin typeface="Times New Roman" pitchFamily="18" charset="0"/>
                <a:ea typeface="宋体" pitchFamily="2" charset="-122"/>
              </a:defRPr>
            </a:lvl4pPr>
            <a:lvl5pPr marL="2057400" indent="-228600" eaLnBrk="0" hangingPunct="0">
              <a:defRPr kumimoji="1" sz="2400">
                <a:solidFill>
                  <a:schemeClr val="bg2"/>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9pPr>
          </a:lstStyle>
          <a:p>
            <a:pPr eaLnBrk="1" hangingPunct="1"/>
            <a:r>
              <a:rPr lang="en-US" altLang="zh-CN" sz="3200">
                <a:solidFill>
                  <a:schemeClr val="tx2">
                    <a:lumMod val="75000"/>
                  </a:schemeClr>
                </a:solidFill>
                <a:latin typeface="Arial" charset="0"/>
              </a:rPr>
              <a:t> 011    101    110    111</a:t>
            </a:r>
          </a:p>
        </p:txBody>
      </p:sp>
      <p:sp>
        <p:nvSpPr>
          <p:cNvPr id="202762" name="Text Box 10"/>
          <p:cNvSpPr txBox="1">
            <a:spLocks noChangeArrowheads="1"/>
          </p:cNvSpPr>
          <p:nvPr/>
        </p:nvSpPr>
        <p:spPr bwMode="auto">
          <a:xfrm>
            <a:off x="2422525" y="2451894"/>
            <a:ext cx="46482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bg2"/>
                </a:solidFill>
                <a:latin typeface="Times New Roman" pitchFamily="18" charset="0"/>
                <a:ea typeface="宋体" pitchFamily="2" charset="-122"/>
              </a:defRPr>
            </a:lvl1pPr>
            <a:lvl2pPr marL="742950" indent="-285750" eaLnBrk="0" hangingPunct="0">
              <a:defRPr kumimoji="1" sz="2400">
                <a:solidFill>
                  <a:schemeClr val="bg2"/>
                </a:solidFill>
                <a:latin typeface="Times New Roman" pitchFamily="18" charset="0"/>
                <a:ea typeface="宋体" pitchFamily="2" charset="-122"/>
              </a:defRPr>
            </a:lvl2pPr>
            <a:lvl3pPr marL="1143000" indent="-228600" eaLnBrk="0" hangingPunct="0">
              <a:defRPr kumimoji="1" sz="2400">
                <a:solidFill>
                  <a:schemeClr val="bg2"/>
                </a:solidFill>
                <a:latin typeface="Times New Roman" pitchFamily="18" charset="0"/>
                <a:ea typeface="宋体" pitchFamily="2" charset="-122"/>
              </a:defRPr>
            </a:lvl3pPr>
            <a:lvl4pPr marL="1600200" indent="-228600" eaLnBrk="0" hangingPunct="0">
              <a:defRPr kumimoji="1" sz="2400">
                <a:solidFill>
                  <a:schemeClr val="bg2"/>
                </a:solidFill>
                <a:latin typeface="Times New Roman" pitchFamily="18" charset="0"/>
                <a:ea typeface="宋体" pitchFamily="2" charset="-122"/>
              </a:defRPr>
            </a:lvl4pPr>
            <a:lvl5pPr marL="2057400" indent="-228600" eaLnBrk="0" hangingPunct="0">
              <a:defRPr kumimoji="1" sz="2400">
                <a:solidFill>
                  <a:schemeClr val="bg2"/>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9pPr>
          </a:lstStyle>
          <a:p>
            <a:pPr eaLnBrk="1" hangingPunct="1"/>
            <a:r>
              <a:rPr lang="en-US" altLang="zh-CN" sz="3200" i="1">
                <a:latin typeface="Arial" charset="0"/>
              </a:rPr>
              <a:t>= m</a:t>
            </a:r>
            <a:r>
              <a:rPr lang="en-US" altLang="zh-CN" sz="3200" i="1" baseline="-30000">
                <a:latin typeface="Arial" charset="0"/>
              </a:rPr>
              <a:t>3</a:t>
            </a:r>
            <a:r>
              <a:rPr lang="en-US" altLang="zh-CN" sz="3200" i="1" baseline="30000">
                <a:latin typeface="Arial" charset="0"/>
              </a:rPr>
              <a:t> </a:t>
            </a:r>
            <a:r>
              <a:rPr lang="en-US" altLang="zh-CN" sz="3200" i="1">
                <a:latin typeface="Arial" charset="0"/>
              </a:rPr>
              <a:t>+ m</a:t>
            </a:r>
            <a:r>
              <a:rPr lang="en-US" altLang="zh-CN" sz="3200" i="1" baseline="-30000">
                <a:latin typeface="Arial" charset="0"/>
              </a:rPr>
              <a:t>5</a:t>
            </a:r>
            <a:r>
              <a:rPr lang="en-US" altLang="zh-CN" sz="3200" i="1" baseline="30000">
                <a:latin typeface="Arial" charset="0"/>
              </a:rPr>
              <a:t> </a:t>
            </a:r>
            <a:r>
              <a:rPr lang="en-US" altLang="zh-CN" sz="3200" i="1">
                <a:latin typeface="Arial" charset="0"/>
              </a:rPr>
              <a:t>+ m</a:t>
            </a:r>
            <a:r>
              <a:rPr lang="en-US" altLang="zh-CN" sz="3200" i="1" baseline="-30000">
                <a:latin typeface="Arial" charset="0"/>
              </a:rPr>
              <a:t>6</a:t>
            </a:r>
            <a:r>
              <a:rPr lang="en-US" altLang="zh-CN" sz="3200" i="1" baseline="30000">
                <a:latin typeface="Arial" charset="0"/>
              </a:rPr>
              <a:t> </a:t>
            </a:r>
            <a:r>
              <a:rPr lang="en-US" altLang="zh-CN" sz="3200" i="1">
                <a:latin typeface="Arial" charset="0"/>
              </a:rPr>
              <a:t>+ m</a:t>
            </a:r>
            <a:r>
              <a:rPr lang="en-US" altLang="zh-CN" sz="3200" i="1" baseline="-30000">
                <a:latin typeface="Arial" charset="0"/>
              </a:rPr>
              <a:t>7</a:t>
            </a:r>
            <a:endParaRPr lang="en-US" altLang="zh-CN" sz="3200" i="1" baseline="30000">
              <a:latin typeface="Arial" charset="0"/>
            </a:endParaRPr>
          </a:p>
        </p:txBody>
      </p:sp>
      <p:sp>
        <p:nvSpPr>
          <p:cNvPr id="202763" name="Text Box 11"/>
          <p:cNvSpPr txBox="1">
            <a:spLocks noChangeArrowheads="1"/>
          </p:cNvSpPr>
          <p:nvPr/>
        </p:nvSpPr>
        <p:spPr bwMode="auto">
          <a:xfrm>
            <a:off x="2411413" y="3145631"/>
            <a:ext cx="5029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bg2"/>
                </a:solidFill>
                <a:latin typeface="Times New Roman" pitchFamily="18" charset="0"/>
                <a:ea typeface="宋体" pitchFamily="2" charset="-122"/>
              </a:defRPr>
            </a:lvl1pPr>
            <a:lvl2pPr marL="742950" indent="-285750" eaLnBrk="0" hangingPunct="0">
              <a:defRPr kumimoji="1" sz="2400">
                <a:solidFill>
                  <a:schemeClr val="bg2"/>
                </a:solidFill>
                <a:latin typeface="Times New Roman" pitchFamily="18" charset="0"/>
                <a:ea typeface="宋体" pitchFamily="2" charset="-122"/>
              </a:defRPr>
            </a:lvl2pPr>
            <a:lvl3pPr marL="1143000" indent="-228600" eaLnBrk="0" hangingPunct="0">
              <a:defRPr kumimoji="1" sz="2400">
                <a:solidFill>
                  <a:schemeClr val="bg2"/>
                </a:solidFill>
                <a:latin typeface="Times New Roman" pitchFamily="18" charset="0"/>
                <a:ea typeface="宋体" pitchFamily="2" charset="-122"/>
              </a:defRPr>
            </a:lvl3pPr>
            <a:lvl4pPr marL="1600200" indent="-228600" eaLnBrk="0" hangingPunct="0">
              <a:defRPr kumimoji="1" sz="2400">
                <a:solidFill>
                  <a:schemeClr val="bg2"/>
                </a:solidFill>
                <a:latin typeface="Times New Roman" pitchFamily="18" charset="0"/>
                <a:ea typeface="宋体" pitchFamily="2" charset="-122"/>
              </a:defRPr>
            </a:lvl4pPr>
            <a:lvl5pPr marL="2057400" indent="-228600" eaLnBrk="0" hangingPunct="0">
              <a:defRPr kumimoji="1" sz="2400">
                <a:solidFill>
                  <a:schemeClr val="bg2"/>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9pPr>
          </a:lstStyle>
          <a:p>
            <a:pPr eaLnBrk="1" hangingPunct="1"/>
            <a:r>
              <a:rPr lang="en-US" altLang="zh-CN" sz="3200" i="1">
                <a:latin typeface="Arial" charset="0"/>
              </a:rPr>
              <a:t>= </a:t>
            </a:r>
            <a:r>
              <a:rPr lang="en-US" altLang="zh-CN" sz="3200" b="1">
                <a:cs typeface="Times New Roman" pitchFamily="18" charset="0"/>
              </a:rPr>
              <a:t>Σ</a:t>
            </a:r>
            <a:r>
              <a:rPr lang="en-US" altLang="zh-CN" sz="3200" b="1" i="1">
                <a:cs typeface="Times New Roman" pitchFamily="18" charset="0"/>
              </a:rPr>
              <a:t> </a:t>
            </a:r>
            <a:r>
              <a:rPr lang="en-US" altLang="zh-CN" sz="3200" i="1">
                <a:latin typeface="Arial" charset="0"/>
              </a:rPr>
              <a:t>m </a:t>
            </a:r>
            <a:r>
              <a:rPr lang="en-US" altLang="zh-CN" sz="3200">
                <a:latin typeface="Arial" charset="0"/>
                <a:cs typeface="Times New Roman" pitchFamily="18" charset="0"/>
              </a:rPr>
              <a:t>(</a:t>
            </a:r>
            <a:r>
              <a:rPr lang="en-US" altLang="zh-CN" sz="3200" i="1">
                <a:latin typeface="Arial" charset="0"/>
                <a:cs typeface="Times New Roman" pitchFamily="18" charset="0"/>
              </a:rPr>
              <a:t> 3 </a:t>
            </a:r>
            <a:r>
              <a:rPr lang="en-US" altLang="zh-CN" sz="3200">
                <a:latin typeface="Arial" charset="0"/>
                <a:cs typeface="Times New Roman" pitchFamily="18" charset="0"/>
              </a:rPr>
              <a:t>,</a:t>
            </a:r>
            <a:r>
              <a:rPr lang="en-US" altLang="zh-CN" sz="3200" i="1">
                <a:latin typeface="Arial" charset="0"/>
                <a:cs typeface="Times New Roman" pitchFamily="18" charset="0"/>
              </a:rPr>
              <a:t> 5 </a:t>
            </a:r>
            <a:r>
              <a:rPr lang="en-US" altLang="zh-CN" sz="3200">
                <a:latin typeface="Arial" charset="0"/>
                <a:cs typeface="Times New Roman" pitchFamily="18" charset="0"/>
              </a:rPr>
              <a:t>,</a:t>
            </a:r>
            <a:r>
              <a:rPr lang="en-US" altLang="zh-CN" sz="3200" i="1">
                <a:latin typeface="Arial" charset="0"/>
                <a:cs typeface="Times New Roman" pitchFamily="18" charset="0"/>
              </a:rPr>
              <a:t> 6 </a:t>
            </a:r>
            <a:r>
              <a:rPr lang="en-US" altLang="zh-CN" sz="3200">
                <a:latin typeface="Arial" charset="0"/>
                <a:cs typeface="Times New Roman" pitchFamily="18" charset="0"/>
              </a:rPr>
              <a:t>,</a:t>
            </a:r>
            <a:r>
              <a:rPr lang="en-US" altLang="zh-CN" sz="3200" i="1">
                <a:latin typeface="Arial" charset="0"/>
                <a:cs typeface="Times New Roman" pitchFamily="18" charset="0"/>
              </a:rPr>
              <a:t> 7 </a:t>
            </a:r>
            <a:r>
              <a:rPr lang="en-US" altLang="zh-CN" sz="3200">
                <a:latin typeface="Arial" charset="0"/>
                <a:cs typeface="Times New Roman" pitchFamily="18" charset="0"/>
              </a:rPr>
              <a:t>)</a:t>
            </a:r>
          </a:p>
        </p:txBody>
      </p:sp>
      <p:sp>
        <p:nvSpPr>
          <p:cNvPr id="202754" name="Text Box 2"/>
          <p:cNvSpPr txBox="1">
            <a:spLocks noChangeArrowheads="1"/>
          </p:cNvSpPr>
          <p:nvPr/>
        </p:nvSpPr>
        <p:spPr bwMode="auto">
          <a:xfrm>
            <a:off x="323850" y="1200944"/>
            <a:ext cx="1439863" cy="461665"/>
          </a:xfrm>
          <a:prstGeom prst="rect">
            <a:avLst/>
          </a:prstGeom>
          <a:solidFill>
            <a:schemeClr val="tx2">
              <a:lumMod val="60000"/>
              <a:lumOff val="40000"/>
            </a:schemeClr>
          </a:solidFill>
          <a:ln w="12700" cap="sq">
            <a:noFill/>
            <a:miter lim="800000"/>
            <a:headEnd type="none" w="sm" len="sm"/>
            <a:tailEnd type="none" w="sm" len="sm"/>
          </a:ln>
          <a:extLst/>
        </p:spPr>
        <p:txBody>
          <a:bodyPr wrap="square">
            <a:spAutoFit/>
          </a:bodyPr>
          <a:lstStyle>
            <a:defPPr>
              <a:defRPr lang="zh-CN"/>
            </a:defPPr>
            <a:lvl1pPr eaLnBrk="1" hangingPunct="1">
              <a:defRPr b="1" i="1">
                <a:solidFill>
                  <a:schemeClr val="bg1"/>
                </a:solidFill>
              </a:defRPr>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spcBef>
                <a:spcPct val="50000"/>
              </a:spcBef>
              <a:spcAft>
                <a:spcPct val="0"/>
              </a:spcAft>
            </a:lvl6pPr>
            <a:lvl7pPr marL="2971800" indent="-228600" eaLnBrk="0" fontAlgn="base" hangingPunct="0">
              <a:spcBef>
                <a:spcPct val="50000"/>
              </a:spcBef>
              <a:spcAft>
                <a:spcPct val="0"/>
              </a:spcAft>
            </a:lvl7pPr>
            <a:lvl8pPr marL="3429000" indent="-228600" eaLnBrk="0" fontAlgn="base" hangingPunct="0">
              <a:spcBef>
                <a:spcPct val="50000"/>
              </a:spcBef>
              <a:spcAft>
                <a:spcPct val="0"/>
              </a:spcAft>
            </a:lvl8pPr>
            <a:lvl9pPr marL="3886200" indent="-228600" eaLnBrk="0" fontAlgn="base" hangingPunct="0">
              <a:spcBef>
                <a:spcPct val="50000"/>
              </a:spcBef>
              <a:spcAft>
                <a:spcPct val="0"/>
              </a:spcAft>
            </a:lvl9pPr>
          </a:lstStyle>
          <a:p>
            <a:r>
              <a:rPr lang="en-US" altLang="zh-CN"/>
              <a:t>Example</a:t>
            </a:r>
            <a:endParaRPr lang="zh-CN" altLang="en-US"/>
          </a:p>
        </p:txBody>
      </p:sp>
      <p:sp>
        <p:nvSpPr>
          <p:cNvPr id="22541" name="Text Box 37"/>
          <p:cNvSpPr txBox="1">
            <a:spLocks noChangeArrowheads="1"/>
          </p:cNvSpPr>
          <p:nvPr/>
        </p:nvSpPr>
        <p:spPr bwMode="auto">
          <a:xfrm>
            <a:off x="971550" y="4585494"/>
            <a:ext cx="69135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bg2"/>
                </a:solidFill>
                <a:latin typeface="Times New Roman" pitchFamily="18" charset="0"/>
                <a:ea typeface="宋体" pitchFamily="2" charset="-122"/>
              </a:defRPr>
            </a:lvl1pPr>
            <a:lvl2pPr marL="742950" indent="-285750" eaLnBrk="0" hangingPunct="0">
              <a:defRPr kumimoji="1" sz="2400">
                <a:solidFill>
                  <a:schemeClr val="bg2"/>
                </a:solidFill>
                <a:latin typeface="Times New Roman" pitchFamily="18" charset="0"/>
                <a:ea typeface="宋体" pitchFamily="2" charset="-122"/>
              </a:defRPr>
            </a:lvl2pPr>
            <a:lvl3pPr marL="1143000" indent="-228600" eaLnBrk="0" hangingPunct="0">
              <a:defRPr kumimoji="1" sz="2400">
                <a:solidFill>
                  <a:schemeClr val="bg2"/>
                </a:solidFill>
                <a:latin typeface="Times New Roman" pitchFamily="18" charset="0"/>
                <a:ea typeface="宋体" pitchFamily="2" charset="-122"/>
              </a:defRPr>
            </a:lvl3pPr>
            <a:lvl4pPr marL="1600200" indent="-228600" eaLnBrk="0" hangingPunct="0">
              <a:defRPr kumimoji="1" sz="2400">
                <a:solidFill>
                  <a:schemeClr val="bg2"/>
                </a:solidFill>
                <a:latin typeface="Times New Roman" pitchFamily="18" charset="0"/>
                <a:ea typeface="宋体" pitchFamily="2" charset="-122"/>
              </a:defRPr>
            </a:lvl4pPr>
            <a:lvl5pPr marL="2057400" indent="-228600" eaLnBrk="0" hangingPunct="0">
              <a:defRPr kumimoji="1" sz="2400">
                <a:solidFill>
                  <a:schemeClr val="bg2"/>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9pPr>
          </a:lstStyle>
          <a:p>
            <a:pPr eaLnBrk="1" hangingPunct="1"/>
            <a:endParaRPr lang="zh-CN" altLang="en-US">
              <a:solidFill>
                <a:schemeClr val="tx1"/>
              </a:solidFill>
            </a:endParaRPr>
          </a:p>
        </p:txBody>
      </p:sp>
      <p:sp>
        <p:nvSpPr>
          <p:cNvPr id="22542" name="Rectangle 5"/>
          <p:cNvSpPr>
            <a:spLocks noChangeArrowheads="1"/>
          </p:cNvSpPr>
          <p:nvPr/>
        </p:nvSpPr>
        <p:spPr bwMode="auto">
          <a:xfrm>
            <a:off x="1187450" y="4656931"/>
            <a:ext cx="5184750"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spcBef>
                <a:spcPct val="0"/>
              </a:spcBef>
            </a:pPr>
            <a:r>
              <a:rPr kumimoji="0" lang="en-US" altLang="zh-CN" sz="2800" i="1" dirty="0" err="1">
                <a:solidFill>
                  <a:schemeClr val="bg1"/>
                </a:solidFill>
                <a:latin typeface="Arial" charset="0"/>
              </a:rPr>
              <a:t>Minterm</a:t>
            </a:r>
            <a:r>
              <a:rPr kumimoji="0" lang="en-US" altLang="zh-CN" sz="2800" i="1" dirty="0">
                <a:solidFill>
                  <a:schemeClr val="bg1"/>
                </a:solidFill>
                <a:latin typeface="Arial" charset="0"/>
              </a:rPr>
              <a:t> list</a:t>
            </a:r>
            <a:r>
              <a:rPr kumimoji="0" lang="en-US" altLang="zh-CN" sz="2800" dirty="0">
                <a:latin typeface="Arial" charset="0"/>
              </a:rPr>
              <a:t>:  </a:t>
            </a:r>
            <a:r>
              <a:rPr kumimoji="0" lang="en-US" altLang="zh-CN" sz="2800" dirty="0" smtClean="0">
                <a:latin typeface="Arial" charset="0"/>
              </a:rPr>
              <a:t>            list </a:t>
            </a:r>
            <a:r>
              <a:rPr kumimoji="0" lang="en-US" altLang="zh-CN" sz="2800" dirty="0">
                <a:latin typeface="Arial" charset="0"/>
              </a:rPr>
              <a:t>of </a:t>
            </a:r>
            <a:r>
              <a:rPr kumimoji="0" lang="en-US" altLang="zh-CN" sz="2800" dirty="0" smtClean="0">
                <a:latin typeface="Arial" charset="0"/>
              </a:rPr>
              <a:t> </a:t>
            </a:r>
            <a:r>
              <a:rPr kumimoji="0" lang="en-US" altLang="zh-CN" sz="2800" b="1" dirty="0" smtClean="0">
                <a:solidFill>
                  <a:srgbClr val="FF0000"/>
                </a:solidFill>
                <a:latin typeface="Arial" charset="0"/>
              </a:rPr>
              <a:t>1</a:t>
            </a:r>
            <a:endParaRPr kumimoji="0" lang="en-US" altLang="zh-CN" sz="2800" dirty="0">
              <a:latin typeface="Arial" charset="0"/>
            </a:endParaRPr>
          </a:p>
        </p:txBody>
      </p:sp>
      <p:sp>
        <p:nvSpPr>
          <p:cNvPr id="22543" name="Text Box 4"/>
          <p:cNvSpPr txBox="1">
            <a:spLocks noChangeArrowheads="1"/>
          </p:cNvSpPr>
          <p:nvPr/>
        </p:nvSpPr>
        <p:spPr bwMode="auto">
          <a:xfrm>
            <a:off x="1763713" y="260350"/>
            <a:ext cx="5761037"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bg2"/>
                </a:solidFill>
                <a:latin typeface="Times New Roman" pitchFamily="18" charset="0"/>
                <a:ea typeface="宋体" pitchFamily="2" charset="-122"/>
              </a:defRPr>
            </a:lvl1pPr>
            <a:lvl2pPr marL="742950" indent="-285750" eaLnBrk="0" hangingPunct="0">
              <a:defRPr kumimoji="1" sz="2400">
                <a:solidFill>
                  <a:schemeClr val="bg2"/>
                </a:solidFill>
                <a:latin typeface="Times New Roman" pitchFamily="18" charset="0"/>
                <a:ea typeface="宋体" pitchFamily="2" charset="-122"/>
              </a:defRPr>
            </a:lvl2pPr>
            <a:lvl3pPr marL="1143000" indent="-228600" eaLnBrk="0" hangingPunct="0">
              <a:defRPr kumimoji="1" sz="2400">
                <a:solidFill>
                  <a:schemeClr val="bg2"/>
                </a:solidFill>
                <a:latin typeface="Times New Roman" pitchFamily="18" charset="0"/>
                <a:ea typeface="宋体" pitchFamily="2" charset="-122"/>
              </a:defRPr>
            </a:lvl3pPr>
            <a:lvl4pPr marL="1600200" indent="-228600" eaLnBrk="0" hangingPunct="0">
              <a:defRPr kumimoji="1" sz="2400">
                <a:solidFill>
                  <a:schemeClr val="bg2"/>
                </a:solidFill>
                <a:latin typeface="Times New Roman" pitchFamily="18" charset="0"/>
                <a:ea typeface="宋体" pitchFamily="2" charset="-122"/>
              </a:defRPr>
            </a:lvl4pPr>
            <a:lvl5pPr marL="2057400" indent="-228600" eaLnBrk="0" hangingPunct="0">
              <a:defRPr kumimoji="1" sz="2400">
                <a:solidFill>
                  <a:schemeClr val="bg2"/>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9pPr>
          </a:lstStyle>
          <a:p>
            <a:pPr algn="ctr" eaLnBrk="1" hangingPunct="1"/>
            <a:r>
              <a:rPr lang="zh-CN" altLang="en-US" sz="2600" b="1" dirty="0" smtClean="0">
                <a:latin typeface="Arial" charset="0"/>
              </a:rPr>
              <a:t>最小项表达式</a:t>
            </a:r>
            <a:endParaRPr lang="en-US" altLang="zh-CN" sz="2600" b="1" dirty="0">
              <a:latin typeface="Arial" charset="0"/>
            </a:endParaRPr>
          </a:p>
        </p:txBody>
      </p:sp>
      <p:sp>
        <p:nvSpPr>
          <p:cNvPr id="3" name="矩形 2"/>
          <p:cNvSpPr/>
          <p:nvPr/>
        </p:nvSpPr>
        <p:spPr>
          <a:xfrm>
            <a:off x="6372200" y="2476500"/>
            <a:ext cx="2520280" cy="461665"/>
          </a:xfrm>
          <a:prstGeom prst="rect">
            <a:avLst/>
          </a:prstGeom>
          <a:solidFill>
            <a:schemeClr val="tx2"/>
          </a:solidFill>
        </p:spPr>
        <p:txBody>
          <a:bodyPr wrap="square">
            <a:spAutoFit/>
          </a:bodyPr>
          <a:lstStyle/>
          <a:p>
            <a:r>
              <a:rPr lang="zh-CN" altLang="en-US" b="1" dirty="0">
                <a:solidFill>
                  <a:srgbClr val="3333FF"/>
                </a:solidFill>
              </a:rPr>
              <a:t>注意变量的顺序！</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02761"/>
                                        </p:tgtEl>
                                        <p:attrNameLst>
                                          <p:attrName>style.visibility</p:attrName>
                                        </p:attrNameLst>
                                      </p:cBhvr>
                                      <p:to>
                                        <p:strVal val="visible"/>
                                      </p:to>
                                    </p:set>
                                    <p:animEffect transition="in" filter="checkerboard(across)">
                                      <p:cBhvr>
                                        <p:cTn id="7" dur="500"/>
                                        <p:tgtEl>
                                          <p:spTgt spid="20276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202762"/>
                                        </p:tgtEl>
                                        <p:attrNameLst>
                                          <p:attrName>style.visibility</p:attrName>
                                        </p:attrNameLst>
                                      </p:cBhvr>
                                      <p:to>
                                        <p:strVal val="visible"/>
                                      </p:to>
                                    </p:set>
                                    <p:animEffect transition="in" filter="strips(downLeft)">
                                      <p:cBhvr>
                                        <p:cTn id="12" dur="500"/>
                                        <p:tgtEl>
                                          <p:spTgt spid="20276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02763"/>
                                        </p:tgtEl>
                                        <p:attrNameLst>
                                          <p:attrName>style.visibility</p:attrName>
                                        </p:attrNameLst>
                                      </p:cBhvr>
                                      <p:to>
                                        <p:strVal val="visible"/>
                                      </p:to>
                                    </p:set>
                                    <p:animEffect transition="in" filter="wipe(up)">
                                      <p:cBhvr>
                                        <p:cTn id="17" dur="500"/>
                                        <p:tgtEl>
                                          <p:spTgt spid="202763"/>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arn(inVertical)">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2532"/>
                                        </p:tgtEl>
                                        <p:attrNameLst>
                                          <p:attrName>style.visibility</p:attrName>
                                        </p:attrNameLst>
                                      </p:cBhvr>
                                      <p:to>
                                        <p:strVal val="visible"/>
                                      </p:to>
                                    </p:set>
                                    <p:animEffect transition="in" filter="wipe(left)">
                                      <p:cBhvr>
                                        <p:cTn id="27" dur="500"/>
                                        <p:tgtEl>
                                          <p:spTgt spid="2253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2542"/>
                                        </p:tgtEl>
                                        <p:attrNameLst>
                                          <p:attrName>style.visibility</p:attrName>
                                        </p:attrNameLst>
                                      </p:cBhvr>
                                      <p:to>
                                        <p:strVal val="visible"/>
                                      </p:to>
                                    </p:set>
                                    <p:animEffect transition="in" filter="wipe(left)">
                                      <p:cBhvr>
                                        <p:cTn id="32" dur="500"/>
                                        <p:tgtEl>
                                          <p:spTgt spid="225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2" grpId="0"/>
      <p:bldP spid="202761" grpId="0" autoUpdateAnimBg="0"/>
      <p:bldP spid="202762" grpId="0" autoUpdateAnimBg="0"/>
      <p:bldP spid="202763" grpId="0" autoUpdateAnimBg="0"/>
      <p:bldP spid="22542" grpId="0"/>
      <p:bldP spid="3" grpId="0" animBg="1"/>
    </p:bldLst>
  </p:timing>
</p:sld>
</file>

<file path=ppt/slides/slide22.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23554" name="Picture 6" descr="ELEGLIN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765175"/>
            <a:ext cx="7416800"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6" name="Text Box 9"/>
          <p:cNvSpPr txBox="1">
            <a:spLocks noChangeArrowheads="1"/>
          </p:cNvSpPr>
          <p:nvPr/>
        </p:nvSpPr>
        <p:spPr bwMode="auto">
          <a:xfrm>
            <a:off x="1258888" y="4004668"/>
            <a:ext cx="7343775"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bg2"/>
                </a:solidFill>
                <a:latin typeface="Times New Roman" pitchFamily="18" charset="0"/>
                <a:ea typeface="宋体" pitchFamily="2" charset="-122"/>
              </a:defRPr>
            </a:lvl1pPr>
            <a:lvl2pPr marL="742950" indent="-285750" eaLnBrk="0" hangingPunct="0">
              <a:defRPr kumimoji="1" sz="2400">
                <a:solidFill>
                  <a:schemeClr val="bg2"/>
                </a:solidFill>
                <a:latin typeface="Times New Roman" pitchFamily="18" charset="0"/>
                <a:ea typeface="宋体" pitchFamily="2" charset="-122"/>
              </a:defRPr>
            </a:lvl2pPr>
            <a:lvl3pPr marL="1143000" indent="-228600" eaLnBrk="0" hangingPunct="0">
              <a:defRPr kumimoji="1" sz="2400">
                <a:solidFill>
                  <a:schemeClr val="bg2"/>
                </a:solidFill>
                <a:latin typeface="Times New Roman" pitchFamily="18" charset="0"/>
                <a:ea typeface="宋体" pitchFamily="2" charset="-122"/>
              </a:defRPr>
            </a:lvl3pPr>
            <a:lvl4pPr marL="1600200" indent="-228600" eaLnBrk="0" hangingPunct="0">
              <a:defRPr kumimoji="1" sz="2400">
                <a:solidFill>
                  <a:schemeClr val="bg2"/>
                </a:solidFill>
                <a:latin typeface="Times New Roman" pitchFamily="18" charset="0"/>
                <a:ea typeface="宋体" pitchFamily="2" charset="-122"/>
              </a:defRPr>
            </a:lvl4pPr>
            <a:lvl5pPr marL="2057400" indent="-228600" eaLnBrk="0" hangingPunct="0">
              <a:defRPr kumimoji="1" sz="2400">
                <a:solidFill>
                  <a:schemeClr val="bg2"/>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9pPr>
          </a:lstStyle>
          <a:p>
            <a:pPr eaLnBrk="1" hangingPunct="1">
              <a:spcBef>
                <a:spcPct val="0"/>
              </a:spcBef>
            </a:pPr>
            <a:r>
              <a:rPr lang="en-US" altLang="zh-CN" sz="2800" i="1" dirty="0" err="1">
                <a:solidFill>
                  <a:schemeClr val="bg1"/>
                </a:solidFill>
                <a:latin typeface="Arial" charset="0"/>
              </a:rPr>
              <a:t>Maxterm</a:t>
            </a:r>
            <a:r>
              <a:rPr lang="en-US" altLang="zh-CN" sz="2800" i="1" dirty="0">
                <a:solidFill>
                  <a:schemeClr val="bg1"/>
                </a:solidFill>
                <a:latin typeface="Arial" charset="0"/>
              </a:rPr>
              <a:t> expansion</a:t>
            </a:r>
            <a:r>
              <a:rPr lang="en-US" altLang="zh-CN" sz="2800" b="1" dirty="0"/>
              <a:t>:      </a:t>
            </a:r>
            <a:r>
              <a:rPr lang="zh-CN" altLang="en-US" sz="2800" b="1" dirty="0" smtClean="0"/>
              <a:t>标准或</a:t>
            </a:r>
            <a:r>
              <a:rPr lang="zh-CN" altLang="en-US" sz="2800" b="1" dirty="0"/>
              <a:t>与式</a:t>
            </a:r>
            <a:r>
              <a:rPr lang="en-US" altLang="zh-CN" sz="2800" dirty="0">
                <a:latin typeface="Arial" charset="0"/>
              </a:rPr>
              <a:t>.</a:t>
            </a:r>
          </a:p>
          <a:p>
            <a:pPr eaLnBrk="1" hangingPunct="1">
              <a:spcBef>
                <a:spcPct val="0"/>
              </a:spcBef>
            </a:pPr>
            <a:endParaRPr lang="zh-CN" altLang="en-US" sz="2800" dirty="0">
              <a:latin typeface="Arial" charset="0"/>
            </a:endParaRPr>
          </a:p>
        </p:txBody>
      </p:sp>
      <p:grpSp>
        <p:nvGrpSpPr>
          <p:cNvPr id="2" name="Group 2"/>
          <p:cNvGrpSpPr>
            <a:grpSpLocks/>
          </p:cNvGrpSpPr>
          <p:nvPr/>
        </p:nvGrpSpPr>
        <p:grpSpPr bwMode="auto">
          <a:xfrm>
            <a:off x="541338" y="1847255"/>
            <a:ext cx="8305800" cy="579438"/>
            <a:chOff x="336" y="3475"/>
            <a:chExt cx="5232" cy="365"/>
          </a:xfrm>
        </p:grpSpPr>
        <p:sp>
          <p:nvSpPr>
            <p:cNvPr id="23567" name="Text Box 3"/>
            <p:cNvSpPr txBox="1">
              <a:spLocks noChangeArrowheads="1"/>
            </p:cNvSpPr>
            <p:nvPr/>
          </p:nvSpPr>
          <p:spPr bwMode="auto">
            <a:xfrm>
              <a:off x="336" y="3475"/>
              <a:ext cx="523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bg2"/>
                  </a:solidFill>
                  <a:latin typeface="Times New Roman" pitchFamily="18" charset="0"/>
                  <a:ea typeface="宋体" pitchFamily="2" charset="-122"/>
                </a:defRPr>
              </a:lvl1pPr>
              <a:lvl2pPr marL="742950" indent="-285750" eaLnBrk="0" hangingPunct="0">
                <a:defRPr kumimoji="1" sz="2400">
                  <a:solidFill>
                    <a:schemeClr val="bg2"/>
                  </a:solidFill>
                  <a:latin typeface="Times New Roman" pitchFamily="18" charset="0"/>
                  <a:ea typeface="宋体" pitchFamily="2" charset="-122"/>
                </a:defRPr>
              </a:lvl2pPr>
              <a:lvl3pPr marL="1143000" indent="-228600" eaLnBrk="0" hangingPunct="0">
                <a:defRPr kumimoji="1" sz="2400">
                  <a:solidFill>
                    <a:schemeClr val="bg2"/>
                  </a:solidFill>
                  <a:latin typeface="Times New Roman" pitchFamily="18" charset="0"/>
                  <a:ea typeface="宋体" pitchFamily="2" charset="-122"/>
                </a:defRPr>
              </a:lvl3pPr>
              <a:lvl4pPr marL="1600200" indent="-228600" eaLnBrk="0" hangingPunct="0">
                <a:defRPr kumimoji="1" sz="2400">
                  <a:solidFill>
                    <a:schemeClr val="bg2"/>
                  </a:solidFill>
                  <a:latin typeface="Times New Roman" pitchFamily="18" charset="0"/>
                  <a:ea typeface="宋体" pitchFamily="2" charset="-122"/>
                </a:defRPr>
              </a:lvl4pPr>
              <a:lvl5pPr marL="2057400" indent="-228600" eaLnBrk="0" hangingPunct="0">
                <a:defRPr kumimoji="1" sz="2400">
                  <a:solidFill>
                    <a:schemeClr val="bg2"/>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9pPr>
            </a:lstStyle>
            <a:p>
              <a:pPr eaLnBrk="1" hangingPunct="1"/>
              <a:r>
                <a:rPr lang="en-US" altLang="zh-CN" sz="3200" i="1">
                  <a:latin typeface="Arial" charset="0"/>
                </a:rPr>
                <a:t>F=</a:t>
              </a:r>
              <a:r>
                <a:rPr lang="zh-CN" altLang="en-US" sz="3200">
                  <a:latin typeface="Arial" charset="0"/>
                </a:rPr>
                <a:t>（</a:t>
              </a:r>
              <a:r>
                <a:rPr lang="en-US" altLang="zh-CN" sz="3200" i="1">
                  <a:latin typeface="Arial" charset="0"/>
                </a:rPr>
                <a:t>A+B+C</a:t>
              </a:r>
              <a:r>
                <a:rPr lang="en-US" altLang="zh-CN" sz="3200">
                  <a:latin typeface="Arial" charset="0"/>
                </a:rPr>
                <a:t>)</a:t>
              </a:r>
              <a:r>
                <a:rPr lang="en-US" altLang="zh-CN" sz="3200" i="1">
                  <a:latin typeface="Arial" charset="0"/>
                </a:rPr>
                <a:t> </a:t>
              </a:r>
              <a:r>
                <a:rPr lang="en-US" altLang="zh-CN" sz="2800" i="1">
                  <a:latin typeface="Arial" charset="0"/>
                  <a:cs typeface="Times New Roman" pitchFamily="18" charset="0"/>
                </a:rPr>
                <a:t>•</a:t>
              </a:r>
              <a:r>
                <a:rPr lang="en-US" altLang="zh-CN" sz="3200" i="1">
                  <a:latin typeface="Arial" charset="0"/>
                </a:rPr>
                <a:t> </a:t>
              </a:r>
              <a:r>
                <a:rPr lang="en-US" altLang="zh-CN" sz="3200">
                  <a:latin typeface="Arial" charset="0"/>
                </a:rPr>
                <a:t>(</a:t>
              </a:r>
              <a:r>
                <a:rPr lang="en-US" altLang="zh-CN" sz="3200" i="1">
                  <a:latin typeface="Arial" charset="0"/>
                </a:rPr>
                <a:t>A+B+C</a:t>
              </a:r>
              <a:r>
                <a:rPr lang="en-US" altLang="zh-CN" sz="3200">
                  <a:latin typeface="Arial" charset="0"/>
                </a:rPr>
                <a:t>)</a:t>
              </a:r>
              <a:r>
                <a:rPr lang="en-US" altLang="zh-CN" sz="3200" i="1">
                  <a:latin typeface="Arial" charset="0"/>
                </a:rPr>
                <a:t> </a:t>
              </a:r>
              <a:r>
                <a:rPr lang="en-US" altLang="zh-CN" sz="2800" i="1">
                  <a:latin typeface="Arial" charset="0"/>
                  <a:cs typeface="Times New Roman" pitchFamily="18" charset="0"/>
                </a:rPr>
                <a:t>•</a:t>
              </a:r>
              <a:r>
                <a:rPr lang="en-US" altLang="zh-CN" sz="3200" i="1">
                  <a:latin typeface="Arial" charset="0"/>
                </a:rPr>
                <a:t> </a:t>
              </a:r>
              <a:r>
                <a:rPr lang="en-US" altLang="zh-CN" sz="3200">
                  <a:latin typeface="Arial" charset="0"/>
                </a:rPr>
                <a:t>(</a:t>
              </a:r>
              <a:r>
                <a:rPr lang="en-US" altLang="zh-CN" sz="3200" i="1">
                  <a:latin typeface="Arial" charset="0"/>
                </a:rPr>
                <a:t>A+B+C</a:t>
              </a:r>
              <a:r>
                <a:rPr lang="en-US" altLang="zh-CN" sz="3200">
                  <a:latin typeface="Arial" charset="0"/>
                </a:rPr>
                <a:t>)</a:t>
              </a:r>
              <a:r>
                <a:rPr lang="en-US" altLang="zh-CN" sz="3200" i="1">
                  <a:latin typeface="Arial" charset="0"/>
                </a:rPr>
                <a:t> </a:t>
              </a:r>
              <a:r>
                <a:rPr lang="en-US" altLang="zh-CN" sz="2800" i="1">
                  <a:latin typeface="Arial" charset="0"/>
                  <a:cs typeface="Times New Roman" pitchFamily="18" charset="0"/>
                </a:rPr>
                <a:t>•</a:t>
              </a:r>
              <a:r>
                <a:rPr lang="en-US" altLang="zh-CN" sz="3200" i="1">
                  <a:latin typeface="Arial" charset="0"/>
                </a:rPr>
                <a:t> </a:t>
              </a:r>
              <a:r>
                <a:rPr lang="en-US" altLang="zh-CN" sz="3200">
                  <a:latin typeface="Arial" charset="0"/>
                </a:rPr>
                <a:t>(</a:t>
              </a:r>
              <a:r>
                <a:rPr lang="en-US" altLang="zh-CN" sz="3200" i="1">
                  <a:latin typeface="Arial" charset="0"/>
                </a:rPr>
                <a:t>A+B+C</a:t>
              </a:r>
              <a:r>
                <a:rPr lang="en-US" altLang="zh-CN" sz="3200">
                  <a:latin typeface="Arial" charset="0"/>
                </a:rPr>
                <a:t>)</a:t>
              </a:r>
            </a:p>
          </p:txBody>
        </p:sp>
        <p:sp>
          <p:nvSpPr>
            <p:cNvPr id="23568" name="Line 4"/>
            <p:cNvSpPr>
              <a:spLocks noChangeShapeType="1"/>
            </p:cNvSpPr>
            <p:nvPr/>
          </p:nvSpPr>
          <p:spPr bwMode="auto">
            <a:xfrm>
              <a:off x="3728" y="3552"/>
              <a:ext cx="100" cy="0"/>
            </a:xfrm>
            <a:prstGeom prst="line">
              <a:avLst/>
            </a:prstGeom>
            <a:noFill/>
            <a:ln w="38100"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23569" name="Line 5"/>
            <p:cNvSpPr>
              <a:spLocks noChangeShapeType="1"/>
            </p:cNvSpPr>
            <p:nvPr/>
          </p:nvSpPr>
          <p:spPr bwMode="auto">
            <a:xfrm>
              <a:off x="2866" y="3552"/>
              <a:ext cx="100" cy="0"/>
            </a:xfrm>
            <a:prstGeom prst="line">
              <a:avLst/>
            </a:prstGeom>
            <a:noFill/>
            <a:ln w="38100"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23570" name="Line 6"/>
            <p:cNvSpPr>
              <a:spLocks noChangeShapeType="1"/>
            </p:cNvSpPr>
            <p:nvPr/>
          </p:nvSpPr>
          <p:spPr bwMode="auto">
            <a:xfrm>
              <a:off x="4608" y="3552"/>
              <a:ext cx="100" cy="0"/>
            </a:xfrm>
            <a:prstGeom prst="line">
              <a:avLst/>
            </a:prstGeom>
            <a:noFill/>
            <a:ln w="38100"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grpSp>
      <p:sp>
        <p:nvSpPr>
          <p:cNvPr id="204808" name="Text Box 8"/>
          <p:cNvSpPr txBox="1">
            <a:spLocks noChangeArrowheads="1"/>
          </p:cNvSpPr>
          <p:nvPr/>
        </p:nvSpPr>
        <p:spPr bwMode="auto">
          <a:xfrm>
            <a:off x="1528763" y="1196380"/>
            <a:ext cx="67881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bg2"/>
                </a:solidFill>
                <a:latin typeface="Times New Roman" pitchFamily="18" charset="0"/>
                <a:ea typeface="宋体" pitchFamily="2" charset="-122"/>
              </a:defRPr>
            </a:lvl1pPr>
            <a:lvl2pPr marL="742950" indent="-285750" eaLnBrk="0" hangingPunct="0">
              <a:defRPr kumimoji="1" sz="2400">
                <a:solidFill>
                  <a:schemeClr val="bg2"/>
                </a:solidFill>
                <a:latin typeface="Times New Roman" pitchFamily="18" charset="0"/>
                <a:ea typeface="宋体" pitchFamily="2" charset="-122"/>
              </a:defRPr>
            </a:lvl2pPr>
            <a:lvl3pPr marL="1143000" indent="-228600" eaLnBrk="0" hangingPunct="0">
              <a:defRPr kumimoji="1" sz="2400">
                <a:solidFill>
                  <a:schemeClr val="bg2"/>
                </a:solidFill>
                <a:latin typeface="Times New Roman" pitchFamily="18" charset="0"/>
                <a:ea typeface="宋体" pitchFamily="2" charset="-122"/>
              </a:defRPr>
            </a:lvl3pPr>
            <a:lvl4pPr marL="1600200" indent="-228600" eaLnBrk="0" hangingPunct="0">
              <a:defRPr kumimoji="1" sz="2400">
                <a:solidFill>
                  <a:schemeClr val="bg2"/>
                </a:solidFill>
                <a:latin typeface="Times New Roman" pitchFamily="18" charset="0"/>
                <a:ea typeface="宋体" pitchFamily="2" charset="-122"/>
              </a:defRPr>
            </a:lvl4pPr>
            <a:lvl5pPr marL="2057400" indent="-228600" eaLnBrk="0" hangingPunct="0">
              <a:defRPr kumimoji="1" sz="2400">
                <a:solidFill>
                  <a:schemeClr val="bg2"/>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9pPr>
          </a:lstStyle>
          <a:p>
            <a:pPr eaLnBrk="1" hangingPunct="1"/>
            <a:r>
              <a:rPr lang="en-US" altLang="zh-CN" sz="3200" b="1" dirty="0">
                <a:solidFill>
                  <a:schemeClr val="tx2">
                    <a:lumMod val="75000"/>
                  </a:schemeClr>
                </a:solidFill>
              </a:rPr>
              <a:t>  000             001            010            100</a:t>
            </a:r>
          </a:p>
        </p:txBody>
      </p:sp>
      <p:sp>
        <p:nvSpPr>
          <p:cNvPr id="204809" name="Text Box 9"/>
          <p:cNvSpPr txBox="1">
            <a:spLocks noChangeArrowheads="1"/>
          </p:cNvSpPr>
          <p:nvPr/>
        </p:nvSpPr>
        <p:spPr bwMode="auto">
          <a:xfrm>
            <a:off x="865188" y="2490193"/>
            <a:ext cx="39814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bg2"/>
                </a:solidFill>
                <a:latin typeface="Times New Roman" pitchFamily="18" charset="0"/>
                <a:ea typeface="宋体" pitchFamily="2" charset="-122"/>
              </a:defRPr>
            </a:lvl1pPr>
            <a:lvl2pPr marL="742950" indent="-285750" eaLnBrk="0" hangingPunct="0">
              <a:defRPr kumimoji="1" sz="2400">
                <a:solidFill>
                  <a:schemeClr val="bg2"/>
                </a:solidFill>
                <a:latin typeface="Times New Roman" pitchFamily="18" charset="0"/>
                <a:ea typeface="宋体" pitchFamily="2" charset="-122"/>
              </a:defRPr>
            </a:lvl2pPr>
            <a:lvl3pPr marL="1143000" indent="-228600" eaLnBrk="0" hangingPunct="0">
              <a:defRPr kumimoji="1" sz="2400">
                <a:solidFill>
                  <a:schemeClr val="bg2"/>
                </a:solidFill>
                <a:latin typeface="Times New Roman" pitchFamily="18" charset="0"/>
                <a:ea typeface="宋体" pitchFamily="2" charset="-122"/>
              </a:defRPr>
            </a:lvl3pPr>
            <a:lvl4pPr marL="1600200" indent="-228600" eaLnBrk="0" hangingPunct="0">
              <a:defRPr kumimoji="1" sz="2400">
                <a:solidFill>
                  <a:schemeClr val="bg2"/>
                </a:solidFill>
                <a:latin typeface="Times New Roman" pitchFamily="18" charset="0"/>
                <a:ea typeface="宋体" pitchFamily="2" charset="-122"/>
              </a:defRPr>
            </a:lvl4pPr>
            <a:lvl5pPr marL="2057400" indent="-228600" eaLnBrk="0" hangingPunct="0">
              <a:defRPr kumimoji="1" sz="2400">
                <a:solidFill>
                  <a:schemeClr val="bg2"/>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9pPr>
          </a:lstStyle>
          <a:p>
            <a:pPr eaLnBrk="1" hangingPunct="1"/>
            <a:r>
              <a:rPr lang="en-US" altLang="zh-CN" sz="3200" i="1">
                <a:latin typeface="Arial" charset="0"/>
              </a:rPr>
              <a:t>= M</a:t>
            </a:r>
            <a:r>
              <a:rPr lang="en-US" altLang="zh-CN" sz="3200" i="1" baseline="-30000">
                <a:latin typeface="Arial" charset="0"/>
              </a:rPr>
              <a:t>0</a:t>
            </a:r>
            <a:r>
              <a:rPr lang="en-US" altLang="zh-CN" sz="3200" i="1" baseline="30000">
                <a:latin typeface="Arial" charset="0"/>
              </a:rPr>
              <a:t> </a:t>
            </a:r>
            <a:r>
              <a:rPr lang="en-US" altLang="zh-CN" sz="3200" i="1">
                <a:latin typeface="Arial" charset="0"/>
                <a:cs typeface="Times New Roman" pitchFamily="18" charset="0"/>
              </a:rPr>
              <a:t>•</a:t>
            </a:r>
            <a:r>
              <a:rPr lang="en-US" altLang="zh-CN" sz="3200" i="1">
                <a:latin typeface="Arial" charset="0"/>
              </a:rPr>
              <a:t> M</a:t>
            </a:r>
            <a:r>
              <a:rPr lang="en-US" altLang="zh-CN" sz="3200" i="1" baseline="-30000">
                <a:latin typeface="Arial" charset="0"/>
              </a:rPr>
              <a:t>1</a:t>
            </a:r>
            <a:r>
              <a:rPr lang="en-US" altLang="zh-CN" sz="3200" i="1" baseline="30000">
                <a:latin typeface="Arial" charset="0"/>
              </a:rPr>
              <a:t> </a:t>
            </a:r>
            <a:r>
              <a:rPr lang="en-US" altLang="zh-CN" sz="3200" i="1">
                <a:latin typeface="Arial" charset="0"/>
                <a:cs typeface="Times New Roman" pitchFamily="18" charset="0"/>
              </a:rPr>
              <a:t>•</a:t>
            </a:r>
            <a:r>
              <a:rPr lang="en-US" altLang="zh-CN" sz="3200" i="1">
                <a:latin typeface="Arial" charset="0"/>
              </a:rPr>
              <a:t> M</a:t>
            </a:r>
            <a:r>
              <a:rPr lang="en-US" altLang="zh-CN" sz="3200" i="1" baseline="-30000">
                <a:latin typeface="Arial" charset="0"/>
              </a:rPr>
              <a:t>2</a:t>
            </a:r>
            <a:r>
              <a:rPr lang="en-US" altLang="zh-CN" sz="3200" i="1" baseline="30000">
                <a:latin typeface="Arial" charset="0"/>
              </a:rPr>
              <a:t> </a:t>
            </a:r>
            <a:r>
              <a:rPr lang="en-US" altLang="zh-CN" sz="3200" i="1">
                <a:latin typeface="Arial" charset="0"/>
                <a:cs typeface="Times New Roman" pitchFamily="18" charset="0"/>
              </a:rPr>
              <a:t>•</a:t>
            </a:r>
            <a:r>
              <a:rPr lang="en-US" altLang="zh-CN" sz="3200" i="1">
                <a:latin typeface="Arial" charset="0"/>
              </a:rPr>
              <a:t> M</a:t>
            </a:r>
            <a:r>
              <a:rPr lang="en-US" altLang="zh-CN" sz="3200" i="1" baseline="-30000">
                <a:latin typeface="Arial" charset="0"/>
              </a:rPr>
              <a:t>4</a:t>
            </a:r>
            <a:endParaRPr lang="en-US" altLang="zh-CN" sz="3200" i="1" baseline="30000">
              <a:latin typeface="Arial" charset="0"/>
            </a:endParaRPr>
          </a:p>
        </p:txBody>
      </p:sp>
      <p:sp>
        <p:nvSpPr>
          <p:cNvPr id="204810" name="Text Box 10"/>
          <p:cNvSpPr txBox="1">
            <a:spLocks noChangeArrowheads="1"/>
          </p:cNvSpPr>
          <p:nvPr/>
        </p:nvSpPr>
        <p:spPr bwMode="auto">
          <a:xfrm>
            <a:off x="865188" y="3209330"/>
            <a:ext cx="5867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bg2"/>
                </a:solidFill>
                <a:latin typeface="Times New Roman" pitchFamily="18" charset="0"/>
                <a:ea typeface="宋体" pitchFamily="2" charset="-122"/>
              </a:defRPr>
            </a:lvl1pPr>
            <a:lvl2pPr marL="742950" indent="-285750" eaLnBrk="0" hangingPunct="0">
              <a:defRPr kumimoji="1" sz="2400">
                <a:solidFill>
                  <a:schemeClr val="bg2"/>
                </a:solidFill>
                <a:latin typeface="Times New Roman" pitchFamily="18" charset="0"/>
                <a:ea typeface="宋体" pitchFamily="2" charset="-122"/>
              </a:defRPr>
            </a:lvl2pPr>
            <a:lvl3pPr marL="1143000" indent="-228600" eaLnBrk="0" hangingPunct="0">
              <a:defRPr kumimoji="1" sz="2400">
                <a:solidFill>
                  <a:schemeClr val="bg2"/>
                </a:solidFill>
                <a:latin typeface="Times New Roman" pitchFamily="18" charset="0"/>
                <a:ea typeface="宋体" pitchFamily="2" charset="-122"/>
              </a:defRPr>
            </a:lvl3pPr>
            <a:lvl4pPr marL="1600200" indent="-228600" eaLnBrk="0" hangingPunct="0">
              <a:defRPr kumimoji="1" sz="2400">
                <a:solidFill>
                  <a:schemeClr val="bg2"/>
                </a:solidFill>
                <a:latin typeface="Times New Roman" pitchFamily="18" charset="0"/>
                <a:ea typeface="宋体" pitchFamily="2" charset="-122"/>
              </a:defRPr>
            </a:lvl4pPr>
            <a:lvl5pPr marL="2057400" indent="-228600" eaLnBrk="0" hangingPunct="0">
              <a:defRPr kumimoji="1" sz="2400">
                <a:solidFill>
                  <a:schemeClr val="bg2"/>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9pPr>
          </a:lstStyle>
          <a:p>
            <a:pPr eaLnBrk="1" hangingPunct="1"/>
            <a:r>
              <a:rPr lang="en-US" altLang="zh-CN" sz="3200" i="1">
                <a:latin typeface="Arial" charset="0"/>
              </a:rPr>
              <a:t>= </a:t>
            </a:r>
            <a:r>
              <a:rPr lang="en-US" altLang="zh-CN" sz="3200" b="1">
                <a:latin typeface="Arial" charset="0"/>
                <a:cs typeface="Times New Roman" pitchFamily="18" charset="0"/>
              </a:rPr>
              <a:t>Π</a:t>
            </a:r>
            <a:r>
              <a:rPr lang="en-US" altLang="zh-CN" sz="3200">
                <a:latin typeface="Arial" charset="0"/>
                <a:cs typeface="Times New Roman" pitchFamily="18" charset="0"/>
              </a:rPr>
              <a:t> </a:t>
            </a:r>
            <a:r>
              <a:rPr lang="en-US" altLang="zh-CN" sz="3200" i="1">
                <a:latin typeface="Arial" charset="0"/>
              </a:rPr>
              <a:t>M</a:t>
            </a:r>
            <a:r>
              <a:rPr lang="en-US" altLang="zh-CN" sz="3200" i="1" baseline="30000">
                <a:latin typeface="Arial" charset="0"/>
              </a:rPr>
              <a:t> </a:t>
            </a:r>
            <a:r>
              <a:rPr lang="en-US" altLang="zh-CN" sz="3200" i="1">
                <a:latin typeface="Arial" charset="0"/>
                <a:cs typeface="Times New Roman" pitchFamily="18" charset="0"/>
              </a:rPr>
              <a:t>( 0 </a:t>
            </a:r>
            <a:r>
              <a:rPr lang="en-US" altLang="zh-CN" sz="3200">
                <a:latin typeface="Arial" charset="0"/>
                <a:cs typeface="Times New Roman" pitchFamily="18" charset="0"/>
              </a:rPr>
              <a:t>, </a:t>
            </a:r>
            <a:r>
              <a:rPr lang="en-US" altLang="zh-CN" sz="3200" i="1">
                <a:latin typeface="Arial" charset="0"/>
                <a:cs typeface="Times New Roman" pitchFamily="18" charset="0"/>
              </a:rPr>
              <a:t> 1 </a:t>
            </a:r>
            <a:r>
              <a:rPr lang="en-US" altLang="zh-CN" sz="3200">
                <a:latin typeface="Arial" charset="0"/>
                <a:cs typeface="Times New Roman" pitchFamily="18" charset="0"/>
              </a:rPr>
              <a:t>,</a:t>
            </a:r>
            <a:r>
              <a:rPr lang="en-US" altLang="zh-CN" sz="3200" i="1">
                <a:latin typeface="Arial" charset="0"/>
                <a:cs typeface="Times New Roman" pitchFamily="18" charset="0"/>
              </a:rPr>
              <a:t> 2 </a:t>
            </a:r>
            <a:r>
              <a:rPr lang="en-US" altLang="zh-CN" sz="3200">
                <a:latin typeface="Arial" charset="0"/>
                <a:cs typeface="Times New Roman" pitchFamily="18" charset="0"/>
              </a:rPr>
              <a:t>,</a:t>
            </a:r>
            <a:r>
              <a:rPr lang="en-US" altLang="zh-CN" sz="3200" i="1">
                <a:latin typeface="Arial" charset="0"/>
                <a:cs typeface="Times New Roman" pitchFamily="18" charset="0"/>
              </a:rPr>
              <a:t> 4 ) </a:t>
            </a:r>
          </a:p>
        </p:txBody>
      </p:sp>
      <p:sp>
        <p:nvSpPr>
          <p:cNvPr id="23565" name="Rectangle 5"/>
          <p:cNvSpPr>
            <a:spLocks noChangeArrowheads="1"/>
          </p:cNvSpPr>
          <p:nvPr/>
        </p:nvSpPr>
        <p:spPr bwMode="auto">
          <a:xfrm>
            <a:off x="1258888" y="4509493"/>
            <a:ext cx="6810375"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spcBef>
                <a:spcPct val="0"/>
              </a:spcBef>
            </a:pPr>
            <a:r>
              <a:rPr kumimoji="0" lang="en-US" altLang="zh-CN" sz="2800" i="1" dirty="0" err="1">
                <a:solidFill>
                  <a:schemeClr val="bg1"/>
                </a:solidFill>
                <a:latin typeface="Arial" charset="0"/>
              </a:rPr>
              <a:t>Maxterm</a:t>
            </a:r>
            <a:r>
              <a:rPr kumimoji="0" lang="en-US" altLang="zh-CN" sz="2800" i="1" dirty="0">
                <a:solidFill>
                  <a:schemeClr val="bg1"/>
                </a:solidFill>
                <a:latin typeface="Arial" charset="0"/>
              </a:rPr>
              <a:t> list</a:t>
            </a:r>
            <a:r>
              <a:rPr kumimoji="0" lang="en-US" altLang="zh-CN" sz="2800" i="1" dirty="0">
                <a:latin typeface="Arial" charset="0"/>
              </a:rPr>
              <a:t> </a:t>
            </a:r>
            <a:r>
              <a:rPr kumimoji="0" lang="en-US" altLang="zh-CN" sz="2800" dirty="0">
                <a:latin typeface="Arial" charset="0"/>
              </a:rPr>
              <a:t>: </a:t>
            </a:r>
            <a:r>
              <a:rPr kumimoji="0" lang="en-US" altLang="zh-CN" sz="2800" dirty="0" smtClean="0">
                <a:latin typeface="Arial" charset="0"/>
              </a:rPr>
              <a:t>                list </a:t>
            </a:r>
            <a:r>
              <a:rPr kumimoji="0" lang="en-US" altLang="zh-CN" sz="2800" dirty="0">
                <a:latin typeface="Arial" charset="0"/>
              </a:rPr>
              <a:t>of </a:t>
            </a:r>
            <a:r>
              <a:rPr kumimoji="0" lang="en-US" altLang="zh-CN" sz="2800" b="1" dirty="0">
                <a:solidFill>
                  <a:srgbClr val="FF0000"/>
                </a:solidFill>
                <a:latin typeface="Arial" charset="0"/>
              </a:rPr>
              <a:t>0</a:t>
            </a:r>
            <a:endParaRPr kumimoji="0" lang="en-US" altLang="zh-CN" sz="3200" b="1" dirty="0">
              <a:solidFill>
                <a:srgbClr val="FF0000"/>
              </a:solidFill>
              <a:latin typeface="Arial" charset="0"/>
            </a:endParaRPr>
          </a:p>
        </p:txBody>
      </p:sp>
      <p:sp>
        <p:nvSpPr>
          <p:cNvPr id="23566" name="Text Box 4"/>
          <p:cNvSpPr txBox="1">
            <a:spLocks noChangeArrowheads="1"/>
          </p:cNvSpPr>
          <p:nvPr/>
        </p:nvSpPr>
        <p:spPr bwMode="auto">
          <a:xfrm>
            <a:off x="1763713" y="260350"/>
            <a:ext cx="5761037"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bg2"/>
                </a:solidFill>
                <a:latin typeface="Times New Roman" pitchFamily="18" charset="0"/>
                <a:ea typeface="宋体" pitchFamily="2" charset="-122"/>
              </a:defRPr>
            </a:lvl1pPr>
            <a:lvl2pPr marL="742950" indent="-285750" eaLnBrk="0" hangingPunct="0">
              <a:defRPr kumimoji="1" sz="2400">
                <a:solidFill>
                  <a:schemeClr val="bg2"/>
                </a:solidFill>
                <a:latin typeface="Times New Roman" pitchFamily="18" charset="0"/>
                <a:ea typeface="宋体" pitchFamily="2" charset="-122"/>
              </a:defRPr>
            </a:lvl2pPr>
            <a:lvl3pPr marL="1143000" indent="-228600" eaLnBrk="0" hangingPunct="0">
              <a:defRPr kumimoji="1" sz="2400">
                <a:solidFill>
                  <a:schemeClr val="bg2"/>
                </a:solidFill>
                <a:latin typeface="Times New Roman" pitchFamily="18" charset="0"/>
                <a:ea typeface="宋体" pitchFamily="2" charset="-122"/>
              </a:defRPr>
            </a:lvl3pPr>
            <a:lvl4pPr marL="1600200" indent="-228600" eaLnBrk="0" hangingPunct="0">
              <a:defRPr kumimoji="1" sz="2400">
                <a:solidFill>
                  <a:schemeClr val="bg2"/>
                </a:solidFill>
                <a:latin typeface="Times New Roman" pitchFamily="18" charset="0"/>
                <a:ea typeface="宋体" pitchFamily="2" charset="-122"/>
              </a:defRPr>
            </a:lvl4pPr>
            <a:lvl5pPr marL="2057400" indent="-228600" eaLnBrk="0" hangingPunct="0">
              <a:defRPr kumimoji="1" sz="2400">
                <a:solidFill>
                  <a:schemeClr val="bg2"/>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9pPr>
          </a:lstStyle>
          <a:p>
            <a:pPr algn="ctr" eaLnBrk="1" hangingPunct="1"/>
            <a:r>
              <a:rPr lang="zh-CN" altLang="en-US" sz="2600" b="1" dirty="0" smtClean="0">
                <a:latin typeface="Arial" charset="0"/>
              </a:rPr>
              <a:t>最大项表达式</a:t>
            </a:r>
            <a:endParaRPr lang="en-US" altLang="zh-CN" sz="2600" b="1" dirty="0">
              <a:latin typeface="Arial" charset="0"/>
            </a:endParaRPr>
          </a:p>
        </p:txBody>
      </p:sp>
      <p:sp>
        <p:nvSpPr>
          <p:cNvPr id="15" name="Text Box 2"/>
          <p:cNvSpPr txBox="1">
            <a:spLocks noChangeArrowheads="1"/>
          </p:cNvSpPr>
          <p:nvPr/>
        </p:nvSpPr>
        <p:spPr bwMode="auto">
          <a:xfrm>
            <a:off x="35496" y="1124744"/>
            <a:ext cx="1439863" cy="461665"/>
          </a:xfrm>
          <a:prstGeom prst="rect">
            <a:avLst/>
          </a:prstGeom>
          <a:solidFill>
            <a:schemeClr val="tx2">
              <a:lumMod val="60000"/>
              <a:lumOff val="40000"/>
            </a:schemeClr>
          </a:solidFill>
          <a:ln w="12700" cap="sq">
            <a:noFill/>
            <a:miter lim="800000"/>
            <a:headEnd type="none" w="sm" len="sm"/>
            <a:tailEnd type="none" w="sm" len="sm"/>
          </a:ln>
          <a:extLst/>
        </p:spPr>
        <p:txBody>
          <a:bodyPr wrap="square">
            <a:spAutoFit/>
          </a:bodyPr>
          <a:lstStyle>
            <a:defPPr>
              <a:defRPr lang="zh-CN"/>
            </a:defPPr>
            <a:lvl1pPr eaLnBrk="1" hangingPunct="1">
              <a:defRPr b="1" i="1">
                <a:solidFill>
                  <a:schemeClr val="bg1"/>
                </a:solidFill>
              </a:defRPr>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spcBef>
                <a:spcPct val="50000"/>
              </a:spcBef>
              <a:spcAft>
                <a:spcPct val="0"/>
              </a:spcAft>
            </a:lvl6pPr>
            <a:lvl7pPr marL="2971800" indent="-228600" eaLnBrk="0" fontAlgn="base" hangingPunct="0">
              <a:spcBef>
                <a:spcPct val="50000"/>
              </a:spcBef>
              <a:spcAft>
                <a:spcPct val="0"/>
              </a:spcAft>
            </a:lvl7pPr>
            <a:lvl8pPr marL="3429000" indent="-228600" eaLnBrk="0" fontAlgn="base" hangingPunct="0">
              <a:spcBef>
                <a:spcPct val="50000"/>
              </a:spcBef>
              <a:spcAft>
                <a:spcPct val="0"/>
              </a:spcAft>
            </a:lvl8pPr>
            <a:lvl9pPr marL="3886200" indent="-228600" eaLnBrk="0" fontAlgn="base" hangingPunct="0">
              <a:spcBef>
                <a:spcPct val="50000"/>
              </a:spcBef>
              <a:spcAft>
                <a:spcPct val="0"/>
              </a:spcAft>
            </a:lvl9pPr>
          </a:lstStyle>
          <a:p>
            <a:r>
              <a:rPr lang="en-US" altLang="zh-CN"/>
              <a:t>Example</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04808"/>
                                        </p:tgtEl>
                                        <p:attrNameLst>
                                          <p:attrName>style.visibility</p:attrName>
                                        </p:attrNameLst>
                                      </p:cBhvr>
                                      <p:to>
                                        <p:strVal val="visible"/>
                                      </p:to>
                                    </p:set>
                                    <p:anim calcmode="lin" valueType="num">
                                      <p:cBhvr>
                                        <p:cTn id="7" dur="500" fill="hold"/>
                                        <p:tgtEl>
                                          <p:spTgt spid="204808"/>
                                        </p:tgtEl>
                                        <p:attrNameLst>
                                          <p:attrName>ppt_w</p:attrName>
                                        </p:attrNameLst>
                                      </p:cBhvr>
                                      <p:tavLst>
                                        <p:tav tm="0">
                                          <p:val>
                                            <p:fltVal val="0"/>
                                          </p:val>
                                        </p:tav>
                                        <p:tav tm="100000">
                                          <p:val>
                                            <p:strVal val="#ppt_w"/>
                                          </p:val>
                                        </p:tav>
                                      </p:tavLst>
                                    </p:anim>
                                    <p:anim calcmode="lin" valueType="num">
                                      <p:cBhvr>
                                        <p:cTn id="8" dur="500" fill="hold"/>
                                        <p:tgtEl>
                                          <p:spTgt spid="204808"/>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204809"/>
                                        </p:tgtEl>
                                        <p:attrNameLst>
                                          <p:attrName>style.visibility</p:attrName>
                                        </p:attrNameLst>
                                      </p:cBhvr>
                                      <p:to>
                                        <p:strVal val="visible"/>
                                      </p:to>
                                    </p:set>
                                    <p:animEffect transition="in" filter="dissolve">
                                      <p:cBhvr>
                                        <p:cTn id="13" dur="500"/>
                                        <p:tgtEl>
                                          <p:spTgt spid="204809"/>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6" presetClass="entr" presetSubtype="42" fill="hold" grpId="0" nodeType="clickEffect">
                                  <p:stCondLst>
                                    <p:cond delay="0"/>
                                  </p:stCondLst>
                                  <p:childTnLst>
                                    <p:set>
                                      <p:cBhvr>
                                        <p:cTn id="17" dur="1" fill="hold">
                                          <p:stCondLst>
                                            <p:cond delay="0"/>
                                          </p:stCondLst>
                                        </p:cTn>
                                        <p:tgtEl>
                                          <p:spTgt spid="204810"/>
                                        </p:tgtEl>
                                        <p:attrNameLst>
                                          <p:attrName>style.visibility</p:attrName>
                                        </p:attrNameLst>
                                      </p:cBhvr>
                                      <p:to>
                                        <p:strVal val="visible"/>
                                      </p:to>
                                    </p:set>
                                    <p:animEffect transition="in" filter="barn(outHorizontal)">
                                      <p:cBhvr>
                                        <p:cTn id="18" dur="500"/>
                                        <p:tgtEl>
                                          <p:spTgt spid="204810"/>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23556"/>
                                        </p:tgtEl>
                                        <p:attrNameLst>
                                          <p:attrName>style.visibility</p:attrName>
                                        </p:attrNameLst>
                                      </p:cBhvr>
                                      <p:to>
                                        <p:strVal val="visible"/>
                                      </p:to>
                                    </p:set>
                                    <p:animEffect transition="in" filter="wipe(left)">
                                      <p:cBhvr>
                                        <p:cTn id="23" dur="500"/>
                                        <p:tgtEl>
                                          <p:spTgt spid="23556"/>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23565"/>
                                        </p:tgtEl>
                                        <p:attrNameLst>
                                          <p:attrName>style.visibility</p:attrName>
                                        </p:attrNameLst>
                                      </p:cBhvr>
                                      <p:to>
                                        <p:strVal val="visible"/>
                                      </p:to>
                                    </p:set>
                                    <p:animEffect transition="in" filter="wipe(left)">
                                      <p:cBhvr>
                                        <p:cTn id="28" dur="500"/>
                                        <p:tgtEl>
                                          <p:spTgt spid="235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6" grpId="0"/>
      <p:bldP spid="204808" grpId="0" autoUpdateAnimBg="0"/>
      <p:bldP spid="204809" grpId="0" autoUpdateAnimBg="0"/>
      <p:bldP spid="204810" grpId="0" autoUpdateAnimBg="0"/>
      <p:bldP spid="23565" grpId="0"/>
    </p:bldLst>
  </p:timing>
</p:sld>
</file>

<file path=ppt/slides/slide23.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grpSp>
        <p:nvGrpSpPr>
          <p:cNvPr id="24580" name="Group 8"/>
          <p:cNvGrpSpPr>
            <a:grpSpLocks/>
          </p:cNvGrpSpPr>
          <p:nvPr/>
        </p:nvGrpSpPr>
        <p:grpSpPr bwMode="auto">
          <a:xfrm>
            <a:off x="250825" y="1245072"/>
            <a:ext cx="8724900" cy="3787706"/>
            <a:chOff x="264" y="752"/>
            <a:chExt cx="5496" cy="2431"/>
          </a:xfrm>
        </p:grpSpPr>
        <p:sp>
          <p:nvSpPr>
            <p:cNvPr id="205827" name="Text Box 3"/>
            <p:cNvSpPr txBox="1">
              <a:spLocks noChangeArrowheads="1"/>
            </p:cNvSpPr>
            <p:nvPr/>
          </p:nvSpPr>
          <p:spPr bwMode="auto">
            <a:xfrm>
              <a:off x="264" y="768"/>
              <a:ext cx="5496" cy="2415"/>
            </a:xfrm>
            <a:prstGeom prst="rect">
              <a:avLst/>
            </a:prstGeom>
            <a:solidFill>
              <a:schemeClr val="tx1"/>
            </a:solidFill>
            <a:ln w="19050" cap="sq">
              <a:noFill/>
              <a:miter lim="800000"/>
              <a:headEnd type="none" w="sm" len="sm"/>
              <a:tailEnd type="none" w="sm" len="sm"/>
            </a:ln>
            <a:effectLst/>
          </p:spPr>
          <p:txBody>
            <a:bodyPr>
              <a:spAutoFit/>
            </a:bodyPr>
            <a:lstStyle/>
            <a:p>
              <a:pPr>
                <a:defRPr/>
              </a:pPr>
              <a:endParaRPr lang="en-US" altLang="zh-CN" sz="1050" b="1" dirty="0" smtClean="0">
                <a:latin typeface="宋体" pitchFamily="2" charset="-122"/>
              </a:endParaRPr>
            </a:p>
            <a:p>
              <a:pPr>
                <a:defRPr/>
              </a:pPr>
              <a:r>
                <a:rPr lang="en-US" altLang="zh-CN" sz="3200" b="1" dirty="0" smtClean="0">
                  <a:latin typeface="宋体" pitchFamily="2" charset="-122"/>
                </a:rPr>
                <a:t>①       </a:t>
              </a:r>
              <a:r>
                <a:rPr lang="zh-CN" altLang="en-US" sz="3200" b="1" dirty="0" smtClean="0">
                  <a:latin typeface="宋体" pitchFamily="2" charset="-122"/>
                </a:rPr>
                <a:t>＝</a:t>
              </a:r>
              <a:r>
                <a:rPr lang="en-US" altLang="zh-CN" sz="3200" b="1" dirty="0" smtClean="0">
                  <a:latin typeface="宋体" pitchFamily="2" charset="-122"/>
                </a:rPr>
                <a:t>                </a:t>
              </a:r>
              <a:r>
                <a:rPr lang="zh-CN" altLang="en-US" sz="3200" b="1" dirty="0" smtClean="0">
                  <a:latin typeface="宋体" pitchFamily="2" charset="-122"/>
                </a:rPr>
                <a:t>＝</a:t>
              </a:r>
              <a:r>
                <a:rPr lang="en-US" altLang="zh-CN" sz="3200" b="1" dirty="0" smtClean="0">
                  <a:latin typeface="宋体" pitchFamily="2" charset="-122"/>
                </a:rPr>
                <a:t> </a:t>
              </a:r>
              <a:endParaRPr lang="en-US" altLang="zh-CN" sz="3200" b="1" dirty="0">
                <a:latin typeface="宋体" pitchFamily="2" charset="-122"/>
              </a:endParaRPr>
            </a:p>
            <a:p>
              <a:pPr>
                <a:defRPr/>
              </a:pPr>
              <a:endParaRPr lang="en-US" altLang="zh-CN" sz="1800" b="1" dirty="0" smtClean="0">
                <a:latin typeface="宋体" pitchFamily="2" charset="-122"/>
              </a:endParaRPr>
            </a:p>
            <a:p>
              <a:pPr>
                <a:defRPr/>
              </a:pPr>
              <a:r>
                <a:rPr lang="en-US" altLang="zh-CN" sz="3200" b="1" dirty="0" smtClean="0">
                  <a:latin typeface="宋体" pitchFamily="2" charset="-122"/>
                </a:rPr>
                <a:t>②   </a:t>
              </a:r>
              <a:endParaRPr lang="en-US" altLang="zh-CN" sz="3200" b="1" dirty="0">
                <a:latin typeface="宋体" pitchFamily="2" charset="-122"/>
              </a:endParaRPr>
            </a:p>
            <a:p>
              <a:pPr>
                <a:defRPr/>
              </a:pPr>
              <a:endParaRPr lang="en-US" altLang="zh-CN" sz="3200" b="1" dirty="0" smtClean="0">
                <a:latin typeface="宋体" pitchFamily="2" charset="-122"/>
              </a:endParaRPr>
            </a:p>
            <a:p>
              <a:pPr>
                <a:defRPr/>
              </a:pPr>
              <a:r>
                <a:rPr lang="en-US" altLang="zh-CN" sz="3200" b="1" dirty="0" smtClean="0">
                  <a:latin typeface="宋体" pitchFamily="2" charset="-122"/>
                </a:rPr>
                <a:t>③</a:t>
              </a:r>
              <a:endParaRPr lang="en-US" altLang="zh-CN" sz="3200" b="1" dirty="0">
                <a:latin typeface="宋体" pitchFamily="2" charset="-122"/>
              </a:endParaRPr>
            </a:p>
          </p:txBody>
        </p:sp>
        <p:graphicFrame>
          <p:nvGraphicFramePr>
            <p:cNvPr id="24589" name="Object 4"/>
            <p:cNvGraphicFramePr>
              <a:graphicFrameLocks noChangeAspect="1"/>
            </p:cNvGraphicFramePr>
            <p:nvPr>
              <p:extLst>
                <p:ext uri="{D42A27DB-BD31-4B8C-83A1-F6EECF244321}">
                  <p14:modId xmlns:p14="http://schemas.microsoft.com/office/powerpoint/2010/main" val="2053604325"/>
                </p:ext>
              </p:extLst>
            </p:nvPr>
          </p:nvGraphicFramePr>
          <p:xfrm>
            <a:off x="787" y="752"/>
            <a:ext cx="1156" cy="801"/>
          </p:xfrm>
          <a:graphic>
            <a:graphicData uri="http://schemas.openxmlformats.org/presentationml/2006/ole">
              <mc:AlternateContent xmlns:mc="http://schemas.openxmlformats.org/markup-compatibility/2006">
                <mc:Choice xmlns:v="urn:schemas-microsoft-com:vml" Requires="v">
                  <p:oleObj spid="_x0000_s34102" name="Equation" r:id="rId3" imgW="622080" imgH="457200" progId="Equation.DSMT4">
                    <p:embed/>
                  </p:oleObj>
                </mc:Choice>
                <mc:Fallback>
                  <p:oleObj name="Equation" r:id="rId3" imgW="622080" imgH="457200" progId="Equation.DSMT4">
                    <p:embed/>
                    <p:pic>
                      <p:nvPicPr>
                        <p:cNvPr id="0" name=""/>
                        <p:cNvPicPr>
                          <a:picLocks noChangeAspect="1" noChangeArrowheads="1"/>
                        </p:cNvPicPr>
                        <p:nvPr/>
                      </p:nvPicPr>
                      <p:blipFill>
                        <a:blip r:embed="rId4"/>
                        <a:srcRect/>
                        <a:stretch>
                          <a:fillRect/>
                        </a:stretch>
                      </p:blipFill>
                      <p:spPr bwMode="auto">
                        <a:xfrm>
                          <a:off x="787" y="752"/>
                          <a:ext cx="1156" cy="801"/>
                        </a:xfrm>
                        <a:prstGeom prst="rect">
                          <a:avLst/>
                        </a:prstGeom>
                        <a:solidFill>
                          <a:schemeClr val="tx1"/>
                        </a:solidFill>
                        <a:ln>
                          <a:noFill/>
                        </a:ln>
                        <a:extLst/>
                      </p:spPr>
                    </p:pic>
                  </p:oleObj>
                </mc:Fallback>
              </mc:AlternateContent>
            </a:graphicData>
          </a:graphic>
        </p:graphicFrame>
        <p:graphicFrame>
          <p:nvGraphicFramePr>
            <p:cNvPr id="24590" name="Object 6"/>
            <p:cNvGraphicFramePr>
              <a:graphicFrameLocks noChangeAspect="1"/>
            </p:cNvGraphicFramePr>
            <p:nvPr>
              <p:extLst>
                <p:ext uri="{D42A27DB-BD31-4B8C-83A1-F6EECF244321}">
                  <p14:modId xmlns:p14="http://schemas.microsoft.com/office/powerpoint/2010/main" val="870942720"/>
                </p:ext>
              </p:extLst>
            </p:nvPr>
          </p:nvGraphicFramePr>
          <p:xfrm>
            <a:off x="3440" y="805"/>
            <a:ext cx="1117" cy="748"/>
          </p:xfrm>
          <a:graphic>
            <a:graphicData uri="http://schemas.openxmlformats.org/presentationml/2006/ole">
              <mc:AlternateContent xmlns:mc="http://schemas.openxmlformats.org/markup-compatibility/2006">
                <mc:Choice xmlns:v="urn:schemas-microsoft-com:vml" Requires="v">
                  <p:oleObj spid="_x0000_s34103" name="Equation" r:id="rId5" imgW="685800" imgH="457200" progId="Equation.DSMT4">
                    <p:embed/>
                  </p:oleObj>
                </mc:Choice>
                <mc:Fallback>
                  <p:oleObj name="Equation" r:id="rId5" imgW="685800" imgH="457200" progId="Equation.DSMT4">
                    <p:embed/>
                    <p:pic>
                      <p:nvPicPr>
                        <p:cNvPr id="0" name=""/>
                        <p:cNvPicPr>
                          <a:picLocks noChangeAspect="1" noChangeArrowheads="1"/>
                        </p:cNvPicPr>
                        <p:nvPr/>
                      </p:nvPicPr>
                      <p:blipFill>
                        <a:blip r:embed="rId6"/>
                        <a:srcRect/>
                        <a:stretch>
                          <a:fillRect/>
                        </a:stretch>
                      </p:blipFill>
                      <p:spPr bwMode="auto">
                        <a:xfrm>
                          <a:off x="3440" y="805"/>
                          <a:ext cx="1117" cy="748"/>
                        </a:xfrm>
                        <a:prstGeom prst="rect">
                          <a:avLst/>
                        </a:prstGeom>
                        <a:solidFill>
                          <a:schemeClr val="tx1"/>
                        </a:solidFill>
                        <a:ln>
                          <a:noFill/>
                        </a:ln>
                        <a:extLst/>
                      </p:spPr>
                    </p:pic>
                  </p:oleObj>
                </mc:Fallback>
              </mc:AlternateContent>
            </a:graphicData>
          </a:graphic>
        </p:graphicFrame>
      </p:grpSp>
      <p:sp>
        <p:nvSpPr>
          <p:cNvPr id="24581" name="Rectangle 11"/>
          <p:cNvSpPr>
            <a:spLocks noChangeArrowheads="1"/>
          </p:cNvSpPr>
          <p:nvPr/>
        </p:nvSpPr>
        <p:spPr bwMode="auto">
          <a:xfrm>
            <a:off x="261938" y="1270000"/>
            <a:ext cx="8686800" cy="4967288"/>
          </a:xfrm>
          <a:prstGeom prst="rect">
            <a:avLst/>
          </a:prstGeom>
          <a:noFill/>
          <a:ln w="1905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spcBef>
                <a:spcPct val="0"/>
              </a:spcBef>
            </a:pPr>
            <a:endParaRPr lang="zh-CN" altLang="en-US">
              <a:solidFill>
                <a:schemeClr val="tx1"/>
              </a:solidFill>
            </a:endParaRPr>
          </a:p>
        </p:txBody>
      </p:sp>
      <p:sp>
        <p:nvSpPr>
          <p:cNvPr id="24582" name="Line 12"/>
          <p:cNvSpPr>
            <a:spLocks noChangeShapeType="1"/>
          </p:cNvSpPr>
          <p:nvPr/>
        </p:nvSpPr>
        <p:spPr bwMode="auto">
          <a:xfrm>
            <a:off x="250825" y="2708920"/>
            <a:ext cx="8697913" cy="0"/>
          </a:xfrm>
          <a:prstGeom prst="line">
            <a:avLst/>
          </a:prstGeom>
          <a:noFill/>
          <a:ln w="19050">
            <a:solidFill>
              <a:schemeClr val="bg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4583" name="Line 13"/>
          <p:cNvSpPr>
            <a:spLocks noChangeShapeType="1"/>
          </p:cNvSpPr>
          <p:nvPr/>
        </p:nvSpPr>
        <p:spPr bwMode="auto">
          <a:xfrm>
            <a:off x="250825" y="3573016"/>
            <a:ext cx="8697913" cy="0"/>
          </a:xfrm>
          <a:prstGeom prst="line">
            <a:avLst/>
          </a:prstGeom>
          <a:noFill/>
          <a:ln w="19050">
            <a:solidFill>
              <a:schemeClr val="bg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4584" name="Line 15"/>
          <p:cNvSpPr>
            <a:spLocks noChangeShapeType="1"/>
          </p:cNvSpPr>
          <p:nvPr/>
        </p:nvSpPr>
        <p:spPr bwMode="auto">
          <a:xfrm>
            <a:off x="4681538" y="1270000"/>
            <a:ext cx="0" cy="4967288"/>
          </a:xfrm>
          <a:prstGeom prst="line">
            <a:avLst/>
          </a:prstGeom>
          <a:noFill/>
          <a:ln w="19050">
            <a:solidFill>
              <a:schemeClr val="bg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4585" name="Text Box 15"/>
          <p:cNvSpPr txBox="1">
            <a:spLocks noChangeArrowheads="1"/>
          </p:cNvSpPr>
          <p:nvPr/>
        </p:nvSpPr>
        <p:spPr bwMode="auto">
          <a:xfrm>
            <a:off x="827336" y="3933825"/>
            <a:ext cx="4176712"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bg2"/>
                </a:solidFill>
                <a:latin typeface="Times New Roman" pitchFamily="18" charset="0"/>
                <a:ea typeface="宋体" pitchFamily="2" charset="-122"/>
              </a:defRPr>
            </a:lvl1pPr>
            <a:lvl2pPr marL="742950" indent="-285750" eaLnBrk="0" hangingPunct="0">
              <a:defRPr kumimoji="1" sz="2400">
                <a:solidFill>
                  <a:schemeClr val="bg2"/>
                </a:solidFill>
                <a:latin typeface="Times New Roman" pitchFamily="18" charset="0"/>
                <a:ea typeface="宋体" pitchFamily="2" charset="-122"/>
              </a:defRPr>
            </a:lvl2pPr>
            <a:lvl3pPr marL="1143000" indent="-228600" eaLnBrk="0" hangingPunct="0">
              <a:defRPr kumimoji="1" sz="2400">
                <a:solidFill>
                  <a:schemeClr val="bg2"/>
                </a:solidFill>
                <a:latin typeface="Times New Roman" pitchFamily="18" charset="0"/>
                <a:ea typeface="宋体" pitchFamily="2" charset="-122"/>
              </a:defRPr>
            </a:lvl3pPr>
            <a:lvl4pPr marL="1600200" indent="-228600" eaLnBrk="0" hangingPunct="0">
              <a:defRPr kumimoji="1" sz="2400">
                <a:solidFill>
                  <a:schemeClr val="bg2"/>
                </a:solidFill>
                <a:latin typeface="Times New Roman" pitchFamily="18" charset="0"/>
                <a:ea typeface="宋体" pitchFamily="2" charset="-122"/>
              </a:defRPr>
            </a:lvl4pPr>
            <a:lvl5pPr marL="2057400" indent="-228600" eaLnBrk="0" hangingPunct="0">
              <a:defRPr kumimoji="1" sz="2400">
                <a:solidFill>
                  <a:schemeClr val="bg2"/>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9pPr>
          </a:lstStyle>
          <a:p>
            <a:pPr eaLnBrk="1" hangingPunct="1">
              <a:spcBef>
                <a:spcPct val="0"/>
              </a:spcBef>
            </a:pPr>
            <a:r>
              <a:rPr lang="zh-CN" altLang="en-US" sz="3200" dirty="0" smtClean="0">
                <a:latin typeface="Arial" charset="0"/>
              </a:rPr>
              <a:t>对于任意输入组合，只有一个最小项为</a:t>
            </a:r>
            <a:r>
              <a:rPr lang="en-US" altLang="zh-CN" sz="3200" dirty="0" smtClean="0">
                <a:latin typeface="Arial" charset="0"/>
              </a:rPr>
              <a:t>1 </a:t>
            </a:r>
            <a:r>
              <a:rPr lang="en-US" altLang="zh-CN" sz="3200" dirty="0">
                <a:latin typeface="Arial" charset="0"/>
              </a:rPr>
              <a:t>(</a:t>
            </a:r>
            <a:r>
              <a:rPr lang="en-US" altLang="zh-CN" sz="3200" b="1" dirty="0">
                <a:solidFill>
                  <a:schemeClr val="bg1"/>
                </a:solidFill>
                <a:latin typeface="Arial" charset="0"/>
              </a:rPr>
              <a:t>m</a:t>
            </a:r>
            <a:r>
              <a:rPr lang="en-US" altLang="zh-CN" sz="3200" b="1" baseline="-25000" dirty="0">
                <a:solidFill>
                  <a:schemeClr val="bg1"/>
                </a:solidFill>
                <a:latin typeface="Arial" charset="0"/>
              </a:rPr>
              <a:t>i</a:t>
            </a:r>
            <a:r>
              <a:rPr lang="en-US" altLang="zh-CN" sz="3200" b="1" dirty="0">
                <a:solidFill>
                  <a:schemeClr val="bg1"/>
                </a:solidFill>
                <a:latin typeface="Arial" charset="0"/>
              </a:rPr>
              <a:t> </a:t>
            </a:r>
            <a:r>
              <a:rPr lang="zh-CN" altLang="en-US" sz="3200" b="1" dirty="0">
                <a:solidFill>
                  <a:schemeClr val="bg1"/>
                </a:solidFill>
                <a:latin typeface="Arial" charset="0"/>
              </a:rPr>
              <a:t>＝</a:t>
            </a:r>
            <a:r>
              <a:rPr lang="en-US" altLang="zh-CN" sz="3200" b="1" dirty="0">
                <a:solidFill>
                  <a:schemeClr val="bg1"/>
                </a:solidFill>
                <a:latin typeface="Arial" charset="0"/>
              </a:rPr>
              <a:t>1)</a:t>
            </a:r>
            <a:r>
              <a:rPr lang="en-US" altLang="zh-CN" sz="3200" dirty="0">
                <a:latin typeface="Arial" charset="0"/>
              </a:rPr>
              <a:t>;</a:t>
            </a:r>
            <a:endParaRPr lang="zh-CN" altLang="en-US" sz="3200" dirty="0">
              <a:latin typeface="Arial" charset="0"/>
            </a:endParaRPr>
          </a:p>
        </p:txBody>
      </p:sp>
      <p:sp>
        <p:nvSpPr>
          <p:cNvPr id="24586" name="Text Box 16"/>
          <p:cNvSpPr txBox="1">
            <a:spLocks noChangeArrowheads="1"/>
          </p:cNvSpPr>
          <p:nvPr/>
        </p:nvSpPr>
        <p:spPr bwMode="auto">
          <a:xfrm>
            <a:off x="4931791" y="3947572"/>
            <a:ext cx="4176713"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bg2"/>
                </a:solidFill>
                <a:latin typeface="Times New Roman" pitchFamily="18" charset="0"/>
                <a:ea typeface="宋体" pitchFamily="2" charset="-122"/>
              </a:defRPr>
            </a:lvl1pPr>
            <a:lvl2pPr marL="742950" indent="-285750" eaLnBrk="0" hangingPunct="0">
              <a:defRPr kumimoji="1" sz="2400">
                <a:solidFill>
                  <a:schemeClr val="bg2"/>
                </a:solidFill>
                <a:latin typeface="Times New Roman" pitchFamily="18" charset="0"/>
                <a:ea typeface="宋体" pitchFamily="2" charset="-122"/>
              </a:defRPr>
            </a:lvl2pPr>
            <a:lvl3pPr marL="1143000" indent="-228600" eaLnBrk="0" hangingPunct="0">
              <a:defRPr kumimoji="1" sz="2400">
                <a:solidFill>
                  <a:schemeClr val="bg2"/>
                </a:solidFill>
                <a:latin typeface="Times New Roman" pitchFamily="18" charset="0"/>
                <a:ea typeface="宋体" pitchFamily="2" charset="-122"/>
              </a:defRPr>
            </a:lvl3pPr>
            <a:lvl4pPr marL="1600200" indent="-228600" eaLnBrk="0" hangingPunct="0">
              <a:defRPr kumimoji="1" sz="2400">
                <a:solidFill>
                  <a:schemeClr val="bg2"/>
                </a:solidFill>
                <a:latin typeface="Times New Roman" pitchFamily="18" charset="0"/>
                <a:ea typeface="宋体" pitchFamily="2" charset="-122"/>
              </a:defRPr>
            </a:lvl4pPr>
            <a:lvl5pPr marL="2057400" indent="-228600" eaLnBrk="0" hangingPunct="0">
              <a:defRPr kumimoji="1" sz="2400">
                <a:solidFill>
                  <a:schemeClr val="bg2"/>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9pPr>
          </a:lstStyle>
          <a:p>
            <a:pPr eaLnBrk="1" hangingPunct="1">
              <a:spcBef>
                <a:spcPct val="0"/>
              </a:spcBef>
            </a:pPr>
            <a:r>
              <a:rPr lang="zh-CN" altLang="en-US" sz="3200" dirty="0">
                <a:latin typeface="Arial" charset="0"/>
              </a:rPr>
              <a:t>对于任意输入组合，只有一个</a:t>
            </a:r>
            <a:r>
              <a:rPr lang="zh-CN" altLang="en-US" sz="3200" dirty="0" smtClean="0">
                <a:latin typeface="Arial" charset="0"/>
              </a:rPr>
              <a:t>最大项为</a:t>
            </a:r>
            <a:r>
              <a:rPr lang="en-US" altLang="zh-CN" sz="3200" dirty="0" smtClean="0">
                <a:latin typeface="Arial" charset="0"/>
              </a:rPr>
              <a:t> </a:t>
            </a:r>
            <a:r>
              <a:rPr lang="en-US" altLang="zh-CN" sz="3200" dirty="0">
                <a:latin typeface="Arial" charset="0"/>
              </a:rPr>
              <a:t>0</a:t>
            </a:r>
            <a:r>
              <a:rPr lang="en-US" altLang="zh-CN" sz="3200" dirty="0" smtClean="0">
                <a:solidFill>
                  <a:schemeClr val="tx1"/>
                </a:solidFill>
              </a:rPr>
              <a:t> </a:t>
            </a:r>
            <a:r>
              <a:rPr lang="en-US" altLang="zh-CN" sz="3200" dirty="0"/>
              <a:t>(</a:t>
            </a:r>
            <a:r>
              <a:rPr lang="en-US" altLang="zh-CN" sz="3200" b="1" dirty="0" err="1">
                <a:solidFill>
                  <a:schemeClr val="bg1"/>
                </a:solidFill>
                <a:latin typeface="Arial" charset="0"/>
              </a:rPr>
              <a:t>M</a:t>
            </a:r>
            <a:r>
              <a:rPr lang="en-US" altLang="zh-CN" sz="3200" b="1" baseline="-25000" dirty="0" err="1">
                <a:solidFill>
                  <a:schemeClr val="bg1"/>
                </a:solidFill>
                <a:latin typeface="Arial" charset="0"/>
              </a:rPr>
              <a:t>i</a:t>
            </a:r>
            <a:r>
              <a:rPr lang="en-US" altLang="zh-CN" sz="3200" b="1" dirty="0">
                <a:solidFill>
                  <a:schemeClr val="bg1"/>
                </a:solidFill>
                <a:latin typeface="Arial" charset="0"/>
              </a:rPr>
              <a:t> </a:t>
            </a:r>
            <a:r>
              <a:rPr lang="zh-CN" altLang="en-US" sz="3200" b="1" dirty="0">
                <a:solidFill>
                  <a:schemeClr val="bg1"/>
                </a:solidFill>
                <a:latin typeface="Arial" charset="0"/>
              </a:rPr>
              <a:t>＝</a:t>
            </a:r>
            <a:r>
              <a:rPr lang="en-US" altLang="zh-CN" sz="3200" b="1" dirty="0">
                <a:solidFill>
                  <a:schemeClr val="bg1"/>
                </a:solidFill>
                <a:latin typeface="Arial" charset="0"/>
              </a:rPr>
              <a:t>0)</a:t>
            </a:r>
            <a:endParaRPr lang="zh-CN" altLang="en-US" sz="3200" dirty="0">
              <a:latin typeface="Arial" charset="0"/>
            </a:endParaRPr>
          </a:p>
        </p:txBody>
      </p:sp>
      <p:sp>
        <p:nvSpPr>
          <p:cNvPr id="201732" name="Text Box 4"/>
          <p:cNvSpPr txBox="1">
            <a:spLocks noChangeArrowheads="1"/>
          </p:cNvSpPr>
          <p:nvPr/>
        </p:nvSpPr>
        <p:spPr bwMode="auto">
          <a:xfrm>
            <a:off x="2411413" y="476250"/>
            <a:ext cx="4392612" cy="579438"/>
          </a:xfrm>
          <a:prstGeom prst="rect">
            <a:avLst/>
          </a:prstGeom>
          <a:noFill/>
          <a:ln>
            <a:noFill/>
          </a:ln>
          <a:effectLst/>
          <a:extLst/>
        </p:spPr>
        <p:txBody>
          <a:bodyPr>
            <a:spAutoFit/>
          </a:bodyPr>
          <a:lstStyle/>
          <a:p>
            <a:pPr marL="2486025" indent="-2486025" algn="ctr">
              <a:defRPr/>
            </a:pPr>
            <a:r>
              <a:rPr lang="zh-CN" altLang="en-US" sz="3200" b="1" dirty="0" smtClean="0">
                <a:effectLst>
                  <a:outerShdw blurRad="38100" dist="38100" dir="2700000" algn="tl">
                    <a:srgbClr val="C0C0C0"/>
                  </a:outerShdw>
                </a:effectLst>
                <a:latin typeface="Arial" charset="0"/>
              </a:rPr>
              <a:t>最小项和最大项</a:t>
            </a:r>
            <a:endParaRPr lang="zh-CN" altLang="en-US" sz="3200" b="1" dirty="0">
              <a:effectLst>
                <a:outerShdw blurRad="38100" dist="38100" dir="2700000" algn="tl">
                  <a:srgbClr val="C0C0C0"/>
                </a:outerShdw>
              </a:effectLst>
              <a:latin typeface="Arial" charset="0"/>
            </a:endParaRPr>
          </a:p>
        </p:txBody>
      </p:sp>
      <p:graphicFrame>
        <p:nvGraphicFramePr>
          <p:cNvPr id="13" name="Object 4"/>
          <p:cNvGraphicFramePr>
            <a:graphicFrameLocks noChangeAspect="1"/>
          </p:cNvGraphicFramePr>
          <p:nvPr>
            <p:extLst>
              <p:ext uri="{D42A27DB-BD31-4B8C-83A1-F6EECF244321}">
                <p14:modId xmlns:p14="http://schemas.microsoft.com/office/powerpoint/2010/main" val="815377850"/>
              </p:ext>
            </p:extLst>
          </p:nvPr>
        </p:nvGraphicFramePr>
        <p:xfrm>
          <a:off x="984250" y="2838450"/>
          <a:ext cx="2301875" cy="715963"/>
        </p:xfrm>
        <a:graphic>
          <a:graphicData uri="http://schemas.openxmlformats.org/presentationml/2006/ole">
            <mc:AlternateContent xmlns:mc="http://schemas.openxmlformats.org/markup-compatibility/2006">
              <mc:Choice xmlns:v="urn:schemas-microsoft-com:vml" Requires="v">
                <p:oleObj spid="_x0000_s34104" name="Equation" r:id="rId7" imgW="825480" imgH="241200" progId="Equation.DSMT4">
                  <p:embed/>
                </p:oleObj>
              </mc:Choice>
              <mc:Fallback>
                <p:oleObj name="Equation" r:id="rId7" imgW="825480" imgH="241200" progId="Equation.DSMT4">
                  <p:embed/>
                  <p:pic>
                    <p:nvPicPr>
                      <p:cNvPr id="0" name=""/>
                      <p:cNvPicPr>
                        <a:picLocks noChangeAspect="1" noChangeArrowheads="1"/>
                      </p:cNvPicPr>
                      <p:nvPr/>
                    </p:nvPicPr>
                    <p:blipFill>
                      <a:blip r:embed="rId8"/>
                      <a:srcRect/>
                      <a:stretch>
                        <a:fillRect/>
                      </a:stretch>
                    </p:blipFill>
                    <p:spPr bwMode="auto">
                      <a:xfrm>
                        <a:off x="984250" y="2838450"/>
                        <a:ext cx="2301875" cy="715963"/>
                      </a:xfrm>
                      <a:prstGeom prst="rect">
                        <a:avLst/>
                      </a:prstGeom>
                      <a:solidFill>
                        <a:schemeClr val="tx1"/>
                      </a:solidFill>
                      <a:ln>
                        <a:noFill/>
                      </a:ln>
                      <a:extLst/>
                    </p:spPr>
                  </p:pic>
                </p:oleObj>
              </mc:Fallback>
            </mc:AlternateContent>
          </a:graphicData>
        </a:graphic>
      </p:graphicFrame>
      <p:graphicFrame>
        <p:nvGraphicFramePr>
          <p:cNvPr id="14" name="Object 4"/>
          <p:cNvGraphicFramePr>
            <a:graphicFrameLocks noChangeAspect="1"/>
          </p:cNvGraphicFramePr>
          <p:nvPr>
            <p:extLst>
              <p:ext uri="{D42A27DB-BD31-4B8C-83A1-F6EECF244321}">
                <p14:modId xmlns:p14="http://schemas.microsoft.com/office/powerpoint/2010/main" val="2538915738"/>
              </p:ext>
            </p:extLst>
          </p:nvPr>
        </p:nvGraphicFramePr>
        <p:xfrm>
          <a:off x="5170488" y="2863850"/>
          <a:ext cx="2335212" cy="612775"/>
        </p:xfrm>
        <a:graphic>
          <a:graphicData uri="http://schemas.openxmlformats.org/presentationml/2006/ole">
            <mc:AlternateContent xmlns:mc="http://schemas.openxmlformats.org/markup-compatibility/2006">
              <mc:Choice xmlns:v="urn:schemas-microsoft-com:vml" Requires="v">
                <p:oleObj spid="_x0000_s34105" name="Equation" r:id="rId9" imgW="901440" imgH="241200" progId="Equation.DSMT4">
                  <p:embed/>
                </p:oleObj>
              </mc:Choice>
              <mc:Fallback>
                <p:oleObj name="Equation" r:id="rId9" imgW="901440" imgH="241200" progId="Equation.DSMT4">
                  <p:embed/>
                  <p:pic>
                    <p:nvPicPr>
                      <p:cNvPr id="0" name=""/>
                      <p:cNvPicPr>
                        <a:picLocks noChangeAspect="1" noChangeArrowheads="1"/>
                      </p:cNvPicPr>
                      <p:nvPr/>
                    </p:nvPicPr>
                    <p:blipFill>
                      <a:blip r:embed="rId10"/>
                      <a:srcRect/>
                      <a:stretch>
                        <a:fillRect/>
                      </a:stretch>
                    </p:blipFill>
                    <p:spPr bwMode="auto">
                      <a:xfrm>
                        <a:off x="5170488" y="2863850"/>
                        <a:ext cx="2335212" cy="612775"/>
                      </a:xfrm>
                      <a:prstGeom prst="rect">
                        <a:avLst/>
                      </a:prstGeom>
                      <a:solidFill>
                        <a:schemeClr val="tx1"/>
                      </a:solidFill>
                      <a:ln>
                        <a:noFill/>
                      </a:ln>
                      <a:extLst/>
                    </p:spPr>
                  </p:pic>
                </p:oleObj>
              </mc:Fallback>
            </mc:AlternateContent>
          </a:graphicData>
        </a:graphic>
      </p:graphicFrame>
      <p:graphicFrame>
        <p:nvGraphicFramePr>
          <p:cNvPr id="15" name="Object 8"/>
          <p:cNvGraphicFramePr>
            <a:graphicFrameLocks noChangeAspect="1"/>
          </p:cNvGraphicFramePr>
          <p:nvPr>
            <p:extLst>
              <p:ext uri="{D42A27DB-BD31-4B8C-83A1-F6EECF244321}">
                <p14:modId xmlns:p14="http://schemas.microsoft.com/office/powerpoint/2010/main" val="2485023079"/>
              </p:ext>
            </p:extLst>
          </p:nvPr>
        </p:nvGraphicFramePr>
        <p:xfrm>
          <a:off x="3530247" y="2946177"/>
          <a:ext cx="896937" cy="538163"/>
        </p:xfrm>
        <a:graphic>
          <a:graphicData uri="http://schemas.openxmlformats.org/presentationml/2006/ole">
            <mc:AlternateContent xmlns:mc="http://schemas.openxmlformats.org/markup-compatibility/2006">
              <mc:Choice xmlns:v="urn:schemas-microsoft-com:vml" Requires="v">
                <p:oleObj spid="_x0000_s34106" name="Equation" r:id="rId11" imgW="317225" imgH="190335" progId="Equation.3">
                  <p:embed/>
                </p:oleObj>
              </mc:Choice>
              <mc:Fallback>
                <p:oleObj name="Equation" r:id="rId11" imgW="317225" imgH="190335"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530247" y="2946177"/>
                        <a:ext cx="896937" cy="538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 name="Object 8"/>
          <p:cNvGraphicFramePr>
            <a:graphicFrameLocks noChangeAspect="1"/>
          </p:cNvGraphicFramePr>
          <p:nvPr>
            <p:extLst>
              <p:ext uri="{D42A27DB-BD31-4B8C-83A1-F6EECF244321}">
                <p14:modId xmlns:p14="http://schemas.microsoft.com/office/powerpoint/2010/main" val="2485023079"/>
              </p:ext>
            </p:extLst>
          </p:nvPr>
        </p:nvGraphicFramePr>
        <p:xfrm>
          <a:off x="7764587" y="2882307"/>
          <a:ext cx="896937" cy="538163"/>
        </p:xfrm>
        <a:graphic>
          <a:graphicData uri="http://schemas.openxmlformats.org/presentationml/2006/ole">
            <mc:AlternateContent xmlns:mc="http://schemas.openxmlformats.org/markup-compatibility/2006">
              <mc:Choice xmlns:v="urn:schemas-microsoft-com:vml" Requires="v">
                <p:oleObj spid="_x0000_s34107" name="Equation" r:id="rId13" imgW="317225" imgH="190335" progId="Equation.3">
                  <p:embed/>
                </p:oleObj>
              </mc:Choice>
              <mc:Fallback>
                <p:oleObj name="Equation" r:id="rId13" imgW="317225" imgH="190335"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764587" y="2882307"/>
                        <a:ext cx="896937" cy="538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12034911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grpSp>
        <p:nvGrpSpPr>
          <p:cNvPr id="24580" name="Group 8"/>
          <p:cNvGrpSpPr>
            <a:grpSpLocks/>
          </p:cNvGrpSpPr>
          <p:nvPr/>
        </p:nvGrpSpPr>
        <p:grpSpPr bwMode="auto">
          <a:xfrm>
            <a:off x="250825" y="1245072"/>
            <a:ext cx="8724900" cy="3787706"/>
            <a:chOff x="264" y="752"/>
            <a:chExt cx="5496" cy="2431"/>
          </a:xfrm>
        </p:grpSpPr>
        <p:sp>
          <p:nvSpPr>
            <p:cNvPr id="205827" name="Text Box 3"/>
            <p:cNvSpPr txBox="1">
              <a:spLocks noChangeArrowheads="1"/>
            </p:cNvSpPr>
            <p:nvPr/>
          </p:nvSpPr>
          <p:spPr bwMode="auto">
            <a:xfrm>
              <a:off x="264" y="768"/>
              <a:ext cx="5496" cy="2415"/>
            </a:xfrm>
            <a:prstGeom prst="rect">
              <a:avLst/>
            </a:prstGeom>
            <a:solidFill>
              <a:schemeClr val="tx1"/>
            </a:solidFill>
            <a:ln w="19050" cap="sq">
              <a:noFill/>
              <a:miter lim="800000"/>
              <a:headEnd type="none" w="sm" len="sm"/>
              <a:tailEnd type="none" w="sm" len="sm"/>
            </a:ln>
            <a:effectLst/>
          </p:spPr>
          <p:txBody>
            <a:bodyPr>
              <a:spAutoFit/>
            </a:bodyPr>
            <a:lstStyle/>
            <a:p>
              <a:pPr>
                <a:defRPr/>
              </a:pPr>
              <a:endParaRPr lang="en-US" altLang="zh-CN" sz="1050" b="1" dirty="0" smtClean="0">
                <a:latin typeface="宋体" pitchFamily="2" charset="-122"/>
              </a:endParaRPr>
            </a:p>
            <a:p>
              <a:pPr>
                <a:defRPr/>
              </a:pPr>
              <a:r>
                <a:rPr lang="en-US" altLang="zh-CN" sz="3200" b="1" dirty="0" smtClean="0">
                  <a:latin typeface="宋体" pitchFamily="2" charset="-122"/>
                </a:rPr>
                <a:t>①       </a:t>
              </a:r>
              <a:r>
                <a:rPr lang="zh-CN" altLang="en-US" sz="3200" b="1" dirty="0" smtClean="0">
                  <a:latin typeface="宋体" pitchFamily="2" charset="-122"/>
                </a:rPr>
                <a:t>＝</a:t>
              </a:r>
              <a:r>
                <a:rPr lang="en-US" altLang="zh-CN" sz="3200" b="1" dirty="0" smtClean="0">
                  <a:latin typeface="宋体" pitchFamily="2" charset="-122"/>
                </a:rPr>
                <a:t>                </a:t>
              </a:r>
              <a:r>
                <a:rPr lang="zh-CN" altLang="en-US" sz="3200" b="1" dirty="0" smtClean="0">
                  <a:latin typeface="宋体" pitchFamily="2" charset="-122"/>
                </a:rPr>
                <a:t>＝</a:t>
              </a:r>
              <a:r>
                <a:rPr lang="en-US" altLang="zh-CN" sz="3200" b="1" dirty="0" smtClean="0">
                  <a:latin typeface="宋体" pitchFamily="2" charset="-122"/>
                </a:rPr>
                <a:t> </a:t>
              </a:r>
              <a:endParaRPr lang="en-US" altLang="zh-CN" sz="3200" b="1" dirty="0">
                <a:latin typeface="宋体" pitchFamily="2" charset="-122"/>
              </a:endParaRPr>
            </a:p>
            <a:p>
              <a:pPr>
                <a:defRPr/>
              </a:pPr>
              <a:endParaRPr lang="en-US" altLang="zh-CN" sz="1800" b="1" dirty="0" smtClean="0">
                <a:latin typeface="宋体" pitchFamily="2" charset="-122"/>
              </a:endParaRPr>
            </a:p>
            <a:p>
              <a:pPr>
                <a:defRPr/>
              </a:pPr>
              <a:r>
                <a:rPr lang="en-US" altLang="zh-CN" sz="3200" b="1" dirty="0" smtClean="0">
                  <a:latin typeface="宋体" pitchFamily="2" charset="-122"/>
                </a:rPr>
                <a:t>②   </a:t>
              </a:r>
              <a:endParaRPr lang="en-US" altLang="zh-CN" sz="3200" b="1" dirty="0">
                <a:latin typeface="宋体" pitchFamily="2" charset="-122"/>
              </a:endParaRPr>
            </a:p>
            <a:p>
              <a:pPr>
                <a:defRPr/>
              </a:pPr>
              <a:endParaRPr lang="en-US" altLang="zh-CN" sz="3200" b="1" dirty="0" smtClean="0">
                <a:latin typeface="宋体" pitchFamily="2" charset="-122"/>
              </a:endParaRPr>
            </a:p>
            <a:p>
              <a:pPr>
                <a:defRPr/>
              </a:pPr>
              <a:r>
                <a:rPr lang="en-US" altLang="zh-CN" sz="3200" b="1" dirty="0" smtClean="0">
                  <a:latin typeface="宋体" pitchFamily="2" charset="-122"/>
                </a:rPr>
                <a:t>③</a:t>
              </a:r>
              <a:endParaRPr lang="en-US" altLang="zh-CN" sz="3200" b="1" dirty="0">
                <a:latin typeface="宋体" pitchFamily="2" charset="-122"/>
              </a:endParaRPr>
            </a:p>
          </p:txBody>
        </p:sp>
        <p:graphicFrame>
          <p:nvGraphicFramePr>
            <p:cNvPr id="24589" name="Object 4"/>
            <p:cNvGraphicFramePr>
              <a:graphicFrameLocks noChangeAspect="1"/>
            </p:cNvGraphicFramePr>
            <p:nvPr>
              <p:extLst>
                <p:ext uri="{D42A27DB-BD31-4B8C-83A1-F6EECF244321}">
                  <p14:modId xmlns:p14="http://schemas.microsoft.com/office/powerpoint/2010/main" val="2862436509"/>
                </p:ext>
              </p:extLst>
            </p:nvPr>
          </p:nvGraphicFramePr>
          <p:xfrm>
            <a:off x="787" y="752"/>
            <a:ext cx="1156" cy="801"/>
          </p:xfrm>
          <a:graphic>
            <a:graphicData uri="http://schemas.openxmlformats.org/presentationml/2006/ole">
              <mc:AlternateContent xmlns:mc="http://schemas.openxmlformats.org/markup-compatibility/2006">
                <mc:Choice xmlns:v="urn:schemas-microsoft-com:vml" Requires="v">
                  <p:oleObj spid="_x0000_s36232" name="Equation" r:id="rId3" imgW="622080" imgH="457200" progId="Equation.DSMT4">
                    <p:embed/>
                  </p:oleObj>
                </mc:Choice>
                <mc:Fallback>
                  <p:oleObj name="Equation" r:id="rId3" imgW="622080" imgH="457200" progId="Equation.DSMT4">
                    <p:embed/>
                    <p:pic>
                      <p:nvPicPr>
                        <p:cNvPr id="0" name=""/>
                        <p:cNvPicPr>
                          <a:picLocks noChangeAspect="1" noChangeArrowheads="1"/>
                        </p:cNvPicPr>
                        <p:nvPr/>
                      </p:nvPicPr>
                      <p:blipFill>
                        <a:blip r:embed="rId4"/>
                        <a:srcRect/>
                        <a:stretch>
                          <a:fillRect/>
                        </a:stretch>
                      </p:blipFill>
                      <p:spPr bwMode="auto">
                        <a:xfrm>
                          <a:off x="787" y="752"/>
                          <a:ext cx="1156" cy="801"/>
                        </a:xfrm>
                        <a:prstGeom prst="rect">
                          <a:avLst/>
                        </a:prstGeom>
                        <a:solidFill>
                          <a:schemeClr val="tx1"/>
                        </a:solidFill>
                        <a:ln>
                          <a:noFill/>
                        </a:ln>
                        <a:extLst/>
                      </p:spPr>
                    </p:pic>
                  </p:oleObj>
                </mc:Fallback>
              </mc:AlternateContent>
            </a:graphicData>
          </a:graphic>
        </p:graphicFrame>
        <p:graphicFrame>
          <p:nvGraphicFramePr>
            <p:cNvPr id="24590" name="Object 6"/>
            <p:cNvGraphicFramePr>
              <a:graphicFrameLocks noChangeAspect="1"/>
            </p:cNvGraphicFramePr>
            <p:nvPr>
              <p:extLst>
                <p:ext uri="{D42A27DB-BD31-4B8C-83A1-F6EECF244321}">
                  <p14:modId xmlns:p14="http://schemas.microsoft.com/office/powerpoint/2010/main" val="870942720"/>
                </p:ext>
              </p:extLst>
            </p:nvPr>
          </p:nvGraphicFramePr>
          <p:xfrm>
            <a:off x="3440" y="805"/>
            <a:ext cx="1117" cy="748"/>
          </p:xfrm>
          <a:graphic>
            <a:graphicData uri="http://schemas.openxmlformats.org/presentationml/2006/ole">
              <mc:AlternateContent xmlns:mc="http://schemas.openxmlformats.org/markup-compatibility/2006">
                <mc:Choice xmlns:v="urn:schemas-microsoft-com:vml" Requires="v">
                  <p:oleObj spid="_x0000_s36233" name="Equation" r:id="rId5" imgW="685800" imgH="457200" progId="Equation.DSMT4">
                    <p:embed/>
                  </p:oleObj>
                </mc:Choice>
                <mc:Fallback>
                  <p:oleObj name="Equation" r:id="rId5" imgW="685800" imgH="457200" progId="Equation.DSMT4">
                    <p:embed/>
                    <p:pic>
                      <p:nvPicPr>
                        <p:cNvPr id="0" name=""/>
                        <p:cNvPicPr>
                          <a:picLocks noChangeAspect="1" noChangeArrowheads="1"/>
                        </p:cNvPicPr>
                        <p:nvPr/>
                      </p:nvPicPr>
                      <p:blipFill>
                        <a:blip r:embed="rId6"/>
                        <a:srcRect/>
                        <a:stretch>
                          <a:fillRect/>
                        </a:stretch>
                      </p:blipFill>
                      <p:spPr bwMode="auto">
                        <a:xfrm>
                          <a:off x="3440" y="805"/>
                          <a:ext cx="1117" cy="748"/>
                        </a:xfrm>
                        <a:prstGeom prst="rect">
                          <a:avLst/>
                        </a:prstGeom>
                        <a:solidFill>
                          <a:schemeClr val="tx1"/>
                        </a:solidFill>
                        <a:ln>
                          <a:noFill/>
                        </a:ln>
                        <a:extLst/>
                      </p:spPr>
                    </p:pic>
                  </p:oleObj>
                </mc:Fallback>
              </mc:AlternateContent>
            </a:graphicData>
          </a:graphic>
        </p:graphicFrame>
      </p:grpSp>
      <p:sp>
        <p:nvSpPr>
          <p:cNvPr id="24581" name="Rectangle 11"/>
          <p:cNvSpPr>
            <a:spLocks noChangeArrowheads="1"/>
          </p:cNvSpPr>
          <p:nvPr/>
        </p:nvSpPr>
        <p:spPr bwMode="auto">
          <a:xfrm>
            <a:off x="261938" y="1270000"/>
            <a:ext cx="8686800" cy="4967288"/>
          </a:xfrm>
          <a:prstGeom prst="rect">
            <a:avLst/>
          </a:prstGeom>
          <a:noFill/>
          <a:ln w="1905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spcBef>
                <a:spcPct val="0"/>
              </a:spcBef>
            </a:pPr>
            <a:endParaRPr lang="zh-CN" altLang="en-US">
              <a:solidFill>
                <a:schemeClr val="tx1"/>
              </a:solidFill>
            </a:endParaRPr>
          </a:p>
        </p:txBody>
      </p:sp>
      <p:sp>
        <p:nvSpPr>
          <p:cNvPr id="24582" name="Line 12"/>
          <p:cNvSpPr>
            <a:spLocks noChangeShapeType="1"/>
          </p:cNvSpPr>
          <p:nvPr/>
        </p:nvSpPr>
        <p:spPr bwMode="auto">
          <a:xfrm>
            <a:off x="250825" y="2708920"/>
            <a:ext cx="8697913" cy="0"/>
          </a:xfrm>
          <a:prstGeom prst="line">
            <a:avLst/>
          </a:prstGeom>
          <a:noFill/>
          <a:ln w="19050">
            <a:solidFill>
              <a:schemeClr val="bg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4583" name="Line 13"/>
          <p:cNvSpPr>
            <a:spLocks noChangeShapeType="1"/>
          </p:cNvSpPr>
          <p:nvPr/>
        </p:nvSpPr>
        <p:spPr bwMode="auto">
          <a:xfrm>
            <a:off x="250825" y="3573016"/>
            <a:ext cx="8697913" cy="0"/>
          </a:xfrm>
          <a:prstGeom prst="line">
            <a:avLst/>
          </a:prstGeom>
          <a:noFill/>
          <a:ln w="19050">
            <a:solidFill>
              <a:schemeClr val="bg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4584" name="Line 15"/>
          <p:cNvSpPr>
            <a:spLocks noChangeShapeType="1"/>
          </p:cNvSpPr>
          <p:nvPr/>
        </p:nvSpPr>
        <p:spPr bwMode="auto">
          <a:xfrm>
            <a:off x="4681538" y="1270000"/>
            <a:ext cx="0" cy="4967288"/>
          </a:xfrm>
          <a:prstGeom prst="line">
            <a:avLst/>
          </a:prstGeom>
          <a:noFill/>
          <a:ln w="19050">
            <a:solidFill>
              <a:schemeClr val="bg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4585" name="Text Box 15"/>
          <p:cNvSpPr txBox="1">
            <a:spLocks noChangeArrowheads="1"/>
          </p:cNvSpPr>
          <p:nvPr/>
        </p:nvSpPr>
        <p:spPr bwMode="auto">
          <a:xfrm>
            <a:off x="827336" y="3933825"/>
            <a:ext cx="4176712"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bg2"/>
                </a:solidFill>
                <a:latin typeface="Times New Roman" pitchFamily="18" charset="0"/>
                <a:ea typeface="宋体" pitchFamily="2" charset="-122"/>
              </a:defRPr>
            </a:lvl1pPr>
            <a:lvl2pPr marL="742950" indent="-285750" eaLnBrk="0" hangingPunct="0">
              <a:defRPr kumimoji="1" sz="2400">
                <a:solidFill>
                  <a:schemeClr val="bg2"/>
                </a:solidFill>
                <a:latin typeface="Times New Roman" pitchFamily="18" charset="0"/>
                <a:ea typeface="宋体" pitchFamily="2" charset="-122"/>
              </a:defRPr>
            </a:lvl2pPr>
            <a:lvl3pPr marL="1143000" indent="-228600" eaLnBrk="0" hangingPunct="0">
              <a:defRPr kumimoji="1" sz="2400">
                <a:solidFill>
                  <a:schemeClr val="bg2"/>
                </a:solidFill>
                <a:latin typeface="Times New Roman" pitchFamily="18" charset="0"/>
                <a:ea typeface="宋体" pitchFamily="2" charset="-122"/>
              </a:defRPr>
            </a:lvl3pPr>
            <a:lvl4pPr marL="1600200" indent="-228600" eaLnBrk="0" hangingPunct="0">
              <a:defRPr kumimoji="1" sz="2400">
                <a:solidFill>
                  <a:schemeClr val="bg2"/>
                </a:solidFill>
                <a:latin typeface="Times New Roman" pitchFamily="18" charset="0"/>
                <a:ea typeface="宋体" pitchFamily="2" charset="-122"/>
              </a:defRPr>
            </a:lvl4pPr>
            <a:lvl5pPr marL="2057400" indent="-228600" eaLnBrk="0" hangingPunct="0">
              <a:defRPr kumimoji="1" sz="2400">
                <a:solidFill>
                  <a:schemeClr val="bg2"/>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9pPr>
          </a:lstStyle>
          <a:p>
            <a:pPr eaLnBrk="1" hangingPunct="1">
              <a:spcBef>
                <a:spcPct val="0"/>
              </a:spcBef>
            </a:pPr>
            <a:r>
              <a:rPr lang="zh-CN" altLang="en-US" sz="3200" dirty="0" smtClean="0">
                <a:latin typeface="Arial" charset="0"/>
              </a:rPr>
              <a:t>对于任意输入组合，只有一个最小项为</a:t>
            </a:r>
            <a:r>
              <a:rPr lang="en-US" altLang="zh-CN" sz="3200" dirty="0" smtClean="0">
                <a:latin typeface="Arial" charset="0"/>
              </a:rPr>
              <a:t>1 </a:t>
            </a:r>
            <a:r>
              <a:rPr lang="en-US" altLang="zh-CN" sz="3200" dirty="0">
                <a:latin typeface="Arial" charset="0"/>
              </a:rPr>
              <a:t>(</a:t>
            </a:r>
            <a:r>
              <a:rPr lang="en-US" altLang="zh-CN" sz="3200" b="1" dirty="0">
                <a:solidFill>
                  <a:schemeClr val="bg1"/>
                </a:solidFill>
                <a:latin typeface="Arial" charset="0"/>
              </a:rPr>
              <a:t>m</a:t>
            </a:r>
            <a:r>
              <a:rPr lang="en-US" altLang="zh-CN" sz="3200" b="1" baseline="-25000" dirty="0">
                <a:solidFill>
                  <a:schemeClr val="bg1"/>
                </a:solidFill>
                <a:latin typeface="Arial" charset="0"/>
              </a:rPr>
              <a:t>i</a:t>
            </a:r>
            <a:r>
              <a:rPr lang="en-US" altLang="zh-CN" sz="3200" b="1" dirty="0">
                <a:solidFill>
                  <a:schemeClr val="bg1"/>
                </a:solidFill>
                <a:latin typeface="Arial" charset="0"/>
              </a:rPr>
              <a:t> </a:t>
            </a:r>
            <a:r>
              <a:rPr lang="zh-CN" altLang="en-US" sz="3200" b="1" dirty="0">
                <a:solidFill>
                  <a:schemeClr val="bg1"/>
                </a:solidFill>
                <a:latin typeface="Arial" charset="0"/>
              </a:rPr>
              <a:t>＝</a:t>
            </a:r>
            <a:r>
              <a:rPr lang="en-US" altLang="zh-CN" sz="3200" b="1" dirty="0">
                <a:solidFill>
                  <a:schemeClr val="bg1"/>
                </a:solidFill>
                <a:latin typeface="Arial" charset="0"/>
              </a:rPr>
              <a:t>1)</a:t>
            </a:r>
            <a:r>
              <a:rPr lang="en-US" altLang="zh-CN" sz="3200" dirty="0">
                <a:latin typeface="Arial" charset="0"/>
              </a:rPr>
              <a:t>;</a:t>
            </a:r>
            <a:endParaRPr lang="zh-CN" altLang="en-US" sz="3200" dirty="0">
              <a:latin typeface="Arial" charset="0"/>
            </a:endParaRPr>
          </a:p>
        </p:txBody>
      </p:sp>
      <p:sp>
        <p:nvSpPr>
          <p:cNvPr id="24586" name="Text Box 16"/>
          <p:cNvSpPr txBox="1">
            <a:spLocks noChangeArrowheads="1"/>
          </p:cNvSpPr>
          <p:nvPr/>
        </p:nvSpPr>
        <p:spPr bwMode="auto">
          <a:xfrm>
            <a:off x="4931791" y="3947572"/>
            <a:ext cx="4176713"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bg2"/>
                </a:solidFill>
                <a:latin typeface="Times New Roman" pitchFamily="18" charset="0"/>
                <a:ea typeface="宋体" pitchFamily="2" charset="-122"/>
              </a:defRPr>
            </a:lvl1pPr>
            <a:lvl2pPr marL="742950" indent="-285750" eaLnBrk="0" hangingPunct="0">
              <a:defRPr kumimoji="1" sz="2400">
                <a:solidFill>
                  <a:schemeClr val="bg2"/>
                </a:solidFill>
                <a:latin typeface="Times New Roman" pitchFamily="18" charset="0"/>
                <a:ea typeface="宋体" pitchFamily="2" charset="-122"/>
              </a:defRPr>
            </a:lvl2pPr>
            <a:lvl3pPr marL="1143000" indent="-228600" eaLnBrk="0" hangingPunct="0">
              <a:defRPr kumimoji="1" sz="2400">
                <a:solidFill>
                  <a:schemeClr val="bg2"/>
                </a:solidFill>
                <a:latin typeface="Times New Roman" pitchFamily="18" charset="0"/>
                <a:ea typeface="宋体" pitchFamily="2" charset="-122"/>
              </a:defRPr>
            </a:lvl3pPr>
            <a:lvl4pPr marL="1600200" indent="-228600" eaLnBrk="0" hangingPunct="0">
              <a:defRPr kumimoji="1" sz="2400">
                <a:solidFill>
                  <a:schemeClr val="bg2"/>
                </a:solidFill>
                <a:latin typeface="Times New Roman" pitchFamily="18" charset="0"/>
                <a:ea typeface="宋体" pitchFamily="2" charset="-122"/>
              </a:defRPr>
            </a:lvl4pPr>
            <a:lvl5pPr marL="2057400" indent="-228600" eaLnBrk="0" hangingPunct="0">
              <a:defRPr kumimoji="1" sz="2400">
                <a:solidFill>
                  <a:schemeClr val="bg2"/>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9pPr>
          </a:lstStyle>
          <a:p>
            <a:pPr eaLnBrk="1" hangingPunct="1">
              <a:spcBef>
                <a:spcPct val="0"/>
              </a:spcBef>
            </a:pPr>
            <a:r>
              <a:rPr lang="zh-CN" altLang="en-US" sz="3200" dirty="0">
                <a:latin typeface="Arial" charset="0"/>
              </a:rPr>
              <a:t>对于任意输入组合，只有一个</a:t>
            </a:r>
            <a:r>
              <a:rPr lang="zh-CN" altLang="en-US" sz="3200" dirty="0" smtClean="0">
                <a:latin typeface="Arial" charset="0"/>
              </a:rPr>
              <a:t>最大项为</a:t>
            </a:r>
            <a:r>
              <a:rPr lang="en-US" altLang="zh-CN" sz="3200" dirty="0" smtClean="0">
                <a:latin typeface="Arial" charset="0"/>
              </a:rPr>
              <a:t> </a:t>
            </a:r>
            <a:r>
              <a:rPr lang="en-US" altLang="zh-CN" sz="3200" dirty="0">
                <a:latin typeface="Arial" charset="0"/>
              </a:rPr>
              <a:t>0</a:t>
            </a:r>
            <a:r>
              <a:rPr lang="en-US" altLang="zh-CN" sz="3200" dirty="0" smtClean="0">
                <a:solidFill>
                  <a:schemeClr val="tx1"/>
                </a:solidFill>
              </a:rPr>
              <a:t> </a:t>
            </a:r>
            <a:r>
              <a:rPr lang="en-US" altLang="zh-CN" sz="3200" dirty="0"/>
              <a:t>(</a:t>
            </a:r>
            <a:r>
              <a:rPr lang="en-US" altLang="zh-CN" sz="3200" b="1" dirty="0" err="1">
                <a:solidFill>
                  <a:schemeClr val="bg1"/>
                </a:solidFill>
                <a:latin typeface="Arial" charset="0"/>
              </a:rPr>
              <a:t>M</a:t>
            </a:r>
            <a:r>
              <a:rPr lang="en-US" altLang="zh-CN" sz="3200" b="1" baseline="-25000" dirty="0" err="1">
                <a:solidFill>
                  <a:schemeClr val="bg1"/>
                </a:solidFill>
                <a:latin typeface="Arial" charset="0"/>
              </a:rPr>
              <a:t>i</a:t>
            </a:r>
            <a:r>
              <a:rPr lang="en-US" altLang="zh-CN" sz="3200" b="1" dirty="0">
                <a:solidFill>
                  <a:schemeClr val="bg1"/>
                </a:solidFill>
                <a:latin typeface="Arial" charset="0"/>
              </a:rPr>
              <a:t> </a:t>
            </a:r>
            <a:r>
              <a:rPr lang="zh-CN" altLang="en-US" sz="3200" b="1" dirty="0">
                <a:solidFill>
                  <a:schemeClr val="bg1"/>
                </a:solidFill>
                <a:latin typeface="Arial" charset="0"/>
              </a:rPr>
              <a:t>＝</a:t>
            </a:r>
            <a:r>
              <a:rPr lang="en-US" altLang="zh-CN" sz="3200" b="1" dirty="0">
                <a:solidFill>
                  <a:schemeClr val="bg1"/>
                </a:solidFill>
                <a:latin typeface="Arial" charset="0"/>
              </a:rPr>
              <a:t>0)</a:t>
            </a:r>
            <a:endParaRPr lang="zh-CN" altLang="en-US" sz="3200" dirty="0">
              <a:latin typeface="Arial" charset="0"/>
            </a:endParaRPr>
          </a:p>
        </p:txBody>
      </p:sp>
      <p:sp>
        <p:nvSpPr>
          <p:cNvPr id="201732" name="Text Box 4"/>
          <p:cNvSpPr txBox="1">
            <a:spLocks noChangeArrowheads="1"/>
          </p:cNvSpPr>
          <p:nvPr/>
        </p:nvSpPr>
        <p:spPr bwMode="auto">
          <a:xfrm>
            <a:off x="2411413" y="476250"/>
            <a:ext cx="4392612" cy="579438"/>
          </a:xfrm>
          <a:prstGeom prst="rect">
            <a:avLst/>
          </a:prstGeom>
          <a:noFill/>
          <a:ln>
            <a:noFill/>
          </a:ln>
          <a:effectLst/>
          <a:extLst/>
        </p:spPr>
        <p:txBody>
          <a:bodyPr>
            <a:spAutoFit/>
          </a:bodyPr>
          <a:lstStyle/>
          <a:p>
            <a:pPr marL="2486025" indent="-2486025" algn="ctr">
              <a:defRPr/>
            </a:pPr>
            <a:r>
              <a:rPr lang="zh-CN" altLang="en-US" sz="3200" b="1" dirty="0" smtClean="0">
                <a:effectLst>
                  <a:outerShdw blurRad="38100" dist="38100" dir="2700000" algn="tl">
                    <a:srgbClr val="C0C0C0"/>
                  </a:outerShdw>
                </a:effectLst>
                <a:latin typeface="Arial" charset="0"/>
              </a:rPr>
              <a:t>最小项和最大项</a:t>
            </a:r>
            <a:endParaRPr lang="zh-CN" altLang="en-US" sz="3200" b="1" dirty="0">
              <a:effectLst>
                <a:outerShdw blurRad="38100" dist="38100" dir="2700000" algn="tl">
                  <a:srgbClr val="C0C0C0"/>
                </a:outerShdw>
              </a:effectLst>
              <a:latin typeface="Arial" charset="0"/>
            </a:endParaRPr>
          </a:p>
        </p:txBody>
      </p:sp>
      <p:graphicFrame>
        <p:nvGraphicFramePr>
          <p:cNvPr id="13" name="Object 4"/>
          <p:cNvGraphicFramePr>
            <a:graphicFrameLocks noChangeAspect="1"/>
          </p:cNvGraphicFramePr>
          <p:nvPr>
            <p:extLst>
              <p:ext uri="{D42A27DB-BD31-4B8C-83A1-F6EECF244321}">
                <p14:modId xmlns:p14="http://schemas.microsoft.com/office/powerpoint/2010/main" val="4130309777"/>
              </p:ext>
            </p:extLst>
          </p:nvPr>
        </p:nvGraphicFramePr>
        <p:xfrm>
          <a:off x="958850" y="2784475"/>
          <a:ext cx="2301875" cy="715963"/>
        </p:xfrm>
        <a:graphic>
          <a:graphicData uri="http://schemas.openxmlformats.org/presentationml/2006/ole">
            <mc:AlternateContent xmlns:mc="http://schemas.openxmlformats.org/markup-compatibility/2006">
              <mc:Choice xmlns:v="urn:schemas-microsoft-com:vml" Requires="v">
                <p:oleObj spid="_x0000_s36234" name="Equation" r:id="rId7" imgW="825480" imgH="241200" progId="Equation.DSMT4">
                  <p:embed/>
                </p:oleObj>
              </mc:Choice>
              <mc:Fallback>
                <p:oleObj name="Equation" r:id="rId7" imgW="825480" imgH="241200" progId="Equation.DSMT4">
                  <p:embed/>
                  <p:pic>
                    <p:nvPicPr>
                      <p:cNvPr id="0" name=""/>
                      <p:cNvPicPr>
                        <a:picLocks noChangeAspect="1" noChangeArrowheads="1"/>
                      </p:cNvPicPr>
                      <p:nvPr/>
                    </p:nvPicPr>
                    <p:blipFill>
                      <a:blip r:embed="rId8"/>
                      <a:srcRect/>
                      <a:stretch>
                        <a:fillRect/>
                      </a:stretch>
                    </p:blipFill>
                    <p:spPr bwMode="auto">
                      <a:xfrm>
                        <a:off x="958850" y="2784475"/>
                        <a:ext cx="2301875" cy="715963"/>
                      </a:xfrm>
                      <a:prstGeom prst="rect">
                        <a:avLst/>
                      </a:prstGeom>
                      <a:solidFill>
                        <a:schemeClr val="tx1"/>
                      </a:solidFill>
                      <a:ln>
                        <a:noFill/>
                      </a:ln>
                      <a:extLst/>
                    </p:spPr>
                  </p:pic>
                </p:oleObj>
              </mc:Fallback>
            </mc:AlternateContent>
          </a:graphicData>
        </a:graphic>
      </p:graphicFrame>
      <p:graphicFrame>
        <p:nvGraphicFramePr>
          <p:cNvPr id="14" name="Object 4"/>
          <p:cNvGraphicFramePr>
            <a:graphicFrameLocks noChangeAspect="1"/>
          </p:cNvGraphicFramePr>
          <p:nvPr>
            <p:extLst>
              <p:ext uri="{D42A27DB-BD31-4B8C-83A1-F6EECF244321}">
                <p14:modId xmlns:p14="http://schemas.microsoft.com/office/powerpoint/2010/main" val="3639588146"/>
              </p:ext>
            </p:extLst>
          </p:nvPr>
        </p:nvGraphicFramePr>
        <p:xfrm>
          <a:off x="5220072" y="2863158"/>
          <a:ext cx="2236787" cy="612775"/>
        </p:xfrm>
        <a:graphic>
          <a:graphicData uri="http://schemas.openxmlformats.org/presentationml/2006/ole">
            <mc:AlternateContent xmlns:mc="http://schemas.openxmlformats.org/markup-compatibility/2006">
              <mc:Choice xmlns:v="urn:schemas-microsoft-com:vml" Requires="v">
                <p:oleObj spid="_x0000_s36235" name="Equation" r:id="rId9" imgW="863280" imgH="241200" progId="Equation.DSMT4">
                  <p:embed/>
                </p:oleObj>
              </mc:Choice>
              <mc:Fallback>
                <p:oleObj name="Equation" r:id="rId9" imgW="863280" imgH="241200" progId="Equation.DSMT4">
                  <p:embed/>
                  <p:pic>
                    <p:nvPicPr>
                      <p:cNvPr id="0" name=""/>
                      <p:cNvPicPr>
                        <a:picLocks noChangeAspect="1" noChangeArrowheads="1"/>
                      </p:cNvPicPr>
                      <p:nvPr/>
                    </p:nvPicPr>
                    <p:blipFill>
                      <a:blip r:embed="rId10"/>
                      <a:srcRect/>
                      <a:stretch>
                        <a:fillRect/>
                      </a:stretch>
                    </p:blipFill>
                    <p:spPr bwMode="auto">
                      <a:xfrm>
                        <a:off x="5220072" y="2863158"/>
                        <a:ext cx="2236787" cy="612775"/>
                      </a:xfrm>
                      <a:prstGeom prst="rect">
                        <a:avLst/>
                      </a:prstGeom>
                      <a:solidFill>
                        <a:schemeClr val="tx1"/>
                      </a:solidFill>
                      <a:ln>
                        <a:noFill/>
                      </a:ln>
                      <a:extLst/>
                    </p:spPr>
                  </p:pic>
                </p:oleObj>
              </mc:Fallback>
            </mc:AlternateContent>
          </a:graphicData>
        </a:graphic>
      </p:graphicFrame>
      <p:sp>
        <p:nvSpPr>
          <p:cNvPr id="15" name="矩形 14"/>
          <p:cNvSpPr/>
          <p:nvPr/>
        </p:nvSpPr>
        <p:spPr bwMode="auto">
          <a:xfrm>
            <a:off x="4694112" y="1237459"/>
            <a:ext cx="4270376" cy="4423789"/>
          </a:xfrm>
          <a:prstGeom prst="rect">
            <a:avLst/>
          </a:prstGeom>
          <a:solidFill>
            <a:schemeClr val="tx2">
              <a:lumMod val="60000"/>
              <a:lumOff val="40000"/>
            </a:schemeClr>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6" name="Text Box 17"/>
          <p:cNvSpPr txBox="1">
            <a:spLocks noChangeArrowheads="1"/>
          </p:cNvSpPr>
          <p:nvPr/>
        </p:nvSpPr>
        <p:spPr bwMode="auto">
          <a:xfrm>
            <a:off x="4723806" y="3745262"/>
            <a:ext cx="4240682" cy="954107"/>
          </a:xfrm>
          <a:prstGeom prst="rect">
            <a:avLst/>
          </a:prstGeom>
          <a:solidFill>
            <a:schemeClr val="tx2">
              <a:lumMod val="60000"/>
              <a:lumOff val="40000"/>
            </a:schemeClr>
          </a:solidFill>
          <a:ln>
            <a:noFill/>
          </a:ln>
          <a:effectLst/>
        </p:spPr>
        <p:txBody>
          <a:bodyPr wrap="square">
            <a:spAutoFit/>
          </a:bodyPr>
          <a:lstStyle/>
          <a:p>
            <a:r>
              <a:rPr kumimoji="1" lang="zh-CN" altLang="en-US" sz="2800" dirty="0"/>
              <a:t>即</a:t>
            </a:r>
            <a:r>
              <a:rPr kumimoji="1" lang="en-US" altLang="zh-CN" sz="2800" i="1" dirty="0"/>
              <a:t>n</a:t>
            </a:r>
            <a:r>
              <a:rPr kumimoji="1" lang="zh-CN" altLang="zh-CN" sz="2800" dirty="0"/>
              <a:t>个变量的所有最小项</a:t>
            </a:r>
            <a:r>
              <a:rPr kumimoji="1" lang="zh-CN" altLang="zh-CN" sz="2800" dirty="0" smtClean="0"/>
              <a:t>之和</a:t>
            </a:r>
            <a:r>
              <a:rPr kumimoji="1" lang="zh-CN" altLang="zh-CN" sz="2800" dirty="0"/>
              <a:t>恒等于1。</a:t>
            </a:r>
            <a:endParaRPr kumimoji="1" lang="zh-CN" altLang="en-US" sz="2800" dirty="0"/>
          </a:p>
        </p:txBody>
      </p:sp>
      <p:graphicFrame>
        <p:nvGraphicFramePr>
          <p:cNvPr id="17" name="Object 4"/>
          <p:cNvGraphicFramePr>
            <a:graphicFrameLocks noChangeAspect="1"/>
          </p:cNvGraphicFramePr>
          <p:nvPr>
            <p:extLst>
              <p:ext uri="{D42A27DB-BD31-4B8C-83A1-F6EECF244321}">
                <p14:modId xmlns:p14="http://schemas.microsoft.com/office/powerpoint/2010/main" val="1950594187"/>
              </p:ext>
            </p:extLst>
          </p:nvPr>
        </p:nvGraphicFramePr>
        <p:xfrm>
          <a:off x="4803775" y="2375563"/>
          <a:ext cx="2433638" cy="1247775"/>
        </p:xfrm>
        <a:graphic>
          <a:graphicData uri="http://schemas.openxmlformats.org/presentationml/2006/ole">
            <mc:AlternateContent xmlns:mc="http://schemas.openxmlformats.org/markup-compatibility/2006">
              <mc:Choice xmlns:v="urn:schemas-microsoft-com:vml" Requires="v">
                <p:oleObj spid="_x0000_s36236" name="Equation" r:id="rId11" imgW="825480" imgH="457200" progId="Equation.DSMT4">
                  <p:embed/>
                </p:oleObj>
              </mc:Choice>
              <mc:Fallback>
                <p:oleObj name="Equation" r:id="rId11" imgW="825480" imgH="457200" progId="Equation.DSMT4">
                  <p:embed/>
                  <p:pic>
                    <p:nvPicPr>
                      <p:cNvPr id="0" name=""/>
                      <p:cNvPicPr>
                        <a:picLocks noChangeAspect="1" noChangeArrowheads="1"/>
                      </p:cNvPicPr>
                      <p:nvPr/>
                    </p:nvPicPr>
                    <p:blipFill>
                      <a:blip r:embed="rId12"/>
                      <a:srcRect/>
                      <a:stretch>
                        <a:fillRect/>
                      </a:stretch>
                    </p:blipFill>
                    <p:spPr bwMode="auto">
                      <a:xfrm>
                        <a:off x="4803775" y="2375563"/>
                        <a:ext cx="2433638" cy="1247775"/>
                      </a:xfrm>
                      <a:prstGeom prst="rect">
                        <a:avLst/>
                      </a:prstGeom>
                      <a:solidFill>
                        <a:schemeClr val="tx2">
                          <a:lumMod val="60000"/>
                          <a:lumOff val="40000"/>
                        </a:schemeClr>
                      </a:solidFill>
                      <a:ln>
                        <a:noFill/>
                      </a:ln>
                      <a:extLst/>
                    </p:spPr>
                  </p:pic>
                </p:oleObj>
              </mc:Fallback>
            </mc:AlternateContent>
          </a:graphicData>
        </a:graphic>
      </p:graphicFrame>
      <p:graphicFrame>
        <p:nvGraphicFramePr>
          <p:cNvPr id="18" name="Object 4"/>
          <p:cNvGraphicFramePr>
            <a:graphicFrameLocks noChangeAspect="1"/>
          </p:cNvGraphicFramePr>
          <p:nvPr>
            <p:extLst>
              <p:ext uri="{D42A27DB-BD31-4B8C-83A1-F6EECF244321}">
                <p14:modId xmlns:p14="http://schemas.microsoft.com/office/powerpoint/2010/main" val="1946359701"/>
              </p:ext>
            </p:extLst>
          </p:nvPr>
        </p:nvGraphicFramePr>
        <p:xfrm>
          <a:off x="4982080" y="1533279"/>
          <a:ext cx="2124075" cy="601662"/>
        </p:xfrm>
        <a:graphic>
          <a:graphicData uri="http://schemas.openxmlformats.org/presentationml/2006/ole">
            <mc:AlternateContent xmlns:mc="http://schemas.openxmlformats.org/markup-compatibility/2006">
              <mc:Choice xmlns:v="urn:schemas-microsoft-com:vml" Requires="v">
                <p:oleObj spid="_x0000_s36237" name="Equation" r:id="rId13" imgW="761760" imgH="203040" progId="Equation.DSMT4">
                  <p:embed/>
                </p:oleObj>
              </mc:Choice>
              <mc:Fallback>
                <p:oleObj name="Equation" r:id="rId13" imgW="761760" imgH="203040" progId="Equation.DSMT4">
                  <p:embed/>
                  <p:pic>
                    <p:nvPicPr>
                      <p:cNvPr id="0" name=""/>
                      <p:cNvPicPr>
                        <a:picLocks noChangeAspect="1" noChangeArrowheads="1"/>
                      </p:cNvPicPr>
                      <p:nvPr/>
                    </p:nvPicPr>
                    <p:blipFill>
                      <a:blip r:embed="rId14"/>
                      <a:srcRect/>
                      <a:stretch>
                        <a:fillRect/>
                      </a:stretch>
                    </p:blipFill>
                    <p:spPr bwMode="auto">
                      <a:xfrm>
                        <a:off x="4982080" y="1533279"/>
                        <a:ext cx="2124075" cy="601662"/>
                      </a:xfrm>
                      <a:prstGeom prst="rect">
                        <a:avLst/>
                      </a:prstGeom>
                      <a:solidFill>
                        <a:schemeClr val="tx2">
                          <a:lumMod val="60000"/>
                          <a:lumOff val="40000"/>
                        </a:schemeClr>
                      </a:solidFill>
                      <a:ln>
                        <a:noFill/>
                      </a:ln>
                      <a:extLst/>
                    </p:spPr>
                  </p:pic>
                </p:oleObj>
              </mc:Fallback>
            </mc:AlternateContent>
          </a:graphicData>
        </a:graphic>
      </p:graphicFrame>
      <p:graphicFrame>
        <p:nvGraphicFramePr>
          <p:cNvPr id="19" name="Object 8"/>
          <p:cNvGraphicFramePr>
            <a:graphicFrameLocks noChangeAspect="1"/>
          </p:cNvGraphicFramePr>
          <p:nvPr>
            <p:extLst>
              <p:ext uri="{D42A27DB-BD31-4B8C-83A1-F6EECF244321}">
                <p14:modId xmlns:p14="http://schemas.microsoft.com/office/powerpoint/2010/main" val="2424225446"/>
              </p:ext>
            </p:extLst>
          </p:nvPr>
        </p:nvGraphicFramePr>
        <p:xfrm>
          <a:off x="3565155" y="2844654"/>
          <a:ext cx="896937" cy="538163"/>
        </p:xfrm>
        <a:graphic>
          <a:graphicData uri="http://schemas.openxmlformats.org/presentationml/2006/ole">
            <mc:AlternateContent xmlns:mc="http://schemas.openxmlformats.org/markup-compatibility/2006">
              <mc:Choice xmlns:v="urn:schemas-microsoft-com:vml" Requires="v">
                <p:oleObj spid="_x0000_s36238" name="Equation" r:id="rId15" imgW="317225" imgH="190335" progId="Equation.3">
                  <p:embed/>
                </p:oleObj>
              </mc:Choice>
              <mc:Fallback>
                <p:oleObj name="Equation" r:id="rId15" imgW="317225" imgH="190335"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565155" y="2844654"/>
                        <a:ext cx="896937" cy="538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676802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left)">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left)">
                                      <p:cBhvr>
                                        <p:cTn id="1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25.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25604" name="Picture 4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1196752"/>
            <a:ext cx="6551612" cy="431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6" name="Picture 7" descr="ELEGLIN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765175"/>
            <a:ext cx="7416800"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7" name="Text Box 4"/>
          <p:cNvSpPr txBox="1">
            <a:spLocks noChangeArrowheads="1"/>
          </p:cNvSpPr>
          <p:nvPr/>
        </p:nvSpPr>
        <p:spPr bwMode="auto">
          <a:xfrm>
            <a:off x="1763713" y="260350"/>
            <a:ext cx="5761037"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bg2"/>
                </a:solidFill>
                <a:latin typeface="Times New Roman" pitchFamily="18" charset="0"/>
                <a:ea typeface="宋体" pitchFamily="2" charset="-122"/>
              </a:defRPr>
            </a:lvl1pPr>
            <a:lvl2pPr marL="742950" indent="-285750" eaLnBrk="0" hangingPunct="0">
              <a:defRPr kumimoji="1" sz="2400">
                <a:solidFill>
                  <a:schemeClr val="bg2"/>
                </a:solidFill>
                <a:latin typeface="Times New Roman" pitchFamily="18" charset="0"/>
                <a:ea typeface="宋体" pitchFamily="2" charset="-122"/>
              </a:defRPr>
            </a:lvl2pPr>
            <a:lvl3pPr marL="1143000" indent="-228600" eaLnBrk="0" hangingPunct="0">
              <a:defRPr kumimoji="1" sz="2400">
                <a:solidFill>
                  <a:schemeClr val="bg2"/>
                </a:solidFill>
                <a:latin typeface="Times New Roman" pitchFamily="18" charset="0"/>
                <a:ea typeface="宋体" pitchFamily="2" charset="-122"/>
              </a:defRPr>
            </a:lvl3pPr>
            <a:lvl4pPr marL="1600200" indent="-228600" eaLnBrk="0" hangingPunct="0">
              <a:defRPr kumimoji="1" sz="2400">
                <a:solidFill>
                  <a:schemeClr val="bg2"/>
                </a:solidFill>
                <a:latin typeface="Times New Roman" pitchFamily="18" charset="0"/>
                <a:ea typeface="宋体" pitchFamily="2" charset="-122"/>
              </a:defRPr>
            </a:lvl4pPr>
            <a:lvl5pPr marL="2057400" indent="-228600" eaLnBrk="0" hangingPunct="0">
              <a:defRPr kumimoji="1" sz="2400">
                <a:solidFill>
                  <a:schemeClr val="bg2"/>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9pPr>
          </a:lstStyle>
          <a:p>
            <a:pPr algn="ctr" eaLnBrk="1" hangingPunct="1"/>
            <a:r>
              <a:rPr lang="zh-CN" altLang="en-US" sz="2600" b="1" dirty="0" smtClean="0">
                <a:latin typeface="Arial" charset="0"/>
              </a:rPr>
              <a:t>最小项</a:t>
            </a:r>
            <a:endParaRPr lang="en-US" altLang="zh-CN" sz="2600" b="1" dirty="0">
              <a:latin typeface="Arial" charset="0"/>
            </a:endParaRPr>
          </a:p>
        </p:txBody>
      </p:sp>
      <p:pic>
        <p:nvPicPr>
          <p:cNvPr id="3" name="图片 2"/>
          <p:cNvPicPr>
            <a:picLocks noChangeAspect="1"/>
          </p:cNvPicPr>
          <p:nvPr/>
        </p:nvPicPr>
        <p:blipFill>
          <a:blip r:embed="rId5"/>
          <a:stretch>
            <a:fillRect/>
          </a:stretch>
        </p:blipFill>
        <p:spPr>
          <a:xfrm>
            <a:off x="7020272" y="1844824"/>
            <a:ext cx="2014817" cy="2276872"/>
          </a:xfrm>
          <a:prstGeom prst="rect">
            <a:avLst/>
          </a:prstGeom>
          <a:ln w="28575">
            <a:solidFill>
              <a:schemeClr val="bg1"/>
            </a:solidFill>
          </a:ln>
        </p:spPr>
      </p:pic>
      <p:graphicFrame>
        <p:nvGraphicFramePr>
          <p:cNvPr id="7" name="Object 4"/>
          <p:cNvGraphicFramePr>
            <a:graphicFrameLocks noChangeAspect="1"/>
          </p:cNvGraphicFramePr>
          <p:nvPr>
            <p:extLst>
              <p:ext uri="{D42A27DB-BD31-4B8C-83A1-F6EECF244321}">
                <p14:modId xmlns:p14="http://schemas.microsoft.com/office/powerpoint/2010/main" val="2452701986"/>
              </p:ext>
            </p:extLst>
          </p:nvPr>
        </p:nvGraphicFramePr>
        <p:xfrm>
          <a:off x="971600" y="1244079"/>
          <a:ext cx="5760640" cy="445590"/>
        </p:xfrm>
        <a:graphic>
          <a:graphicData uri="http://schemas.openxmlformats.org/presentationml/2006/ole">
            <mc:AlternateContent xmlns:mc="http://schemas.openxmlformats.org/markup-compatibility/2006">
              <mc:Choice xmlns:v="urn:schemas-microsoft-com:vml" Requires="v">
                <p:oleObj spid="_x0000_s46082" name="Equation" r:id="rId6" imgW="3060360" imgH="215640" progId="Equation.DSMT4">
                  <p:embed/>
                </p:oleObj>
              </mc:Choice>
              <mc:Fallback>
                <p:oleObj name="Equation" r:id="rId6" imgW="3060360" imgH="215640" progId="Equation.DSMT4">
                  <p:embed/>
                  <p:pic>
                    <p:nvPicPr>
                      <p:cNvPr id="0" name=""/>
                      <p:cNvPicPr>
                        <a:picLocks noChangeAspect="1" noChangeArrowheads="1"/>
                      </p:cNvPicPr>
                      <p:nvPr/>
                    </p:nvPicPr>
                    <p:blipFill>
                      <a:blip r:embed="rId7"/>
                      <a:srcRect/>
                      <a:stretch>
                        <a:fillRect/>
                      </a:stretch>
                    </p:blipFill>
                    <p:spPr bwMode="auto">
                      <a:xfrm>
                        <a:off x="971600" y="1244079"/>
                        <a:ext cx="5760640" cy="445590"/>
                      </a:xfrm>
                      <a:prstGeom prst="rect">
                        <a:avLst/>
                      </a:prstGeom>
                      <a:solidFill>
                        <a:schemeClr val="tx1"/>
                      </a:solidFill>
                      <a:ln>
                        <a:noFill/>
                      </a:ln>
                      <a:extLst/>
                    </p:spPr>
                  </p:pic>
                </p:oleObj>
              </mc:Fallback>
            </mc:AlternateContent>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15" name="Text Box 5"/>
          <p:cNvSpPr txBox="1">
            <a:spLocks noChangeArrowheads="1"/>
          </p:cNvSpPr>
          <p:nvPr/>
        </p:nvSpPr>
        <p:spPr bwMode="auto">
          <a:xfrm>
            <a:off x="693738" y="647700"/>
            <a:ext cx="343074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dirty="0">
                <a:solidFill>
                  <a:schemeClr val="bg1"/>
                </a:solidFill>
              </a:rPr>
              <a:t>最小项</a:t>
            </a:r>
            <a:r>
              <a:rPr lang="zh-CN" altLang="en-US" b="1" dirty="0" smtClean="0">
                <a:solidFill>
                  <a:schemeClr val="bg1"/>
                </a:solidFill>
              </a:rPr>
              <a:t>的其他特点</a:t>
            </a:r>
            <a:r>
              <a:rPr lang="zh-CN" altLang="en-US" b="1" dirty="0" smtClean="0">
                <a:solidFill>
                  <a:schemeClr val="bg2"/>
                </a:solidFill>
              </a:rPr>
              <a:t>：</a:t>
            </a:r>
            <a:endParaRPr lang="zh-CN" altLang="en-US" b="1" dirty="0">
              <a:solidFill>
                <a:schemeClr val="bg2"/>
              </a:solidFill>
            </a:endParaRPr>
          </a:p>
        </p:txBody>
      </p:sp>
      <p:sp>
        <p:nvSpPr>
          <p:cNvPr id="16" name="Text Box 6"/>
          <p:cNvSpPr txBox="1">
            <a:spLocks noChangeArrowheads="1"/>
          </p:cNvSpPr>
          <p:nvPr/>
        </p:nvSpPr>
        <p:spPr bwMode="auto">
          <a:xfrm>
            <a:off x="693739" y="1340768"/>
            <a:ext cx="8198742" cy="160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dirty="0">
                <a:solidFill>
                  <a:schemeClr val="bg2"/>
                </a:solidFill>
              </a:rPr>
              <a:t>1</a:t>
            </a:r>
            <a:r>
              <a:rPr lang="zh-CN" altLang="en-US" dirty="0">
                <a:solidFill>
                  <a:schemeClr val="bg2"/>
                </a:solidFill>
              </a:rPr>
              <a:t>）当函数以最小项之和形式表示时，可很容易列出</a:t>
            </a:r>
          </a:p>
          <a:p>
            <a:pPr eaLnBrk="1" hangingPunct="1"/>
            <a:r>
              <a:rPr lang="zh-CN" altLang="en-US" dirty="0">
                <a:solidFill>
                  <a:schemeClr val="bg2"/>
                </a:solidFill>
              </a:rPr>
              <a:t>函数及反函数的真值表（在真值表中，函数所包含</a:t>
            </a:r>
            <a:r>
              <a:rPr lang="zh-CN" altLang="en-US" dirty="0" smtClean="0">
                <a:solidFill>
                  <a:schemeClr val="bg2"/>
                </a:solidFill>
              </a:rPr>
              <a:t>的最小</a:t>
            </a:r>
            <a:r>
              <a:rPr lang="zh-CN" altLang="en-US" dirty="0">
                <a:solidFill>
                  <a:schemeClr val="bg2"/>
                </a:solidFill>
              </a:rPr>
              <a:t>项填“</a:t>
            </a:r>
            <a:r>
              <a:rPr lang="en-US" altLang="zh-CN" dirty="0">
                <a:solidFill>
                  <a:schemeClr val="bg2"/>
                </a:solidFill>
              </a:rPr>
              <a:t>1”</a:t>
            </a:r>
            <a:r>
              <a:rPr lang="zh-CN" altLang="en-US" dirty="0">
                <a:solidFill>
                  <a:schemeClr val="bg2"/>
                </a:solidFill>
              </a:rPr>
              <a:t>） 。</a:t>
            </a:r>
          </a:p>
        </p:txBody>
      </p:sp>
      <p:sp>
        <p:nvSpPr>
          <p:cNvPr id="23" name="Text Box 13"/>
          <p:cNvSpPr txBox="1">
            <a:spLocks noChangeArrowheads="1"/>
          </p:cNvSpPr>
          <p:nvPr/>
        </p:nvSpPr>
        <p:spPr bwMode="auto">
          <a:xfrm>
            <a:off x="693738" y="3356992"/>
            <a:ext cx="548098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dirty="0" smtClean="0">
                <a:solidFill>
                  <a:schemeClr val="bg2"/>
                </a:solidFill>
              </a:rPr>
              <a:t>2</a:t>
            </a:r>
            <a:r>
              <a:rPr lang="zh-CN" altLang="en-US" dirty="0" smtClean="0">
                <a:solidFill>
                  <a:schemeClr val="bg2"/>
                </a:solidFill>
              </a:rPr>
              <a:t>）</a:t>
            </a:r>
            <a:r>
              <a:rPr lang="en-US" altLang="zh-CN" i="1" dirty="0" smtClean="0">
                <a:solidFill>
                  <a:schemeClr val="bg2"/>
                </a:solidFill>
              </a:rPr>
              <a:t>n </a:t>
            </a:r>
            <a:r>
              <a:rPr lang="zh-CN" altLang="en-US" dirty="0" smtClean="0">
                <a:solidFill>
                  <a:schemeClr val="bg2"/>
                </a:solidFill>
              </a:rPr>
              <a:t>变量</a:t>
            </a:r>
            <a:r>
              <a:rPr lang="zh-CN" altLang="en-US" dirty="0">
                <a:solidFill>
                  <a:schemeClr val="bg2"/>
                </a:solidFill>
              </a:rPr>
              <a:t>的最小项有</a:t>
            </a:r>
            <a:r>
              <a:rPr lang="en-US" altLang="zh-CN" i="1" dirty="0">
                <a:solidFill>
                  <a:schemeClr val="bg2"/>
                </a:solidFill>
              </a:rPr>
              <a:t>n</a:t>
            </a:r>
            <a:r>
              <a:rPr lang="zh-CN" altLang="en-US" dirty="0">
                <a:solidFill>
                  <a:schemeClr val="bg2"/>
                </a:solidFill>
              </a:rPr>
              <a:t>个相邻项。</a:t>
            </a:r>
          </a:p>
        </p:txBody>
      </p:sp>
      <p:sp>
        <p:nvSpPr>
          <p:cNvPr id="24" name="Text Box 14"/>
          <p:cNvSpPr txBox="1">
            <a:spLocks noChangeArrowheads="1"/>
          </p:cNvSpPr>
          <p:nvPr/>
        </p:nvSpPr>
        <p:spPr bwMode="auto">
          <a:xfrm>
            <a:off x="819150" y="4149080"/>
            <a:ext cx="844333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dirty="0">
                <a:solidFill>
                  <a:schemeClr val="bg2"/>
                </a:solidFill>
              </a:rPr>
              <a:t>相邻项：只有一个变量不同（以相反的形式出现）。</a:t>
            </a:r>
          </a:p>
        </p:txBody>
      </p:sp>
      <p:sp>
        <p:nvSpPr>
          <p:cNvPr id="25" name="Text Box 15"/>
          <p:cNvSpPr txBox="1">
            <a:spLocks noChangeArrowheads="1"/>
          </p:cNvSpPr>
          <p:nvPr/>
        </p:nvSpPr>
        <p:spPr bwMode="auto">
          <a:xfrm>
            <a:off x="2384653" y="4797152"/>
            <a:ext cx="521168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dirty="0">
                <a:solidFill>
                  <a:schemeClr val="bg2"/>
                </a:solidFill>
              </a:rPr>
              <a:t>一对相邻项可以消去一个变量。</a:t>
            </a:r>
          </a:p>
        </p:txBody>
      </p:sp>
    </p:spTree>
    <p:extLst>
      <p:ext uri="{BB962C8B-B14F-4D97-AF65-F5344CB8AC3E}">
        <p14:creationId xmlns:p14="http://schemas.microsoft.com/office/powerpoint/2010/main" val="1710845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3"/>
                                        </p:tgtEl>
                                        <p:attrNameLst>
                                          <p:attrName>style.visibility</p:attrName>
                                        </p:attrNameLst>
                                      </p:cBhvr>
                                      <p:to>
                                        <p:strVal val="visible"/>
                                      </p:to>
                                    </p:set>
                                    <p:anim calcmode="lin" valueType="num">
                                      <p:cBhvr additive="base">
                                        <p:cTn id="13" dur="500" fill="hold"/>
                                        <p:tgtEl>
                                          <p:spTgt spid="23"/>
                                        </p:tgtEl>
                                        <p:attrNameLst>
                                          <p:attrName>ppt_x</p:attrName>
                                        </p:attrNameLst>
                                      </p:cBhvr>
                                      <p:tavLst>
                                        <p:tav tm="0">
                                          <p:val>
                                            <p:strVal val="0-#ppt_w/2"/>
                                          </p:val>
                                        </p:tav>
                                        <p:tav tm="100000">
                                          <p:val>
                                            <p:strVal val="#ppt_x"/>
                                          </p:val>
                                        </p:tav>
                                      </p:tavLst>
                                    </p:anim>
                                    <p:anim calcmode="lin" valueType="num">
                                      <p:cBhvr additive="base">
                                        <p:cTn id="14" dur="500" fill="hold"/>
                                        <p:tgtEl>
                                          <p:spTgt spid="2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anim calcmode="lin" valueType="num">
                                      <p:cBhvr additive="base">
                                        <p:cTn id="19" dur="500" fill="hold"/>
                                        <p:tgtEl>
                                          <p:spTgt spid="24"/>
                                        </p:tgtEl>
                                        <p:attrNameLst>
                                          <p:attrName>ppt_x</p:attrName>
                                        </p:attrNameLst>
                                      </p:cBhvr>
                                      <p:tavLst>
                                        <p:tav tm="0">
                                          <p:val>
                                            <p:strVal val="0-#ppt_w/2"/>
                                          </p:val>
                                        </p:tav>
                                        <p:tav tm="100000">
                                          <p:val>
                                            <p:strVal val="#ppt_x"/>
                                          </p:val>
                                        </p:tav>
                                      </p:tavLst>
                                    </p:anim>
                                    <p:anim calcmode="lin" valueType="num">
                                      <p:cBhvr additive="base">
                                        <p:cTn id="20" dur="500" fill="hold"/>
                                        <p:tgtEl>
                                          <p:spTgt spid="24"/>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5"/>
                                        </p:tgtEl>
                                        <p:attrNameLst>
                                          <p:attrName>style.visibility</p:attrName>
                                        </p:attrNameLst>
                                      </p:cBhvr>
                                      <p:to>
                                        <p:strVal val="visible"/>
                                      </p:to>
                                    </p:set>
                                    <p:anim calcmode="lin" valueType="num">
                                      <p:cBhvr additive="base">
                                        <p:cTn id="25" dur="500" fill="hold"/>
                                        <p:tgtEl>
                                          <p:spTgt spid="25"/>
                                        </p:tgtEl>
                                        <p:attrNameLst>
                                          <p:attrName>ppt_x</p:attrName>
                                        </p:attrNameLst>
                                      </p:cBhvr>
                                      <p:tavLst>
                                        <p:tav tm="0">
                                          <p:val>
                                            <p:strVal val="0-#ppt_w/2"/>
                                          </p:val>
                                        </p:tav>
                                        <p:tav tm="100000">
                                          <p:val>
                                            <p:strVal val="#ppt_x"/>
                                          </p:val>
                                        </p:tav>
                                      </p:tavLst>
                                    </p:anim>
                                    <p:anim calcmode="lin" valueType="num">
                                      <p:cBhvr additive="base">
                                        <p:cTn id="26" dur="500" fill="hold"/>
                                        <p:tgtEl>
                                          <p:spTgt spid="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utoUpdateAnimBg="0"/>
      <p:bldP spid="23" grpId="0" autoUpdateAnimBg="0"/>
      <p:bldP spid="24" grpId="0" autoUpdateAnimBg="0"/>
      <p:bldP spid="25"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grpSp>
        <p:nvGrpSpPr>
          <p:cNvPr id="24580" name="Group 8"/>
          <p:cNvGrpSpPr>
            <a:grpSpLocks/>
          </p:cNvGrpSpPr>
          <p:nvPr/>
        </p:nvGrpSpPr>
        <p:grpSpPr bwMode="auto">
          <a:xfrm>
            <a:off x="250825" y="1245072"/>
            <a:ext cx="8724900" cy="3787706"/>
            <a:chOff x="264" y="752"/>
            <a:chExt cx="5496" cy="2431"/>
          </a:xfrm>
        </p:grpSpPr>
        <p:sp>
          <p:nvSpPr>
            <p:cNvPr id="205827" name="Text Box 3"/>
            <p:cNvSpPr txBox="1">
              <a:spLocks noChangeArrowheads="1"/>
            </p:cNvSpPr>
            <p:nvPr/>
          </p:nvSpPr>
          <p:spPr bwMode="auto">
            <a:xfrm>
              <a:off x="264" y="768"/>
              <a:ext cx="5496" cy="2415"/>
            </a:xfrm>
            <a:prstGeom prst="rect">
              <a:avLst/>
            </a:prstGeom>
            <a:solidFill>
              <a:schemeClr val="tx1"/>
            </a:solidFill>
            <a:ln w="19050" cap="sq">
              <a:noFill/>
              <a:miter lim="800000"/>
              <a:headEnd type="none" w="sm" len="sm"/>
              <a:tailEnd type="none" w="sm" len="sm"/>
            </a:ln>
            <a:effectLst/>
          </p:spPr>
          <p:txBody>
            <a:bodyPr>
              <a:spAutoFit/>
            </a:bodyPr>
            <a:lstStyle/>
            <a:p>
              <a:pPr>
                <a:defRPr/>
              </a:pPr>
              <a:endParaRPr lang="en-US" altLang="zh-CN" sz="1050" b="1" dirty="0" smtClean="0">
                <a:latin typeface="宋体" pitchFamily="2" charset="-122"/>
              </a:endParaRPr>
            </a:p>
            <a:p>
              <a:pPr>
                <a:defRPr/>
              </a:pPr>
              <a:r>
                <a:rPr lang="en-US" altLang="zh-CN" sz="3200" b="1" dirty="0" smtClean="0">
                  <a:latin typeface="宋体" pitchFamily="2" charset="-122"/>
                </a:rPr>
                <a:t>①       </a:t>
              </a:r>
              <a:r>
                <a:rPr lang="zh-CN" altLang="en-US" sz="3200" b="1" dirty="0" smtClean="0">
                  <a:latin typeface="宋体" pitchFamily="2" charset="-122"/>
                </a:rPr>
                <a:t>＝</a:t>
              </a:r>
              <a:r>
                <a:rPr lang="en-US" altLang="zh-CN" sz="3200" b="1" dirty="0" smtClean="0">
                  <a:latin typeface="宋体" pitchFamily="2" charset="-122"/>
                </a:rPr>
                <a:t>                </a:t>
              </a:r>
              <a:r>
                <a:rPr lang="zh-CN" altLang="en-US" sz="3200" b="1" dirty="0" smtClean="0">
                  <a:latin typeface="宋体" pitchFamily="2" charset="-122"/>
                </a:rPr>
                <a:t>＝</a:t>
              </a:r>
              <a:r>
                <a:rPr lang="en-US" altLang="zh-CN" sz="3200" b="1" dirty="0" smtClean="0">
                  <a:latin typeface="宋体" pitchFamily="2" charset="-122"/>
                </a:rPr>
                <a:t> </a:t>
              </a:r>
              <a:endParaRPr lang="en-US" altLang="zh-CN" sz="3200" b="1" dirty="0">
                <a:latin typeface="宋体" pitchFamily="2" charset="-122"/>
              </a:endParaRPr>
            </a:p>
            <a:p>
              <a:pPr>
                <a:defRPr/>
              </a:pPr>
              <a:endParaRPr lang="en-US" altLang="zh-CN" sz="1800" b="1" dirty="0" smtClean="0">
                <a:latin typeface="宋体" pitchFamily="2" charset="-122"/>
              </a:endParaRPr>
            </a:p>
            <a:p>
              <a:pPr>
                <a:defRPr/>
              </a:pPr>
              <a:r>
                <a:rPr lang="en-US" altLang="zh-CN" sz="3200" b="1" dirty="0" smtClean="0">
                  <a:latin typeface="宋体" pitchFamily="2" charset="-122"/>
                </a:rPr>
                <a:t>②   </a:t>
              </a:r>
              <a:endParaRPr lang="en-US" altLang="zh-CN" sz="3200" b="1" dirty="0">
                <a:latin typeface="宋体" pitchFamily="2" charset="-122"/>
              </a:endParaRPr>
            </a:p>
            <a:p>
              <a:pPr>
                <a:defRPr/>
              </a:pPr>
              <a:endParaRPr lang="en-US" altLang="zh-CN" sz="3200" b="1" dirty="0" smtClean="0">
                <a:latin typeface="宋体" pitchFamily="2" charset="-122"/>
              </a:endParaRPr>
            </a:p>
            <a:p>
              <a:pPr>
                <a:defRPr/>
              </a:pPr>
              <a:r>
                <a:rPr lang="en-US" altLang="zh-CN" sz="3200" b="1" dirty="0" smtClean="0">
                  <a:latin typeface="宋体" pitchFamily="2" charset="-122"/>
                </a:rPr>
                <a:t>③</a:t>
              </a:r>
              <a:endParaRPr lang="en-US" altLang="zh-CN" sz="3200" b="1" dirty="0">
                <a:latin typeface="宋体" pitchFamily="2" charset="-122"/>
              </a:endParaRPr>
            </a:p>
          </p:txBody>
        </p:sp>
        <p:graphicFrame>
          <p:nvGraphicFramePr>
            <p:cNvPr id="24589" name="Object 4"/>
            <p:cNvGraphicFramePr>
              <a:graphicFrameLocks noChangeAspect="1"/>
            </p:cNvGraphicFramePr>
            <p:nvPr>
              <p:extLst>
                <p:ext uri="{D42A27DB-BD31-4B8C-83A1-F6EECF244321}">
                  <p14:modId xmlns:p14="http://schemas.microsoft.com/office/powerpoint/2010/main" val="2053604325"/>
                </p:ext>
              </p:extLst>
            </p:nvPr>
          </p:nvGraphicFramePr>
          <p:xfrm>
            <a:off x="787" y="752"/>
            <a:ext cx="1156" cy="801"/>
          </p:xfrm>
          <a:graphic>
            <a:graphicData uri="http://schemas.openxmlformats.org/presentationml/2006/ole">
              <mc:AlternateContent xmlns:mc="http://schemas.openxmlformats.org/markup-compatibility/2006">
                <mc:Choice xmlns:v="urn:schemas-microsoft-com:vml" Requires="v">
                  <p:oleObj spid="_x0000_s37272" name="Equation" r:id="rId3" imgW="622080" imgH="457200" progId="Equation.DSMT4">
                    <p:embed/>
                  </p:oleObj>
                </mc:Choice>
                <mc:Fallback>
                  <p:oleObj name="Equation" r:id="rId3" imgW="622080" imgH="457200" progId="Equation.DSMT4">
                    <p:embed/>
                    <p:pic>
                      <p:nvPicPr>
                        <p:cNvPr id="0" name=""/>
                        <p:cNvPicPr>
                          <a:picLocks noChangeAspect="1" noChangeArrowheads="1"/>
                        </p:cNvPicPr>
                        <p:nvPr/>
                      </p:nvPicPr>
                      <p:blipFill>
                        <a:blip r:embed="rId4"/>
                        <a:srcRect/>
                        <a:stretch>
                          <a:fillRect/>
                        </a:stretch>
                      </p:blipFill>
                      <p:spPr bwMode="auto">
                        <a:xfrm>
                          <a:off x="787" y="752"/>
                          <a:ext cx="1156" cy="801"/>
                        </a:xfrm>
                        <a:prstGeom prst="rect">
                          <a:avLst/>
                        </a:prstGeom>
                        <a:solidFill>
                          <a:schemeClr val="tx1"/>
                        </a:solidFill>
                        <a:ln>
                          <a:noFill/>
                        </a:ln>
                        <a:extLst/>
                      </p:spPr>
                    </p:pic>
                  </p:oleObj>
                </mc:Fallback>
              </mc:AlternateContent>
            </a:graphicData>
          </a:graphic>
        </p:graphicFrame>
        <p:graphicFrame>
          <p:nvGraphicFramePr>
            <p:cNvPr id="24590" name="Object 6"/>
            <p:cNvGraphicFramePr>
              <a:graphicFrameLocks noChangeAspect="1"/>
            </p:cNvGraphicFramePr>
            <p:nvPr>
              <p:extLst>
                <p:ext uri="{D42A27DB-BD31-4B8C-83A1-F6EECF244321}">
                  <p14:modId xmlns:p14="http://schemas.microsoft.com/office/powerpoint/2010/main" val="317100769"/>
                </p:ext>
              </p:extLst>
            </p:nvPr>
          </p:nvGraphicFramePr>
          <p:xfrm>
            <a:off x="3440" y="805"/>
            <a:ext cx="1117" cy="748"/>
          </p:xfrm>
          <a:graphic>
            <a:graphicData uri="http://schemas.openxmlformats.org/presentationml/2006/ole">
              <mc:AlternateContent xmlns:mc="http://schemas.openxmlformats.org/markup-compatibility/2006">
                <mc:Choice xmlns:v="urn:schemas-microsoft-com:vml" Requires="v">
                  <p:oleObj spid="_x0000_s37273" name="Equation" r:id="rId5" imgW="685800" imgH="457200" progId="Equation.DSMT4">
                    <p:embed/>
                  </p:oleObj>
                </mc:Choice>
                <mc:Fallback>
                  <p:oleObj name="Equation" r:id="rId5" imgW="685800" imgH="457200" progId="Equation.DSMT4">
                    <p:embed/>
                    <p:pic>
                      <p:nvPicPr>
                        <p:cNvPr id="0" name=""/>
                        <p:cNvPicPr>
                          <a:picLocks noChangeAspect="1" noChangeArrowheads="1"/>
                        </p:cNvPicPr>
                        <p:nvPr/>
                      </p:nvPicPr>
                      <p:blipFill>
                        <a:blip r:embed="rId6"/>
                        <a:srcRect/>
                        <a:stretch>
                          <a:fillRect/>
                        </a:stretch>
                      </p:blipFill>
                      <p:spPr bwMode="auto">
                        <a:xfrm>
                          <a:off x="3440" y="805"/>
                          <a:ext cx="1117" cy="748"/>
                        </a:xfrm>
                        <a:prstGeom prst="rect">
                          <a:avLst/>
                        </a:prstGeom>
                        <a:solidFill>
                          <a:schemeClr val="tx1"/>
                        </a:solidFill>
                        <a:ln>
                          <a:noFill/>
                        </a:ln>
                        <a:extLst/>
                      </p:spPr>
                    </p:pic>
                  </p:oleObj>
                </mc:Fallback>
              </mc:AlternateContent>
            </a:graphicData>
          </a:graphic>
        </p:graphicFrame>
      </p:grpSp>
      <p:sp>
        <p:nvSpPr>
          <p:cNvPr id="24581" name="Rectangle 11"/>
          <p:cNvSpPr>
            <a:spLocks noChangeArrowheads="1"/>
          </p:cNvSpPr>
          <p:nvPr/>
        </p:nvSpPr>
        <p:spPr bwMode="auto">
          <a:xfrm>
            <a:off x="261938" y="1270000"/>
            <a:ext cx="8686800" cy="4967288"/>
          </a:xfrm>
          <a:prstGeom prst="rect">
            <a:avLst/>
          </a:prstGeom>
          <a:noFill/>
          <a:ln w="1905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spcBef>
                <a:spcPct val="0"/>
              </a:spcBef>
            </a:pPr>
            <a:endParaRPr lang="zh-CN" altLang="en-US">
              <a:solidFill>
                <a:schemeClr val="tx1"/>
              </a:solidFill>
            </a:endParaRPr>
          </a:p>
        </p:txBody>
      </p:sp>
      <p:sp>
        <p:nvSpPr>
          <p:cNvPr id="24582" name="Line 12"/>
          <p:cNvSpPr>
            <a:spLocks noChangeShapeType="1"/>
          </p:cNvSpPr>
          <p:nvPr/>
        </p:nvSpPr>
        <p:spPr bwMode="auto">
          <a:xfrm>
            <a:off x="250825" y="2708920"/>
            <a:ext cx="8697913" cy="0"/>
          </a:xfrm>
          <a:prstGeom prst="line">
            <a:avLst/>
          </a:prstGeom>
          <a:noFill/>
          <a:ln w="19050">
            <a:solidFill>
              <a:schemeClr val="bg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4583" name="Line 13"/>
          <p:cNvSpPr>
            <a:spLocks noChangeShapeType="1"/>
          </p:cNvSpPr>
          <p:nvPr/>
        </p:nvSpPr>
        <p:spPr bwMode="auto">
          <a:xfrm>
            <a:off x="250825" y="3573016"/>
            <a:ext cx="8697913" cy="0"/>
          </a:xfrm>
          <a:prstGeom prst="line">
            <a:avLst/>
          </a:prstGeom>
          <a:noFill/>
          <a:ln w="19050">
            <a:solidFill>
              <a:schemeClr val="bg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4584" name="Line 15"/>
          <p:cNvSpPr>
            <a:spLocks noChangeShapeType="1"/>
          </p:cNvSpPr>
          <p:nvPr/>
        </p:nvSpPr>
        <p:spPr bwMode="auto">
          <a:xfrm>
            <a:off x="4644008" y="1270000"/>
            <a:ext cx="0" cy="4967288"/>
          </a:xfrm>
          <a:prstGeom prst="line">
            <a:avLst/>
          </a:prstGeom>
          <a:noFill/>
          <a:ln w="19050">
            <a:solidFill>
              <a:schemeClr val="bg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4585" name="Text Box 15"/>
          <p:cNvSpPr txBox="1">
            <a:spLocks noChangeArrowheads="1"/>
          </p:cNvSpPr>
          <p:nvPr/>
        </p:nvSpPr>
        <p:spPr bwMode="auto">
          <a:xfrm>
            <a:off x="827336" y="3933825"/>
            <a:ext cx="4176712"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bg2"/>
                </a:solidFill>
                <a:latin typeface="Times New Roman" pitchFamily="18" charset="0"/>
                <a:ea typeface="宋体" pitchFamily="2" charset="-122"/>
              </a:defRPr>
            </a:lvl1pPr>
            <a:lvl2pPr marL="742950" indent="-285750" eaLnBrk="0" hangingPunct="0">
              <a:defRPr kumimoji="1" sz="2400">
                <a:solidFill>
                  <a:schemeClr val="bg2"/>
                </a:solidFill>
                <a:latin typeface="Times New Roman" pitchFamily="18" charset="0"/>
                <a:ea typeface="宋体" pitchFamily="2" charset="-122"/>
              </a:defRPr>
            </a:lvl2pPr>
            <a:lvl3pPr marL="1143000" indent="-228600" eaLnBrk="0" hangingPunct="0">
              <a:defRPr kumimoji="1" sz="2400">
                <a:solidFill>
                  <a:schemeClr val="bg2"/>
                </a:solidFill>
                <a:latin typeface="Times New Roman" pitchFamily="18" charset="0"/>
                <a:ea typeface="宋体" pitchFamily="2" charset="-122"/>
              </a:defRPr>
            </a:lvl3pPr>
            <a:lvl4pPr marL="1600200" indent="-228600" eaLnBrk="0" hangingPunct="0">
              <a:defRPr kumimoji="1" sz="2400">
                <a:solidFill>
                  <a:schemeClr val="bg2"/>
                </a:solidFill>
                <a:latin typeface="Times New Roman" pitchFamily="18" charset="0"/>
                <a:ea typeface="宋体" pitchFamily="2" charset="-122"/>
              </a:defRPr>
            </a:lvl4pPr>
            <a:lvl5pPr marL="2057400" indent="-228600" eaLnBrk="0" hangingPunct="0">
              <a:defRPr kumimoji="1" sz="2400">
                <a:solidFill>
                  <a:schemeClr val="bg2"/>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9pPr>
          </a:lstStyle>
          <a:p>
            <a:pPr eaLnBrk="1" hangingPunct="1">
              <a:spcBef>
                <a:spcPct val="0"/>
              </a:spcBef>
            </a:pPr>
            <a:r>
              <a:rPr lang="zh-CN" altLang="en-US" sz="3200" dirty="0" smtClean="0">
                <a:latin typeface="Arial" charset="0"/>
              </a:rPr>
              <a:t>对于任意输入组合，只有一个最小项为</a:t>
            </a:r>
            <a:r>
              <a:rPr lang="en-US" altLang="zh-CN" sz="3200" dirty="0" smtClean="0">
                <a:latin typeface="Arial" charset="0"/>
              </a:rPr>
              <a:t>1 </a:t>
            </a:r>
            <a:r>
              <a:rPr lang="en-US" altLang="zh-CN" sz="3200" dirty="0">
                <a:latin typeface="Arial" charset="0"/>
              </a:rPr>
              <a:t>(</a:t>
            </a:r>
            <a:r>
              <a:rPr lang="en-US" altLang="zh-CN" sz="3200" b="1" dirty="0">
                <a:solidFill>
                  <a:schemeClr val="bg1"/>
                </a:solidFill>
                <a:latin typeface="Arial" charset="0"/>
              </a:rPr>
              <a:t>m</a:t>
            </a:r>
            <a:r>
              <a:rPr lang="en-US" altLang="zh-CN" sz="3200" b="1" baseline="-25000" dirty="0">
                <a:solidFill>
                  <a:schemeClr val="bg1"/>
                </a:solidFill>
                <a:latin typeface="Arial" charset="0"/>
              </a:rPr>
              <a:t>i</a:t>
            </a:r>
            <a:r>
              <a:rPr lang="en-US" altLang="zh-CN" sz="3200" b="1" dirty="0">
                <a:solidFill>
                  <a:schemeClr val="bg1"/>
                </a:solidFill>
                <a:latin typeface="Arial" charset="0"/>
              </a:rPr>
              <a:t> </a:t>
            </a:r>
            <a:r>
              <a:rPr lang="zh-CN" altLang="en-US" sz="3200" b="1" dirty="0">
                <a:solidFill>
                  <a:schemeClr val="bg1"/>
                </a:solidFill>
                <a:latin typeface="Arial" charset="0"/>
              </a:rPr>
              <a:t>＝</a:t>
            </a:r>
            <a:r>
              <a:rPr lang="en-US" altLang="zh-CN" sz="3200" b="1" dirty="0">
                <a:solidFill>
                  <a:schemeClr val="bg1"/>
                </a:solidFill>
                <a:latin typeface="Arial" charset="0"/>
              </a:rPr>
              <a:t>1)</a:t>
            </a:r>
            <a:r>
              <a:rPr lang="en-US" altLang="zh-CN" sz="3200" dirty="0">
                <a:latin typeface="Arial" charset="0"/>
              </a:rPr>
              <a:t>;</a:t>
            </a:r>
            <a:endParaRPr lang="zh-CN" altLang="en-US" sz="3200" dirty="0">
              <a:latin typeface="Arial" charset="0"/>
            </a:endParaRPr>
          </a:p>
        </p:txBody>
      </p:sp>
      <p:sp>
        <p:nvSpPr>
          <p:cNvPr id="24586" name="Text Box 16"/>
          <p:cNvSpPr txBox="1">
            <a:spLocks noChangeArrowheads="1"/>
          </p:cNvSpPr>
          <p:nvPr/>
        </p:nvSpPr>
        <p:spPr bwMode="auto">
          <a:xfrm>
            <a:off x="4931791" y="3947572"/>
            <a:ext cx="4176713"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bg2"/>
                </a:solidFill>
                <a:latin typeface="Times New Roman" pitchFamily="18" charset="0"/>
                <a:ea typeface="宋体" pitchFamily="2" charset="-122"/>
              </a:defRPr>
            </a:lvl1pPr>
            <a:lvl2pPr marL="742950" indent="-285750" eaLnBrk="0" hangingPunct="0">
              <a:defRPr kumimoji="1" sz="2400">
                <a:solidFill>
                  <a:schemeClr val="bg2"/>
                </a:solidFill>
                <a:latin typeface="Times New Roman" pitchFamily="18" charset="0"/>
                <a:ea typeface="宋体" pitchFamily="2" charset="-122"/>
              </a:defRPr>
            </a:lvl2pPr>
            <a:lvl3pPr marL="1143000" indent="-228600" eaLnBrk="0" hangingPunct="0">
              <a:defRPr kumimoji="1" sz="2400">
                <a:solidFill>
                  <a:schemeClr val="bg2"/>
                </a:solidFill>
                <a:latin typeface="Times New Roman" pitchFamily="18" charset="0"/>
                <a:ea typeface="宋体" pitchFamily="2" charset="-122"/>
              </a:defRPr>
            </a:lvl3pPr>
            <a:lvl4pPr marL="1600200" indent="-228600" eaLnBrk="0" hangingPunct="0">
              <a:defRPr kumimoji="1" sz="2400">
                <a:solidFill>
                  <a:schemeClr val="bg2"/>
                </a:solidFill>
                <a:latin typeface="Times New Roman" pitchFamily="18" charset="0"/>
                <a:ea typeface="宋体" pitchFamily="2" charset="-122"/>
              </a:defRPr>
            </a:lvl4pPr>
            <a:lvl5pPr marL="2057400" indent="-228600" eaLnBrk="0" hangingPunct="0">
              <a:defRPr kumimoji="1" sz="2400">
                <a:solidFill>
                  <a:schemeClr val="bg2"/>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9pPr>
          </a:lstStyle>
          <a:p>
            <a:pPr eaLnBrk="1" hangingPunct="1">
              <a:spcBef>
                <a:spcPct val="0"/>
              </a:spcBef>
            </a:pPr>
            <a:r>
              <a:rPr lang="zh-CN" altLang="en-US" sz="3200" dirty="0">
                <a:latin typeface="Arial" charset="0"/>
              </a:rPr>
              <a:t>对于任意输入组合，只有一个</a:t>
            </a:r>
            <a:r>
              <a:rPr lang="zh-CN" altLang="en-US" sz="3200" dirty="0" smtClean="0">
                <a:latin typeface="Arial" charset="0"/>
              </a:rPr>
              <a:t>最大项为</a:t>
            </a:r>
            <a:r>
              <a:rPr lang="en-US" altLang="zh-CN" sz="3200" dirty="0" smtClean="0">
                <a:latin typeface="Arial" charset="0"/>
              </a:rPr>
              <a:t> </a:t>
            </a:r>
            <a:r>
              <a:rPr lang="en-US" altLang="zh-CN" sz="3200" dirty="0">
                <a:latin typeface="Arial" charset="0"/>
              </a:rPr>
              <a:t>0</a:t>
            </a:r>
            <a:r>
              <a:rPr lang="en-US" altLang="zh-CN" sz="3200" dirty="0" smtClean="0">
                <a:solidFill>
                  <a:schemeClr val="tx1"/>
                </a:solidFill>
              </a:rPr>
              <a:t> </a:t>
            </a:r>
            <a:r>
              <a:rPr lang="en-US" altLang="zh-CN" sz="3200" dirty="0"/>
              <a:t>(</a:t>
            </a:r>
            <a:r>
              <a:rPr lang="en-US" altLang="zh-CN" sz="3200" b="1" dirty="0" err="1">
                <a:solidFill>
                  <a:schemeClr val="bg1"/>
                </a:solidFill>
                <a:latin typeface="Arial" charset="0"/>
              </a:rPr>
              <a:t>M</a:t>
            </a:r>
            <a:r>
              <a:rPr lang="en-US" altLang="zh-CN" sz="3200" b="1" baseline="-25000" dirty="0" err="1">
                <a:solidFill>
                  <a:schemeClr val="bg1"/>
                </a:solidFill>
                <a:latin typeface="Arial" charset="0"/>
              </a:rPr>
              <a:t>i</a:t>
            </a:r>
            <a:r>
              <a:rPr lang="en-US" altLang="zh-CN" sz="3200" b="1" dirty="0">
                <a:solidFill>
                  <a:schemeClr val="bg1"/>
                </a:solidFill>
                <a:latin typeface="Arial" charset="0"/>
              </a:rPr>
              <a:t> </a:t>
            </a:r>
            <a:r>
              <a:rPr lang="zh-CN" altLang="en-US" sz="3200" b="1" dirty="0">
                <a:solidFill>
                  <a:schemeClr val="bg1"/>
                </a:solidFill>
                <a:latin typeface="Arial" charset="0"/>
              </a:rPr>
              <a:t>＝</a:t>
            </a:r>
            <a:r>
              <a:rPr lang="en-US" altLang="zh-CN" sz="3200" b="1" dirty="0">
                <a:solidFill>
                  <a:schemeClr val="bg1"/>
                </a:solidFill>
                <a:latin typeface="Arial" charset="0"/>
              </a:rPr>
              <a:t>0)</a:t>
            </a:r>
            <a:endParaRPr lang="zh-CN" altLang="en-US" sz="3200" dirty="0">
              <a:latin typeface="Arial" charset="0"/>
            </a:endParaRPr>
          </a:p>
        </p:txBody>
      </p:sp>
      <p:sp>
        <p:nvSpPr>
          <p:cNvPr id="201732" name="Text Box 4"/>
          <p:cNvSpPr txBox="1">
            <a:spLocks noChangeArrowheads="1"/>
          </p:cNvSpPr>
          <p:nvPr/>
        </p:nvSpPr>
        <p:spPr bwMode="auto">
          <a:xfrm>
            <a:off x="2411413" y="476250"/>
            <a:ext cx="4392612" cy="579438"/>
          </a:xfrm>
          <a:prstGeom prst="rect">
            <a:avLst/>
          </a:prstGeom>
          <a:noFill/>
          <a:ln>
            <a:noFill/>
          </a:ln>
          <a:effectLst/>
          <a:extLst/>
        </p:spPr>
        <p:txBody>
          <a:bodyPr>
            <a:spAutoFit/>
          </a:bodyPr>
          <a:lstStyle/>
          <a:p>
            <a:pPr marL="2486025" indent="-2486025" algn="ctr">
              <a:defRPr/>
            </a:pPr>
            <a:r>
              <a:rPr lang="zh-CN" altLang="en-US" sz="3200" b="1" dirty="0" smtClean="0">
                <a:effectLst>
                  <a:outerShdw blurRad="38100" dist="38100" dir="2700000" algn="tl">
                    <a:srgbClr val="C0C0C0"/>
                  </a:outerShdw>
                </a:effectLst>
                <a:latin typeface="Arial" charset="0"/>
              </a:rPr>
              <a:t>最小项和最大项</a:t>
            </a:r>
            <a:endParaRPr lang="zh-CN" altLang="en-US" sz="3200" b="1" dirty="0">
              <a:effectLst>
                <a:outerShdw blurRad="38100" dist="38100" dir="2700000" algn="tl">
                  <a:srgbClr val="C0C0C0"/>
                </a:outerShdw>
              </a:effectLst>
              <a:latin typeface="Arial" charset="0"/>
            </a:endParaRPr>
          </a:p>
        </p:txBody>
      </p:sp>
      <p:graphicFrame>
        <p:nvGraphicFramePr>
          <p:cNvPr id="13" name="Object 4"/>
          <p:cNvGraphicFramePr>
            <a:graphicFrameLocks noChangeAspect="1"/>
          </p:cNvGraphicFramePr>
          <p:nvPr>
            <p:extLst>
              <p:ext uri="{D42A27DB-BD31-4B8C-83A1-F6EECF244321}">
                <p14:modId xmlns:p14="http://schemas.microsoft.com/office/powerpoint/2010/main" val="2415082097"/>
              </p:ext>
            </p:extLst>
          </p:nvPr>
        </p:nvGraphicFramePr>
        <p:xfrm>
          <a:off x="1011238" y="2784475"/>
          <a:ext cx="2195512" cy="715963"/>
        </p:xfrm>
        <a:graphic>
          <a:graphicData uri="http://schemas.openxmlformats.org/presentationml/2006/ole">
            <mc:AlternateContent xmlns:mc="http://schemas.openxmlformats.org/markup-compatibility/2006">
              <mc:Choice xmlns:v="urn:schemas-microsoft-com:vml" Requires="v">
                <p:oleObj spid="_x0000_s37274" name="Equation" r:id="rId7" imgW="787320" imgH="241200" progId="Equation.DSMT4">
                  <p:embed/>
                </p:oleObj>
              </mc:Choice>
              <mc:Fallback>
                <p:oleObj name="Equation" r:id="rId7" imgW="787320" imgH="241200" progId="Equation.DSMT4">
                  <p:embed/>
                  <p:pic>
                    <p:nvPicPr>
                      <p:cNvPr id="0" name=""/>
                      <p:cNvPicPr>
                        <a:picLocks noChangeAspect="1" noChangeArrowheads="1"/>
                      </p:cNvPicPr>
                      <p:nvPr/>
                    </p:nvPicPr>
                    <p:blipFill>
                      <a:blip r:embed="rId8"/>
                      <a:srcRect/>
                      <a:stretch>
                        <a:fillRect/>
                      </a:stretch>
                    </p:blipFill>
                    <p:spPr bwMode="auto">
                      <a:xfrm>
                        <a:off x="1011238" y="2784475"/>
                        <a:ext cx="2195512" cy="715963"/>
                      </a:xfrm>
                      <a:prstGeom prst="rect">
                        <a:avLst/>
                      </a:prstGeom>
                      <a:solidFill>
                        <a:schemeClr val="tx1"/>
                      </a:solidFill>
                      <a:ln>
                        <a:noFill/>
                      </a:ln>
                      <a:extLst/>
                    </p:spPr>
                  </p:pic>
                </p:oleObj>
              </mc:Fallback>
            </mc:AlternateContent>
          </a:graphicData>
        </a:graphic>
      </p:graphicFrame>
      <p:graphicFrame>
        <p:nvGraphicFramePr>
          <p:cNvPr id="14" name="Object 4"/>
          <p:cNvGraphicFramePr>
            <a:graphicFrameLocks noChangeAspect="1"/>
          </p:cNvGraphicFramePr>
          <p:nvPr>
            <p:extLst>
              <p:ext uri="{D42A27DB-BD31-4B8C-83A1-F6EECF244321}">
                <p14:modId xmlns:p14="http://schemas.microsoft.com/office/powerpoint/2010/main" val="3678835747"/>
              </p:ext>
            </p:extLst>
          </p:nvPr>
        </p:nvGraphicFramePr>
        <p:xfrm>
          <a:off x="811958" y="2935166"/>
          <a:ext cx="2236787" cy="612775"/>
        </p:xfrm>
        <a:graphic>
          <a:graphicData uri="http://schemas.openxmlformats.org/presentationml/2006/ole">
            <mc:AlternateContent xmlns:mc="http://schemas.openxmlformats.org/markup-compatibility/2006">
              <mc:Choice xmlns:v="urn:schemas-microsoft-com:vml" Requires="v">
                <p:oleObj spid="_x0000_s37275" name="Equation" r:id="rId9" imgW="863280" imgH="241200" progId="Equation.DSMT4">
                  <p:embed/>
                </p:oleObj>
              </mc:Choice>
              <mc:Fallback>
                <p:oleObj name="Equation" r:id="rId9" imgW="863280" imgH="241200" progId="Equation.DSMT4">
                  <p:embed/>
                  <p:pic>
                    <p:nvPicPr>
                      <p:cNvPr id="0" name=""/>
                      <p:cNvPicPr>
                        <a:picLocks noChangeAspect="1" noChangeArrowheads="1"/>
                      </p:cNvPicPr>
                      <p:nvPr/>
                    </p:nvPicPr>
                    <p:blipFill>
                      <a:blip r:embed="rId10"/>
                      <a:srcRect/>
                      <a:stretch>
                        <a:fillRect/>
                      </a:stretch>
                    </p:blipFill>
                    <p:spPr bwMode="auto">
                      <a:xfrm>
                        <a:off x="811958" y="2935166"/>
                        <a:ext cx="2236787" cy="612775"/>
                      </a:xfrm>
                      <a:prstGeom prst="rect">
                        <a:avLst/>
                      </a:prstGeom>
                      <a:solidFill>
                        <a:schemeClr val="tx1"/>
                      </a:solidFill>
                      <a:ln>
                        <a:noFill/>
                      </a:ln>
                      <a:extLst/>
                    </p:spPr>
                  </p:pic>
                </p:oleObj>
              </mc:Fallback>
            </mc:AlternateContent>
          </a:graphicData>
        </a:graphic>
      </p:graphicFrame>
      <p:sp>
        <p:nvSpPr>
          <p:cNvPr id="15" name="矩形 14"/>
          <p:cNvSpPr/>
          <p:nvPr/>
        </p:nvSpPr>
        <p:spPr bwMode="auto">
          <a:xfrm>
            <a:off x="251520" y="1309467"/>
            <a:ext cx="4270376" cy="4423789"/>
          </a:xfrm>
          <a:prstGeom prst="rect">
            <a:avLst/>
          </a:prstGeom>
          <a:solidFill>
            <a:schemeClr val="tx2">
              <a:lumMod val="60000"/>
              <a:lumOff val="40000"/>
            </a:schemeClr>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6" name="Text Box 17"/>
          <p:cNvSpPr txBox="1">
            <a:spLocks noChangeArrowheads="1"/>
          </p:cNvSpPr>
          <p:nvPr/>
        </p:nvSpPr>
        <p:spPr bwMode="auto">
          <a:xfrm>
            <a:off x="353222" y="3817270"/>
            <a:ext cx="4131020" cy="954107"/>
          </a:xfrm>
          <a:prstGeom prst="rect">
            <a:avLst/>
          </a:prstGeom>
          <a:solidFill>
            <a:schemeClr val="tx2">
              <a:lumMod val="60000"/>
              <a:lumOff val="40000"/>
            </a:schemeClr>
          </a:solidFill>
          <a:ln>
            <a:noFill/>
          </a:ln>
          <a:effectLst/>
        </p:spPr>
        <p:txBody>
          <a:bodyPr wrap="square">
            <a:spAutoFit/>
          </a:bodyPr>
          <a:lstStyle/>
          <a:p>
            <a:r>
              <a:rPr kumimoji="1" lang="zh-CN" altLang="en-US" sz="2800" dirty="0"/>
              <a:t>即</a:t>
            </a:r>
            <a:r>
              <a:rPr kumimoji="1" lang="en-US" altLang="zh-CN" sz="2800" i="1" dirty="0"/>
              <a:t>n</a:t>
            </a:r>
            <a:r>
              <a:rPr kumimoji="1" lang="zh-CN" altLang="zh-CN" sz="2800" dirty="0"/>
              <a:t>个变量的所有</a:t>
            </a:r>
            <a:r>
              <a:rPr kumimoji="1" lang="zh-CN" altLang="zh-CN" sz="2800" dirty="0" smtClean="0"/>
              <a:t>最</a:t>
            </a:r>
            <a:r>
              <a:rPr kumimoji="1" lang="zh-CN" altLang="en-US" sz="2800" dirty="0" smtClean="0"/>
              <a:t>大</a:t>
            </a:r>
            <a:r>
              <a:rPr kumimoji="1" lang="zh-CN" altLang="zh-CN" sz="2800" dirty="0" smtClean="0"/>
              <a:t>项之</a:t>
            </a:r>
            <a:r>
              <a:rPr kumimoji="1" lang="zh-CN" altLang="en-US" sz="2800" dirty="0" smtClean="0"/>
              <a:t>积</a:t>
            </a:r>
            <a:r>
              <a:rPr kumimoji="1" lang="zh-CN" altLang="zh-CN" sz="2800" dirty="0" smtClean="0"/>
              <a:t>恒等于</a:t>
            </a:r>
            <a:r>
              <a:rPr lang="en-US" altLang="zh-CN" sz="2800" dirty="0"/>
              <a:t>0</a:t>
            </a:r>
            <a:r>
              <a:rPr kumimoji="1" lang="zh-CN" altLang="zh-CN" sz="2800" dirty="0" smtClean="0"/>
              <a:t>。</a:t>
            </a:r>
            <a:endParaRPr kumimoji="1" lang="zh-CN" altLang="en-US" sz="2800" dirty="0"/>
          </a:p>
        </p:txBody>
      </p:sp>
      <p:graphicFrame>
        <p:nvGraphicFramePr>
          <p:cNvPr id="17" name="Object 4"/>
          <p:cNvGraphicFramePr>
            <a:graphicFrameLocks noChangeAspect="1"/>
          </p:cNvGraphicFramePr>
          <p:nvPr>
            <p:extLst>
              <p:ext uri="{D42A27DB-BD31-4B8C-83A1-F6EECF244321}">
                <p14:modId xmlns:p14="http://schemas.microsoft.com/office/powerpoint/2010/main" val="2003371862"/>
              </p:ext>
            </p:extLst>
          </p:nvPr>
        </p:nvGraphicFramePr>
        <p:xfrm>
          <a:off x="284163" y="2447925"/>
          <a:ext cx="2657475" cy="1247775"/>
        </p:xfrm>
        <a:graphic>
          <a:graphicData uri="http://schemas.openxmlformats.org/presentationml/2006/ole">
            <mc:AlternateContent xmlns:mc="http://schemas.openxmlformats.org/markup-compatibility/2006">
              <mc:Choice xmlns:v="urn:schemas-microsoft-com:vml" Requires="v">
                <p:oleObj spid="_x0000_s37276" name="Equation" r:id="rId11" imgW="901440" imgH="457200" progId="Equation.DSMT4">
                  <p:embed/>
                </p:oleObj>
              </mc:Choice>
              <mc:Fallback>
                <p:oleObj name="Equation" r:id="rId11" imgW="901440" imgH="457200" progId="Equation.DSMT4">
                  <p:embed/>
                  <p:pic>
                    <p:nvPicPr>
                      <p:cNvPr id="0" name=""/>
                      <p:cNvPicPr>
                        <a:picLocks noChangeAspect="1" noChangeArrowheads="1"/>
                      </p:cNvPicPr>
                      <p:nvPr/>
                    </p:nvPicPr>
                    <p:blipFill>
                      <a:blip r:embed="rId12"/>
                      <a:srcRect/>
                      <a:stretch>
                        <a:fillRect/>
                      </a:stretch>
                    </p:blipFill>
                    <p:spPr bwMode="auto">
                      <a:xfrm>
                        <a:off x="284163" y="2447925"/>
                        <a:ext cx="2657475" cy="1247775"/>
                      </a:xfrm>
                      <a:prstGeom prst="rect">
                        <a:avLst/>
                      </a:prstGeom>
                      <a:solidFill>
                        <a:schemeClr val="tx2">
                          <a:lumMod val="60000"/>
                          <a:lumOff val="40000"/>
                        </a:schemeClr>
                      </a:solidFill>
                      <a:ln>
                        <a:noFill/>
                      </a:ln>
                      <a:extLst/>
                    </p:spPr>
                  </p:pic>
                </p:oleObj>
              </mc:Fallback>
            </mc:AlternateContent>
          </a:graphicData>
        </a:graphic>
      </p:graphicFrame>
      <p:graphicFrame>
        <p:nvGraphicFramePr>
          <p:cNvPr id="18" name="Object 4"/>
          <p:cNvGraphicFramePr>
            <a:graphicFrameLocks noChangeAspect="1"/>
          </p:cNvGraphicFramePr>
          <p:nvPr>
            <p:extLst>
              <p:ext uri="{D42A27DB-BD31-4B8C-83A1-F6EECF244321}">
                <p14:modId xmlns:p14="http://schemas.microsoft.com/office/powerpoint/2010/main" val="37095396"/>
              </p:ext>
            </p:extLst>
          </p:nvPr>
        </p:nvGraphicFramePr>
        <p:xfrm>
          <a:off x="573966" y="1605287"/>
          <a:ext cx="2124075" cy="601662"/>
        </p:xfrm>
        <a:graphic>
          <a:graphicData uri="http://schemas.openxmlformats.org/presentationml/2006/ole">
            <mc:AlternateContent xmlns:mc="http://schemas.openxmlformats.org/markup-compatibility/2006">
              <mc:Choice xmlns:v="urn:schemas-microsoft-com:vml" Requires="v">
                <p:oleObj spid="_x0000_s37277" name="Equation" r:id="rId13" imgW="761760" imgH="203040" progId="Equation.DSMT4">
                  <p:embed/>
                </p:oleObj>
              </mc:Choice>
              <mc:Fallback>
                <p:oleObj name="Equation" r:id="rId13" imgW="761760" imgH="203040" progId="Equation.DSMT4">
                  <p:embed/>
                  <p:pic>
                    <p:nvPicPr>
                      <p:cNvPr id="0" name=""/>
                      <p:cNvPicPr>
                        <a:picLocks noChangeAspect="1" noChangeArrowheads="1"/>
                      </p:cNvPicPr>
                      <p:nvPr/>
                    </p:nvPicPr>
                    <p:blipFill>
                      <a:blip r:embed="rId14"/>
                      <a:srcRect/>
                      <a:stretch>
                        <a:fillRect/>
                      </a:stretch>
                    </p:blipFill>
                    <p:spPr bwMode="auto">
                      <a:xfrm>
                        <a:off x="573966" y="1605287"/>
                        <a:ext cx="2124075" cy="601662"/>
                      </a:xfrm>
                      <a:prstGeom prst="rect">
                        <a:avLst/>
                      </a:prstGeom>
                      <a:solidFill>
                        <a:schemeClr val="tx2">
                          <a:lumMod val="60000"/>
                          <a:lumOff val="40000"/>
                        </a:schemeClr>
                      </a:solidFill>
                      <a:ln>
                        <a:noFill/>
                      </a:ln>
                      <a:extLst/>
                    </p:spPr>
                  </p:pic>
                </p:oleObj>
              </mc:Fallback>
            </mc:AlternateContent>
          </a:graphicData>
        </a:graphic>
      </p:graphicFrame>
      <p:graphicFrame>
        <p:nvGraphicFramePr>
          <p:cNvPr id="19" name="Object 4"/>
          <p:cNvGraphicFramePr>
            <a:graphicFrameLocks noChangeAspect="1"/>
          </p:cNvGraphicFramePr>
          <p:nvPr>
            <p:extLst>
              <p:ext uri="{D42A27DB-BD31-4B8C-83A1-F6EECF244321}">
                <p14:modId xmlns:p14="http://schemas.microsoft.com/office/powerpoint/2010/main" val="482497830"/>
              </p:ext>
            </p:extLst>
          </p:nvPr>
        </p:nvGraphicFramePr>
        <p:xfrm>
          <a:off x="5220072" y="2863158"/>
          <a:ext cx="2236787" cy="612775"/>
        </p:xfrm>
        <a:graphic>
          <a:graphicData uri="http://schemas.openxmlformats.org/presentationml/2006/ole">
            <mc:AlternateContent xmlns:mc="http://schemas.openxmlformats.org/markup-compatibility/2006">
              <mc:Choice xmlns:v="urn:schemas-microsoft-com:vml" Requires="v">
                <p:oleObj spid="_x0000_s37278" name="Equation" r:id="rId15" imgW="863280" imgH="241200" progId="Equation.DSMT4">
                  <p:embed/>
                </p:oleObj>
              </mc:Choice>
              <mc:Fallback>
                <p:oleObj name="Equation" r:id="rId15" imgW="863280" imgH="241200" progId="Equation.DSMT4">
                  <p:embed/>
                  <p:pic>
                    <p:nvPicPr>
                      <p:cNvPr id="0" name=""/>
                      <p:cNvPicPr>
                        <a:picLocks noChangeAspect="1" noChangeArrowheads="1"/>
                      </p:cNvPicPr>
                      <p:nvPr/>
                    </p:nvPicPr>
                    <p:blipFill>
                      <a:blip r:embed="rId10"/>
                      <a:srcRect/>
                      <a:stretch>
                        <a:fillRect/>
                      </a:stretch>
                    </p:blipFill>
                    <p:spPr bwMode="auto">
                      <a:xfrm>
                        <a:off x="5220072" y="2863158"/>
                        <a:ext cx="2236787" cy="612775"/>
                      </a:xfrm>
                      <a:prstGeom prst="rect">
                        <a:avLst/>
                      </a:prstGeom>
                      <a:solidFill>
                        <a:schemeClr val="tx1"/>
                      </a:solidFill>
                      <a:ln>
                        <a:noFill/>
                      </a:ln>
                      <a:extLst/>
                    </p:spPr>
                  </p:pic>
                </p:oleObj>
              </mc:Fallback>
            </mc:AlternateContent>
          </a:graphicData>
        </a:graphic>
      </p:graphicFrame>
    </p:spTree>
    <p:extLst>
      <p:ext uri="{BB962C8B-B14F-4D97-AF65-F5344CB8AC3E}">
        <p14:creationId xmlns:p14="http://schemas.microsoft.com/office/powerpoint/2010/main" val="2674747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left)">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left)">
                                      <p:cBhvr>
                                        <p:cTn id="1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28.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26628" name="Picture 3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6925" y="1628800"/>
            <a:ext cx="6837363" cy="423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29" name="Picture 6" descr="ELEGLIN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50" y="765175"/>
            <a:ext cx="7416800"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4"/>
          <p:cNvSpPr txBox="1">
            <a:spLocks noChangeArrowheads="1"/>
          </p:cNvSpPr>
          <p:nvPr/>
        </p:nvSpPr>
        <p:spPr bwMode="auto">
          <a:xfrm>
            <a:off x="1763713" y="260350"/>
            <a:ext cx="5761037"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bg2"/>
                </a:solidFill>
                <a:latin typeface="Times New Roman" pitchFamily="18" charset="0"/>
                <a:ea typeface="宋体" pitchFamily="2" charset="-122"/>
              </a:defRPr>
            </a:lvl1pPr>
            <a:lvl2pPr marL="742950" indent="-285750" eaLnBrk="0" hangingPunct="0">
              <a:defRPr kumimoji="1" sz="2400">
                <a:solidFill>
                  <a:schemeClr val="bg2"/>
                </a:solidFill>
                <a:latin typeface="Times New Roman" pitchFamily="18" charset="0"/>
                <a:ea typeface="宋体" pitchFamily="2" charset="-122"/>
              </a:defRPr>
            </a:lvl2pPr>
            <a:lvl3pPr marL="1143000" indent="-228600" eaLnBrk="0" hangingPunct="0">
              <a:defRPr kumimoji="1" sz="2400">
                <a:solidFill>
                  <a:schemeClr val="bg2"/>
                </a:solidFill>
                <a:latin typeface="Times New Roman" pitchFamily="18" charset="0"/>
                <a:ea typeface="宋体" pitchFamily="2" charset="-122"/>
              </a:defRPr>
            </a:lvl3pPr>
            <a:lvl4pPr marL="1600200" indent="-228600" eaLnBrk="0" hangingPunct="0">
              <a:defRPr kumimoji="1" sz="2400">
                <a:solidFill>
                  <a:schemeClr val="bg2"/>
                </a:solidFill>
                <a:latin typeface="Times New Roman" pitchFamily="18" charset="0"/>
                <a:ea typeface="宋体" pitchFamily="2" charset="-122"/>
              </a:defRPr>
            </a:lvl4pPr>
            <a:lvl5pPr marL="2057400" indent="-228600" eaLnBrk="0" hangingPunct="0">
              <a:defRPr kumimoji="1" sz="2400">
                <a:solidFill>
                  <a:schemeClr val="bg2"/>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9pPr>
          </a:lstStyle>
          <a:p>
            <a:pPr algn="ctr" eaLnBrk="1" hangingPunct="1"/>
            <a:r>
              <a:rPr lang="zh-CN" altLang="en-US" sz="2600" b="1" dirty="0" smtClean="0">
                <a:latin typeface="Arial" charset="0"/>
              </a:rPr>
              <a:t>最大项</a:t>
            </a:r>
            <a:endParaRPr lang="en-US" altLang="zh-CN" sz="2600" b="1" dirty="0">
              <a:latin typeface="Arial" charset="0"/>
            </a:endParaRPr>
          </a:p>
        </p:txBody>
      </p:sp>
      <p:pic>
        <p:nvPicPr>
          <p:cNvPr id="3" name="图片 2"/>
          <p:cNvPicPr>
            <a:picLocks noChangeAspect="1"/>
          </p:cNvPicPr>
          <p:nvPr/>
        </p:nvPicPr>
        <p:blipFill>
          <a:blip r:embed="rId4"/>
          <a:stretch>
            <a:fillRect/>
          </a:stretch>
        </p:blipFill>
        <p:spPr>
          <a:xfrm>
            <a:off x="7166603" y="2204864"/>
            <a:ext cx="1979712" cy="2336996"/>
          </a:xfrm>
          <a:prstGeom prst="rect">
            <a:avLst/>
          </a:prstGeom>
          <a:ln w="28575">
            <a:solidFill>
              <a:schemeClr val="bg1"/>
            </a:solidFill>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15" name="Text Box 5"/>
          <p:cNvSpPr txBox="1">
            <a:spLocks noChangeArrowheads="1"/>
          </p:cNvSpPr>
          <p:nvPr/>
        </p:nvSpPr>
        <p:spPr bwMode="auto">
          <a:xfrm>
            <a:off x="693738" y="647700"/>
            <a:ext cx="272863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dirty="0" smtClean="0">
                <a:solidFill>
                  <a:schemeClr val="bg1"/>
                </a:solidFill>
              </a:rPr>
              <a:t>最大项的特点</a:t>
            </a:r>
            <a:r>
              <a:rPr lang="zh-CN" altLang="en-US" b="1" dirty="0" smtClean="0">
                <a:solidFill>
                  <a:schemeClr val="bg2"/>
                </a:solidFill>
              </a:rPr>
              <a:t>：</a:t>
            </a:r>
            <a:endParaRPr lang="zh-CN" altLang="en-US" b="1" dirty="0">
              <a:solidFill>
                <a:schemeClr val="bg2"/>
              </a:solidFill>
            </a:endParaRPr>
          </a:p>
        </p:txBody>
      </p:sp>
      <p:sp>
        <p:nvSpPr>
          <p:cNvPr id="16" name="Text Box 6"/>
          <p:cNvSpPr txBox="1">
            <a:spLocks noChangeArrowheads="1"/>
          </p:cNvSpPr>
          <p:nvPr/>
        </p:nvSpPr>
        <p:spPr bwMode="auto">
          <a:xfrm>
            <a:off x="693739" y="1340768"/>
            <a:ext cx="8198742" cy="160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dirty="0">
                <a:solidFill>
                  <a:schemeClr val="bg2"/>
                </a:solidFill>
              </a:rPr>
              <a:t>1</a:t>
            </a:r>
            <a:r>
              <a:rPr lang="zh-CN" altLang="en-US" dirty="0">
                <a:solidFill>
                  <a:schemeClr val="bg2"/>
                </a:solidFill>
              </a:rPr>
              <a:t>）当函数以</a:t>
            </a:r>
            <a:r>
              <a:rPr lang="zh-CN" altLang="en-US" dirty="0" smtClean="0">
                <a:solidFill>
                  <a:schemeClr val="bg2"/>
                </a:solidFill>
              </a:rPr>
              <a:t>最大项</a:t>
            </a:r>
            <a:r>
              <a:rPr lang="zh-CN" altLang="en-US" dirty="0">
                <a:solidFill>
                  <a:schemeClr val="bg2"/>
                </a:solidFill>
              </a:rPr>
              <a:t>之和形式表示时，可很容易列出</a:t>
            </a:r>
          </a:p>
          <a:p>
            <a:pPr eaLnBrk="1" hangingPunct="1"/>
            <a:r>
              <a:rPr lang="zh-CN" altLang="en-US" dirty="0">
                <a:solidFill>
                  <a:schemeClr val="bg2"/>
                </a:solidFill>
              </a:rPr>
              <a:t>函数及反函数的真值表（在真值表中，函数所包含</a:t>
            </a:r>
            <a:r>
              <a:rPr lang="zh-CN" altLang="en-US" dirty="0" smtClean="0">
                <a:solidFill>
                  <a:schemeClr val="bg2"/>
                </a:solidFill>
              </a:rPr>
              <a:t>的最大项</a:t>
            </a:r>
            <a:r>
              <a:rPr lang="zh-CN" altLang="en-US" dirty="0">
                <a:solidFill>
                  <a:schemeClr val="bg2"/>
                </a:solidFill>
              </a:rPr>
              <a:t>填</a:t>
            </a:r>
            <a:r>
              <a:rPr lang="zh-CN" altLang="en-US" dirty="0" smtClean="0">
                <a:solidFill>
                  <a:schemeClr val="bg2"/>
                </a:solidFill>
              </a:rPr>
              <a:t>“</a:t>
            </a:r>
            <a:r>
              <a:rPr lang="en-US" altLang="zh-CN" dirty="0">
                <a:solidFill>
                  <a:schemeClr val="bg2"/>
                </a:solidFill>
              </a:rPr>
              <a:t>0</a:t>
            </a:r>
            <a:r>
              <a:rPr lang="en-US" altLang="zh-CN" smtClean="0">
                <a:solidFill>
                  <a:schemeClr val="bg2"/>
                </a:solidFill>
              </a:rPr>
              <a:t>”</a:t>
            </a:r>
            <a:r>
              <a:rPr lang="zh-CN" altLang="en-US" dirty="0">
                <a:solidFill>
                  <a:schemeClr val="bg2"/>
                </a:solidFill>
              </a:rPr>
              <a:t>） 。</a:t>
            </a:r>
          </a:p>
        </p:txBody>
      </p:sp>
      <p:sp>
        <p:nvSpPr>
          <p:cNvPr id="23" name="Text Box 13"/>
          <p:cNvSpPr txBox="1">
            <a:spLocks noChangeArrowheads="1"/>
          </p:cNvSpPr>
          <p:nvPr/>
        </p:nvSpPr>
        <p:spPr bwMode="auto">
          <a:xfrm>
            <a:off x="693738" y="3284984"/>
            <a:ext cx="539121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dirty="0" smtClean="0">
                <a:solidFill>
                  <a:schemeClr val="bg2"/>
                </a:solidFill>
              </a:rPr>
              <a:t>2</a:t>
            </a:r>
            <a:r>
              <a:rPr lang="zh-CN" altLang="en-US" dirty="0" smtClean="0">
                <a:solidFill>
                  <a:schemeClr val="bg2"/>
                </a:solidFill>
              </a:rPr>
              <a:t>）</a:t>
            </a:r>
            <a:r>
              <a:rPr lang="en-US" altLang="zh-CN" i="1" dirty="0">
                <a:solidFill>
                  <a:schemeClr val="bg2"/>
                </a:solidFill>
              </a:rPr>
              <a:t>n</a:t>
            </a:r>
            <a:r>
              <a:rPr lang="zh-CN" altLang="en-US" dirty="0">
                <a:solidFill>
                  <a:schemeClr val="bg2"/>
                </a:solidFill>
              </a:rPr>
              <a:t>变量的</a:t>
            </a:r>
            <a:r>
              <a:rPr lang="zh-CN" altLang="en-US" dirty="0" smtClean="0">
                <a:solidFill>
                  <a:schemeClr val="bg2"/>
                </a:solidFill>
              </a:rPr>
              <a:t>最大项</a:t>
            </a:r>
            <a:r>
              <a:rPr lang="zh-CN" altLang="en-US" dirty="0">
                <a:solidFill>
                  <a:schemeClr val="bg2"/>
                </a:solidFill>
              </a:rPr>
              <a:t>有</a:t>
            </a:r>
            <a:r>
              <a:rPr lang="en-US" altLang="zh-CN" i="1" dirty="0">
                <a:solidFill>
                  <a:schemeClr val="bg2"/>
                </a:solidFill>
              </a:rPr>
              <a:t>n</a:t>
            </a:r>
            <a:r>
              <a:rPr lang="zh-CN" altLang="en-US" dirty="0">
                <a:solidFill>
                  <a:schemeClr val="bg2"/>
                </a:solidFill>
              </a:rPr>
              <a:t>个相邻项。</a:t>
            </a:r>
          </a:p>
        </p:txBody>
      </p:sp>
      <p:sp>
        <p:nvSpPr>
          <p:cNvPr id="24" name="Text Box 14"/>
          <p:cNvSpPr txBox="1">
            <a:spLocks noChangeArrowheads="1"/>
          </p:cNvSpPr>
          <p:nvPr/>
        </p:nvSpPr>
        <p:spPr bwMode="auto">
          <a:xfrm>
            <a:off x="819150" y="4077072"/>
            <a:ext cx="844333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dirty="0">
                <a:solidFill>
                  <a:schemeClr val="bg2"/>
                </a:solidFill>
              </a:rPr>
              <a:t>相邻项：只有一个变量不同（以相反的形式出现）。</a:t>
            </a:r>
          </a:p>
        </p:txBody>
      </p:sp>
      <p:sp>
        <p:nvSpPr>
          <p:cNvPr id="25" name="Text Box 15"/>
          <p:cNvSpPr txBox="1">
            <a:spLocks noChangeArrowheads="1"/>
          </p:cNvSpPr>
          <p:nvPr/>
        </p:nvSpPr>
        <p:spPr bwMode="auto">
          <a:xfrm>
            <a:off x="2384653" y="4725144"/>
            <a:ext cx="521168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dirty="0">
                <a:solidFill>
                  <a:schemeClr val="bg2"/>
                </a:solidFill>
              </a:rPr>
              <a:t>一对相邻项可以消去一个变量。</a:t>
            </a:r>
          </a:p>
        </p:txBody>
      </p:sp>
    </p:spTree>
    <p:extLst>
      <p:ext uri="{BB962C8B-B14F-4D97-AF65-F5344CB8AC3E}">
        <p14:creationId xmlns:p14="http://schemas.microsoft.com/office/powerpoint/2010/main" val="3214788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3"/>
                                        </p:tgtEl>
                                        <p:attrNameLst>
                                          <p:attrName>style.visibility</p:attrName>
                                        </p:attrNameLst>
                                      </p:cBhvr>
                                      <p:to>
                                        <p:strVal val="visible"/>
                                      </p:to>
                                    </p:set>
                                    <p:anim calcmode="lin" valueType="num">
                                      <p:cBhvr additive="base">
                                        <p:cTn id="13" dur="500" fill="hold"/>
                                        <p:tgtEl>
                                          <p:spTgt spid="23"/>
                                        </p:tgtEl>
                                        <p:attrNameLst>
                                          <p:attrName>ppt_x</p:attrName>
                                        </p:attrNameLst>
                                      </p:cBhvr>
                                      <p:tavLst>
                                        <p:tav tm="0">
                                          <p:val>
                                            <p:strVal val="0-#ppt_w/2"/>
                                          </p:val>
                                        </p:tav>
                                        <p:tav tm="100000">
                                          <p:val>
                                            <p:strVal val="#ppt_x"/>
                                          </p:val>
                                        </p:tav>
                                      </p:tavLst>
                                    </p:anim>
                                    <p:anim calcmode="lin" valueType="num">
                                      <p:cBhvr additive="base">
                                        <p:cTn id="14" dur="500" fill="hold"/>
                                        <p:tgtEl>
                                          <p:spTgt spid="2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anim calcmode="lin" valueType="num">
                                      <p:cBhvr additive="base">
                                        <p:cTn id="19" dur="500" fill="hold"/>
                                        <p:tgtEl>
                                          <p:spTgt spid="24"/>
                                        </p:tgtEl>
                                        <p:attrNameLst>
                                          <p:attrName>ppt_x</p:attrName>
                                        </p:attrNameLst>
                                      </p:cBhvr>
                                      <p:tavLst>
                                        <p:tav tm="0">
                                          <p:val>
                                            <p:strVal val="0-#ppt_w/2"/>
                                          </p:val>
                                        </p:tav>
                                        <p:tav tm="100000">
                                          <p:val>
                                            <p:strVal val="#ppt_x"/>
                                          </p:val>
                                        </p:tav>
                                      </p:tavLst>
                                    </p:anim>
                                    <p:anim calcmode="lin" valueType="num">
                                      <p:cBhvr additive="base">
                                        <p:cTn id="20" dur="500" fill="hold"/>
                                        <p:tgtEl>
                                          <p:spTgt spid="24"/>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anim calcmode="lin" valueType="num">
                                      <p:cBhvr additive="base">
                                        <p:cTn id="23" dur="500" fill="hold"/>
                                        <p:tgtEl>
                                          <p:spTgt spid="25"/>
                                        </p:tgtEl>
                                        <p:attrNameLst>
                                          <p:attrName>ppt_x</p:attrName>
                                        </p:attrNameLst>
                                      </p:cBhvr>
                                      <p:tavLst>
                                        <p:tav tm="0">
                                          <p:val>
                                            <p:strVal val="0-#ppt_w/2"/>
                                          </p:val>
                                        </p:tav>
                                        <p:tav tm="100000">
                                          <p:val>
                                            <p:strVal val="#ppt_x"/>
                                          </p:val>
                                        </p:tav>
                                      </p:tavLst>
                                    </p:anim>
                                    <p:anim calcmode="lin" valueType="num">
                                      <p:cBhvr additive="base">
                                        <p:cTn id="24" dur="500" fill="hold"/>
                                        <p:tgtEl>
                                          <p:spTgt spid="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utoUpdateAnimBg="0"/>
      <p:bldP spid="23" grpId="0" autoUpdateAnimBg="0"/>
      <p:bldP spid="24" grpId="0" autoUpdateAnimBg="0"/>
      <p:bldP spid="25"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4098" name="Text Box 4"/>
          <p:cNvSpPr txBox="1">
            <a:spLocks noChangeArrowheads="1"/>
          </p:cNvSpPr>
          <p:nvPr/>
        </p:nvSpPr>
        <p:spPr bwMode="auto">
          <a:xfrm>
            <a:off x="2051050" y="1844675"/>
            <a:ext cx="5832475" cy="2309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bg2"/>
                </a:solidFill>
                <a:latin typeface="Times New Roman" pitchFamily="18" charset="0"/>
                <a:ea typeface="宋体" pitchFamily="2" charset="-122"/>
              </a:defRPr>
            </a:lvl1pPr>
            <a:lvl2pPr marL="742950" indent="-285750" eaLnBrk="0" hangingPunct="0">
              <a:defRPr kumimoji="1" sz="2400">
                <a:solidFill>
                  <a:schemeClr val="bg2"/>
                </a:solidFill>
                <a:latin typeface="Times New Roman" pitchFamily="18" charset="0"/>
                <a:ea typeface="宋体" pitchFamily="2" charset="-122"/>
              </a:defRPr>
            </a:lvl2pPr>
            <a:lvl3pPr marL="1143000" indent="-228600" eaLnBrk="0" hangingPunct="0">
              <a:defRPr kumimoji="1" sz="2400">
                <a:solidFill>
                  <a:schemeClr val="bg2"/>
                </a:solidFill>
                <a:latin typeface="Times New Roman" pitchFamily="18" charset="0"/>
                <a:ea typeface="宋体" pitchFamily="2" charset="-122"/>
              </a:defRPr>
            </a:lvl3pPr>
            <a:lvl4pPr marL="1600200" indent="-228600" eaLnBrk="0" hangingPunct="0">
              <a:defRPr kumimoji="1" sz="2400">
                <a:solidFill>
                  <a:schemeClr val="bg2"/>
                </a:solidFill>
                <a:latin typeface="Times New Roman" pitchFamily="18" charset="0"/>
                <a:ea typeface="宋体" pitchFamily="2" charset="-122"/>
              </a:defRPr>
            </a:lvl4pPr>
            <a:lvl5pPr marL="2057400" indent="-228600" eaLnBrk="0" hangingPunct="0">
              <a:defRPr kumimoji="1" sz="2400">
                <a:solidFill>
                  <a:schemeClr val="bg2"/>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9pPr>
          </a:lstStyle>
          <a:p>
            <a:pPr eaLnBrk="1" hangingPunct="1">
              <a:buClr>
                <a:srgbClr val="FF6600"/>
              </a:buClr>
              <a:buSzPct val="65000"/>
              <a:buFont typeface="Wingdings" pitchFamily="2" charset="2"/>
              <a:buChar char="n"/>
            </a:pPr>
            <a:r>
              <a:rPr lang="en-US" altLang="zh-CN" sz="3600" b="1" dirty="0">
                <a:latin typeface="黑体" pitchFamily="49" charset="-122"/>
                <a:ea typeface="黑体" pitchFamily="49" charset="-122"/>
              </a:rPr>
              <a:t> </a:t>
            </a:r>
            <a:r>
              <a:rPr lang="zh-CN" altLang="en-US" sz="3600" b="1" dirty="0">
                <a:latin typeface="黑体" pitchFamily="49" charset="-122"/>
                <a:ea typeface="黑体" pitchFamily="49" charset="-122"/>
              </a:rPr>
              <a:t>布尔代数的应用</a:t>
            </a:r>
            <a:endParaRPr lang="en-US" altLang="zh-CN" sz="3600" b="1" dirty="0">
              <a:latin typeface="黑体" pitchFamily="49" charset="-122"/>
              <a:ea typeface="黑体" pitchFamily="49" charset="-122"/>
            </a:endParaRPr>
          </a:p>
          <a:p>
            <a:pPr eaLnBrk="1" hangingPunct="1">
              <a:buClr>
                <a:srgbClr val="FF6600"/>
              </a:buClr>
              <a:buSzPct val="65000"/>
              <a:buFont typeface="Wingdings" pitchFamily="2" charset="2"/>
              <a:buChar char="n"/>
            </a:pPr>
            <a:r>
              <a:rPr lang="en-US" altLang="zh-CN" sz="3600" b="1" dirty="0">
                <a:latin typeface="黑体" pitchFamily="49" charset="-122"/>
                <a:ea typeface="黑体" pitchFamily="49" charset="-122"/>
              </a:rPr>
              <a:t> </a:t>
            </a:r>
            <a:r>
              <a:rPr lang="zh-CN" altLang="en-US" sz="3600" b="1" dirty="0" smtClean="0">
                <a:latin typeface="黑体" pitchFamily="49" charset="-122"/>
                <a:ea typeface="黑体" pitchFamily="49" charset="-122"/>
              </a:rPr>
              <a:t>最小项</a:t>
            </a:r>
            <a:r>
              <a:rPr lang="zh-CN" altLang="en-US" sz="3600" b="1" dirty="0">
                <a:latin typeface="黑体" pitchFamily="49" charset="-122"/>
                <a:ea typeface="黑体" pitchFamily="49" charset="-122"/>
              </a:rPr>
              <a:t>、</a:t>
            </a:r>
            <a:r>
              <a:rPr lang="zh-CN" altLang="en-US" sz="3600" b="1" dirty="0" smtClean="0">
                <a:latin typeface="黑体" pitchFamily="49" charset="-122"/>
                <a:ea typeface="黑体" pitchFamily="49" charset="-122"/>
              </a:rPr>
              <a:t>最大项展开式</a:t>
            </a:r>
            <a:endParaRPr lang="en-US" altLang="zh-CN" sz="3600" b="1" dirty="0" smtClean="0">
              <a:latin typeface="黑体" pitchFamily="49" charset="-122"/>
              <a:ea typeface="黑体" pitchFamily="49" charset="-122"/>
            </a:endParaRPr>
          </a:p>
          <a:p>
            <a:pPr eaLnBrk="1" hangingPunct="1">
              <a:buClr>
                <a:srgbClr val="FF6600"/>
              </a:buClr>
              <a:buSzPct val="65000"/>
              <a:buFont typeface="Wingdings" pitchFamily="2" charset="2"/>
              <a:buChar char="n"/>
            </a:pPr>
            <a:r>
              <a:rPr lang="en-US" altLang="zh-CN" sz="3600" b="1" dirty="0" smtClean="0">
                <a:latin typeface="黑体" pitchFamily="49" charset="-122"/>
                <a:ea typeface="黑体" pitchFamily="49" charset="-122"/>
              </a:rPr>
              <a:t> </a:t>
            </a:r>
            <a:r>
              <a:rPr lang="zh-CN" altLang="en-US" sz="3600" b="1" dirty="0" smtClean="0">
                <a:latin typeface="黑体" pitchFamily="49" charset="-122"/>
                <a:ea typeface="黑体" pitchFamily="49" charset="-122"/>
              </a:rPr>
              <a:t>不完全给定函数</a:t>
            </a:r>
            <a:endParaRPr lang="en-US" altLang="zh-CN" sz="3600" b="1" dirty="0">
              <a:latin typeface="黑体" pitchFamily="49" charset="-122"/>
              <a:ea typeface="黑体" pitchFamily="49" charset="-122"/>
            </a:endParaRPr>
          </a:p>
        </p:txBody>
      </p:sp>
      <p:graphicFrame>
        <p:nvGraphicFramePr>
          <p:cNvPr id="201749" name="Object 21"/>
          <p:cNvGraphicFramePr>
            <a:graphicFrameLocks noChangeAspect="1"/>
          </p:cNvGraphicFramePr>
          <p:nvPr/>
        </p:nvGraphicFramePr>
        <p:xfrm>
          <a:off x="1187450" y="2133600"/>
          <a:ext cx="762000" cy="395288"/>
        </p:xfrm>
        <a:graphic>
          <a:graphicData uri="http://schemas.openxmlformats.org/presentationml/2006/ole">
            <mc:AlternateContent xmlns:mc="http://schemas.openxmlformats.org/markup-compatibility/2006">
              <mc:Choice xmlns:v="urn:schemas-microsoft-com:vml" Requires="v">
                <p:oleObj spid="_x0000_s4207" name="Clip" r:id="rId3" imgW="419048" imgH="218874" progId="MS_ClipArt_Gallery.2">
                  <p:embed/>
                </p:oleObj>
              </mc:Choice>
              <mc:Fallback>
                <p:oleObj name="Clip" r:id="rId3" imgW="419048" imgH="218874" progId="MS_ClipArt_Gallery.2">
                  <p:embed/>
                  <p:pic>
                    <p:nvPicPr>
                      <p:cNvPr id="0" name="Object 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2133600"/>
                        <a:ext cx="762000" cy="395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01749"/>
                                        </p:tgtEl>
                                        <p:attrNameLst>
                                          <p:attrName>style.visibility</p:attrName>
                                        </p:attrNameLst>
                                      </p:cBhvr>
                                      <p:to>
                                        <p:strVal val="visible"/>
                                      </p:to>
                                    </p:set>
                                    <p:anim calcmode="lin" valueType="num">
                                      <p:cBhvr additive="base">
                                        <p:cTn id="7" dur="500" fill="hold"/>
                                        <p:tgtEl>
                                          <p:spTgt spid="201749"/>
                                        </p:tgtEl>
                                        <p:attrNameLst>
                                          <p:attrName>ppt_x</p:attrName>
                                        </p:attrNameLst>
                                      </p:cBhvr>
                                      <p:tavLst>
                                        <p:tav tm="0">
                                          <p:val>
                                            <p:strVal val="0-#ppt_w/2"/>
                                          </p:val>
                                        </p:tav>
                                        <p:tav tm="100000">
                                          <p:val>
                                            <p:strVal val="#ppt_x"/>
                                          </p:val>
                                        </p:tav>
                                      </p:tavLst>
                                    </p:anim>
                                    <p:anim calcmode="lin" valueType="num">
                                      <p:cBhvr additive="base">
                                        <p:cTn id="8" dur="500" fill="hold"/>
                                        <p:tgtEl>
                                          <p:spTgt spid="20174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10" name="Text Box 2"/>
          <p:cNvSpPr txBox="1">
            <a:spLocks noChangeArrowheads="1"/>
          </p:cNvSpPr>
          <p:nvPr/>
        </p:nvSpPr>
        <p:spPr bwMode="auto">
          <a:xfrm>
            <a:off x="455602" y="836712"/>
            <a:ext cx="502932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3600" b="1" dirty="0" smtClean="0">
                <a:solidFill>
                  <a:schemeClr val="bg1"/>
                </a:solidFill>
                <a:effectLst>
                  <a:outerShdw blurRad="38100" dist="38100" dir="2700000" algn="tl">
                    <a:srgbClr val="FFFFFF"/>
                  </a:outerShdw>
                </a:effectLst>
              </a:rPr>
              <a:t>逻辑函数</a:t>
            </a:r>
            <a:r>
              <a:rPr kumimoji="1" lang="zh-CN" altLang="en-US" sz="3600" b="1" dirty="0">
                <a:solidFill>
                  <a:schemeClr val="bg1"/>
                </a:solidFill>
                <a:effectLst>
                  <a:outerShdw blurRad="38100" dist="38100" dir="2700000" algn="tl">
                    <a:srgbClr val="FFFFFF"/>
                  </a:outerShdw>
                </a:effectLst>
              </a:rPr>
              <a:t>表达式的转换</a:t>
            </a:r>
          </a:p>
        </p:txBody>
      </p:sp>
      <p:sp>
        <p:nvSpPr>
          <p:cNvPr id="11" name="Text Box 3"/>
          <p:cNvSpPr txBox="1">
            <a:spLocks noChangeArrowheads="1"/>
          </p:cNvSpPr>
          <p:nvPr/>
        </p:nvSpPr>
        <p:spPr bwMode="auto">
          <a:xfrm>
            <a:off x="611560" y="1988840"/>
            <a:ext cx="8136904" cy="24610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indent="669925">
              <a:defRPr kumimoji="1" sz="2400">
                <a:solidFill>
                  <a:schemeClr val="tx1"/>
                </a:solidFill>
                <a:latin typeface="Times New Roman" panose="02020603050405020304" pitchFamily="18" charset="0"/>
                <a:ea typeface="宋体" panose="02010600030101010101" pitchFamily="2" charset="-122"/>
              </a:defRPr>
            </a:lvl1pPr>
            <a:lvl2pPr marL="860425">
              <a:defRPr kumimoji="1" sz="2400">
                <a:solidFill>
                  <a:schemeClr val="tx1"/>
                </a:solidFill>
                <a:latin typeface="Times New Roman" panose="02020603050405020304" pitchFamily="18" charset="0"/>
                <a:ea typeface="宋体" panose="02010600030101010101" pitchFamily="2" charset="-122"/>
              </a:defRPr>
            </a:lvl2pPr>
            <a:lvl3pPr marL="1050925">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571500" indent="-571500">
              <a:lnSpc>
                <a:spcPct val="150000"/>
              </a:lnSpc>
              <a:spcBef>
                <a:spcPct val="50000"/>
              </a:spcBef>
              <a:buFont typeface="Wingdings" panose="05000000000000000000" pitchFamily="2" charset="2"/>
              <a:buChar char="l"/>
            </a:pPr>
            <a:r>
              <a:rPr lang="zh-CN" altLang="en-US" sz="3200" dirty="0">
                <a:solidFill>
                  <a:schemeClr val="bg2"/>
                </a:solidFill>
              </a:rPr>
              <a:t>任何一个逻辑函数，总可以将其 转换</a:t>
            </a:r>
            <a:r>
              <a:rPr lang="zh-CN" altLang="en-US" sz="3200" dirty="0" smtClean="0">
                <a:solidFill>
                  <a:schemeClr val="bg2"/>
                </a:solidFill>
              </a:rPr>
              <a:t>成</a:t>
            </a:r>
            <a:r>
              <a:rPr lang="en-US" altLang="zh-CN" sz="3200" dirty="0" smtClean="0">
                <a:solidFill>
                  <a:schemeClr val="bg2"/>
                </a:solidFill>
              </a:rPr>
              <a:t>“</a:t>
            </a:r>
            <a:r>
              <a:rPr lang="zh-CN" altLang="en-US" sz="3200" dirty="0" smtClean="0">
                <a:solidFill>
                  <a:schemeClr val="bg2"/>
                </a:solidFill>
              </a:rPr>
              <a:t>最小</a:t>
            </a:r>
            <a:r>
              <a:rPr lang="zh-CN" altLang="en-US" sz="3200" dirty="0">
                <a:solidFill>
                  <a:schemeClr val="bg2"/>
                </a:solidFill>
              </a:rPr>
              <a:t>项之</a:t>
            </a:r>
            <a:r>
              <a:rPr lang="zh-CN" altLang="en-US" sz="3200" dirty="0" smtClean="0">
                <a:solidFill>
                  <a:schemeClr val="bg2"/>
                </a:solidFill>
              </a:rPr>
              <a:t>和</a:t>
            </a:r>
            <a:r>
              <a:rPr lang="en-US" altLang="zh-CN" sz="3200" dirty="0" smtClean="0">
                <a:solidFill>
                  <a:schemeClr val="bg2"/>
                </a:solidFill>
              </a:rPr>
              <a:t>”</a:t>
            </a:r>
            <a:r>
              <a:rPr lang="zh-CN" altLang="en-US" sz="3200" dirty="0" smtClean="0">
                <a:solidFill>
                  <a:schemeClr val="bg2"/>
                </a:solidFill>
              </a:rPr>
              <a:t>及</a:t>
            </a:r>
            <a:r>
              <a:rPr lang="en-US" altLang="zh-CN" sz="3200" dirty="0" smtClean="0">
                <a:solidFill>
                  <a:schemeClr val="bg2"/>
                </a:solidFill>
              </a:rPr>
              <a:t>“</a:t>
            </a:r>
            <a:r>
              <a:rPr lang="zh-CN" altLang="en-US" sz="3200" dirty="0" smtClean="0">
                <a:solidFill>
                  <a:schemeClr val="bg2"/>
                </a:solidFill>
              </a:rPr>
              <a:t>最大项</a:t>
            </a:r>
            <a:r>
              <a:rPr lang="zh-CN" altLang="en-US" sz="3200" dirty="0">
                <a:solidFill>
                  <a:schemeClr val="bg2"/>
                </a:solidFill>
              </a:rPr>
              <a:t>之</a:t>
            </a:r>
            <a:r>
              <a:rPr lang="zh-CN" altLang="en-US" sz="3200" dirty="0" smtClean="0">
                <a:solidFill>
                  <a:schemeClr val="bg2"/>
                </a:solidFill>
              </a:rPr>
              <a:t>积</a:t>
            </a:r>
            <a:r>
              <a:rPr lang="en-US" altLang="zh-CN" sz="3200" dirty="0" smtClean="0">
                <a:solidFill>
                  <a:schemeClr val="bg2"/>
                </a:solidFill>
              </a:rPr>
              <a:t>”</a:t>
            </a:r>
            <a:r>
              <a:rPr lang="zh-CN" altLang="en-US" sz="3200" dirty="0" smtClean="0">
                <a:solidFill>
                  <a:schemeClr val="bg2"/>
                </a:solidFill>
              </a:rPr>
              <a:t>的形式；</a:t>
            </a:r>
            <a:endParaRPr lang="en-US" altLang="zh-CN" sz="3200" dirty="0" smtClean="0">
              <a:solidFill>
                <a:schemeClr val="bg2"/>
              </a:solidFill>
            </a:endParaRPr>
          </a:p>
          <a:p>
            <a:pPr marL="571500" indent="-571500">
              <a:lnSpc>
                <a:spcPct val="150000"/>
              </a:lnSpc>
              <a:buFont typeface="Wingdings" panose="05000000000000000000" pitchFamily="2" charset="2"/>
              <a:buChar char="l"/>
            </a:pPr>
            <a:r>
              <a:rPr lang="zh-CN" altLang="en-US" sz="3200" dirty="0" smtClean="0">
                <a:solidFill>
                  <a:schemeClr val="bg2"/>
                </a:solidFill>
              </a:rPr>
              <a:t>常用方法：代数转换法、真值表转换法</a:t>
            </a:r>
            <a:endParaRPr lang="en-US" altLang="zh-CN" sz="3200" dirty="0" smtClean="0">
              <a:solidFill>
                <a:schemeClr val="bg2"/>
              </a:solidFill>
            </a:endParaRPr>
          </a:p>
        </p:txBody>
      </p:sp>
    </p:spTree>
    <p:extLst>
      <p:ext uri="{BB962C8B-B14F-4D97-AF65-F5344CB8AC3E}">
        <p14:creationId xmlns:p14="http://schemas.microsoft.com/office/powerpoint/2010/main" val="3238976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wipe(left)">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wipe(left)">
                                      <p:cBhvr>
                                        <p:cTn id="12" dur="500"/>
                                        <p:tgtEl>
                                          <p:spTgt spid="1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4" name="Text Box 1026"/>
          <p:cNvSpPr txBox="1">
            <a:spLocks noChangeArrowheads="1"/>
          </p:cNvSpPr>
          <p:nvPr/>
        </p:nvSpPr>
        <p:spPr bwMode="auto">
          <a:xfrm>
            <a:off x="683568" y="476672"/>
            <a:ext cx="317976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3200" b="1" dirty="0">
                <a:solidFill>
                  <a:schemeClr val="bg1"/>
                </a:solidFill>
              </a:rPr>
              <a:t>一、代数转换法</a:t>
            </a:r>
          </a:p>
        </p:txBody>
      </p:sp>
      <p:sp>
        <p:nvSpPr>
          <p:cNvPr id="5" name="Text Box 1027"/>
          <p:cNvSpPr txBox="1">
            <a:spLocks noChangeArrowheads="1"/>
          </p:cNvSpPr>
          <p:nvPr/>
        </p:nvSpPr>
        <p:spPr bwMode="auto">
          <a:xfrm>
            <a:off x="826443" y="1340768"/>
            <a:ext cx="7089775" cy="1131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669925">
              <a:defRPr kumimoji="1" sz="2400">
                <a:solidFill>
                  <a:schemeClr val="tx1"/>
                </a:solidFill>
                <a:latin typeface="Times New Roman" panose="02020603050405020304" pitchFamily="18" charset="0"/>
                <a:ea typeface="宋体" panose="02010600030101010101" pitchFamily="2" charset="-122"/>
              </a:defRPr>
            </a:lvl1pPr>
            <a:lvl2pPr marL="860425">
              <a:defRPr kumimoji="1" sz="2400">
                <a:solidFill>
                  <a:schemeClr val="tx1"/>
                </a:solidFill>
                <a:latin typeface="Times New Roman" panose="02020603050405020304" pitchFamily="18" charset="0"/>
                <a:ea typeface="宋体" panose="02010600030101010101" pitchFamily="2" charset="-122"/>
              </a:defRPr>
            </a:lvl2pPr>
            <a:lvl3pPr marL="1050925">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110000"/>
              </a:lnSpc>
            </a:pPr>
            <a:r>
              <a:rPr lang="zh-CN" altLang="en-US" sz="3200" dirty="0">
                <a:solidFill>
                  <a:schemeClr val="bg2"/>
                </a:solidFill>
              </a:rPr>
              <a:t>用代数法求一个函数</a:t>
            </a:r>
            <a:r>
              <a:rPr lang="en-US" altLang="zh-CN" sz="3200" dirty="0">
                <a:solidFill>
                  <a:schemeClr val="bg2"/>
                </a:solidFill>
              </a:rPr>
              <a:t>"</a:t>
            </a:r>
            <a:r>
              <a:rPr lang="zh-CN" altLang="en-US" sz="3200" dirty="0">
                <a:solidFill>
                  <a:schemeClr val="bg2"/>
                </a:solidFill>
              </a:rPr>
              <a:t>最小项之和</a:t>
            </a:r>
            <a:r>
              <a:rPr lang="en-US" altLang="zh-CN" sz="3200" dirty="0">
                <a:solidFill>
                  <a:schemeClr val="bg2"/>
                </a:solidFill>
              </a:rPr>
              <a:t>"</a:t>
            </a:r>
            <a:r>
              <a:rPr lang="zh-CN" altLang="en-US" sz="3200" dirty="0">
                <a:solidFill>
                  <a:schemeClr val="bg2"/>
                </a:solidFill>
              </a:rPr>
              <a:t>的形式，一般分为两步：</a:t>
            </a:r>
          </a:p>
        </p:txBody>
      </p:sp>
      <p:sp>
        <p:nvSpPr>
          <p:cNvPr id="6" name="Text Box 1028"/>
          <p:cNvSpPr txBox="1">
            <a:spLocks noChangeArrowheads="1"/>
          </p:cNvSpPr>
          <p:nvPr/>
        </p:nvSpPr>
        <p:spPr bwMode="auto">
          <a:xfrm>
            <a:off x="826443" y="2708920"/>
            <a:ext cx="7424737"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3200" b="1" dirty="0">
                <a:solidFill>
                  <a:schemeClr val="bg1"/>
                </a:solidFill>
              </a:rPr>
              <a:t>第一步</a:t>
            </a:r>
            <a:r>
              <a:rPr kumimoji="1" lang="zh-CN" altLang="en-US" sz="3200" dirty="0"/>
              <a:t>：将函数表达式变换成一般的</a:t>
            </a:r>
            <a:r>
              <a:rPr kumimoji="1" lang="en-US" altLang="zh-CN" sz="3200" dirty="0"/>
              <a:t>"</a:t>
            </a:r>
            <a:r>
              <a:rPr kumimoji="1" lang="zh-CN" altLang="en-US" sz="3200" dirty="0"/>
              <a:t>与或</a:t>
            </a:r>
            <a:r>
              <a:rPr kumimoji="1" lang="en-US" altLang="zh-CN" sz="3200" dirty="0"/>
              <a:t>"</a:t>
            </a:r>
            <a:r>
              <a:rPr kumimoji="1" lang="zh-CN" altLang="zh-CN" sz="3200" dirty="0"/>
              <a:t>式.</a:t>
            </a:r>
            <a:endParaRPr kumimoji="1" lang="en-US" altLang="zh-CN" sz="3200" dirty="0"/>
          </a:p>
        </p:txBody>
      </p:sp>
      <p:grpSp>
        <p:nvGrpSpPr>
          <p:cNvPr id="7" name="Group 1054"/>
          <p:cNvGrpSpPr>
            <a:grpSpLocks/>
          </p:cNvGrpSpPr>
          <p:nvPr/>
        </p:nvGrpSpPr>
        <p:grpSpPr bwMode="auto">
          <a:xfrm>
            <a:off x="843905" y="3788889"/>
            <a:ext cx="7286625" cy="1373188"/>
            <a:chOff x="590" y="2519"/>
            <a:chExt cx="4590" cy="865"/>
          </a:xfrm>
        </p:grpSpPr>
        <p:sp>
          <p:nvSpPr>
            <p:cNvPr id="8" name="Text Box 1030"/>
            <p:cNvSpPr txBox="1">
              <a:spLocks noChangeArrowheads="1"/>
            </p:cNvSpPr>
            <p:nvPr/>
          </p:nvSpPr>
          <p:spPr bwMode="auto">
            <a:xfrm>
              <a:off x="590" y="2519"/>
              <a:ext cx="4590" cy="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428750" indent="-1428750">
                <a:defRPr kumimoji="1" sz="2400">
                  <a:solidFill>
                    <a:schemeClr val="tx1"/>
                  </a:solidFill>
                  <a:latin typeface="Times New Roman" panose="02020603050405020304" pitchFamily="18" charset="0"/>
                  <a:ea typeface="宋体" panose="02010600030101010101" pitchFamily="2" charset="-122"/>
                </a:defRPr>
              </a:lvl1pPr>
              <a:lvl2pPr marL="1619250">
                <a:defRPr kumimoji="1" sz="2400">
                  <a:solidFill>
                    <a:schemeClr val="tx1"/>
                  </a:solidFill>
                  <a:latin typeface="Times New Roman" panose="02020603050405020304" pitchFamily="18" charset="0"/>
                  <a:ea typeface="宋体" panose="02010600030101010101" pitchFamily="2" charset="-122"/>
                </a:defRPr>
              </a:lvl2pPr>
              <a:lvl3pPr marL="1809750">
                <a:defRPr kumimoji="1" sz="2400">
                  <a:solidFill>
                    <a:schemeClr val="tx1"/>
                  </a:solidFill>
                  <a:latin typeface="Times New Roman" panose="02020603050405020304" pitchFamily="18" charset="0"/>
                  <a:ea typeface="宋体" panose="02010600030101010101" pitchFamily="2" charset="-122"/>
                </a:defRPr>
              </a:lvl3pPr>
              <a:lvl4pPr marL="2000250">
                <a:defRPr kumimoji="1" sz="2400">
                  <a:solidFill>
                    <a:schemeClr val="tx1"/>
                  </a:solidFill>
                  <a:latin typeface="Times New Roman" panose="02020603050405020304" pitchFamily="18" charset="0"/>
                  <a:ea typeface="宋体" panose="02010600030101010101" pitchFamily="2" charset="-122"/>
                </a:defRPr>
              </a:lvl4pPr>
              <a:lvl5pPr marL="2190750">
                <a:defRPr kumimoji="1" sz="2400">
                  <a:solidFill>
                    <a:schemeClr val="tx1"/>
                  </a:solidFill>
                  <a:latin typeface="Times New Roman" panose="02020603050405020304" pitchFamily="18" charset="0"/>
                  <a:ea typeface="宋体" panose="02010600030101010101" pitchFamily="2" charset="-122"/>
                </a:defRPr>
              </a:lvl5pPr>
              <a:lvl6pPr marL="264795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10515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56235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01955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130000"/>
                </a:lnSpc>
              </a:pPr>
              <a:r>
                <a:rPr lang="zh-CN" altLang="en-US" sz="3200" b="1" dirty="0">
                  <a:solidFill>
                    <a:schemeClr val="bg1"/>
                  </a:solidFill>
                </a:rPr>
                <a:t>第二步</a:t>
              </a:r>
              <a:r>
                <a:rPr lang="zh-CN" altLang="en-US" sz="3200" dirty="0">
                  <a:solidFill>
                    <a:schemeClr val="bg2"/>
                  </a:solidFill>
                  <a:effectLst>
                    <a:outerShdw blurRad="38100" dist="38100" dir="2700000" algn="tl">
                      <a:srgbClr val="000000"/>
                    </a:outerShdw>
                  </a:effectLst>
                </a:rPr>
                <a:t>：</a:t>
              </a:r>
              <a:r>
                <a:rPr lang="zh-CN" altLang="en-US" sz="3200" dirty="0">
                  <a:solidFill>
                    <a:schemeClr val="bg2"/>
                  </a:solidFill>
                </a:rPr>
                <a:t>反复使用</a:t>
              </a:r>
              <a:r>
                <a:rPr lang="en-US" altLang="zh-CN" sz="3200" i="1" dirty="0">
                  <a:solidFill>
                    <a:schemeClr val="bg2"/>
                  </a:solidFill>
                </a:rPr>
                <a:t>X=X</a:t>
              </a:r>
              <a:r>
                <a:rPr lang="en-US" altLang="zh-CN" sz="3200" dirty="0">
                  <a:solidFill>
                    <a:schemeClr val="bg2"/>
                  </a:solidFill>
                </a:rPr>
                <a:t>(</a:t>
              </a:r>
              <a:r>
                <a:rPr lang="en-US" altLang="zh-CN" sz="3200" i="1" dirty="0">
                  <a:solidFill>
                    <a:schemeClr val="bg2"/>
                  </a:solidFill>
                </a:rPr>
                <a:t>Y+Y</a:t>
              </a:r>
              <a:r>
                <a:rPr lang="en-US" altLang="zh-CN" sz="3200" dirty="0">
                  <a:solidFill>
                    <a:schemeClr val="bg2"/>
                  </a:solidFill>
                </a:rPr>
                <a:t>)</a:t>
              </a:r>
              <a:r>
                <a:rPr lang="zh-CN" altLang="zh-CN" sz="3200" dirty="0">
                  <a:solidFill>
                    <a:schemeClr val="bg2"/>
                  </a:solidFill>
                </a:rPr>
                <a:t>将非最小项的"</a:t>
              </a:r>
              <a:r>
                <a:rPr lang="zh-CN" altLang="zh-CN" sz="3200" dirty="0" smtClean="0">
                  <a:solidFill>
                    <a:schemeClr val="bg2"/>
                  </a:solidFill>
                </a:rPr>
                <a:t>与项 </a:t>
              </a:r>
              <a:r>
                <a:rPr lang="zh-CN" altLang="zh-CN" sz="3200" dirty="0">
                  <a:solidFill>
                    <a:schemeClr val="bg2"/>
                  </a:solidFill>
                </a:rPr>
                <a:t>"扩展为最小项。</a:t>
              </a:r>
              <a:endParaRPr lang="zh-CN" altLang="en-US" sz="3200" dirty="0">
                <a:solidFill>
                  <a:schemeClr val="bg2"/>
                </a:solidFill>
              </a:endParaRPr>
            </a:p>
          </p:txBody>
        </p:sp>
        <p:sp>
          <p:nvSpPr>
            <p:cNvPr id="9" name="Line 1031"/>
            <p:cNvSpPr>
              <a:spLocks noChangeShapeType="1"/>
            </p:cNvSpPr>
            <p:nvPr/>
          </p:nvSpPr>
          <p:spPr bwMode="auto">
            <a:xfrm>
              <a:off x="3213" y="2814"/>
              <a:ext cx="15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3200"/>
            </a:p>
          </p:txBody>
        </p:sp>
      </p:grpSp>
      <p:sp>
        <p:nvSpPr>
          <p:cNvPr id="12" name="Text Box 8"/>
          <p:cNvSpPr txBox="1">
            <a:spLocks noChangeArrowheads="1"/>
          </p:cNvSpPr>
          <p:nvPr/>
        </p:nvSpPr>
        <p:spPr bwMode="auto">
          <a:xfrm>
            <a:off x="701030" y="5229200"/>
            <a:ext cx="7550150" cy="1212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669925">
              <a:defRPr kumimoji="1" sz="2400">
                <a:solidFill>
                  <a:schemeClr val="tx1"/>
                </a:solidFill>
                <a:latin typeface="Times New Roman" panose="02020603050405020304" pitchFamily="18" charset="0"/>
                <a:ea typeface="宋体" panose="02010600030101010101" pitchFamily="2" charset="-122"/>
              </a:defRPr>
            </a:lvl1pPr>
            <a:lvl2pPr marL="860425">
              <a:defRPr kumimoji="1" sz="2400">
                <a:solidFill>
                  <a:schemeClr val="tx1"/>
                </a:solidFill>
                <a:latin typeface="Times New Roman" panose="02020603050405020304" pitchFamily="18" charset="0"/>
                <a:ea typeface="宋体" panose="02010600030101010101" pitchFamily="2" charset="-122"/>
              </a:defRPr>
            </a:lvl2pPr>
            <a:lvl3pPr marL="1050925">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130000"/>
              </a:lnSpc>
              <a:spcBef>
                <a:spcPct val="50000"/>
              </a:spcBef>
            </a:pPr>
            <a:r>
              <a:rPr lang="zh-CN" altLang="en-US" sz="2800" dirty="0">
                <a:solidFill>
                  <a:schemeClr val="bg2"/>
                </a:solidFill>
              </a:rPr>
              <a:t>如果给出的函数已经</a:t>
            </a:r>
            <a:r>
              <a:rPr lang="zh-CN" altLang="en-US" sz="2800" dirty="0" smtClean="0">
                <a:solidFill>
                  <a:schemeClr val="bg2"/>
                </a:solidFill>
              </a:rPr>
              <a:t>是</a:t>
            </a:r>
            <a:r>
              <a:rPr lang="en-US" altLang="zh-CN" sz="2800" dirty="0" smtClean="0">
                <a:solidFill>
                  <a:schemeClr val="bg2"/>
                </a:solidFill>
              </a:rPr>
              <a:t>“</a:t>
            </a:r>
            <a:r>
              <a:rPr lang="zh-CN" altLang="en-US" sz="2800" dirty="0" smtClean="0">
                <a:solidFill>
                  <a:schemeClr val="bg2"/>
                </a:solidFill>
              </a:rPr>
              <a:t>与或</a:t>
            </a:r>
            <a:r>
              <a:rPr lang="en-US" altLang="zh-CN" sz="2800" dirty="0" smtClean="0">
                <a:solidFill>
                  <a:schemeClr val="bg2"/>
                </a:solidFill>
              </a:rPr>
              <a:t>”</a:t>
            </a:r>
            <a:r>
              <a:rPr lang="zh-CN" altLang="en-US" sz="2800" dirty="0" smtClean="0">
                <a:solidFill>
                  <a:schemeClr val="bg2"/>
                </a:solidFill>
              </a:rPr>
              <a:t>式</a:t>
            </a:r>
            <a:r>
              <a:rPr lang="zh-CN" altLang="en-US" sz="2800" dirty="0">
                <a:solidFill>
                  <a:schemeClr val="bg2"/>
                </a:solidFill>
              </a:rPr>
              <a:t>，</a:t>
            </a:r>
            <a:r>
              <a:rPr lang="zh-CN" altLang="en-US" sz="2800" dirty="0" smtClean="0">
                <a:solidFill>
                  <a:schemeClr val="bg2"/>
                </a:solidFill>
              </a:rPr>
              <a:t>则直接</a:t>
            </a:r>
            <a:r>
              <a:rPr lang="zh-CN" altLang="en-US" sz="2800" dirty="0">
                <a:solidFill>
                  <a:schemeClr val="bg2"/>
                </a:solidFill>
              </a:rPr>
              <a:t>进行第二步。</a:t>
            </a:r>
          </a:p>
        </p:txBody>
      </p:sp>
    </p:spTree>
    <p:extLst>
      <p:ext uri="{BB962C8B-B14F-4D97-AF65-F5344CB8AC3E}">
        <p14:creationId xmlns:p14="http://schemas.microsoft.com/office/powerpoint/2010/main" val="3386210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wipe(left)">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
                                            <p:txEl>
                                              <p:pRg st="0" end="0"/>
                                            </p:txEl>
                                          </p:spTgt>
                                        </p:tgtEl>
                                        <p:attrNameLst>
                                          <p:attrName>style.visibility</p:attrName>
                                        </p:attrNameLst>
                                      </p:cBhvr>
                                      <p:to>
                                        <p:strVal val="visible"/>
                                      </p:to>
                                    </p:set>
                                    <p:animEffect transition="in" filter="wipe(left)">
                                      <p:cBhvr>
                                        <p:cTn id="22"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utoUpdateAnimBg="0"/>
      <p:bldP spid="6" grpId="0" build="p" autoUpdateAnimBg="0"/>
      <p:bldP spid="12" grpId="0" build="p"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11" name="Text Box 2"/>
          <p:cNvSpPr txBox="1">
            <a:spLocks noChangeArrowheads="1"/>
          </p:cNvSpPr>
          <p:nvPr/>
        </p:nvSpPr>
        <p:spPr bwMode="auto">
          <a:xfrm>
            <a:off x="971550" y="869355"/>
            <a:ext cx="7776914" cy="12176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758825" indent="-758825">
              <a:defRPr kumimoji="1" sz="2400">
                <a:solidFill>
                  <a:schemeClr val="tx1"/>
                </a:solidFill>
                <a:latin typeface="Times New Roman" panose="02020603050405020304" pitchFamily="18" charset="0"/>
                <a:ea typeface="宋体" panose="02010600030101010101" pitchFamily="2" charset="-122"/>
              </a:defRPr>
            </a:lvl1pPr>
            <a:lvl2pPr marL="1054100">
              <a:defRPr kumimoji="1" sz="2400">
                <a:solidFill>
                  <a:schemeClr val="tx1"/>
                </a:solidFill>
                <a:latin typeface="Times New Roman" panose="02020603050405020304" pitchFamily="18" charset="0"/>
                <a:ea typeface="宋体" panose="02010600030101010101" pitchFamily="2" charset="-122"/>
              </a:defRPr>
            </a:lvl2pPr>
            <a:lvl3pPr marL="1244600">
              <a:defRPr kumimoji="1" sz="2400">
                <a:solidFill>
                  <a:schemeClr val="tx1"/>
                </a:solidFill>
                <a:latin typeface="Times New Roman" panose="02020603050405020304" pitchFamily="18" charset="0"/>
                <a:ea typeface="宋体" panose="02010600030101010101" pitchFamily="2" charset="-122"/>
              </a:defRPr>
            </a:lvl3pPr>
            <a:lvl4pPr marL="1435100">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120000"/>
              </a:lnSpc>
            </a:pPr>
            <a:r>
              <a:rPr lang="zh-CN" altLang="en-US" sz="3200" b="1" dirty="0">
                <a:solidFill>
                  <a:schemeClr val="bg1"/>
                </a:solidFill>
              </a:rPr>
              <a:t>例</a:t>
            </a:r>
            <a:r>
              <a:rPr lang="zh-CN" altLang="en-US" sz="3200" dirty="0">
                <a:solidFill>
                  <a:schemeClr val="bg2"/>
                </a:solidFill>
              </a:rPr>
              <a:t>：将</a:t>
            </a:r>
            <a:r>
              <a:rPr lang="en-US" altLang="zh-CN" sz="3200" dirty="0">
                <a:solidFill>
                  <a:schemeClr val="bg2"/>
                </a:solidFill>
              </a:rPr>
              <a:t>F(A, B, C)=(AB+BC)</a:t>
            </a:r>
            <a:r>
              <a:rPr lang="en-US" altLang="zh-CN" sz="3200" dirty="0">
                <a:solidFill>
                  <a:schemeClr val="bg2"/>
                </a:solidFill>
                <a:sym typeface="Symbol" panose="05050102010706020507" pitchFamily="18" charset="2"/>
              </a:rPr>
              <a:t></a:t>
            </a:r>
            <a:r>
              <a:rPr lang="en-US" altLang="zh-CN" sz="3200" dirty="0">
                <a:solidFill>
                  <a:schemeClr val="bg2"/>
                </a:solidFill>
              </a:rPr>
              <a:t>AB</a:t>
            </a:r>
            <a:r>
              <a:rPr lang="zh-CN" altLang="zh-CN" sz="3200" dirty="0">
                <a:solidFill>
                  <a:schemeClr val="bg2"/>
                </a:solidFill>
              </a:rPr>
              <a:t>转换</a:t>
            </a:r>
            <a:r>
              <a:rPr lang="zh-CN" altLang="zh-CN" sz="3200" dirty="0" smtClean="0">
                <a:solidFill>
                  <a:schemeClr val="bg2"/>
                </a:solidFill>
              </a:rPr>
              <a:t>成"</a:t>
            </a:r>
            <a:r>
              <a:rPr lang="zh-CN" altLang="zh-CN" sz="3200" dirty="0">
                <a:solidFill>
                  <a:schemeClr val="bg2"/>
                </a:solidFill>
              </a:rPr>
              <a:t>最小项之和"形式</a:t>
            </a:r>
            <a:endParaRPr lang="zh-CN" altLang="en-US" sz="3200" dirty="0">
              <a:solidFill>
                <a:schemeClr val="bg2"/>
              </a:solidFill>
            </a:endParaRPr>
          </a:p>
        </p:txBody>
      </p:sp>
      <p:grpSp>
        <p:nvGrpSpPr>
          <p:cNvPr id="12" name="Group 14"/>
          <p:cNvGrpSpPr>
            <a:grpSpLocks/>
          </p:cNvGrpSpPr>
          <p:nvPr/>
        </p:nvGrpSpPr>
        <p:grpSpPr bwMode="auto">
          <a:xfrm>
            <a:off x="4333265" y="910878"/>
            <a:ext cx="2038935" cy="69850"/>
            <a:chOff x="2400" y="500"/>
            <a:chExt cx="1211" cy="44"/>
          </a:xfrm>
        </p:grpSpPr>
        <p:sp>
          <p:nvSpPr>
            <p:cNvPr id="13" name="Line 4"/>
            <p:cNvSpPr>
              <a:spLocks noChangeShapeType="1"/>
            </p:cNvSpPr>
            <p:nvPr/>
          </p:nvSpPr>
          <p:spPr bwMode="auto">
            <a:xfrm>
              <a:off x="2600" y="544"/>
              <a:ext cx="145"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p>
          </p:txBody>
        </p:sp>
        <p:sp>
          <p:nvSpPr>
            <p:cNvPr id="14" name="Line 5"/>
            <p:cNvSpPr>
              <a:spLocks noChangeShapeType="1"/>
            </p:cNvSpPr>
            <p:nvPr/>
          </p:nvSpPr>
          <p:spPr bwMode="auto">
            <a:xfrm>
              <a:off x="3067" y="544"/>
              <a:ext cx="145"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p>
          </p:txBody>
        </p:sp>
        <p:sp>
          <p:nvSpPr>
            <p:cNvPr id="15" name="Line 6"/>
            <p:cNvSpPr>
              <a:spLocks noChangeShapeType="1"/>
            </p:cNvSpPr>
            <p:nvPr/>
          </p:nvSpPr>
          <p:spPr bwMode="auto">
            <a:xfrm>
              <a:off x="3367" y="544"/>
              <a:ext cx="233"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p>
          </p:txBody>
        </p:sp>
        <p:sp>
          <p:nvSpPr>
            <p:cNvPr id="16" name="Line 7"/>
            <p:cNvSpPr>
              <a:spLocks noChangeShapeType="1"/>
            </p:cNvSpPr>
            <p:nvPr/>
          </p:nvSpPr>
          <p:spPr bwMode="auto">
            <a:xfrm>
              <a:off x="2400" y="500"/>
              <a:ext cx="1211"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p>
          </p:txBody>
        </p:sp>
      </p:grpSp>
      <p:graphicFrame>
        <p:nvGraphicFramePr>
          <p:cNvPr id="17" name="Object 55"/>
          <p:cNvGraphicFramePr>
            <a:graphicFrameLocks noChangeAspect="1"/>
          </p:cNvGraphicFramePr>
          <p:nvPr>
            <p:extLst>
              <p:ext uri="{D42A27DB-BD31-4B8C-83A1-F6EECF244321}">
                <p14:modId xmlns:p14="http://schemas.microsoft.com/office/powerpoint/2010/main" val="1152472108"/>
              </p:ext>
            </p:extLst>
          </p:nvPr>
        </p:nvGraphicFramePr>
        <p:xfrm>
          <a:off x="1115616" y="2647950"/>
          <a:ext cx="5245100" cy="469900"/>
        </p:xfrm>
        <a:graphic>
          <a:graphicData uri="http://schemas.openxmlformats.org/presentationml/2006/ole">
            <mc:AlternateContent xmlns:mc="http://schemas.openxmlformats.org/markup-compatibility/2006">
              <mc:Choice xmlns:v="urn:schemas-microsoft-com:vml" Requires="v">
                <p:oleObj spid="_x0000_s43090" name="公式" r:id="rId3" imgW="5244840" imgH="469800" progId="Equation.3">
                  <p:embed/>
                </p:oleObj>
              </mc:Choice>
              <mc:Fallback>
                <p:oleObj name="公式" r:id="rId3" imgW="5244840" imgH="4698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5616" y="2647950"/>
                        <a:ext cx="52451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 name="Object 56"/>
          <p:cNvGraphicFramePr>
            <a:graphicFrameLocks noChangeAspect="1"/>
          </p:cNvGraphicFramePr>
          <p:nvPr>
            <p:extLst>
              <p:ext uri="{D42A27DB-BD31-4B8C-83A1-F6EECF244321}">
                <p14:modId xmlns:p14="http://schemas.microsoft.com/office/powerpoint/2010/main" val="2094724939"/>
              </p:ext>
            </p:extLst>
          </p:nvPr>
        </p:nvGraphicFramePr>
        <p:xfrm>
          <a:off x="3981450" y="3378200"/>
          <a:ext cx="2286000" cy="393700"/>
        </p:xfrm>
        <a:graphic>
          <a:graphicData uri="http://schemas.openxmlformats.org/presentationml/2006/ole">
            <mc:AlternateContent xmlns:mc="http://schemas.openxmlformats.org/markup-compatibility/2006">
              <mc:Choice xmlns:v="urn:schemas-microsoft-com:vml" Requires="v">
                <p:oleObj spid="_x0000_s43091" name="公式" r:id="rId5" imgW="2286000" imgH="393480" progId="Equation.3">
                  <p:embed/>
                </p:oleObj>
              </mc:Choice>
              <mc:Fallback>
                <p:oleObj name="公式" r:id="rId5" imgW="2286000" imgH="39348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81450" y="3378200"/>
                        <a:ext cx="228600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 name="Object 57"/>
          <p:cNvGraphicFramePr>
            <a:graphicFrameLocks noChangeAspect="1"/>
          </p:cNvGraphicFramePr>
          <p:nvPr>
            <p:extLst>
              <p:ext uri="{D42A27DB-BD31-4B8C-83A1-F6EECF244321}">
                <p14:modId xmlns:p14="http://schemas.microsoft.com/office/powerpoint/2010/main" val="3023441512"/>
              </p:ext>
            </p:extLst>
          </p:nvPr>
        </p:nvGraphicFramePr>
        <p:xfrm>
          <a:off x="4017963" y="4065588"/>
          <a:ext cx="3238500" cy="442912"/>
        </p:xfrm>
        <a:graphic>
          <a:graphicData uri="http://schemas.openxmlformats.org/presentationml/2006/ole">
            <mc:AlternateContent xmlns:mc="http://schemas.openxmlformats.org/markup-compatibility/2006">
              <mc:Choice xmlns:v="urn:schemas-microsoft-com:vml" Requires="v">
                <p:oleObj spid="_x0000_s43092" name="公式" r:id="rId7" imgW="3238200" imgH="444240" progId="Equation.3">
                  <p:embed/>
                </p:oleObj>
              </mc:Choice>
              <mc:Fallback>
                <p:oleObj name="公式" r:id="rId7" imgW="3238200" imgH="44424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17963" y="4065588"/>
                        <a:ext cx="3238500" cy="442912"/>
                      </a:xfrm>
                      <a:prstGeom prst="rect">
                        <a:avLst/>
                      </a:prstGeom>
                      <a:noFill/>
                      <a:ln>
                        <a:noFill/>
                      </a:ln>
                      <a:effectLst/>
                      <a:extLst>
                        <a:ext uri="{909E8E84-426E-40DD-AFC4-6F175D3DCCD1}">
                          <a14:hiddenFill xmlns:a14="http://schemas.microsoft.com/office/drawing/2010/main">
                            <a:solidFill>
                              <a:srgbClr val="CCFFFF">
                                <a:alpha val="50000"/>
                              </a:srgbClr>
                            </a:solidFill>
                          </a14:hiddenFill>
                        </a:ext>
                        <a:ext uri="{91240B29-F687-4F45-9708-019B960494DF}">
                          <a14:hiddenLine xmlns:a14="http://schemas.microsoft.com/office/drawing/2010/main" w="952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 name="Object 58"/>
          <p:cNvGraphicFramePr>
            <a:graphicFrameLocks noChangeAspect="1"/>
          </p:cNvGraphicFramePr>
          <p:nvPr>
            <p:extLst>
              <p:ext uri="{D42A27DB-BD31-4B8C-83A1-F6EECF244321}">
                <p14:modId xmlns:p14="http://schemas.microsoft.com/office/powerpoint/2010/main" val="495593962"/>
              </p:ext>
            </p:extLst>
          </p:nvPr>
        </p:nvGraphicFramePr>
        <p:xfrm>
          <a:off x="4025900" y="4840288"/>
          <a:ext cx="3225800" cy="368300"/>
        </p:xfrm>
        <a:graphic>
          <a:graphicData uri="http://schemas.openxmlformats.org/presentationml/2006/ole">
            <mc:AlternateContent xmlns:mc="http://schemas.openxmlformats.org/markup-compatibility/2006">
              <mc:Choice xmlns:v="urn:schemas-microsoft-com:vml" Requires="v">
                <p:oleObj spid="_x0000_s43093" name="公式" r:id="rId9" imgW="3225600" imgH="368280" progId="Equation.3">
                  <p:embed/>
                </p:oleObj>
              </mc:Choice>
              <mc:Fallback>
                <p:oleObj name="公式" r:id="rId9" imgW="3225600" imgH="36828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25900" y="4840288"/>
                        <a:ext cx="3225800" cy="368300"/>
                      </a:xfrm>
                      <a:prstGeom prst="rect">
                        <a:avLst/>
                      </a:prstGeom>
                      <a:noFill/>
                      <a:ln>
                        <a:noFill/>
                      </a:ln>
                      <a:effectLst/>
                      <a:extLst>
                        <a:ext uri="{909E8E84-426E-40DD-AFC4-6F175D3DCCD1}">
                          <a14:hiddenFill xmlns:a14="http://schemas.microsoft.com/office/drawing/2010/main">
                            <a:solidFill>
                              <a:srgbClr val="CCFFFF">
                                <a:alpha val="50000"/>
                              </a:srgbClr>
                            </a:solidFill>
                          </a14:hiddenFill>
                        </a:ext>
                        <a:ext uri="{91240B29-F687-4F45-9708-019B960494DF}">
                          <a14:hiddenLine xmlns:a14="http://schemas.microsoft.com/office/drawing/2010/main" w="952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 name="Text Box 85"/>
          <p:cNvSpPr txBox="1">
            <a:spLocks noChangeArrowheads="1"/>
          </p:cNvSpPr>
          <p:nvPr/>
        </p:nvSpPr>
        <p:spPr bwMode="auto">
          <a:xfrm>
            <a:off x="1096963" y="5438775"/>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zh-CN"/>
          </a:p>
        </p:txBody>
      </p:sp>
    </p:spTree>
    <p:extLst>
      <p:ext uri="{BB962C8B-B14F-4D97-AF65-F5344CB8AC3E}">
        <p14:creationId xmlns:p14="http://schemas.microsoft.com/office/powerpoint/2010/main" val="2386672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wipe(left)">
                                      <p:cBhvr>
                                        <p:cTn id="17" dur="5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wipe(left)">
                                      <p:cBhvr>
                                        <p:cTn id="2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graphicFrame>
        <p:nvGraphicFramePr>
          <p:cNvPr id="22" name="Object 1051"/>
          <p:cNvGraphicFramePr>
            <a:graphicFrameLocks noChangeAspect="1"/>
          </p:cNvGraphicFramePr>
          <p:nvPr>
            <p:extLst>
              <p:ext uri="{D42A27DB-BD31-4B8C-83A1-F6EECF244321}">
                <p14:modId xmlns:p14="http://schemas.microsoft.com/office/powerpoint/2010/main" val="3040417290"/>
              </p:ext>
            </p:extLst>
          </p:nvPr>
        </p:nvGraphicFramePr>
        <p:xfrm>
          <a:off x="644525" y="678512"/>
          <a:ext cx="7748588" cy="442913"/>
        </p:xfrm>
        <a:graphic>
          <a:graphicData uri="http://schemas.openxmlformats.org/presentationml/2006/ole">
            <mc:AlternateContent xmlns:mc="http://schemas.openxmlformats.org/markup-compatibility/2006">
              <mc:Choice xmlns:v="urn:schemas-microsoft-com:vml" Requires="v">
                <p:oleObj spid="_x0000_s44139" name="公式" r:id="rId3" imgW="7746840" imgH="444240" progId="Equation.3">
                  <p:embed/>
                </p:oleObj>
              </mc:Choice>
              <mc:Fallback>
                <p:oleObj name="公式" r:id="rId3" imgW="7746840" imgH="4442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4525" y="678512"/>
                        <a:ext cx="7748588" cy="442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 name="Object 1052"/>
          <p:cNvGraphicFramePr>
            <a:graphicFrameLocks noChangeAspect="1"/>
          </p:cNvGraphicFramePr>
          <p:nvPr>
            <p:extLst>
              <p:ext uri="{D42A27DB-BD31-4B8C-83A1-F6EECF244321}">
                <p14:modId xmlns:p14="http://schemas.microsoft.com/office/powerpoint/2010/main" val="2875002218"/>
              </p:ext>
            </p:extLst>
          </p:nvPr>
        </p:nvGraphicFramePr>
        <p:xfrm>
          <a:off x="3063875" y="1330975"/>
          <a:ext cx="1854200" cy="442912"/>
        </p:xfrm>
        <a:graphic>
          <a:graphicData uri="http://schemas.openxmlformats.org/presentationml/2006/ole">
            <mc:AlternateContent xmlns:mc="http://schemas.openxmlformats.org/markup-compatibility/2006">
              <mc:Choice xmlns:v="urn:schemas-microsoft-com:vml" Requires="v">
                <p:oleObj spid="_x0000_s44140" name="公式" r:id="rId5" imgW="1854000" imgH="444240" progId="Equation.3">
                  <p:embed/>
                </p:oleObj>
              </mc:Choice>
              <mc:Fallback>
                <p:oleObj name="公式" r:id="rId5" imgW="1854000" imgH="4442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63875" y="1330975"/>
                        <a:ext cx="1854200" cy="442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 name="Object 1053"/>
          <p:cNvGraphicFramePr>
            <a:graphicFrameLocks noChangeAspect="1"/>
          </p:cNvGraphicFramePr>
          <p:nvPr>
            <p:extLst>
              <p:ext uri="{D42A27DB-BD31-4B8C-83A1-F6EECF244321}">
                <p14:modId xmlns:p14="http://schemas.microsoft.com/office/powerpoint/2010/main" val="2660164407"/>
              </p:ext>
            </p:extLst>
          </p:nvPr>
        </p:nvGraphicFramePr>
        <p:xfrm>
          <a:off x="2695575" y="2289825"/>
          <a:ext cx="5487988" cy="368300"/>
        </p:xfrm>
        <a:graphic>
          <a:graphicData uri="http://schemas.openxmlformats.org/presentationml/2006/ole">
            <mc:AlternateContent xmlns:mc="http://schemas.openxmlformats.org/markup-compatibility/2006">
              <mc:Choice xmlns:v="urn:schemas-microsoft-com:vml" Requires="v">
                <p:oleObj spid="_x0000_s44141" name="公式" r:id="rId7" imgW="5486400" imgH="368280" progId="Equation.3">
                  <p:embed/>
                </p:oleObj>
              </mc:Choice>
              <mc:Fallback>
                <p:oleObj name="公式" r:id="rId7" imgW="5486400" imgH="36828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95575" y="2289825"/>
                        <a:ext cx="5487988"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 name="Object 1054"/>
          <p:cNvGraphicFramePr>
            <a:graphicFrameLocks noChangeAspect="1"/>
          </p:cNvGraphicFramePr>
          <p:nvPr>
            <p:extLst>
              <p:ext uri="{D42A27DB-BD31-4B8C-83A1-F6EECF244321}">
                <p14:modId xmlns:p14="http://schemas.microsoft.com/office/powerpoint/2010/main" val="1598672908"/>
              </p:ext>
            </p:extLst>
          </p:nvPr>
        </p:nvGraphicFramePr>
        <p:xfrm>
          <a:off x="3011488" y="2975625"/>
          <a:ext cx="3124200" cy="368300"/>
        </p:xfrm>
        <a:graphic>
          <a:graphicData uri="http://schemas.openxmlformats.org/presentationml/2006/ole">
            <mc:AlternateContent xmlns:mc="http://schemas.openxmlformats.org/markup-compatibility/2006">
              <mc:Choice xmlns:v="urn:schemas-microsoft-com:vml" Requires="v">
                <p:oleObj spid="_x0000_s44142" name="公式" r:id="rId9" imgW="3124080" imgH="368280" progId="Equation.3">
                  <p:embed/>
                </p:oleObj>
              </mc:Choice>
              <mc:Fallback>
                <p:oleObj name="公式" r:id="rId9" imgW="3124080" imgH="36828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11488" y="2975625"/>
                        <a:ext cx="3124200" cy="368300"/>
                      </a:xfrm>
                      <a:prstGeom prst="rect">
                        <a:avLst/>
                      </a:prstGeom>
                      <a:noFill/>
                      <a:ln>
                        <a:noFill/>
                      </a:ln>
                      <a:effectLst/>
                      <a:extLst>
                        <a:ext uri="{909E8E84-426E-40DD-AFC4-6F175D3DCCD1}">
                          <a14:hiddenFill xmlns:a14="http://schemas.microsoft.com/office/drawing/2010/main">
                            <a:solidFill>
                              <a:srgbClr val="CCFFFF">
                                <a:alpha val="50000"/>
                              </a:srgbClr>
                            </a:solidFill>
                          </a14:hiddenFill>
                        </a:ext>
                        <a:ext uri="{91240B29-F687-4F45-9708-019B960494DF}">
                          <a14:hiddenLine xmlns:a14="http://schemas.microsoft.com/office/drawing/2010/main" w="952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6" name="Object 1055"/>
          <p:cNvGraphicFramePr>
            <a:graphicFrameLocks noChangeAspect="1"/>
          </p:cNvGraphicFramePr>
          <p:nvPr>
            <p:extLst>
              <p:ext uri="{D42A27DB-BD31-4B8C-83A1-F6EECF244321}">
                <p14:modId xmlns:p14="http://schemas.microsoft.com/office/powerpoint/2010/main" val="293688395"/>
              </p:ext>
            </p:extLst>
          </p:nvPr>
        </p:nvGraphicFramePr>
        <p:xfrm>
          <a:off x="2768600" y="3923362"/>
          <a:ext cx="5435600" cy="368300"/>
        </p:xfrm>
        <a:graphic>
          <a:graphicData uri="http://schemas.openxmlformats.org/presentationml/2006/ole">
            <mc:AlternateContent xmlns:mc="http://schemas.openxmlformats.org/markup-compatibility/2006">
              <mc:Choice xmlns:v="urn:schemas-microsoft-com:vml" Requires="v">
                <p:oleObj spid="_x0000_s44143" name="公式" r:id="rId11" imgW="5435280" imgH="368280" progId="Equation.3">
                  <p:embed/>
                </p:oleObj>
              </mc:Choice>
              <mc:Fallback>
                <p:oleObj name="公式" r:id="rId11" imgW="5435280" imgH="36828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768600" y="3923362"/>
                        <a:ext cx="54356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 name="Text Box 1059"/>
          <p:cNvSpPr txBox="1">
            <a:spLocks noChangeArrowheads="1"/>
          </p:cNvSpPr>
          <p:nvPr/>
        </p:nvSpPr>
        <p:spPr bwMode="auto">
          <a:xfrm>
            <a:off x="877888" y="4682187"/>
            <a:ext cx="53117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a:t>F(A,B,C) = m</a:t>
            </a:r>
            <a:r>
              <a:rPr lang="en-US" altLang="zh-CN" sz="3200" baseline="-25000"/>
              <a:t>0</a:t>
            </a:r>
            <a:r>
              <a:rPr lang="en-US" altLang="zh-CN" sz="3200"/>
              <a:t>+m</a:t>
            </a:r>
            <a:r>
              <a:rPr lang="en-US" altLang="zh-CN" sz="3200" baseline="-25000"/>
              <a:t>1</a:t>
            </a:r>
            <a:r>
              <a:rPr lang="en-US" altLang="zh-CN" sz="3200"/>
              <a:t>+m</a:t>
            </a:r>
            <a:r>
              <a:rPr lang="en-US" altLang="zh-CN" sz="3200" baseline="-25000"/>
              <a:t>3</a:t>
            </a:r>
            <a:r>
              <a:rPr lang="en-US" altLang="zh-CN" sz="3200"/>
              <a:t>+m</a:t>
            </a:r>
            <a:r>
              <a:rPr lang="en-US" altLang="zh-CN" sz="3200" baseline="-25000"/>
              <a:t>6</a:t>
            </a:r>
            <a:r>
              <a:rPr lang="en-US" altLang="zh-CN" sz="3200"/>
              <a:t>+m</a:t>
            </a:r>
            <a:r>
              <a:rPr lang="en-US" altLang="zh-CN" sz="3200" baseline="-25000"/>
              <a:t>7</a:t>
            </a:r>
          </a:p>
        </p:txBody>
      </p:sp>
      <p:sp>
        <p:nvSpPr>
          <p:cNvPr id="28" name="Text Box 1060"/>
          <p:cNvSpPr txBox="1">
            <a:spLocks noChangeArrowheads="1"/>
          </p:cNvSpPr>
          <p:nvPr/>
        </p:nvSpPr>
        <p:spPr bwMode="auto">
          <a:xfrm>
            <a:off x="2524125" y="5379100"/>
            <a:ext cx="268763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a:t>=</a:t>
            </a:r>
            <a:r>
              <a:rPr lang="en-US" altLang="zh-CN" sz="3600">
                <a:cs typeface="Times New Roman" panose="02020603050405020304" pitchFamily="18" charset="0"/>
              </a:rPr>
              <a:t>Σ</a:t>
            </a:r>
            <a:r>
              <a:rPr lang="en-US" altLang="zh-CN" sz="3200">
                <a:cs typeface="Times New Roman" panose="02020603050405020304" pitchFamily="18" charset="0"/>
              </a:rPr>
              <a:t>m(0,1,3,6,7)</a:t>
            </a:r>
            <a:endParaRPr lang="en-US" altLang="zh-CN" sz="3200"/>
          </a:p>
        </p:txBody>
      </p:sp>
      <p:sp>
        <p:nvSpPr>
          <p:cNvPr id="2" name="文本框 1"/>
          <p:cNvSpPr txBox="1"/>
          <p:nvPr/>
        </p:nvSpPr>
        <p:spPr>
          <a:xfrm>
            <a:off x="3493468" y="678366"/>
            <a:ext cx="1080120" cy="461665"/>
          </a:xfrm>
          <a:prstGeom prst="rect">
            <a:avLst/>
          </a:prstGeom>
          <a:solidFill>
            <a:srgbClr val="FFDE9B">
              <a:alpha val="49804"/>
            </a:srgbClr>
          </a:solidFill>
        </p:spPr>
        <p:txBody>
          <a:bodyPr wrap="square" rtlCol="0">
            <a:spAutoFit/>
          </a:bodyPr>
          <a:lstStyle/>
          <a:p>
            <a:endParaRPr lang="zh-CN" altLang="en-US" dirty="0"/>
          </a:p>
        </p:txBody>
      </p:sp>
      <p:sp>
        <p:nvSpPr>
          <p:cNvPr id="29" name="文本框 28"/>
          <p:cNvSpPr txBox="1"/>
          <p:nvPr/>
        </p:nvSpPr>
        <p:spPr>
          <a:xfrm>
            <a:off x="5486400" y="654872"/>
            <a:ext cx="1080120" cy="461665"/>
          </a:xfrm>
          <a:prstGeom prst="rect">
            <a:avLst/>
          </a:prstGeom>
          <a:solidFill>
            <a:srgbClr val="FFDE9B">
              <a:alpha val="49804"/>
            </a:srgbClr>
          </a:solidFill>
        </p:spPr>
        <p:txBody>
          <a:bodyPr wrap="square" rtlCol="0">
            <a:spAutoFit/>
          </a:bodyPr>
          <a:lstStyle/>
          <a:p>
            <a:endParaRPr lang="zh-CN" altLang="en-US" dirty="0"/>
          </a:p>
        </p:txBody>
      </p:sp>
      <p:sp>
        <p:nvSpPr>
          <p:cNvPr id="30" name="文本框 29"/>
          <p:cNvSpPr txBox="1"/>
          <p:nvPr/>
        </p:nvSpPr>
        <p:spPr>
          <a:xfrm>
            <a:off x="7313057" y="620688"/>
            <a:ext cx="1080120" cy="461665"/>
          </a:xfrm>
          <a:prstGeom prst="rect">
            <a:avLst/>
          </a:prstGeom>
          <a:solidFill>
            <a:srgbClr val="FFDE9B">
              <a:alpha val="49804"/>
            </a:srgbClr>
          </a:solidFill>
        </p:spPr>
        <p:txBody>
          <a:bodyPr wrap="square" rtlCol="0">
            <a:spAutoFit/>
          </a:bodyPr>
          <a:lstStyle/>
          <a:p>
            <a:endParaRPr lang="zh-CN" altLang="en-US" dirty="0"/>
          </a:p>
        </p:txBody>
      </p:sp>
      <p:sp>
        <p:nvSpPr>
          <p:cNvPr id="31" name="文本框 30"/>
          <p:cNvSpPr txBox="1"/>
          <p:nvPr/>
        </p:nvSpPr>
        <p:spPr>
          <a:xfrm>
            <a:off x="3851920" y="1367636"/>
            <a:ext cx="1080120" cy="461665"/>
          </a:xfrm>
          <a:prstGeom prst="rect">
            <a:avLst/>
          </a:prstGeom>
          <a:solidFill>
            <a:srgbClr val="FFDE9B">
              <a:alpha val="49804"/>
            </a:srgbClr>
          </a:solidFill>
        </p:spPr>
        <p:txBody>
          <a:bodyPr wrap="square" rtlCol="0">
            <a:spAutoFit/>
          </a:bodyPr>
          <a:lstStyle/>
          <a:p>
            <a:endParaRPr lang="zh-CN" altLang="en-US" dirty="0"/>
          </a:p>
        </p:txBody>
      </p:sp>
      <p:cxnSp>
        <p:nvCxnSpPr>
          <p:cNvPr id="7" name="直接连接符 6"/>
          <p:cNvCxnSpPr/>
          <p:nvPr/>
        </p:nvCxnSpPr>
        <p:spPr bwMode="auto">
          <a:xfrm>
            <a:off x="6372200" y="2735788"/>
            <a:ext cx="720080" cy="0"/>
          </a:xfrm>
          <a:prstGeom prst="line">
            <a:avLst/>
          </a:prstGeom>
          <a:solidFill>
            <a:schemeClr val="accent1"/>
          </a:solidFill>
          <a:ln w="19050" cap="flat" cmpd="sng" algn="ctr">
            <a:solidFill>
              <a:schemeClr val="bg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 name="直接连接符 37"/>
          <p:cNvCxnSpPr/>
          <p:nvPr/>
        </p:nvCxnSpPr>
        <p:spPr bwMode="auto">
          <a:xfrm>
            <a:off x="4355976" y="3429000"/>
            <a:ext cx="720080" cy="0"/>
          </a:xfrm>
          <a:prstGeom prst="line">
            <a:avLst/>
          </a:prstGeom>
          <a:solidFill>
            <a:schemeClr val="accent1"/>
          </a:solidFill>
          <a:ln w="19050" cap="flat" cmpd="sng" algn="ctr">
            <a:solidFill>
              <a:schemeClr val="bg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直接连接符 38"/>
          <p:cNvCxnSpPr/>
          <p:nvPr/>
        </p:nvCxnSpPr>
        <p:spPr bwMode="auto">
          <a:xfrm>
            <a:off x="3275856" y="3455868"/>
            <a:ext cx="720080" cy="0"/>
          </a:xfrm>
          <a:prstGeom prst="line">
            <a:avLst/>
          </a:prstGeom>
          <a:solidFill>
            <a:schemeClr val="accent1"/>
          </a:solidFill>
          <a:ln w="19050" cap="flat" cmpd="sng" algn="ctr">
            <a:solidFill>
              <a:schemeClr val="bg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842860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left)">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500"/>
                                        <p:tgtEl>
                                          <p:spTgt spid="2"/>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wipe(down)">
                                      <p:cBhvr>
                                        <p:cTn id="15" dur="500"/>
                                        <p:tgtEl>
                                          <p:spTgt spid="29"/>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wipe(down)">
                                      <p:cBhvr>
                                        <p:cTn id="18" dur="500"/>
                                        <p:tgtEl>
                                          <p:spTgt spid="30"/>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31"/>
                                        </p:tgtEl>
                                        <p:attrNameLst>
                                          <p:attrName>style.visibility</p:attrName>
                                        </p:attrNameLst>
                                      </p:cBhvr>
                                      <p:to>
                                        <p:strVal val="visible"/>
                                      </p:to>
                                    </p:set>
                                    <p:animEffect transition="in" filter="wipe(down)">
                                      <p:cBhvr>
                                        <p:cTn id="21" dur="500"/>
                                        <p:tgtEl>
                                          <p:spTgt spid="31"/>
                                        </p:tgtEl>
                                      </p:cBhvr>
                                    </p:animEffect>
                                  </p:childTnLst>
                                </p:cTn>
                              </p:par>
                            </p:childTnLst>
                          </p:cTn>
                        </p:par>
                        <p:par>
                          <p:cTn id="22" fill="hold">
                            <p:stCondLst>
                              <p:cond delay="500"/>
                            </p:stCondLst>
                            <p:childTnLst>
                              <p:par>
                                <p:cTn id="23" presetID="22" presetClass="entr" presetSubtype="8" fill="hold" nodeType="after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wipe(left)">
                                      <p:cBhvr>
                                        <p:cTn id="25" dur="500"/>
                                        <p:tgtEl>
                                          <p:spTgt spid="23"/>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wipe(left)">
                                      <p:cBhvr>
                                        <p:cTn id="30" dur="500"/>
                                        <p:tgtEl>
                                          <p:spTgt spid="24"/>
                                        </p:tgtEl>
                                      </p:cBhvr>
                                    </p:animEffect>
                                  </p:childTnLst>
                                </p:cTn>
                              </p:par>
                            </p:childTnLst>
                          </p:cTn>
                        </p:par>
                        <p:par>
                          <p:cTn id="31" fill="hold">
                            <p:stCondLst>
                              <p:cond delay="500"/>
                            </p:stCondLst>
                            <p:childTnLst>
                              <p:par>
                                <p:cTn id="32" presetID="22" presetClass="entr" presetSubtype="8" fill="hold" nodeType="afterEffect">
                                  <p:stCondLst>
                                    <p:cond delay="0"/>
                                  </p:stCondLst>
                                  <p:childTnLst>
                                    <p:set>
                                      <p:cBhvr>
                                        <p:cTn id="33" dur="1" fill="hold">
                                          <p:stCondLst>
                                            <p:cond delay="0"/>
                                          </p:stCondLst>
                                        </p:cTn>
                                        <p:tgtEl>
                                          <p:spTgt spid="25"/>
                                        </p:tgtEl>
                                        <p:attrNameLst>
                                          <p:attrName>style.visibility</p:attrName>
                                        </p:attrNameLst>
                                      </p:cBhvr>
                                      <p:to>
                                        <p:strVal val="visible"/>
                                      </p:to>
                                    </p:set>
                                    <p:animEffect transition="in" filter="wipe(left)">
                                      <p:cBhvr>
                                        <p:cTn id="34" dur="500"/>
                                        <p:tgtEl>
                                          <p:spTgt spid="25"/>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wipe(left)">
                                      <p:cBhvr>
                                        <p:cTn id="39" dur="500"/>
                                        <p:tgtEl>
                                          <p:spTgt spid="7"/>
                                        </p:tgtEl>
                                      </p:cBhvr>
                                    </p:animEffect>
                                  </p:childTnLst>
                                </p:cTn>
                              </p:par>
                              <p:par>
                                <p:cTn id="40" presetID="22" presetClass="entr" presetSubtype="8" fill="hold" nodeType="withEffect">
                                  <p:stCondLst>
                                    <p:cond delay="0"/>
                                  </p:stCondLst>
                                  <p:childTnLst>
                                    <p:set>
                                      <p:cBhvr>
                                        <p:cTn id="41" dur="1" fill="hold">
                                          <p:stCondLst>
                                            <p:cond delay="0"/>
                                          </p:stCondLst>
                                        </p:cTn>
                                        <p:tgtEl>
                                          <p:spTgt spid="38"/>
                                        </p:tgtEl>
                                        <p:attrNameLst>
                                          <p:attrName>style.visibility</p:attrName>
                                        </p:attrNameLst>
                                      </p:cBhvr>
                                      <p:to>
                                        <p:strVal val="visible"/>
                                      </p:to>
                                    </p:set>
                                    <p:animEffect transition="in" filter="wipe(left)">
                                      <p:cBhvr>
                                        <p:cTn id="42" dur="500"/>
                                        <p:tgtEl>
                                          <p:spTgt spid="38"/>
                                        </p:tgtEl>
                                      </p:cBhvr>
                                    </p:animEffect>
                                  </p:childTnLst>
                                </p:cTn>
                              </p:par>
                              <p:par>
                                <p:cTn id="43" presetID="22" presetClass="entr" presetSubtype="8" fill="hold" nodeType="withEffect">
                                  <p:stCondLst>
                                    <p:cond delay="0"/>
                                  </p:stCondLst>
                                  <p:childTnLst>
                                    <p:set>
                                      <p:cBhvr>
                                        <p:cTn id="44" dur="1" fill="hold">
                                          <p:stCondLst>
                                            <p:cond delay="0"/>
                                          </p:stCondLst>
                                        </p:cTn>
                                        <p:tgtEl>
                                          <p:spTgt spid="39"/>
                                        </p:tgtEl>
                                        <p:attrNameLst>
                                          <p:attrName>style.visibility</p:attrName>
                                        </p:attrNameLst>
                                      </p:cBhvr>
                                      <p:to>
                                        <p:strVal val="visible"/>
                                      </p:to>
                                    </p:set>
                                    <p:animEffect transition="in" filter="wipe(left)">
                                      <p:cBhvr>
                                        <p:cTn id="45" dur="500"/>
                                        <p:tgtEl>
                                          <p:spTgt spid="39"/>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26"/>
                                        </p:tgtEl>
                                        <p:attrNameLst>
                                          <p:attrName>style.visibility</p:attrName>
                                        </p:attrNameLst>
                                      </p:cBhvr>
                                      <p:to>
                                        <p:strVal val="visible"/>
                                      </p:to>
                                    </p:set>
                                    <p:animEffect transition="in" filter="wipe(left)">
                                      <p:cBhvr>
                                        <p:cTn id="50" dur="500"/>
                                        <p:tgtEl>
                                          <p:spTgt spid="26"/>
                                        </p:tgtEl>
                                      </p:cBhvr>
                                    </p:animEffect>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27"/>
                                        </p:tgtEl>
                                        <p:attrNameLst>
                                          <p:attrName>style.visibility</p:attrName>
                                        </p:attrNameLst>
                                      </p:cBhvr>
                                      <p:to>
                                        <p:strVal val="visible"/>
                                      </p:to>
                                    </p:set>
                                    <p:anim calcmode="lin" valueType="num">
                                      <p:cBhvr additive="base">
                                        <p:cTn id="55" dur="500" fill="hold"/>
                                        <p:tgtEl>
                                          <p:spTgt spid="27"/>
                                        </p:tgtEl>
                                        <p:attrNameLst>
                                          <p:attrName>ppt_x</p:attrName>
                                        </p:attrNameLst>
                                      </p:cBhvr>
                                      <p:tavLst>
                                        <p:tav tm="0">
                                          <p:val>
                                            <p:strVal val="0-#ppt_w/2"/>
                                          </p:val>
                                        </p:tav>
                                        <p:tav tm="100000">
                                          <p:val>
                                            <p:strVal val="#ppt_x"/>
                                          </p:val>
                                        </p:tav>
                                      </p:tavLst>
                                    </p:anim>
                                    <p:anim calcmode="lin" valueType="num">
                                      <p:cBhvr additive="base">
                                        <p:cTn id="56" dur="500" fill="hold"/>
                                        <p:tgtEl>
                                          <p:spTgt spid="27"/>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28"/>
                                        </p:tgtEl>
                                        <p:attrNameLst>
                                          <p:attrName>style.visibility</p:attrName>
                                        </p:attrNameLst>
                                      </p:cBhvr>
                                      <p:to>
                                        <p:strVal val="visible"/>
                                      </p:to>
                                    </p:set>
                                    <p:anim calcmode="lin" valueType="num">
                                      <p:cBhvr additive="base">
                                        <p:cTn id="61" dur="500" fill="hold"/>
                                        <p:tgtEl>
                                          <p:spTgt spid="28"/>
                                        </p:tgtEl>
                                        <p:attrNameLst>
                                          <p:attrName>ppt_x</p:attrName>
                                        </p:attrNameLst>
                                      </p:cBhvr>
                                      <p:tavLst>
                                        <p:tav tm="0">
                                          <p:val>
                                            <p:strVal val="0-#ppt_w/2"/>
                                          </p:val>
                                        </p:tav>
                                        <p:tav tm="100000">
                                          <p:val>
                                            <p:strVal val="#ppt_x"/>
                                          </p:val>
                                        </p:tav>
                                      </p:tavLst>
                                    </p:anim>
                                    <p:anim calcmode="lin" valueType="num">
                                      <p:cBhvr additive="base">
                                        <p:cTn id="62" dur="500" fill="hold"/>
                                        <p:tgtEl>
                                          <p:spTgt spid="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utoUpdateAnimBg="0"/>
      <p:bldP spid="28" grpId="0" autoUpdateAnimBg="0"/>
      <p:bldP spid="2" grpId="0" animBg="1"/>
      <p:bldP spid="29" grpId="0" animBg="1"/>
      <p:bldP spid="30" grpId="0" animBg="1"/>
      <p:bldP spid="31" grpId="0" animBg="1"/>
    </p:bldLst>
  </p:timing>
</p:sld>
</file>

<file path=ppt/slides/slide34.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9" name="Text Box 2"/>
          <p:cNvSpPr txBox="1">
            <a:spLocks noChangeArrowheads="1"/>
          </p:cNvSpPr>
          <p:nvPr/>
        </p:nvSpPr>
        <p:spPr bwMode="auto">
          <a:xfrm>
            <a:off x="793750" y="620688"/>
            <a:ext cx="7673975" cy="1031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758825">
              <a:defRPr kumimoji="1" sz="2400">
                <a:solidFill>
                  <a:schemeClr val="tx1"/>
                </a:solidFill>
                <a:latin typeface="Times New Roman" panose="02020603050405020304" pitchFamily="18" charset="0"/>
                <a:ea typeface="宋体" panose="02010600030101010101" pitchFamily="2" charset="-122"/>
              </a:defRPr>
            </a:lvl1pPr>
            <a:lvl2pPr marL="1054100">
              <a:defRPr kumimoji="1" sz="2400">
                <a:solidFill>
                  <a:schemeClr val="tx1"/>
                </a:solidFill>
                <a:latin typeface="Times New Roman" panose="02020603050405020304" pitchFamily="18" charset="0"/>
                <a:ea typeface="宋体" panose="02010600030101010101" pitchFamily="2" charset="-122"/>
              </a:defRPr>
            </a:lvl2pPr>
            <a:lvl3pPr marL="1244600">
              <a:defRPr kumimoji="1" sz="2400">
                <a:solidFill>
                  <a:schemeClr val="tx1"/>
                </a:solidFill>
                <a:latin typeface="Times New Roman" panose="02020603050405020304" pitchFamily="18" charset="0"/>
                <a:ea typeface="宋体" panose="02010600030101010101" pitchFamily="2" charset="-122"/>
              </a:defRPr>
            </a:lvl3pPr>
            <a:lvl4pPr marL="1435100">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110000"/>
              </a:lnSpc>
              <a:spcBef>
                <a:spcPct val="50000"/>
              </a:spcBef>
            </a:pPr>
            <a:r>
              <a:rPr lang="zh-CN" altLang="en-US" sz="2800" dirty="0">
                <a:solidFill>
                  <a:schemeClr val="bg2"/>
                </a:solidFill>
              </a:rPr>
              <a:t>类似地，用代数法求一个函数</a:t>
            </a:r>
            <a:r>
              <a:rPr lang="en-US" altLang="zh-CN" sz="2800" dirty="0">
                <a:solidFill>
                  <a:schemeClr val="bg2"/>
                </a:solidFill>
              </a:rPr>
              <a:t>"</a:t>
            </a:r>
            <a:r>
              <a:rPr lang="zh-CN" altLang="en-US" sz="2800" dirty="0">
                <a:solidFill>
                  <a:schemeClr val="bg2"/>
                </a:solidFill>
              </a:rPr>
              <a:t>最大项之积</a:t>
            </a:r>
            <a:r>
              <a:rPr lang="en-US" altLang="zh-CN" sz="2800" dirty="0">
                <a:solidFill>
                  <a:schemeClr val="bg2"/>
                </a:solidFill>
              </a:rPr>
              <a:t>"</a:t>
            </a:r>
            <a:r>
              <a:rPr lang="zh-CN" altLang="en-US" sz="2800" dirty="0">
                <a:solidFill>
                  <a:schemeClr val="bg2"/>
                </a:solidFill>
              </a:rPr>
              <a:t>的形式，也可分为两步：</a:t>
            </a:r>
          </a:p>
        </p:txBody>
      </p:sp>
      <p:sp>
        <p:nvSpPr>
          <p:cNvPr id="10" name="Text Box 3"/>
          <p:cNvSpPr txBox="1">
            <a:spLocks noChangeArrowheads="1"/>
          </p:cNvSpPr>
          <p:nvPr/>
        </p:nvSpPr>
        <p:spPr bwMode="auto">
          <a:xfrm>
            <a:off x="868363" y="1963713"/>
            <a:ext cx="73914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dirty="0">
                <a:solidFill>
                  <a:schemeClr val="bg1"/>
                </a:solidFill>
              </a:rPr>
              <a:t>第一步</a:t>
            </a:r>
            <a:r>
              <a:rPr kumimoji="1" lang="zh-CN" altLang="en-US" sz="2800" dirty="0"/>
              <a:t>：将函数表达式转换成一般</a:t>
            </a:r>
            <a:r>
              <a:rPr kumimoji="1" lang="en-US" altLang="zh-CN" sz="2800" dirty="0"/>
              <a:t>"</a:t>
            </a:r>
            <a:r>
              <a:rPr kumimoji="1" lang="zh-CN" altLang="en-US" sz="2800" dirty="0"/>
              <a:t>或与</a:t>
            </a:r>
            <a:r>
              <a:rPr kumimoji="1" lang="en-US" altLang="zh-CN" sz="2800" dirty="0"/>
              <a:t>"</a:t>
            </a:r>
            <a:r>
              <a:rPr kumimoji="1" lang="zh-CN" altLang="en-US" sz="2800" dirty="0"/>
              <a:t>式；</a:t>
            </a:r>
          </a:p>
        </p:txBody>
      </p:sp>
      <p:sp>
        <p:nvSpPr>
          <p:cNvPr id="11" name="Text Box 8"/>
          <p:cNvSpPr txBox="1">
            <a:spLocks noChangeArrowheads="1"/>
          </p:cNvSpPr>
          <p:nvPr/>
        </p:nvSpPr>
        <p:spPr bwMode="auto">
          <a:xfrm>
            <a:off x="793750" y="4338613"/>
            <a:ext cx="7550150" cy="1212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669925">
              <a:defRPr kumimoji="1" sz="2400">
                <a:solidFill>
                  <a:schemeClr val="tx1"/>
                </a:solidFill>
                <a:latin typeface="Times New Roman" panose="02020603050405020304" pitchFamily="18" charset="0"/>
                <a:ea typeface="宋体" panose="02010600030101010101" pitchFamily="2" charset="-122"/>
              </a:defRPr>
            </a:lvl1pPr>
            <a:lvl2pPr marL="860425">
              <a:defRPr kumimoji="1" sz="2400">
                <a:solidFill>
                  <a:schemeClr val="tx1"/>
                </a:solidFill>
                <a:latin typeface="Times New Roman" panose="02020603050405020304" pitchFamily="18" charset="0"/>
                <a:ea typeface="宋体" panose="02010600030101010101" pitchFamily="2" charset="-122"/>
              </a:defRPr>
            </a:lvl2pPr>
            <a:lvl3pPr marL="1050925">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130000"/>
              </a:lnSpc>
              <a:spcBef>
                <a:spcPct val="50000"/>
              </a:spcBef>
            </a:pPr>
            <a:r>
              <a:rPr lang="zh-CN" altLang="en-US" sz="2800" dirty="0">
                <a:solidFill>
                  <a:schemeClr val="bg2"/>
                </a:solidFill>
              </a:rPr>
              <a:t>如果给出的函数已经</a:t>
            </a:r>
            <a:r>
              <a:rPr lang="zh-CN" altLang="en-US" sz="2800" dirty="0" smtClean="0">
                <a:solidFill>
                  <a:schemeClr val="bg2"/>
                </a:solidFill>
              </a:rPr>
              <a:t>是</a:t>
            </a:r>
            <a:r>
              <a:rPr lang="en-US" altLang="zh-CN" sz="2800" dirty="0" smtClean="0">
                <a:solidFill>
                  <a:schemeClr val="bg2"/>
                </a:solidFill>
              </a:rPr>
              <a:t>"</a:t>
            </a:r>
            <a:r>
              <a:rPr lang="zh-CN" altLang="en-US" sz="2800" dirty="0">
                <a:solidFill>
                  <a:schemeClr val="bg2"/>
                </a:solidFill>
              </a:rPr>
              <a:t>或与</a:t>
            </a:r>
            <a:r>
              <a:rPr lang="en-US" altLang="zh-CN" sz="2800" dirty="0">
                <a:solidFill>
                  <a:schemeClr val="bg2"/>
                </a:solidFill>
              </a:rPr>
              <a:t>"</a:t>
            </a:r>
            <a:r>
              <a:rPr lang="zh-CN" altLang="en-US" sz="2800" dirty="0">
                <a:solidFill>
                  <a:schemeClr val="bg2"/>
                </a:solidFill>
              </a:rPr>
              <a:t>式，则可直接进行第二步。</a:t>
            </a:r>
          </a:p>
        </p:txBody>
      </p:sp>
      <p:grpSp>
        <p:nvGrpSpPr>
          <p:cNvPr id="12" name="Group 12"/>
          <p:cNvGrpSpPr>
            <a:grpSpLocks/>
          </p:cNvGrpSpPr>
          <p:nvPr/>
        </p:nvGrpSpPr>
        <p:grpSpPr bwMode="auto">
          <a:xfrm>
            <a:off x="868363" y="2826191"/>
            <a:ext cx="7173913" cy="1173163"/>
            <a:chOff x="600" y="1967"/>
            <a:chExt cx="4519" cy="739"/>
          </a:xfrm>
        </p:grpSpPr>
        <p:sp>
          <p:nvSpPr>
            <p:cNvPr id="13" name="Text Box 6"/>
            <p:cNvSpPr txBox="1">
              <a:spLocks noChangeArrowheads="1"/>
            </p:cNvSpPr>
            <p:nvPr/>
          </p:nvSpPr>
          <p:spPr bwMode="auto">
            <a:xfrm>
              <a:off x="600" y="1967"/>
              <a:ext cx="1989" cy="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428750" indent="-1428750">
                <a:defRPr kumimoji="1" sz="2400">
                  <a:solidFill>
                    <a:schemeClr val="tx1"/>
                  </a:solidFill>
                  <a:latin typeface="Times New Roman" panose="02020603050405020304" pitchFamily="18" charset="0"/>
                  <a:ea typeface="宋体" panose="02010600030101010101" pitchFamily="2" charset="-122"/>
                </a:defRPr>
              </a:lvl1pPr>
              <a:lvl2pPr marL="1619250">
                <a:defRPr kumimoji="1" sz="2400">
                  <a:solidFill>
                    <a:schemeClr val="tx1"/>
                  </a:solidFill>
                  <a:latin typeface="Times New Roman" panose="02020603050405020304" pitchFamily="18" charset="0"/>
                  <a:ea typeface="宋体" panose="02010600030101010101" pitchFamily="2" charset="-122"/>
                </a:defRPr>
              </a:lvl2pPr>
              <a:lvl3pPr marL="1809750">
                <a:defRPr kumimoji="1" sz="2400">
                  <a:solidFill>
                    <a:schemeClr val="tx1"/>
                  </a:solidFill>
                  <a:latin typeface="Times New Roman" panose="02020603050405020304" pitchFamily="18" charset="0"/>
                  <a:ea typeface="宋体" panose="02010600030101010101" pitchFamily="2" charset="-122"/>
                </a:defRPr>
              </a:lvl3pPr>
              <a:lvl4pPr marL="2000250">
                <a:defRPr kumimoji="1" sz="2400">
                  <a:solidFill>
                    <a:schemeClr val="tx1"/>
                  </a:solidFill>
                  <a:latin typeface="Times New Roman" panose="02020603050405020304" pitchFamily="18" charset="0"/>
                  <a:ea typeface="宋体" panose="02010600030101010101" pitchFamily="2" charset="-122"/>
                </a:defRPr>
              </a:lvl4pPr>
              <a:lvl5pPr marL="2190750">
                <a:defRPr kumimoji="1" sz="2400">
                  <a:solidFill>
                    <a:schemeClr val="tx1"/>
                  </a:solidFill>
                  <a:latin typeface="Times New Roman" panose="02020603050405020304" pitchFamily="18" charset="0"/>
                  <a:ea typeface="宋体" panose="02010600030101010101" pitchFamily="2" charset="-122"/>
                </a:defRPr>
              </a:lvl5pPr>
              <a:lvl6pPr marL="264795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10515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56235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01955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110000"/>
                </a:lnSpc>
              </a:pPr>
              <a:r>
                <a:rPr lang="zh-CN" altLang="en-US" sz="2800" b="1" dirty="0">
                  <a:solidFill>
                    <a:schemeClr val="bg1"/>
                  </a:solidFill>
                </a:rPr>
                <a:t>第二步</a:t>
              </a:r>
              <a:r>
                <a:rPr lang="zh-CN" altLang="en-US" sz="2800" dirty="0">
                  <a:solidFill>
                    <a:schemeClr val="bg2"/>
                  </a:solidFill>
                </a:rPr>
                <a:t>：反复使用</a:t>
              </a:r>
            </a:p>
          </p:txBody>
        </p:sp>
        <p:sp>
          <p:nvSpPr>
            <p:cNvPr id="14" name="Rectangle 9"/>
            <p:cNvSpPr>
              <a:spLocks noChangeArrowheads="1"/>
            </p:cNvSpPr>
            <p:nvPr/>
          </p:nvSpPr>
          <p:spPr bwMode="auto">
            <a:xfrm>
              <a:off x="4098" y="2006"/>
              <a:ext cx="1021" cy="330"/>
            </a:xfrm>
            <a:prstGeom prst="rect">
              <a:avLst/>
            </a:prstGeom>
            <a:noFill/>
            <a:ln>
              <a:noFill/>
            </a:ln>
            <a:effectLst/>
            <a:extLst>
              <a:ext uri="{909E8E84-426E-40DD-AFC4-6F175D3DCCD1}">
                <a14:hiddenFill xmlns:a14="http://schemas.microsoft.com/office/drawing/2010/main">
                  <a:solidFill>
                    <a:srgbClr val="CCFFFF">
                      <a:alpha val="50000"/>
                    </a:srgbClr>
                  </a:solidFill>
                </a14:hiddenFill>
              </a:ext>
              <a:ext uri="{91240B29-F687-4F45-9708-019B960494DF}">
                <a14:hiddenLine xmlns:a14="http://schemas.microsoft.com/office/drawing/2010/main" w="952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zh-CN" sz="2800"/>
                <a:t>将非最大</a:t>
              </a:r>
              <a:endParaRPr kumimoji="1" lang="zh-CN" altLang="en-US" sz="2800"/>
            </a:p>
          </p:txBody>
        </p:sp>
        <p:sp>
          <p:nvSpPr>
            <p:cNvPr id="15" name="Rectangle 10"/>
            <p:cNvSpPr>
              <a:spLocks noChangeArrowheads="1"/>
            </p:cNvSpPr>
            <p:nvPr/>
          </p:nvSpPr>
          <p:spPr bwMode="auto">
            <a:xfrm>
              <a:off x="1498" y="2376"/>
              <a:ext cx="2788" cy="330"/>
            </a:xfrm>
            <a:prstGeom prst="rect">
              <a:avLst/>
            </a:prstGeom>
            <a:noFill/>
            <a:ln>
              <a:noFill/>
            </a:ln>
            <a:effectLst/>
            <a:extLst>
              <a:ext uri="{909E8E84-426E-40DD-AFC4-6F175D3DCCD1}">
                <a14:hiddenFill xmlns:a14="http://schemas.microsoft.com/office/drawing/2010/main">
                  <a:solidFill>
                    <a:srgbClr val="CCFFFF">
                      <a:alpha val="50000"/>
                    </a:srgbClr>
                  </a:solidFill>
                </a14:hiddenFill>
              </a:ext>
              <a:ext uri="{91240B29-F687-4F45-9708-019B960494DF}">
                <a14:hiddenLine xmlns:a14="http://schemas.microsoft.com/office/drawing/2010/main" w="952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zh-CN" sz="2800"/>
                <a:t>项的"或项"扩展成为最大项</a:t>
              </a:r>
              <a:endParaRPr kumimoji="1" lang="zh-CN" altLang="en-US" sz="2800"/>
            </a:p>
          </p:txBody>
        </p:sp>
        <p:graphicFrame>
          <p:nvGraphicFramePr>
            <p:cNvPr id="16" name="Object 11"/>
            <p:cNvGraphicFramePr>
              <a:graphicFrameLocks noChangeAspect="1"/>
            </p:cNvGraphicFramePr>
            <p:nvPr/>
          </p:nvGraphicFramePr>
          <p:xfrm>
            <a:off x="2423" y="2043"/>
            <a:ext cx="1736" cy="279"/>
          </p:xfrm>
          <a:graphic>
            <a:graphicData uri="http://schemas.openxmlformats.org/presentationml/2006/ole">
              <mc:AlternateContent xmlns:mc="http://schemas.openxmlformats.org/markup-compatibility/2006">
                <mc:Choice xmlns:v="urn:schemas-microsoft-com:vml" Requires="v">
                  <p:oleObj spid="_x0000_s45079" name="公式" r:id="rId3" imgW="2755800" imgH="444240" progId="Equation.3">
                    <p:embed/>
                  </p:oleObj>
                </mc:Choice>
                <mc:Fallback>
                  <p:oleObj name="公式" r:id="rId3" imgW="2755800" imgH="4442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23" y="2043"/>
                          <a:ext cx="1736" cy="2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1406036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wipe(left)">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
                                            <p:txEl>
                                              <p:pRg st="0" end="0"/>
                                            </p:txEl>
                                          </p:spTgt>
                                        </p:tgtEl>
                                        <p:attrNameLst>
                                          <p:attrName>style.visibility</p:attrName>
                                        </p:attrNameLst>
                                      </p:cBhvr>
                                      <p:to>
                                        <p:strVal val="visible"/>
                                      </p:to>
                                    </p:set>
                                    <p:animEffect transition="in" filter="wipe(left)">
                                      <p:cBhvr>
                                        <p:cTn id="17"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autoUpdateAnimBg="0"/>
      <p:bldP spid="11" grpId="0" build="p"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18" name="Text Box 4"/>
          <p:cNvSpPr txBox="1">
            <a:spLocks noChangeArrowheads="1"/>
          </p:cNvSpPr>
          <p:nvPr/>
        </p:nvSpPr>
        <p:spPr bwMode="auto">
          <a:xfrm>
            <a:off x="1316038" y="404664"/>
            <a:ext cx="1841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zh-CN" sz="2800"/>
          </a:p>
        </p:txBody>
      </p:sp>
      <p:sp>
        <p:nvSpPr>
          <p:cNvPr id="19" name="Text Box 5"/>
          <p:cNvSpPr txBox="1">
            <a:spLocks noChangeArrowheads="1"/>
          </p:cNvSpPr>
          <p:nvPr/>
        </p:nvSpPr>
        <p:spPr bwMode="auto">
          <a:xfrm>
            <a:off x="1011238" y="480864"/>
            <a:ext cx="6805068"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chemeClr val="bg1"/>
                </a:solidFill>
              </a:rPr>
              <a:t>例</a:t>
            </a:r>
            <a:r>
              <a:rPr lang="zh-CN" altLang="en-US" sz="2800" dirty="0"/>
              <a:t>：</a:t>
            </a:r>
            <a:r>
              <a:rPr lang="zh-CN" altLang="en-US" sz="2800" dirty="0" smtClean="0"/>
              <a:t>将 </a:t>
            </a:r>
            <a:r>
              <a:rPr lang="en-US" altLang="zh-CN" sz="2800" dirty="0" smtClean="0"/>
              <a:t>F(A,B,C</a:t>
            </a:r>
            <a:r>
              <a:rPr lang="en-US" altLang="zh-CN" sz="2800" dirty="0"/>
              <a:t>)=</a:t>
            </a:r>
            <a:r>
              <a:rPr lang="en-US" altLang="zh-CN" sz="2800" dirty="0" smtClean="0"/>
              <a:t>AB+AC  </a:t>
            </a:r>
            <a:r>
              <a:rPr lang="zh-CN" altLang="en-US" sz="2800" dirty="0" smtClean="0"/>
              <a:t>转换</a:t>
            </a:r>
            <a:r>
              <a:rPr lang="zh-CN" altLang="en-US" sz="2800" dirty="0"/>
              <a:t>成“最大项</a:t>
            </a:r>
          </a:p>
          <a:p>
            <a:r>
              <a:rPr lang="zh-CN" altLang="en-US" sz="2800" dirty="0"/>
              <a:t>        之</a:t>
            </a:r>
            <a:r>
              <a:rPr lang="zh-CN" altLang="en-US" sz="2800" dirty="0" smtClean="0"/>
              <a:t>积”的</a:t>
            </a:r>
            <a:r>
              <a:rPr lang="zh-CN" altLang="en-US" sz="2800" dirty="0"/>
              <a:t>形式。</a:t>
            </a:r>
          </a:p>
        </p:txBody>
      </p:sp>
      <p:sp>
        <p:nvSpPr>
          <p:cNvPr id="20" name="Line 6"/>
          <p:cNvSpPr>
            <a:spLocks noChangeShapeType="1"/>
          </p:cNvSpPr>
          <p:nvPr/>
        </p:nvSpPr>
        <p:spPr bwMode="auto">
          <a:xfrm>
            <a:off x="4510335" y="561827"/>
            <a:ext cx="238125"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a:p>
        </p:txBody>
      </p:sp>
      <p:sp>
        <p:nvSpPr>
          <p:cNvPr id="21" name="Line 7"/>
          <p:cNvSpPr>
            <a:spLocks noChangeShapeType="1"/>
          </p:cNvSpPr>
          <p:nvPr/>
        </p:nvSpPr>
        <p:spPr bwMode="auto">
          <a:xfrm>
            <a:off x="3815010" y="526902"/>
            <a:ext cx="1189038"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a:p>
        </p:txBody>
      </p:sp>
      <p:grpSp>
        <p:nvGrpSpPr>
          <p:cNvPr id="3" name="组合 2"/>
          <p:cNvGrpSpPr/>
          <p:nvPr/>
        </p:nvGrpSpPr>
        <p:grpSpPr>
          <a:xfrm>
            <a:off x="1043608" y="1886944"/>
            <a:ext cx="4457699" cy="523876"/>
            <a:chOff x="1043608" y="1886944"/>
            <a:chExt cx="4457699" cy="523876"/>
          </a:xfrm>
        </p:grpSpPr>
        <p:sp>
          <p:nvSpPr>
            <p:cNvPr id="23" name="Text Box 9"/>
            <p:cNvSpPr txBox="1">
              <a:spLocks noChangeArrowheads="1"/>
            </p:cNvSpPr>
            <p:nvPr/>
          </p:nvSpPr>
          <p:spPr bwMode="auto">
            <a:xfrm>
              <a:off x="1043608" y="1886944"/>
              <a:ext cx="4457699" cy="52387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chemeClr val="bg1"/>
                  </a:solidFill>
                </a:rPr>
                <a:t>解</a:t>
              </a:r>
              <a:r>
                <a:rPr lang="zh-CN" altLang="en-US" sz="2800" dirty="0"/>
                <a:t>： </a:t>
              </a:r>
              <a:r>
                <a:rPr lang="en-US" altLang="zh-CN" sz="2800" dirty="0"/>
                <a:t>1</a:t>
              </a:r>
              <a:r>
                <a:rPr lang="zh-CN" altLang="en-US" sz="2800" dirty="0"/>
                <a:t>）</a:t>
              </a:r>
              <a:r>
                <a:rPr lang="en-US" altLang="zh-CN" sz="2800" dirty="0"/>
                <a:t>F(A,B,C)</a:t>
              </a:r>
              <a:r>
                <a:rPr lang="en-US" altLang="zh-CN" sz="2800" dirty="0">
                  <a:cs typeface="Times New Roman" panose="02020603050405020304" pitchFamily="18" charset="0"/>
                </a:rPr>
                <a:t> </a:t>
              </a:r>
              <a:r>
                <a:rPr lang="en-US" altLang="zh-CN" sz="2800" dirty="0"/>
                <a:t>=AB </a:t>
              </a:r>
              <a:r>
                <a:rPr lang="en-US" altLang="zh-CN" sz="2800" dirty="0">
                  <a:cs typeface="Times New Roman" panose="02020603050405020304" pitchFamily="18" charset="0"/>
                </a:rPr>
                <a:t>·</a:t>
              </a:r>
              <a:r>
                <a:rPr lang="en-US" altLang="zh-CN" sz="2800" dirty="0"/>
                <a:t> AC</a:t>
              </a:r>
            </a:p>
          </p:txBody>
        </p:sp>
        <p:sp>
          <p:nvSpPr>
            <p:cNvPr id="24" name="Line 10"/>
            <p:cNvSpPr>
              <a:spLocks noChangeShapeType="1"/>
            </p:cNvSpPr>
            <p:nvPr/>
          </p:nvSpPr>
          <p:spPr bwMode="auto">
            <a:xfrm>
              <a:off x="4115420" y="1948857"/>
              <a:ext cx="420687"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a:p>
          </p:txBody>
        </p:sp>
        <p:sp>
          <p:nvSpPr>
            <p:cNvPr id="25" name="Line 11"/>
            <p:cNvSpPr>
              <a:spLocks noChangeShapeType="1"/>
            </p:cNvSpPr>
            <p:nvPr/>
          </p:nvSpPr>
          <p:spPr bwMode="auto">
            <a:xfrm>
              <a:off x="4847257" y="1948857"/>
              <a:ext cx="238125"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a:p>
          </p:txBody>
        </p:sp>
        <p:sp>
          <p:nvSpPr>
            <p:cNvPr id="26" name="Line 12"/>
            <p:cNvSpPr>
              <a:spLocks noChangeShapeType="1"/>
            </p:cNvSpPr>
            <p:nvPr/>
          </p:nvSpPr>
          <p:spPr bwMode="auto">
            <a:xfrm>
              <a:off x="4829795" y="1912344"/>
              <a:ext cx="511175"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a:p>
          </p:txBody>
        </p:sp>
      </p:grpSp>
      <p:grpSp>
        <p:nvGrpSpPr>
          <p:cNvPr id="4" name="组合 3"/>
          <p:cNvGrpSpPr/>
          <p:nvPr/>
        </p:nvGrpSpPr>
        <p:grpSpPr>
          <a:xfrm>
            <a:off x="3823320" y="2380655"/>
            <a:ext cx="2247900" cy="519112"/>
            <a:chOff x="3823320" y="2380655"/>
            <a:chExt cx="2247900" cy="519112"/>
          </a:xfrm>
        </p:grpSpPr>
        <p:sp>
          <p:nvSpPr>
            <p:cNvPr id="28" name="Text Box 14"/>
            <p:cNvSpPr txBox="1">
              <a:spLocks noChangeArrowheads="1"/>
            </p:cNvSpPr>
            <p:nvPr/>
          </p:nvSpPr>
          <p:spPr bwMode="auto">
            <a:xfrm>
              <a:off x="3823320" y="2380655"/>
              <a:ext cx="2247900" cy="51911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dirty="0"/>
                <a:t>=(A+B)(A+C)</a:t>
              </a:r>
            </a:p>
          </p:txBody>
        </p:sp>
        <p:sp>
          <p:nvSpPr>
            <p:cNvPr id="29" name="Line 15"/>
            <p:cNvSpPr>
              <a:spLocks noChangeShapeType="1"/>
            </p:cNvSpPr>
            <p:nvPr/>
          </p:nvSpPr>
          <p:spPr bwMode="auto">
            <a:xfrm>
              <a:off x="4244008" y="2460030"/>
              <a:ext cx="238125"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a:p>
          </p:txBody>
        </p:sp>
        <p:sp>
          <p:nvSpPr>
            <p:cNvPr id="30" name="Line 16"/>
            <p:cNvSpPr>
              <a:spLocks noChangeShapeType="1"/>
            </p:cNvSpPr>
            <p:nvPr/>
          </p:nvSpPr>
          <p:spPr bwMode="auto">
            <a:xfrm>
              <a:off x="4666283" y="2460030"/>
              <a:ext cx="236538"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a:p>
          </p:txBody>
        </p:sp>
        <p:sp>
          <p:nvSpPr>
            <p:cNvPr id="31" name="Line 17"/>
            <p:cNvSpPr>
              <a:spLocks noChangeShapeType="1"/>
            </p:cNvSpPr>
            <p:nvPr/>
          </p:nvSpPr>
          <p:spPr bwMode="auto">
            <a:xfrm>
              <a:off x="5615608" y="2460030"/>
              <a:ext cx="219075"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a:p>
          </p:txBody>
        </p:sp>
      </p:grpSp>
      <p:grpSp>
        <p:nvGrpSpPr>
          <p:cNvPr id="5" name="组合 4"/>
          <p:cNvGrpSpPr/>
          <p:nvPr/>
        </p:nvGrpSpPr>
        <p:grpSpPr>
          <a:xfrm>
            <a:off x="1938958" y="3112492"/>
            <a:ext cx="5413375" cy="519113"/>
            <a:chOff x="1938958" y="3112492"/>
            <a:chExt cx="5413375" cy="519113"/>
          </a:xfrm>
        </p:grpSpPr>
        <p:sp>
          <p:nvSpPr>
            <p:cNvPr id="33" name="Text Box 19"/>
            <p:cNvSpPr txBox="1">
              <a:spLocks noChangeArrowheads="1"/>
            </p:cNvSpPr>
            <p:nvPr/>
          </p:nvSpPr>
          <p:spPr bwMode="auto">
            <a:xfrm>
              <a:off x="1938958" y="3112492"/>
              <a:ext cx="5413375" cy="5191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dirty="0"/>
                <a:t>2)  F(A,B,C)=(A+B+CC)(A+BB+C)</a:t>
              </a:r>
            </a:p>
          </p:txBody>
        </p:sp>
        <p:sp>
          <p:nvSpPr>
            <p:cNvPr id="34" name="Line 20"/>
            <p:cNvSpPr>
              <a:spLocks noChangeShapeType="1"/>
            </p:cNvSpPr>
            <p:nvPr/>
          </p:nvSpPr>
          <p:spPr bwMode="auto">
            <a:xfrm>
              <a:off x="4170983" y="3210917"/>
              <a:ext cx="219075"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a:p>
          </p:txBody>
        </p:sp>
        <p:sp>
          <p:nvSpPr>
            <p:cNvPr id="35" name="Line 21"/>
            <p:cNvSpPr>
              <a:spLocks noChangeShapeType="1"/>
            </p:cNvSpPr>
            <p:nvPr/>
          </p:nvSpPr>
          <p:spPr bwMode="auto">
            <a:xfrm>
              <a:off x="4601196" y="3217267"/>
              <a:ext cx="219075"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a:p>
          </p:txBody>
        </p:sp>
        <p:sp>
          <p:nvSpPr>
            <p:cNvPr id="36" name="Line 22"/>
            <p:cNvSpPr>
              <a:spLocks noChangeShapeType="1"/>
            </p:cNvSpPr>
            <p:nvPr/>
          </p:nvSpPr>
          <p:spPr bwMode="auto">
            <a:xfrm>
              <a:off x="5320333" y="3185517"/>
              <a:ext cx="219075"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a:p>
          </p:txBody>
        </p:sp>
        <p:sp>
          <p:nvSpPr>
            <p:cNvPr id="37" name="Line 23"/>
            <p:cNvSpPr>
              <a:spLocks noChangeShapeType="1"/>
            </p:cNvSpPr>
            <p:nvPr/>
          </p:nvSpPr>
          <p:spPr bwMode="auto">
            <a:xfrm>
              <a:off x="6460158" y="3191867"/>
              <a:ext cx="219075"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a:p>
          </p:txBody>
        </p:sp>
        <p:sp>
          <p:nvSpPr>
            <p:cNvPr id="38" name="Line 24"/>
            <p:cNvSpPr>
              <a:spLocks noChangeShapeType="1"/>
            </p:cNvSpPr>
            <p:nvPr/>
          </p:nvSpPr>
          <p:spPr bwMode="auto">
            <a:xfrm>
              <a:off x="6923708" y="3198217"/>
              <a:ext cx="219075"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a:p>
          </p:txBody>
        </p:sp>
      </p:grpSp>
      <p:grpSp>
        <p:nvGrpSpPr>
          <p:cNvPr id="6" name="组合 5"/>
          <p:cNvGrpSpPr/>
          <p:nvPr/>
        </p:nvGrpSpPr>
        <p:grpSpPr>
          <a:xfrm>
            <a:off x="3767758" y="3771304"/>
            <a:ext cx="4384534" cy="1031051"/>
            <a:chOff x="3767758" y="3771304"/>
            <a:chExt cx="4384534" cy="1031051"/>
          </a:xfrm>
        </p:grpSpPr>
        <p:sp>
          <p:nvSpPr>
            <p:cNvPr id="40" name="Text Box 26"/>
            <p:cNvSpPr txBox="1">
              <a:spLocks noChangeArrowheads="1"/>
            </p:cNvSpPr>
            <p:nvPr/>
          </p:nvSpPr>
          <p:spPr bwMode="auto">
            <a:xfrm>
              <a:off x="3767758" y="3771304"/>
              <a:ext cx="4384534" cy="103105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ts val="600"/>
                </a:spcBef>
              </a:pPr>
              <a:r>
                <a:rPr lang="en-US" altLang="zh-CN" sz="2800" dirty="0"/>
                <a:t>=(A+B+C) (A+B+C)</a:t>
              </a:r>
            </a:p>
            <a:p>
              <a:pPr>
                <a:spcBef>
                  <a:spcPts val="600"/>
                </a:spcBef>
              </a:pPr>
              <a:r>
                <a:rPr lang="en-US" altLang="zh-CN" sz="2800" dirty="0"/>
                <a:t>                (A+B+C)(A+B+C</a:t>
              </a:r>
              <a:r>
                <a:rPr lang="en-US" altLang="zh-CN" sz="2800" dirty="0" smtClean="0"/>
                <a:t>)</a:t>
              </a:r>
              <a:endParaRPr lang="en-US" altLang="zh-CN" sz="2800" dirty="0"/>
            </a:p>
          </p:txBody>
        </p:sp>
        <p:sp>
          <p:nvSpPr>
            <p:cNvPr id="41" name="Line 27"/>
            <p:cNvSpPr>
              <a:spLocks noChangeShapeType="1"/>
            </p:cNvSpPr>
            <p:nvPr/>
          </p:nvSpPr>
          <p:spPr bwMode="auto">
            <a:xfrm>
              <a:off x="4190033" y="3868141"/>
              <a:ext cx="236538"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a:p>
          </p:txBody>
        </p:sp>
        <p:sp>
          <p:nvSpPr>
            <p:cNvPr id="42" name="Line 28"/>
            <p:cNvSpPr>
              <a:spLocks noChangeShapeType="1"/>
            </p:cNvSpPr>
            <p:nvPr/>
          </p:nvSpPr>
          <p:spPr bwMode="auto">
            <a:xfrm>
              <a:off x="4618658" y="3872904"/>
              <a:ext cx="236538"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a:p>
          </p:txBody>
        </p:sp>
        <p:sp>
          <p:nvSpPr>
            <p:cNvPr id="43" name="Line 29"/>
            <p:cNvSpPr>
              <a:spLocks noChangeShapeType="1"/>
            </p:cNvSpPr>
            <p:nvPr/>
          </p:nvSpPr>
          <p:spPr bwMode="auto">
            <a:xfrm>
              <a:off x="5628308" y="3842741"/>
              <a:ext cx="236538"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a:p>
          </p:txBody>
        </p:sp>
        <p:sp>
          <p:nvSpPr>
            <p:cNvPr id="44" name="Line 30"/>
            <p:cNvSpPr>
              <a:spLocks noChangeShapeType="1"/>
            </p:cNvSpPr>
            <p:nvPr/>
          </p:nvSpPr>
          <p:spPr bwMode="auto">
            <a:xfrm>
              <a:off x="6079158" y="3850679"/>
              <a:ext cx="236538"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a:p>
          </p:txBody>
        </p:sp>
        <p:sp>
          <p:nvSpPr>
            <p:cNvPr id="45" name="Line 31"/>
            <p:cNvSpPr>
              <a:spLocks noChangeShapeType="1"/>
            </p:cNvSpPr>
            <p:nvPr/>
          </p:nvSpPr>
          <p:spPr bwMode="auto">
            <a:xfrm>
              <a:off x="6522071" y="3853854"/>
              <a:ext cx="236538"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a:p>
          </p:txBody>
        </p:sp>
        <p:sp>
          <p:nvSpPr>
            <p:cNvPr id="46" name="Line 32"/>
            <p:cNvSpPr>
              <a:spLocks noChangeShapeType="1"/>
            </p:cNvSpPr>
            <p:nvPr/>
          </p:nvSpPr>
          <p:spPr bwMode="auto">
            <a:xfrm>
              <a:off x="6290296" y="4371454"/>
              <a:ext cx="236538"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a:p>
          </p:txBody>
        </p:sp>
        <p:sp>
          <p:nvSpPr>
            <p:cNvPr id="47" name="Line 33"/>
            <p:cNvSpPr>
              <a:spLocks noChangeShapeType="1"/>
            </p:cNvSpPr>
            <p:nvPr/>
          </p:nvSpPr>
          <p:spPr bwMode="auto">
            <a:xfrm>
              <a:off x="7187233" y="4377804"/>
              <a:ext cx="236538"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a:p>
          </p:txBody>
        </p:sp>
        <p:sp>
          <p:nvSpPr>
            <p:cNvPr id="48" name="Line 34"/>
            <p:cNvSpPr>
              <a:spLocks noChangeShapeType="1"/>
            </p:cNvSpPr>
            <p:nvPr/>
          </p:nvSpPr>
          <p:spPr bwMode="auto">
            <a:xfrm>
              <a:off x="7650783" y="4365104"/>
              <a:ext cx="236538"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a:p>
          </p:txBody>
        </p:sp>
      </p:grpSp>
      <p:sp>
        <p:nvSpPr>
          <p:cNvPr id="49" name="Text Box 36"/>
          <p:cNvSpPr txBox="1">
            <a:spLocks noChangeArrowheads="1"/>
          </p:cNvSpPr>
          <p:nvPr/>
        </p:nvSpPr>
        <p:spPr bwMode="auto">
          <a:xfrm>
            <a:off x="1955479" y="5036204"/>
            <a:ext cx="448872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dirty="0"/>
              <a:t>F(A,B,C) = M</a:t>
            </a:r>
            <a:r>
              <a:rPr lang="en-US" altLang="zh-CN" sz="2800" baseline="-25000" dirty="0"/>
              <a:t>1 </a:t>
            </a:r>
            <a:r>
              <a:rPr lang="en-US" altLang="zh-CN" sz="2800" dirty="0">
                <a:cs typeface="Times New Roman" panose="02020603050405020304" pitchFamily="18" charset="0"/>
              </a:rPr>
              <a:t>· </a:t>
            </a:r>
            <a:r>
              <a:rPr lang="en-US" altLang="zh-CN" sz="2800" dirty="0"/>
              <a:t>M</a:t>
            </a:r>
            <a:r>
              <a:rPr lang="en-US" altLang="zh-CN" sz="2800" baseline="-25000" dirty="0"/>
              <a:t>3 </a:t>
            </a:r>
            <a:r>
              <a:rPr lang="en-US" altLang="zh-CN" sz="2800" dirty="0">
                <a:cs typeface="Times New Roman" panose="02020603050405020304" pitchFamily="18" charset="0"/>
              </a:rPr>
              <a:t>·</a:t>
            </a:r>
            <a:r>
              <a:rPr lang="en-US" altLang="zh-CN" sz="2800" dirty="0"/>
              <a:t> M</a:t>
            </a:r>
            <a:r>
              <a:rPr lang="en-US" altLang="zh-CN" sz="2800" baseline="-25000" dirty="0"/>
              <a:t>6 </a:t>
            </a:r>
            <a:r>
              <a:rPr lang="en-US" altLang="zh-CN" sz="2800" dirty="0">
                <a:cs typeface="Times New Roman" panose="02020603050405020304" pitchFamily="18" charset="0"/>
              </a:rPr>
              <a:t>·</a:t>
            </a:r>
            <a:r>
              <a:rPr lang="en-US" altLang="zh-CN" sz="2800" dirty="0"/>
              <a:t> M</a:t>
            </a:r>
            <a:r>
              <a:rPr lang="en-US" altLang="zh-CN" sz="2800" baseline="-25000" dirty="0"/>
              <a:t>7</a:t>
            </a:r>
          </a:p>
        </p:txBody>
      </p:sp>
      <p:sp>
        <p:nvSpPr>
          <p:cNvPr id="50" name="Text Box 37"/>
          <p:cNvSpPr txBox="1">
            <a:spLocks noChangeArrowheads="1"/>
          </p:cNvSpPr>
          <p:nvPr/>
        </p:nvSpPr>
        <p:spPr bwMode="auto">
          <a:xfrm>
            <a:off x="3584254" y="5558492"/>
            <a:ext cx="219322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dirty="0"/>
              <a:t>=</a:t>
            </a:r>
            <a:r>
              <a:rPr lang="en-US" altLang="zh-CN" sz="2800" dirty="0">
                <a:cs typeface="Times New Roman" panose="02020603050405020304" pitchFamily="18" charset="0"/>
              </a:rPr>
              <a:t>ΠM(1,3,6,7)</a:t>
            </a:r>
            <a:endParaRPr lang="en-US" altLang="zh-CN" sz="2800" dirty="0"/>
          </a:p>
        </p:txBody>
      </p:sp>
    </p:spTree>
    <p:extLst>
      <p:ext uri="{BB962C8B-B14F-4D97-AF65-F5344CB8AC3E}">
        <p14:creationId xmlns:p14="http://schemas.microsoft.com/office/powerpoint/2010/main" val="729463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49"/>
                                        </p:tgtEl>
                                        <p:attrNameLst>
                                          <p:attrName>style.visibility</p:attrName>
                                        </p:attrNameLst>
                                      </p:cBhvr>
                                      <p:to>
                                        <p:strVal val="visible"/>
                                      </p:to>
                                    </p:set>
                                    <p:anim calcmode="lin" valueType="num">
                                      <p:cBhvr additive="base">
                                        <p:cTn id="27" dur="500" fill="hold"/>
                                        <p:tgtEl>
                                          <p:spTgt spid="49"/>
                                        </p:tgtEl>
                                        <p:attrNameLst>
                                          <p:attrName>ppt_x</p:attrName>
                                        </p:attrNameLst>
                                      </p:cBhvr>
                                      <p:tavLst>
                                        <p:tav tm="0">
                                          <p:val>
                                            <p:strVal val="0-#ppt_w/2"/>
                                          </p:val>
                                        </p:tav>
                                        <p:tav tm="100000">
                                          <p:val>
                                            <p:strVal val="#ppt_x"/>
                                          </p:val>
                                        </p:tav>
                                      </p:tavLst>
                                    </p:anim>
                                    <p:anim calcmode="lin" valueType="num">
                                      <p:cBhvr additive="base">
                                        <p:cTn id="28" dur="500" fill="hold"/>
                                        <p:tgtEl>
                                          <p:spTgt spid="49"/>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50"/>
                                        </p:tgtEl>
                                        <p:attrNameLst>
                                          <p:attrName>style.visibility</p:attrName>
                                        </p:attrNameLst>
                                      </p:cBhvr>
                                      <p:to>
                                        <p:strVal val="visible"/>
                                      </p:to>
                                    </p:set>
                                    <p:anim calcmode="lin" valueType="num">
                                      <p:cBhvr additive="base">
                                        <p:cTn id="33" dur="500" fill="hold"/>
                                        <p:tgtEl>
                                          <p:spTgt spid="50"/>
                                        </p:tgtEl>
                                        <p:attrNameLst>
                                          <p:attrName>ppt_x</p:attrName>
                                        </p:attrNameLst>
                                      </p:cBhvr>
                                      <p:tavLst>
                                        <p:tav tm="0">
                                          <p:val>
                                            <p:strVal val="0-#ppt_w/2"/>
                                          </p:val>
                                        </p:tav>
                                        <p:tav tm="100000">
                                          <p:val>
                                            <p:strVal val="#ppt_x"/>
                                          </p:val>
                                        </p:tav>
                                      </p:tavLst>
                                    </p:anim>
                                    <p:anim calcmode="lin" valueType="num">
                                      <p:cBhvr additive="base">
                                        <p:cTn id="34" dur="500" fill="hold"/>
                                        <p:tgtEl>
                                          <p:spTgt spid="5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utoUpdateAnimBg="0"/>
      <p:bldP spid="50"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51" name="Text Box 2"/>
          <p:cNvSpPr txBox="1">
            <a:spLocks noChangeArrowheads="1"/>
          </p:cNvSpPr>
          <p:nvPr/>
        </p:nvSpPr>
        <p:spPr bwMode="auto">
          <a:xfrm>
            <a:off x="1071563" y="1112838"/>
            <a:ext cx="304641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dirty="0">
                <a:solidFill>
                  <a:schemeClr val="bg1"/>
                </a:solidFill>
              </a:rPr>
              <a:t>二、真值表转换法</a:t>
            </a:r>
          </a:p>
        </p:txBody>
      </p:sp>
      <p:sp>
        <p:nvSpPr>
          <p:cNvPr id="52" name="Text Box 3"/>
          <p:cNvSpPr txBox="1">
            <a:spLocks noChangeArrowheads="1"/>
          </p:cNvSpPr>
          <p:nvPr/>
        </p:nvSpPr>
        <p:spPr bwMode="auto">
          <a:xfrm>
            <a:off x="1001713" y="1882775"/>
            <a:ext cx="7286625" cy="3719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758825">
              <a:defRPr kumimoji="1" sz="2400">
                <a:solidFill>
                  <a:schemeClr val="tx1"/>
                </a:solidFill>
                <a:latin typeface="Times New Roman" panose="02020603050405020304" pitchFamily="18" charset="0"/>
                <a:ea typeface="宋体" panose="02010600030101010101" pitchFamily="2" charset="-122"/>
              </a:defRPr>
            </a:lvl1pPr>
            <a:lvl2pPr marL="949325">
              <a:defRPr kumimoji="1" sz="2400">
                <a:solidFill>
                  <a:schemeClr val="tx1"/>
                </a:solidFill>
                <a:latin typeface="Times New Roman" panose="02020603050405020304" pitchFamily="18" charset="0"/>
                <a:ea typeface="宋体" panose="02010600030101010101" pitchFamily="2" charset="-122"/>
              </a:defRPr>
            </a:lvl2pPr>
            <a:lvl3pPr marL="1139825">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170000"/>
              </a:lnSpc>
              <a:spcBef>
                <a:spcPct val="50000"/>
              </a:spcBef>
            </a:pPr>
            <a:r>
              <a:rPr lang="zh-CN" altLang="en-US" sz="2800" dirty="0">
                <a:solidFill>
                  <a:schemeClr val="bg2"/>
                </a:solidFill>
              </a:rPr>
              <a:t>一个逻辑函数的真值表与它的最小项表达式和最大项表达式均存在一一对应的关系。函数</a:t>
            </a:r>
            <a:r>
              <a:rPr lang="en-US" altLang="zh-CN" sz="2800" i="1" dirty="0">
                <a:solidFill>
                  <a:schemeClr val="bg2"/>
                </a:solidFill>
              </a:rPr>
              <a:t>F</a:t>
            </a:r>
            <a:r>
              <a:rPr lang="zh-CN" altLang="zh-CN" sz="2800" dirty="0">
                <a:solidFill>
                  <a:schemeClr val="bg2"/>
                </a:solidFill>
              </a:rPr>
              <a:t>的最小项表达式由</a:t>
            </a:r>
            <a:r>
              <a:rPr lang="zh-CN" altLang="zh-CN" sz="2800" dirty="0" smtClean="0">
                <a:solidFill>
                  <a:schemeClr val="bg2"/>
                </a:solidFill>
              </a:rPr>
              <a:t>使</a:t>
            </a:r>
            <a:r>
              <a:rPr lang="en-US" altLang="zh-CN" sz="2800" dirty="0" smtClean="0">
                <a:solidFill>
                  <a:schemeClr val="bg2"/>
                </a:solidFill>
              </a:rPr>
              <a:t> </a:t>
            </a:r>
            <a:r>
              <a:rPr lang="en-US" altLang="zh-CN" sz="2800" i="1" dirty="0" smtClean="0">
                <a:solidFill>
                  <a:schemeClr val="bg2"/>
                </a:solidFill>
              </a:rPr>
              <a:t>F </a:t>
            </a:r>
            <a:r>
              <a:rPr lang="zh-CN" altLang="zh-CN" sz="2800" dirty="0" smtClean="0">
                <a:solidFill>
                  <a:schemeClr val="bg2"/>
                </a:solidFill>
              </a:rPr>
              <a:t>取值</a:t>
            </a:r>
            <a:r>
              <a:rPr lang="zh-CN" altLang="zh-CN" sz="2800" dirty="0">
                <a:solidFill>
                  <a:schemeClr val="bg2"/>
                </a:solidFill>
              </a:rPr>
              <a:t>为1的全部最小项之和组成。函数</a:t>
            </a:r>
            <a:r>
              <a:rPr lang="en-US" altLang="zh-CN" sz="2800" i="1" dirty="0">
                <a:solidFill>
                  <a:schemeClr val="bg2"/>
                </a:solidFill>
              </a:rPr>
              <a:t>F</a:t>
            </a:r>
            <a:r>
              <a:rPr lang="zh-CN" altLang="zh-CN" sz="2800" dirty="0">
                <a:solidFill>
                  <a:schemeClr val="bg2"/>
                </a:solidFill>
              </a:rPr>
              <a:t>的最大项表达式由使</a:t>
            </a:r>
            <a:r>
              <a:rPr lang="en-US" altLang="zh-CN" sz="2800" i="1" dirty="0">
                <a:solidFill>
                  <a:schemeClr val="bg2"/>
                </a:solidFill>
              </a:rPr>
              <a:t>F</a:t>
            </a:r>
            <a:r>
              <a:rPr lang="zh-CN" altLang="zh-CN" sz="2800" dirty="0">
                <a:solidFill>
                  <a:schemeClr val="bg2"/>
                </a:solidFill>
              </a:rPr>
              <a:t>取值</a:t>
            </a:r>
            <a:r>
              <a:rPr lang="zh-CN" altLang="zh-CN" sz="2800" dirty="0" smtClean="0">
                <a:solidFill>
                  <a:schemeClr val="bg2"/>
                </a:solidFill>
              </a:rPr>
              <a:t>为</a:t>
            </a:r>
            <a:r>
              <a:rPr lang="en-US" altLang="zh-CN" sz="2800" dirty="0" smtClean="0">
                <a:solidFill>
                  <a:schemeClr val="bg2"/>
                </a:solidFill>
              </a:rPr>
              <a:t> </a:t>
            </a:r>
            <a:r>
              <a:rPr lang="zh-CN" altLang="zh-CN" sz="2800" dirty="0" smtClean="0">
                <a:solidFill>
                  <a:schemeClr val="bg2"/>
                </a:solidFill>
              </a:rPr>
              <a:t>0</a:t>
            </a:r>
            <a:r>
              <a:rPr lang="en-US" altLang="zh-CN" sz="2800" dirty="0" smtClean="0">
                <a:solidFill>
                  <a:schemeClr val="bg2"/>
                </a:solidFill>
              </a:rPr>
              <a:t> </a:t>
            </a:r>
            <a:r>
              <a:rPr lang="zh-CN" altLang="zh-CN" sz="2800" dirty="0" smtClean="0">
                <a:solidFill>
                  <a:schemeClr val="bg2"/>
                </a:solidFill>
              </a:rPr>
              <a:t>的</a:t>
            </a:r>
            <a:r>
              <a:rPr lang="zh-CN" altLang="zh-CN" sz="2800" dirty="0">
                <a:solidFill>
                  <a:schemeClr val="bg2"/>
                </a:solidFill>
              </a:rPr>
              <a:t>全部最大项之积组成。</a:t>
            </a:r>
            <a:endParaRPr lang="zh-CN" altLang="en-US" sz="2800" dirty="0">
              <a:solidFill>
                <a:schemeClr val="bg2"/>
              </a:solidFill>
            </a:endParaRPr>
          </a:p>
        </p:txBody>
      </p:sp>
    </p:spTree>
    <p:extLst>
      <p:ext uri="{BB962C8B-B14F-4D97-AF65-F5344CB8AC3E}">
        <p14:creationId xmlns:p14="http://schemas.microsoft.com/office/powerpoint/2010/main" val="3537082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anim calcmode="lin" valueType="num">
                                      <p:cBhvr additive="base">
                                        <p:cTn id="7" dur="500" fill="hold"/>
                                        <p:tgtEl>
                                          <p:spTgt spid="52"/>
                                        </p:tgtEl>
                                        <p:attrNameLst>
                                          <p:attrName>ppt_x</p:attrName>
                                        </p:attrNameLst>
                                      </p:cBhvr>
                                      <p:tavLst>
                                        <p:tav tm="0">
                                          <p:val>
                                            <p:strVal val="0-#ppt_w/2"/>
                                          </p:val>
                                        </p:tav>
                                        <p:tav tm="100000">
                                          <p:val>
                                            <p:strVal val="#ppt_x"/>
                                          </p:val>
                                        </p:tav>
                                      </p:tavLst>
                                    </p:anim>
                                    <p:anim calcmode="lin" valueType="num">
                                      <p:cBhvr additive="base">
                                        <p:cTn id="8" dur="500" fill="hold"/>
                                        <p:tgtEl>
                                          <p:spTgt spid="5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15" name="Text Box 5"/>
          <p:cNvSpPr txBox="1">
            <a:spLocks noChangeArrowheads="1"/>
          </p:cNvSpPr>
          <p:nvPr/>
        </p:nvSpPr>
        <p:spPr bwMode="auto">
          <a:xfrm>
            <a:off x="338630" y="327353"/>
            <a:ext cx="379142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dirty="0" smtClean="0">
                <a:solidFill>
                  <a:schemeClr val="bg1"/>
                </a:solidFill>
              </a:rPr>
              <a:t>两种标准形式的转换</a:t>
            </a:r>
            <a:r>
              <a:rPr lang="zh-CN" altLang="en-US" b="1" dirty="0" smtClean="0">
                <a:solidFill>
                  <a:schemeClr val="bg2"/>
                </a:solidFill>
              </a:rPr>
              <a:t>：</a:t>
            </a:r>
            <a:endParaRPr lang="zh-CN" altLang="en-US" b="1" dirty="0">
              <a:solidFill>
                <a:schemeClr val="bg2"/>
              </a:solidFill>
            </a:endParaRPr>
          </a:p>
        </p:txBody>
      </p:sp>
      <p:sp>
        <p:nvSpPr>
          <p:cNvPr id="31" name="Text Box 5"/>
          <p:cNvSpPr txBox="1">
            <a:spLocks noChangeArrowheads="1"/>
          </p:cNvSpPr>
          <p:nvPr/>
        </p:nvSpPr>
        <p:spPr bwMode="auto">
          <a:xfrm>
            <a:off x="877888" y="908720"/>
            <a:ext cx="7602537"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dirty="0">
                <a:solidFill>
                  <a:schemeClr val="bg2"/>
                </a:solidFill>
              </a:rPr>
              <a:t>       </a:t>
            </a:r>
            <a:r>
              <a:rPr lang="zh-CN" altLang="en-US" dirty="0" smtClean="0">
                <a:solidFill>
                  <a:schemeClr val="bg2"/>
                </a:solidFill>
              </a:rPr>
              <a:t>以</a:t>
            </a:r>
            <a:r>
              <a:rPr lang="zh-CN" altLang="en-US" dirty="0">
                <a:solidFill>
                  <a:schemeClr val="bg2"/>
                </a:solidFill>
              </a:rPr>
              <a:t>最小项之和的形式表示的函数可以转换成最大项之积的形式，反之亦然。</a:t>
            </a:r>
          </a:p>
        </p:txBody>
      </p:sp>
      <p:graphicFrame>
        <p:nvGraphicFramePr>
          <p:cNvPr id="32" name="Object 6"/>
          <p:cNvGraphicFramePr>
            <a:graphicFrameLocks noChangeAspect="1"/>
          </p:cNvGraphicFramePr>
          <p:nvPr>
            <p:extLst>
              <p:ext uri="{D42A27DB-BD31-4B8C-83A1-F6EECF244321}">
                <p14:modId xmlns:p14="http://schemas.microsoft.com/office/powerpoint/2010/main" val="3978355557"/>
              </p:ext>
            </p:extLst>
          </p:nvPr>
        </p:nvGraphicFramePr>
        <p:xfrm>
          <a:off x="171451" y="1991609"/>
          <a:ext cx="6488782" cy="442913"/>
        </p:xfrm>
        <a:graphic>
          <a:graphicData uri="http://schemas.openxmlformats.org/presentationml/2006/ole">
            <mc:AlternateContent xmlns:mc="http://schemas.openxmlformats.org/markup-compatibility/2006">
              <mc:Choice xmlns:v="urn:schemas-microsoft-com:vml" Requires="v">
                <p:oleObj spid="_x0000_s39162" name="公式" r:id="rId3" imgW="6807200" imgH="444500" progId="Equation.3">
                  <p:embed/>
                </p:oleObj>
              </mc:Choice>
              <mc:Fallback>
                <p:oleObj name="公式" r:id="rId3" imgW="6807200" imgH="4445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1451" y="1991609"/>
                        <a:ext cx="6488782" cy="442913"/>
                      </a:xfrm>
                      <a:prstGeom prst="rect">
                        <a:avLst/>
                      </a:prstGeom>
                      <a:noFill/>
                      <a:ln>
                        <a:noFill/>
                      </a:ln>
                      <a:effectLst/>
                      <a:extLst/>
                    </p:spPr>
                  </p:pic>
                </p:oleObj>
              </mc:Fallback>
            </mc:AlternateContent>
          </a:graphicData>
        </a:graphic>
      </p:graphicFrame>
      <p:sp>
        <p:nvSpPr>
          <p:cNvPr id="33" name="Rectangle 7"/>
          <p:cNvSpPr>
            <a:spLocks noChangeArrowheads="1"/>
          </p:cNvSpPr>
          <p:nvPr/>
        </p:nvSpPr>
        <p:spPr bwMode="auto">
          <a:xfrm>
            <a:off x="2609057" y="2575912"/>
            <a:ext cx="2767104" cy="584775"/>
          </a:xfrm>
          <a:prstGeom prst="rect">
            <a:avLst/>
          </a:prstGeom>
          <a:noFill/>
          <a:ln>
            <a:noFill/>
          </a:ln>
          <a:effectLst/>
          <a:extLst>
            <a:ext uri="{909E8E84-426E-40DD-AFC4-6F175D3DCCD1}">
              <a14:hiddenFill xmlns:a14="http://schemas.microsoft.com/office/drawing/2010/main">
                <a:solidFill>
                  <a:srgbClr val="CCFFFF">
                    <a:alpha val="50195"/>
                  </a:srgbClr>
                </a:solidFill>
              </a14:hiddenFill>
            </a:ext>
            <a:ext uri="{91240B29-F687-4F45-9708-019B960494DF}">
              <a14:hiddenLine xmlns:a14="http://schemas.microsoft.com/office/drawing/2010/main" w="9525">
                <a:solidFill>
                  <a:srgbClr val="3333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sz="3200" dirty="0">
                <a:solidFill>
                  <a:schemeClr val="bg2"/>
                </a:solidFill>
              </a:rPr>
              <a:t>=</a:t>
            </a:r>
            <a:r>
              <a:rPr kumimoji="1" lang="en-US" altLang="zh-CN" sz="3200" dirty="0">
                <a:solidFill>
                  <a:schemeClr val="bg2"/>
                </a:solidFill>
                <a:sym typeface="Symbol" panose="05050102010706020507" pitchFamily="18" charset="2"/>
              </a:rPr>
              <a:t> </a:t>
            </a:r>
            <a:r>
              <a:rPr kumimoji="1" lang="en-US" altLang="zh-CN" sz="3200" i="1" dirty="0">
                <a:solidFill>
                  <a:schemeClr val="bg2"/>
                </a:solidFill>
                <a:sym typeface="Symbol" panose="05050102010706020507" pitchFamily="18" charset="2"/>
              </a:rPr>
              <a:t>m</a:t>
            </a:r>
            <a:r>
              <a:rPr kumimoji="1" lang="en-US" altLang="zh-CN" sz="3200" dirty="0">
                <a:solidFill>
                  <a:schemeClr val="bg2"/>
                </a:solidFill>
                <a:sym typeface="Symbol" panose="05050102010706020507" pitchFamily="18" charset="2"/>
              </a:rPr>
              <a:t>(2, 3, 6, 7)</a:t>
            </a:r>
          </a:p>
        </p:txBody>
      </p:sp>
      <p:sp>
        <p:nvSpPr>
          <p:cNvPr id="36" name="Line 9"/>
          <p:cNvSpPr>
            <a:spLocks noChangeShapeType="1"/>
          </p:cNvSpPr>
          <p:nvPr/>
        </p:nvSpPr>
        <p:spPr bwMode="auto">
          <a:xfrm>
            <a:off x="2305051" y="-1021349"/>
            <a:ext cx="2381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68" name="Object 6"/>
          <p:cNvGraphicFramePr>
            <a:graphicFrameLocks noChangeAspect="1"/>
          </p:cNvGraphicFramePr>
          <p:nvPr>
            <p:extLst>
              <p:ext uri="{D42A27DB-BD31-4B8C-83A1-F6EECF244321}">
                <p14:modId xmlns:p14="http://schemas.microsoft.com/office/powerpoint/2010/main" val="1659332875"/>
              </p:ext>
            </p:extLst>
          </p:nvPr>
        </p:nvGraphicFramePr>
        <p:xfrm>
          <a:off x="1115615" y="3659188"/>
          <a:ext cx="7563247" cy="1973262"/>
        </p:xfrm>
        <a:graphic>
          <a:graphicData uri="http://schemas.openxmlformats.org/presentationml/2006/ole">
            <mc:AlternateContent xmlns:mc="http://schemas.openxmlformats.org/markup-compatibility/2006">
              <mc:Choice xmlns:v="urn:schemas-microsoft-com:vml" Requires="v">
                <p:oleObj spid="_x0000_s39163" name="Equation" r:id="rId5" imgW="3352680" imgH="787320" progId="Equation.DSMT4">
                  <p:embed/>
                </p:oleObj>
              </mc:Choice>
              <mc:Fallback>
                <p:oleObj name="Equation" r:id="rId5" imgW="3352680" imgH="787320" progId="Equation.DSMT4">
                  <p:embed/>
                  <p:pic>
                    <p:nvPicPr>
                      <p:cNvPr id="0" name=""/>
                      <p:cNvPicPr>
                        <a:picLocks noChangeAspect="1" noChangeArrowheads="1"/>
                      </p:cNvPicPr>
                      <p:nvPr/>
                    </p:nvPicPr>
                    <p:blipFill>
                      <a:blip r:embed="rId6"/>
                      <a:srcRect/>
                      <a:stretch>
                        <a:fillRect/>
                      </a:stretch>
                    </p:blipFill>
                    <p:spPr bwMode="auto">
                      <a:xfrm>
                        <a:off x="1115615" y="3659188"/>
                        <a:ext cx="7563247" cy="1973262"/>
                      </a:xfrm>
                      <a:prstGeom prst="rect">
                        <a:avLst/>
                      </a:prstGeom>
                      <a:solidFill>
                        <a:schemeClr val="tx1"/>
                      </a:solidFill>
                      <a:ln>
                        <a:noFill/>
                      </a:ln>
                      <a:extLst/>
                    </p:spPr>
                  </p:pic>
                </p:oleObj>
              </mc:Fallback>
            </mc:AlternateContent>
          </a:graphicData>
        </a:graphic>
      </p:graphicFrame>
      <p:graphicFrame>
        <p:nvGraphicFramePr>
          <p:cNvPr id="69" name="Object 6"/>
          <p:cNvGraphicFramePr>
            <a:graphicFrameLocks noChangeAspect="1"/>
          </p:cNvGraphicFramePr>
          <p:nvPr>
            <p:extLst>
              <p:ext uri="{D42A27DB-BD31-4B8C-83A1-F6EECF244321}">
                <p14:modId xmlns:p14="http://schemas.microsoft.com/office/powerpoint/2010/main" val="1238919600"/>
              </p:ext>
            </p:extLst>
          </p:nvPr>
        </p:nvGraphicFramePr>
        <p:xfrm>
          <a:off x="5436096" y="2612447"/>
          <a:ext cx="3447714" cy="643082"/>
        </p:xfrm>
        <a:graphic>
          <a:graphicData uri="http://schemas.openxmlformats.org/presentationml/2006/ole">
            <mc:AlternateContent xmlns:mc="http://schemas.openxmlformats.org/markup-compatibility/2006">
              <mc:Choice xmlns:v="urn:schemas-microsoft-com:vml" Requires="v">
                <p:oleObj spid="_x0000_s39164" name="Equation" r:id="rId7" imgW="1320480" imgH="266400" progId="Equation.DSMT4">
                  <p:embed/>
                </p:oleObj>
              </mc:Choice>
              <mc:Fallback>
                <p:oleObj name="Equation" r:id="rId7" imgW="1320480" imgH="266400" progId="Equation.DSMT4">
                  <p:embed/>
                  <p:pic>
                    <p:nvPicPr>
                      <p:cNvPr id="0" name=""/>
                      <p:cNvPicPr>
                        <a:picLocks noChangeAspect="1" noChangeArrowheads="1"/>
                      </p:cNvPicPr>
                      <p:nvPr/>
                    </p:nvPicPr>
                    <p:blipFill>
                      <a:blip r:embed="rId8"/>
                      <a:srcRect/>
                      <a:stretch>
                        <a:fillRect/>
                      </a:stretch>
                    </p:blipFill>
                    <p:spPr bwMode="auto">
                      <a:xfrm>
                        <a:off x="5436096" y="2612447"/>
                        <a:ext cx="3447714" cy="643082"/>
                      </a:xfrm>
                      <a:prstGeom prst="rect">
                        <a:avLst/>
                      </a:prstGeom>
                      <a:solidFill>
                        <a:schemeClr val="tx1"/>
                      </a:solidFill>
                      <a:ln>
                        <a:noFill/>
                      </a:ln>
                      <a:extLst/>
                    </p:spPr>
                  </p:pic>
                </p:oleObj>
              </mc:Fallback>
            </mc:AlternateContent>
          </a:graphicData>
        </a:graphic>
      </p:graphicFrame>
    </p:spTree>
    <p:extLst>
      <p:ext uri="{BB962C8B-B14F-4D97-AF65-F5344CB8AC3E}">
        <p14:creationId xmlns:p14="http://schemas.microsoft.com/office/powerpoint/2010/main" val="3134380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500" fill="hold"/>
                                        <p:tgtEl>
                                          <p:spTgt spid="31"/>
                                        </p:tgtEl>
                                        <p:attrNameLst>
                                          <p:attrName>ppt_x</p:attrName>
                                        </p:attrNameLst>
                                      </p:cBhvr>
                                      <p:tavLst>
                                        <p:tav tm="0">
                                          <p:val>
                                            <p:strVal val="0-#ppt_w/2"/>
                                          </p:val>
                                        </p:tav>
                                        <p:tav tm="100000">
                                          <p:val>
                                            <p:strVal val="#ppt_x"/>
                                          </p:val>
                                        </p:tav>
                                      </p:tavLst>
                                    </p:anim>
                                    <p:anim calcmode="lin" valueType="num">
                                      <p:cBhvr additive="base">
                                        <p:cTn id="8" dur="500" fill="hold"/>
                                        <p:tgtEl>
                                          <p:spTgt spid="3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2"/>
                                        </p:tgtEl>
                                        <p:attrNameLst>
                                          <p:attrName>style.visibility</p:attrName>
                                        </p:attrNameLst>
                                      </p:cBhvr>
                                      <p:to>
                                        <p:strVal val="visible"/>
                                      </p:to>
                                    </p:set>
                                    <p:anim calcmode="lin" valueType="num">
                                      <p:cBhvr additive="base">
                                        <p:cTn id="13" dur="500" fill="hold"/>
                                        <p:tgtEl>
                                          <p:spTgt spid="32"/>
                                        </p:tgtEl>
                                        <p:attrNameLst>
                                          <p:attrName>ppt_x</p:attrName>
                                        </p:attrNameLst>
                                      </p:cBhvr>
                                      <p:tavLst>
                                        <p:tav tm="0">
                                          <p:val>
                                            <p:strVal val="0-#ppt_w/2"/>
                                          </p:val>
                                        </p:tav>
                                        <p:tav tm="100000">
                                          <p:val>
                                            <p:strVal val="#ppt_x"/>
                                          </p:val>
                                        </p:tav>
                                      </p:tavLst>
                                    </p:anim>
                                    <p:anim calcmode="lin" valueType="num">
                                      <p:cBhvr additive="base">
                                        <p:cTn id="14" dur="500" fill="hold"/>
                                        <p:tgtEl>
                                          <p:spTgt spid="3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3"/>
                                        </p:tgtEl>
                                        <p:attrNameLst>
                                          <p:attrName>style.visibility</p:attrName>
                                        </p:attrNameLst>
                                      </p:cBhvr>
                                      <p:to>
                                        <p:strVal val="visible"/>
                                      </p:to>
                                    </p:set>
                                    <p:anim calcmode="lin" valueType="num">
                                      <p:cBhvr additive="base">
                                        <p:cTn id="19" dur="500" fill="hold"/>
                                        <p:tgtEl>
                                          <p:spTgt spid="33"/>
                                        </p:tgtEl>
                                        <p:attrNameLst>
                                          <p:attrName>ppt_x</p:attrName>
                                        </p:attrNameLst>
                                      </p:cBhvr>
                                      <p:tavLst>
                                        <p:tav tm="0">
                                          <p:val>
                                            <p:strVal val="0-#ppt_w/2"/>
                                          </p:val>
                                        </p:tav>
                                        <p:tav tm="100000">
                                          <p:val>
                                            <p:strVal val="#ppt_x"/>
                                          </p:val>
                                        </p:tav>
                                      </p:tavLst>
                                    </p:anim>
                                    <p:anim calcmode="lin" valueType="num">
                                      <p:cBhvr additive="base">
                                        <p:cTn id="20" dur="500" fill="hold"/>
                                        <p:tgtEl>
                                          <p:spTgt spid="33"/>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69"/>
                                        </p:tgtEl>
                                        <p:attrNameLst>
                                          <p:attrName>style.visibility</p:attrName>
                                        </p:attrNameLst>
                                      </p:cBhvr>
                                      <p:to>
                                        <p:strVal val="visible"/>
                                      </p:to>
                                    </p:set>
                                    <p:animEffect transition="in" filter="barn(inVertical)">
                                      <p:cBhvr>
                                        <p:cTn id="25" dur="500"/>
                                        <p:tgtEl>
                                          <p:spTgt spid="69"/>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nodeType="clickEffect">
                                  <p:stCondLst>
                                    <p:cond delay="0"/>
                                  </p:stCondLst>
                                  <p:childTnLst>
                                    <p:set>
                                      <p:cBhvr>
                                        <p:cTn id="29" dur="1" fill="hold">
                                          <p:stCondLst>
                                            <p:cond delay="0"/>
                                          </p:stCondLst>
                                        </p:cTn>
                                        <p:tgtEl>
                                          <p:spTgt spid="68"/>
                                        </p:tgtEl>
                                        <p:attrNameLst>
                                          <p:attrName>style.visibility</p:attrName>
                                        </p:attrNameLst>
                                      </p:cBhvr>
                                      <p:to>
                                        <p:strVal val="visible"/>
                                      </p:to>
                                    </p:set>
                                    <p:animEffect transition="in" filter="barn(inVertical)">
                                      <p:cBhvr>
                                        <p:cTn id="30"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utoUpdateAnimBg="0"/>
      <p:bldP spid="33"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27650"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195" y="1916832"/>
            <a:ext cx="8791575" cy="2233612"/>
          </a:xfrm>
          <a:prstGeom prst="rect">
            <a:avLst/>
          </a:prstGeom>
          <a:noFill/>
          <a:ln w="9525" algn="ctr">
            <a:solidFill>
              <a:schemeClr val="bg2"/>
            </a:solidFill>
            <a:miter lim="800000"/>
            <a:headEnd/>
            <a:tailEnd/>
          </a:ln>
          <a:extLst>
            <a:ext uri="{909E8E84-426E-40DD-AFC4-6F175D3DCCD1}">
              <a14:hiddenFill xmlns:a14="http://schemas.microsoft.com/office/drawing/2010/main">
                <a:solidFill>
                  <a:srgbClr val="FFFFFF"/>
                </a:solidFill>
              </a14:hiddenFill>
            </a:ext>
          </a:extLst>
        </p:spPr>
      </p:pic>
      <p:pic>
        <p:nvPicPr>
          <p:cNvPr id="27651" name="Picture 6" descr="ELEGLIN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50" y="908050"/>
            <a:ext cx="7416800"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4"/>
          <p:cNvSpPr txBox="1">
            <a:spLocks noChangeArrowheads="1"/>
          </p:cNvSpPr>
          <p:nvPr/>
        </p:nvSpPr>
        <p:spPr bwMode="auto">
          <a:xfrm>
            <a:off x="1763713" y="260350"/>
            <a:ext cx="5761037"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bg2"/>
                </a:solidFill>
                <a:latin typeface="Times New Roman" pitchFamily="18" charset="0"/>
                <a:ea typeface="宋体" pitchFamily="2" charset="-122"/>
              </a:defRPr>
            </a:lvl1pPr>
            <a:lvl2pPr marL="742950" indent="-285750" eaLnBrk="0" hangingPunct="0">
              <a:defRPr kumimoji="1" sz="2400">
                <a:solidFill>
                  <a:schemeClr val="bg2"/>
                </a:solidFill>
                <a:latin typeface="Times New Roman" pitchFamily="18" charset="0"/>
                <a:ea typeface="宋体" pitchFamily="2" charset="-122"/>
              </a:defRPr>
            </a:lvl2pPr>
            <a:lvl3pPr marL="1143000" indent="-228600" eaLnBrk="0" hangingPunct="0">
              <a:defRPr kumimoji="1" sz="2400">
                <a:solidFill>
                  <a:schemeClr val="bg2"/>
                </a:solidFill>
                <a:latin typeface="Times New Roman" pitchFamily="18" charset="0"/>
                <a:ea typeface="宋体" pitchFamily="2" charset="-122"/>
              </a:defRPr>
            </a:lvl3pPr>
            <a:lvl4pPr marL="1600200" indent="-228600" eaLnBrk="0" hangingPunct="0">
              <a:defRPr kumimoji="1" sz="2400">
                <a:solidFill>
                  <a:schemeClr val="bg2"/>
                </a:solidFill>
                <a:latin typeface="Times New Roman" pitchFamily="18" charset="0"/>
                <a:ea typeface="宋体" pitchFamily="2" charset="-122"/>
              </a:defRPr>
            </a:lvl4pPr>
            <a:lvl5pPr marL="2057400" indent="-228600" eaLnBrk="0" hangingPunct="0">
              <a:defRPr kumimoji="1" sz="2400">
                <a:solidFill>
                  <a:schemeClr val="bg2"/>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9pPr>
          </a:lstStyle>
          <a:p>
            <a:pPr algn="ctr" eaLnBrk="1" hangingPunct="1"/>
            <a:r>
              <a:rPr lang="zh-CN" altLang="en-US" sz="2600" b="1" dirty="0" smtClean="0">
                <a:latin typeface="Arial" charset="0"/>
              </a:rPr>
              <a:t>最小项和最大项</a:t>
            </a:r>
            <a:endParaRPr lang="en-US" altLang="zh-CN" sz="2600" b="1" dirty="0">
              <a:latin typeface="Arial"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4098" name="Text Box 4"/>
          <p:cNvSpPr txBox="1">
            <a:spLocks noChangeArrowheads="1"/>
          </p:cNvSpPr>
          <p:nvPr/>
        </p:nvSpPr>
        <p:spPr bwMode="auto">
          <a:xfrm>
            <a:off x="2051050" y="1844675"/>
            <a:ext cx="5832475" cy="2309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bg2"/>
                </a:solidFill>
                <a:latin typeface="Times New Roman" pitchFamily="18" charset="0"/>
                <a:ea typeface="宋体" pitchFamily="2" charset="-122"/>
              </a:defRPr>
            </a:lvl1pPr>
            <a:lvl2pPr marL="742950" indent="-285750" eaLnBrk="0" hangingPunct="0">
              <a:defRPr kumimoji="1" sz="2400">
                <a:solidFill>
                  <a:schemeClr val="bg2"/>
                </a:solidFill>
                <a:latin typeface="Times New Roman" pitchFamily="18" charset="0"/>
                <a:ea typeface="宋体" pitchFamily="2" charset="-122"/>
              </a:defRPr>
            </a:lvl2pPr>
            <a:lvl3pPr marL="1143000" indent="-228600" eaLnBrk="0" hangingPunct="0">
              <a:defRPr kumimoji="1" sz="2400">
                <a:solidFill>
                  <a:schemeClr val="bg2"/>
                </a:solidFill>
                <a:latin typeface="Times New Roman" pitchFamily="18" charset="0"/>
                <a:ea typeface="宋体" pitchFamily="2" charset="-122"/>
              </a:defRPr>
            </a:lvl3pPr>
            <a:lvl4pPr marL="1600200" indent="-228600" eaLnBrk="0" hangingPunct="0">
              <a:defRPr kumimoji="1" sz="2400">
                <a:solidFill>
                  <a:schemeClr val="bg2"/>
                </a:solidFill>
                <a:latin typeface="Times New Roman" pitchFamily="18" charset="0"/>
                <a:ea typeface="宋体" pitchFamily="2" charset="-122"/>
              </a:defRPr>
            </a:lvl4pPr>
            <a:lvl5pPr marL="2057400" indent="-228600" eaLnBrk="0" hangingPunct="0">
              <a:defRPr kumimoji="1" sz="2400">
                <a:solidFill>
                  <a:schemeClr val="bg2"/>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9pPr>
          </a:lstStyle>
          <a:p>
            <a:pPr eaLnBrk="1" hangingPunct="1">
              <a:buClr>
                <a:srgbClr val="FF6600"/>
              </a:buClr>
              <a:buSzPct val="65000"/>
              <a:buFont typeface="Wingdings" pitchFamily="2" charset="2"/>
              <a:buChar char="n"/>
            </a:pPr>
            <a:r>
              <a:rPr lang="en-US" altLang="zh-CN" sz="3600" b="1" dirty="0">
                <a:latin typeface="黑体" pitchFamily="49" charset="-122"/>
                <a:ea typeface="黑体" pitchFamily="49" charset="-122"/>
              </a:rPr>
              <a:t> </a:t>
            </a:r>
            <a:r>
              <a:rPr lang="zh-CN" altLang="en-US" sz="3600" b="1" dirty="0">
                <a:latin typeface="黑体" pitchFamily="49" charset="-122"/>
                <a:ea typeface="黑体" pitchFamily="49" charset="-122"/>
              </a:rPr>
              <a:t>布尔代数的应用</a:t>
            </a:r>
            <a:endParaRPr lang="en-US" altLang="zh-CN" sz="3600" b="1" dirty="0">
              <a:latin typeface="黑体" pitchFamily="49" charset="-122"/>
              <a:ea typeface="黑体" pitchFamily="49" charset="-122"/>
            </a:endParaRPr>
          </a:p>
          <a:p>
            <a:pPr eaLnBrk="1" hangingPunct="1">
              <a:buClr>
                <a:srgbClr val="FF6600"/>
              </a:buClr>
              <a:buSzPct val="65000"/>
              <a:buFont typeface="Wingdings" pitchFamily="2" charset="2"/>
              <a:buChar char="n"/>
            </a:pPr>
            <a:r>
              <a:rPr lang="en-US" altLang="zh-CN" sz="3600" b="1" dirty="0">
                <a:latin typeface="黑体" pitchFamily="49" charset="-122"/>
                <a:ea typeface="黑体" pitchFamily="49" charset="-122"/>
              </a:rPr>
              <a:t> </a:t>
            </a:r>
            <a:r>
              <a:rPr lang="zh-CN" altLang="en-US" sz="3600" b="1" dirty="0">
                <a:latin typeface="黑体" pitchFamily="49" charset="-122"/>
                <a:ea typeface="黑体" pitchFamily="49" charset="-122"/>
              </a:rPr>
              <a:t>最大项、最小</a:t>
            </a:r>
            <a:r>
              <a:rPr lang="zh-CN" altLang="en-US" sz="3600" b="1" dirty="0" smtClean="0">
                <a:latin typeface="黑体" pitchFamily="49" charset="-122"/>
                <a:ea typeface="黑体" pitchFamily="49" charset="-122"/>
              </a:rPr>
              <a:t>项展开式</a:t>
            </a:r>
            <a:endParaRPr lang="en-US" altLang="zh-CN" sz="3600" b="1" dirty="0">
              <a:latin typeface="黑体" pitchFamily="49" charset="-122"/>
              <a:ea typeface="黑体" pitchFamily="49" charset="-122"/>
            </a:endParaRPr>
          </a:p>
          <a:p>
            <a:pPr eaLnBrk="1" hangingPunct="1">
              <a:buClr>
                <a:srgbClr val="FF6600"/>
              </a:buClr>
              <a:buSzPct val="65000"/>
              <a:buFont typeface="Wingdings" pitchFamily="2" charset="2"/>
              <a:buChar char="n"/>
            </a:pPr>
            <a:r>
              <a:rPr lang="en-US" altLang="zh-CN" sz="3600" b="1" dirty="0">
                <a:latin typeface="黑体" pitchFamily="49" charset="-122"/>
                <a:ea typeface="黑体" pitchFamily="49" charset="-122"/>
              </a:rPr>
              <a:t> </a:t>
            </a:r>
            <a:r>
              <a:rPr lang="zh-CN" altLang="en-US" sz="3600" b="1" dirty="0">
                <a:latin typeface="黑体" pitchFamily="49" charset="-122"/>
                <a:ea typeface="黑体" pitchFamily="49" charset="-122"/>
              </a:rPr>
              <a:t>不完全给定函数</a:t>
            </a:r>
            <a:endParaRPr lang="en-US" altLang="zh-CN" sz="3600" b="1" dirty="0">
              <a:latin typeface="黑体" pitchFamily="49" charset="-122"/>
              <a:ea typeface="黑体" pitchFamily="49" charset="-122"/>
            </a:endParaRPr>
          </a:p>
        </p:txBody>
      </p:sp>
      <p:graphicFrame>
        <p:nvGraphicFramePr>
          <p:cNvPr id="201749" name="Object 21"/>
          <p:cNvGraphicFramePr>
            <a:graphicFrameLocks noChangeAspect="1"/>
          </p:cNvGraphicFramePr>
          <p:nvPr>
            <p:extLst>
              <p:ext uri="{D42A27DB-BD31-4B8C-83A1-F6EECF244321}">
                <p14:modId xmlns:p14="http://schemas.microsoft.com/office/powerpoint/2010/main" val="828271677"/>
              </p:ext>
            </p:extLst>
          </p:nvPr>
        </p:nvGraphicFramePr>
        <p:xfrm>
          <a:off x="971600" y="3777563"/>
          <a:ext cx="762000" cy="395288"/>
        </p:xfrm>
        <a:graphic>
          <a:graphicData uri="http://schemas.openxmlformats.org/presentationml/2006/ole">
            <mc:AlternateContent xmlns:mc="http://schemas.openxmlformats.org/markup-compatibility/2006">
              <mc:Choice xmlns:v="urn:schemas-microsoft-com:vml" Requires="v">
                <p:oleObj spid="_x0000_s31820" name="Clip" r:id="rId3" imgW="419048" imgH="218874" progId="MS_ClipArt_Gallery.2">
                  <p:embed/>
                </p:oleObj>
              </mc:Choice>
              <mc:Fallback>
                <p:oleObj name="Clip" r:id="rId3" imgW="419048" imgH="218874"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600" y="3777563"/>
                        <a:ext cx="762000" cy="395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9007063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01749"/>
                                        </p:tgtEl>
                                        <p:attrNameLst>
                                          <p:attrName>style.visibility</p:attrName>
                                        </p:attrNameLst>
                                      </p:cBhvr>
                                      <p:to>
                                        <p:strVal val="visible"/>
                                      </p:to>
                                    </p:set>
                                    <p:anim calcmode="lin" valueType="num">
                                      <p:cBhvr additive="base">
                                        <p:cTn id="7" dur="500" fill="hold"/>
                                        <p:tgtEl>
                                          <p:spTgt spid="201749"/>
                                        </p:tgtEl>
                                        <p:attrNameLst>
                                          <p:attrName>ppt_x</p:attrName>
                                        </p:attrNameLst>
                                      </p:cBhvr>
                                      <p:tavLst>
                                        <p:tav tm="0">
                                          <p:val>
                                            <p:strVal val="0-#ppt_w/2"/>
                                          </p:val>
                                        </p:tav>
                                        <p:tav tm="100000">
                                          <p:val>
                                            <p:strVal val="#ppt_x"/>
                                          </p:val>
                                        </p:tav>
                                      </p:tavLst>
                                    </p:anim>
                                    <p:anim calcmode="lin" valueType="num">
                                      <p:cBhvr additive="base">
                                        <p:cTn id="8" dur="500" fill="hold"/>
                                        <p:tgtEl>
                                          <p:spTgt spid="20174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4" name="Text Box 3"/>
          <p:cNvSpPr txBox="1">
            <a:spLocks noChangeArrowheads="1"/>
          </p:cNvSpPr>
          <p:nvPr/>
        </p:nvSpPr>
        <p:spPr bwMode="auto">
          <a:xfrm>
            <a:off x="2484438" y="1125538"/>
            <a:ext cx="4648200" cy="1117600"/>
          </a:xfrm>
          <a:prstGeom prst="rect">
            <a:avLst/>
          </a:prstGeom>
          <a:solidFill>
            <a:srgbClr val="FFFF99"/>
          </a:solidFill>
          <a:ln w="28575" cap="sq">
            <a:solidFill>
              <a:srgbClr val="009900"/>
            </a:solidFill>
            <a:miter lim="800000"/>
            <a:headEnd type="none" w="sm" len="sm"/>
            <a:tailEnd type="none" w="sm" len="sm"/>
          </a:ln>
        </p:spPr>
        <p:txBody>
          <a:bodyPr>
            <a:spAutoFit/>
          </a:bodyPr>
          <a:lstStyle>
            <a:lvl1pPr eaLnBrk="0" hangingPunct="0">
              <a:defRPr kumimoji="1" sz="2400">
                <a:solidFill>
                  <a:schemeClr val="bg2"/>
                </a:solidFill>
                <a:latin typeface="Times New Roman" pitchFamily="18" charset="0"/>
                <a:ea typeface="宋体" pitchFamily="2" charset="-122"/>
              </a:defRPr>
            </a:lvl1pPr>
            <a:lvl2pPr marL="742950" indent="-285750" eaLnBrk="0" hangingPunct="0">
              <a:defRPr kumimoji="1" sz="2400">
                <a:solidFill>
                  <a:schemeClr val="bg2"/>
                </a:solidFill>
                <a:latin typeface="Times New Roman" pitchFamily="18" charset="0"/>
                <a:ea typeface="宋体" pitchFamily="2" charset="-122"/>
              </a:defRPr>
            </a:lvl2pPr>
            <a:lvl3pPr marL="1143000" indent="-228600" eaLnBrk="0" hangingPunct="0">
              <a:defRPr kumimoji="1" sz="2400">
                <a:solidFill>
                  <a:schemeClr val="bg2"/>
                </a:solidFill>
                <a:latin typeface="Times New Roman" pitchFamily="18" charset="0"/>
                <a:ea typeface="宋体" pitchFamily="2" charset="-122"/>
              </a:defRPr>
            </a:lvl3pPr>
            <a:lvl4pPr marL="1600200" indent="-228600" eaLnBrk="0" hangingPunct="0">
              <a:defRPr kumimoji="1" sz="2400">
                <a:solidFill>
                  <a:schemeClr val="bg2"/>
                </a:solidFill>
                <a:latin typeface="Times New Roman" pitchFamily="18" charset="0"/>
                <a:ea typeface="宋体" pitchFamily="2" charset="-122"/>
              </a:defRPr>
            </a:lvl4pPr>
            <a:lvl5pPr marL="2057400" indent="-228600" eaLnBrk="0" hangingPunct="0">
              <a:defRPr kumimoji="1" sz="2400">
                <a:solidFill>
                  <a:schemeClr val="bg2"/>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9pPr>
          </a:lstStyle>
          <a:p>
            <a:pPr eaLnBrk="1" hangingPunct="1">
              <a:lnSpc>
                <a:spcPct val="80000"/>
              </a:lnSpc>
            </a:pPr>
            <a:r>
              <a:rPr lang="zh-CN" altLang="en-US" sz="3200" b="1">
                <a:latin typeface="楷体_GB2312" pitchFamily="49" charset="-122"/>
                <a:ea typeface="楷体_GB2312" pitchFamily="49" charset="-122"/>
              </a:rPr>
              <a:t>已知</a:t>
            </a:r>
            <a:r>
              <a:rPr lang="en-US" altLang="zh-CN" sz="3200" b="1">
                <a:latin typeface="楷体_GB2312" pitchFamily="49" charset="-122"/>
                <a:ea typeface="楷体_GB2312" pitchFamily="49" charset="-122"/>
              </a:rPr>
              <a:t>—— </a:t>
            </a:r>
            <a:r>
              <a:rPr lang="zh-CN" altLang="en-US" sz="3200" b="1">
                <a:latin typeface="楷体_GB2312" pitchFamily="49" charset="-122"/>
                <a:ea typeface="楷体_GB2312" pitchFamily="49" charset="-122"/>
              </a:rPr>
              <a:t>设计要求</a:t>
            </a:r>
          </a:p>
          <a:p>
            <a:pPr eaLnBrk="1" hangingPunct="1">
              <a:lnSpc>
                <a:spcPct val="80000"/>
              </a:lnSpc>
            </a:pPr>
            <a:r>
              <a:rPr lang="zh-CN" altLang="en-US" sz="3200" b="1">
                <a:latin typeface="楷体_GB2312" pitchFamily="49" charset="-122"/>
                <a:ea typeface="楷体_GB2312" pitchFamily="49" charset="-122"/>
              </a:rPr>
              <a:t>待求</a:t>
            </a:r>
            <a:r>
              <a:rPr lang="en-US" altLang="zh-CN" sz="3200" b="1">
                <a:latin typeface="楷体_GB2312" pitchFamily="49" charset="-122"/>
                <a:ea typeface="楷体_GB2312" pitchFamily="49" charset="-122"/>
              </a:rPr>
              <a:t>—— </a:t>
            </a:r>
            <a:r>
              <a:rPr lang="zh-CN" altLang="en-US" sz="3200" b="1">
                <a:latin typeface="楷体_GB2312" pitchFamily="49" charset="-122"/>
                <a:ea typeface="楷体_GB2312" pitchFamily="49" charset="-122"/>
              </a:rPr>
              <a:t>逻辑图</a:t>
            </a:r>
          </a:p>
        </p:txBody>
      </p:sp>
      <p:grpSp>
        <p:nvGrpSpPr>
          <p:cNvPr id="2" name="Group 9"/>
          <p:cNvGrpSpPr>
            <a:grpSpLocks/>
          </p:cNvGrpSpPr>
          <p:nvPr/>
        </p:nvGrpSpPr>
        <p:grpSpPr bwMode="auto">
          <a:xfrm>
            <a:off x="1908175" y="2565400"/>
            <a:ext cx="6400800" cy="3835400"/>
            <a:chOff x="1728" y="1665"/>
            <a:chExt cx="4032" cy="2416"/>
          </a:xfrm>
        </p:grpSpPr>
        <p:sp>
          <p:nvSpPr>
            <p:cNvPr id="5129" name="Text Box 5"/>
            <p:cNvSpPr txBox="1">
              <a:spLocks noChangeArrowheads="1"/>
            </p:cNvSpPr>
            <p:nvPr/>
          </p:nvSpPr>
          <p:spPr bwMode="auto">
            <a:xfrm>
              <a:off x="1728" y="1665"/>
              <a:ext cx="4032" cy="2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marL="457200" indent="-457200" eaLnBrk="0" hangingPunct="0">
                <a:defRPr kumimoji="1" sz="2400">
                  <a:solidFill>
                    <a:schemeClr val="bg2"/>
                  </a:solidFill>
                  <a:latin typeface="Times New Roman" pitchFamily="18" charset="0"/>
                  <a:ea typeface="宋体" pitchFamily="2" charset="-122"/>
                </a:defRPr>
              </a:lvl1pPr>
              <a:lvl2pPr marL="742950" indent="-285750" eaLnBrk="0" hangingPunct="0">
                <a:defRPr kumimoji="1" sz="2400">
                  <a:solidFill>
                    <a:schemeClr val="bg2"/>
                  </a:solidFill>
                  <a:latin typeface="Times New Roman" pitchFamily="18" charset="0"/>
                  <a:ea typeface="宋体" pitchFamily="2" charset="-122"/>
                </a:defRPr>
              </a:lvl2pPr>
              <a:lvl3pPr marL="1143000" indent="-228600" eaLnBrk="0" hangingPunct="0">
                <a:defRPr kumimoji="1" sz="2400">
                  <a:solidFill>
                    <a:schemeClr val="bg2"/>
                  </a:solidFill>
                  <a:latin typeface="Times New Roman" pitchFamily="18" charset="0"/>
                  <a:ea typeface="宋体" pitchFamily="2" charset="-122"/>
                </a:defRPr>
              </a:lvl3pPr>
              <a:lvl4pPr marL="1600200" indent="-228600" eaLnBrk="0" hangingPunct="0">
                <a:defRPr kumimoji="1" sz="2400">
                  <a:solidFill>
                    <a:schemeClr val="bg2"/>
                  </a:solidFill>
                  <a:latin typeface="Times New Roman" pitchFamily="18" charset="0"/>
                  <a:ea typeface="宋体" pitchFamily="2" charset="-122"/>
                </a:defRPr>
              </a:lvl4pPr>
              <a:lvl5pPr marL="2057400" indent="-228600" eaLnBrk="0" hangingPunct="0">
                <a:defRPr kumimoji="1" sz="2400">
                  <a:solidFill>
                    <a:schemeClr val="bg2"/>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9pPr>
            </a:lstStyle>
            <a:p>
              <a:pPr eaLnBrk="1" hangingPunct="1">
                <a:lnSpc>
                  <a:spcPct val="85000"/>
                </a:lnSpc>
              </a:pPr>
              <a:r>
                <a:rPr lang="zh-CN" altLang="en-US" sz="3200" b="1" dirty="0">
                  <a:ea typeface="楷体_GB2312" pitchFamily="49" charset="-122"/>
                </a:rPr>
                <a:t>步骤：</a:t>
              </a:r>
            </a:p>
            <a:p>
              <a:pPr eaLnBrk="1" hangingPunct="1">
                <a:lnSpc>
                  <a:spcPct val="85000"/>
                </a:lnSpc>
                <a:buFontTx/>
                <a:buAutoNum type="arabicPeriod"/>
              </a:pPr>
              <a:r>
                <a:rPr lang="zh-CN" altLang="en-US" sz="3200" b="1" dirty="0">
                  <a:ea typeface="楷体_GB2312" pitchFamily="49" charset="-122"/>
                </a:rPr>
                <a:t>根据</a:t>
              </a:r>
              <a:r>
                <a:rPr lang="zh-CN" altLang="en-US" sz="3200" b="1" dirty="0">
                  <a:latin typeface="楷体_GB2312" pitchFamily="49" charset="-122"/>
                  <a:ea typeface="楷体_GB2312" pitchFamily="49" charset="-122"/>
                </a:rPr>
                <a:t>设计要求</a:t>
              </a:r>
              <a:r>
                <a:rPr lang="zh-CN" altLang="en-US" sz="3200" b="1" dirty="0">
                  <a:ea typeface="楷体_GB2312" pitchFamily="49" charset="-122"/>
                </a:rPr>
                <a:t>确定         真值表</a:t>
              </a:r>
            </a:p>
            <a:p>
              <a:pPr eaLnBrk="1" hangingPunct="1">
                <a:lnSpc>
                  <a:spcPct val="85000"/>
                </a:lnSpc>
                <a:buFontTx/>
                <a:buAutoNum type="arabicPeriod"/>
              </a:pPr>
              <a:r>
                <a:rPr lang="zh-CN" altLang="en-US" sz="3200" b="1" dirty="0">
                  <a:ea typeface="楷体_GB2312" pitchFamily="49" charset="-122"/>
                </a:rPr>
                <a:t>根据真值表         </a:t>
              </a:r>
              <a:r>
                <a:rPr lang="zh-CN" altLang="en-US" sz="3200" b="1" dirty="0" smtClean="0">
                  <a:ea typeface="楷体_GB2312" pitchFamily="49" charset="-122"/>
                </a:rPr>
                <a:t>表达式 </a:t>
              </a:r>
              <a:r>
                <a:rPr lang="en-US" altLang="zh-CN" sz="3200" b="1" dirty="0" smtClean="0">
                  <a:ea typeface="楷体_GB2312" pitchFamily="49" charset="-122"/>
                </a:rPr>
                <a:t>(</a:t>
              </a:r>
              <a:r>
                <a:rPr lang="zh-CN" altLang="en-US" sz="3200" b="1" dirty="0">
                  <a:ea typeface="楷体_GB2312" pitchFamily="49" charset="-122"/>
                </a:rPr>
                <a:t>卡诺图</a:t>
              </a:r>
              <a:r>
                <a:rPr lang="en-US" altLang="zh-CN" sz="3200" b="1" dirty="0" smtClean="0">
                  <a:ea typeface="楷体_GB2312" pitchFamily="49" charset="-122"/>
                </a:rPr>
                <a:t>)</a:t>
              </a:r>
              <a:endParaRPr lang="en-US" altLang="zh-CN" sz="3200" b="1" dirty="0">
                <a:ea typeface="楷体_GB2312" pitchFamily="49" charset="-122"/>
              </a:endParaRPr>
            </a:p>
            <a:p>
              <a:pPr eaLnBrk="1" hangingPunct="1">
                <a:lnSpc>
                  <a:spcPct val="85000"/>
                </a:lnSpc>
                <a:buFontTx/>
                <a:buAutoNum type="arabicPeriod"/>
              </a:pPr>
              <a:r>
                <a:rPr lang="zh-CN" altLang="en-US" sz="3200" b="1" dirty="0">
                  <a:ea typeface="楷体_GB2312" pitchFamily="49" charset="-122"/>
                </a:rPr>
                <a:t>化简 </a:t>
              </a:r>
            </a:p>
            <a:p>
              <a:pPr eaLnBrk="1" hangingPunct="1">
                <a:lnSpc>
                  <a:spcPct val="85000"/>
                </a:lnSpc>
                <a:buFontTx/>
                <a:buAutoNum type="arabicPeriod"/>
              </a:pPr>
              <a:r>
                <a:rPr lang="zh-CN" altLang="en-US" sz="3200" b="1" dirty="0">
                  <a:ea typeface="楷体_GB2312" pitchFamily="49" charset="-122"/>
                </a:rPr>
                <a:t>按设计要求，变换逻辑表达式</a:t>
              </a:r>
            </a:p>
            <a:p>
              <a:pPr eaLnBrk="1" hangingPunct="1">
                <a:lnSpc>
                  <a:spcPct val="85000"/>
                </a:lnSpc>
                <a:buFontTx/>
                <a:buAutoNum type="arabicPeriod"/>
              </a:pPr>
              <a:r>
                <a:rPr lang="zh-CN" altLang="en-US" sz="3200" b="1" dirty="0">
                  <a:ea typeface="楷体_GB2312" pitchFamily="49" charset="-122"/>
                </a:rPr>
                <a:t>画出逻辑图</a:t>
              </a:r>
            </a:p>
          </p:txBody>
        </p:sp>
        <p:sp>
          <p:nvSpPr>
            <p:cNvPr id="7" name="Line 7"/>
            <p:cNvSpPr>
              <a:spLocks noChangeShapeType="1"/>
            </p:cNvSpPr>
            <p:nvPr/>
          </p:nvSpPr>
          <p:spPr bwMode="auto">
            <a:xfrm>
              <a:off x="4224" y="2256"/>
              <a:ext cx="432" cy="0"/>
            </a:xfrm>
            <a:prstGeom prst="line">
              <a:avLst/>
            </a:prstGeom>
            <a:noFill/>
            <a:ln w="28575" cap="sq">
              <a:solidFill>
                <a:schemeClr val="bg2"/>
              </a:solidFill>
              <a:round/>
              <a:headEnd type="none" w="sm" len="sm"/>
              <a:tailEnd type="triangle" w="sm" len="sm"/>
            </a:ln>
            <a:effectLst/>
          </p:spPr>
          <p:txBody>
            <a:bodyPr wrap="none"/>
            <a:lstStyle/>
            <a:p>
              <a:pPr>
                <a:defRPr/>
              </a:pPr>
              <a:endParaRPr lang="zh-CN" altLang="en-US">
                <a:effectLst>
                  <a:outerShdw blurRad="38100" dist="38100" dir="2700000" algn="tl">
                    <a:srgbClr val="000000">
                      <a:alpha val="43137"/>
                    </a:srgbClr>
                  </a:outerShdw>
                </a:effectLst>
              </a:endParaRPr>
            </a:p>
          </p:txBody>
        </p:sp>
        <p:sp>
          <p:nvSpPr>
            <p:cNvPr id="8" name="Line 8"/>
            <p:cNvSpPr>
              <a:spLocks noChangeShapeType="1"/>
            </p:cNvSpPr>
            <p:nvPr/>
          </p:nvSpPr>
          <p:spPr bwMode="auto">
            <a:xfrm>
              <a:off x="3408" y="2640"/>
              <a:ext cx="432" cy="0"/>
            </a:xfrm>
            <a:prstGeom prst="line">
              <a:avLst/>
            </a:prstGeom>
            <a:noFill/>
            <a:ln w="28575" cap="sq">
              <a:solidFill>
                <a:schemeClr val="bg2"/>
              </a:solidFill>
              <a:round/>
              <a:headEnd type="none" w="sm" len="sm"/>
              <a:tailEnd type="triangle" w="sm" len="sm"/>
            </a:ln>
            <a:effectLst/>
          </p:spPr>
          <p:txBody>
            <a:bodyPr wrap="none"/>
            <a:lstStyle/>
            <a:p>
              <a:pPr>
                <a:defRPr/>
              </a:pPr>
              <a:endParaRPr lang="zh-CN" altLang="en-US">
                <a:effectLst>
                  <a:outerShdw blurRad="38100" dist="38100" dir="2700000" algn="tl">
                    <a:srgbClr val="000000">
                      <a:alpha val="43137"/>
                    </a:srgbClr>
                  </a:outerShdw>
                </a:effectLst>
              </a:endParaRPr>
            </a:p>
          </p:txBody>
        </p:sp>
      </p:grpSp>
      <p:sp>
        <p:nvSpPr>
          <p:cNvPr id="5124" name="TextBox 8"/>
          <p:cNvSpPr txBox="1">
            <a:spLocks noChangeArrowheads="1"/>
          </p:cNvSpPr>
          <p:nvPr/>
        </p:nvSpPr>
        <p:spPr bwMode="auto">
          <a:xfrm>
            <a:off x="1908175" y="260350"/>
            <a:ext cx="63357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bg2"/>
                </a:solidFill>
                <a:latin typeface="Times New Roman" pitchFamily="18" charset="0"/>
                <a:ea typeface="宋体" pitchFamily="2" charset="-122"/>
              </a:defRPr>
            </a:lvl1pPr>
            <a:lvl2pPr marL="742950" indent="-285750" eaLnBrk="0" hangingPunct="0">
              <a:defRPr kumimoji="1" sz="2400">
                <a:solidFill>
                  <a:schemeClr val="bg2"/>
                </a:solidFill>
                <a:latin typeface="Times New Roman" pitchFamily="18" charset="0"/>
                <a:ea typeface="宋体" pitchFamily="2" charset="-122"/>
              </a:defRPr>
            </a:lvl2pPr>
            <a:lvl3pPr marL="1143000" indent="-228600" eaLnBrk="0" hangingPunct="0">
              <a:defRPr kumimoji="1" sz="2400">
                <a:solidFill>
                  <a:schemeClr val="bg2"/>
                </a:solidFill>
                <a:latin typeface="Times New Roman" pitchFamily="18" charset="0"/>
                <a:ea typeface="宋体" pitchFamily="2" charset="-122"/>
              </a:defRPr>
            </a:lvl3pPr>
            <a:lvl4pPr marL="1600200" indent="-228600" eaLnBrk="0" hangingPunct="0">
              <a:defRPr kumimoji="1" sz="2400">
                <a:solidFill>
                  <a:schemeClr val="bg2"/>
                </a:solidFill>
                <a:latin typeface="Times New Roman" pitchFamily="18" charset="0"/>
                <a:ea typeface="宋体" pitchFamily="2" charset="-122"/>
              </a:defRPr>
            </a:lvl4pPr>
            <a:lvl5pPr marL="2057400" indent="-228600" eaLnBrk="0" hangingPunct="0">
              <a:defRPr kumimoji="1" sz="2400">
                <a:solidFill>
                  <a:schemeClr val="bg2"/>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9pPr>
          </a:lstStyle>
          <a:p>
            <a:pPr eaLnBrk="1" hangingPunct="1"/>
            <a:r>
              <a:rPr lang="zh-CN" altLang="en-US" sz="3600" b="1">
                <a:solidFill>
                  <a:schemeClr val="bg1"/>
                </a:solidFill>
                <a:latin typeface="楷体_GB2312" pitchFamily="49" charset="-122"/>
                <a:ea typeface="楷体_GB2312" pitchFamily="49" charset="-122"/>
              </a:rPr>
              <a:t>组合逻辑电路的设计方法</a:t>
            </a:r>
            <a:endParaRPr lang="zh-CN" altLang="en-US" sz="3600">
              <a:solidFill>
                <a:schemeClr val="bg1"/>
              </a:solidFill>
            </a:endParaRPr>
          </a:p>
        </p:txBody>
      </p:sp>
      <p:pic>
        <p:nvPicPr>
          <p:cNvPr id="5125" name="Picture 12" descr="想问题的3D小人图片素材"/>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50825" y="4724400"/>
            <a:ext cx="1368425" cy="136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6" name="Picture 5" descr="ELEGLIN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50" y="908050"/>
            <a:ext cx="7416800"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Horizontal)">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randombar(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30722" name="Picture 2" descr="ELEGLIN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822325"/>
            <a:ext cx="7416800"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3" name="Text Box 4"/>
          <p:cNvSpPr txBox="1">
            <a:spLocks noChangeArrowheads="1"/>
          </p:cNvSpPr>
          <p:nvPr/>
        </p:nvSpPr>
        <p:spPr bwMode="auto">
          <a:xfrm>
            <a:off x="1836738" y="333375"/>
            <a:ext cx="5472112"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bg2"/>
                </a:solidFill>
                <a:latin typeface="Times New Roman" pitchFamily="18" charset="0"/>
                <a:ea typeface="宋体" pitchFamily="2" charset="-122"/>
              </a:defRPr>
            </a:lvl1pPr>
            <a:lvl2pPr marL="742950" indent="-285750" eaLnBrk="0" hangingPunct="0">
              <a:defRPr kumimoji="1" sz="2400">
                <a:solidFill>
                  <a:schemeClr val="bg2"/>
                </a:solidFill>
                <a:latin typeface="Times New Roman" pitchFamily="18" charset="0"/>
                <a:ea typeface="宋体" pitchFamily="2" charset="-122"/>
              </a:defRPr>
            </a:lvl2pPr>
            <a:lvl3pPr marL="1143000" indent="-228600" eaLnBrk="0" hangingPunct="0">
              <a:defRPr kumimoji="1" sz="2400">
                <a:solidFill>
                  <a:schemeClr val="bg2"/>
                </a:solidFill>
                <a:latin typeface="Times New Roman" pitchFamily="18" charset="0"/>
                <a:ea typeface="宋体" pitchFamily="2" charset="-122"/>
              </a:defRPr>
            </a:lvl3pPr>
            <a:lvl4pPr marL="1600200" indent="-228600" eaLnBrk="0" hangingPunct="0">
              <a:defRPr kumimoji="1" sz="2400">
                <a:solidFill>
                  <a:schemeClr val="bg2"/>
                </a:solidFill>
                <a:latin typeface="Times New Roman" pitchFamily="18" charset="0"/>
                <a:ea typeface="宋体" pitchFamily="2" charset="-122"/>
              </a:defRPr>
            </a:lvl4pPr>
            <a:lvl5pPr marL="2057400" indent="-228600" eaLnBrk="0" hangingPunct="0">
              <a:defRPr kumimoji="1" sz="2400">
                <a:solidFill>
                  <a:schemeClr val="bg2"/>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9pPr>
          </a:lstStyle>
          <a:p>
            <a:pPr algn="ctr" eaLnBrk="1" hangingPunct="1"/>
            <a:r>
              <a:rPr lang="zh-CN" altLang="en-US" sz="2600" b="1" dirty="0" smtClean="0">
                <a:latin typeface="Arial" charset="0"/>
              </a:rPr>
              <a:t>不完全给定函数</a:t>
            </a:r>
            <a:r>
              <a:rPr lang="en-US" altLang="zh-CN" dirty="0" smtClean="0"/>
              <a:t> </a:t>
            </a:r>
            <a:endParaRPr lang="en-US" altLang="zh-CN" sz="2600" b="1" dirty="0">
              <a:latin typeface="Arial" charset="0"/>
            </a:endParaRPr>
          </a:p>
        </p:txBody>
      </p:sp>
      <p:sp>
        <p:nvSpPr>
          <p:cNvPr id="30724" name="Text Box 2"/>
          <p:cNvSpPr txBox="1">
            <a:spLocks noChangeArrowheads="1"/>
          </p:cNvSpPr>
          <p:nvPr/>
        </p:nvSpPr>
        <p:spPr bwMode="auto">
          <a:xfrm>
            <a:off x="755650" y="981075"/>
            <a:ext cx="7777163"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bg2"/>
                </a:solidFill>
                <a:latin typeface="Times New Roman" pitchFamily="18" charset="0"/>
                <a:ea typeface="宋体" pitchFamily="2" charset="-122"/>
              </a:defRPr>
            </a:lvl1pPr>
            <a:lvl2pPr marL="742950" indent="-285750" eaLnBrk="0" hangingPunct="0">
              <a:defRPr kumimoji="1" sz="2400">
                <a:solidFill>
                  <a:schemeClr val="bg2"/>
                </a:solidFill>
                <a:latin typeface="Times New Roman" pitchFamily="18" charset="0"/>
                <a:ea typeface="宋体" pitchFamily="2" charset="-122"/>
              </a:defRPr>
            </a:lvl2pPr>
            <a:lvl3pPr marL="1143000" indent="-228600" eaLnBrk="0" hangingPunct="0">
              <a:defRPr kumimoji="1" sz="2400">
                <a:solidFill>
                  <a:schemeClr val="bg2"/>
                </a:solidFill>
                <a:latin typeface="Times New Roman" pitchFamily="18" charset="0"/>
                <a:ea typeface="宋体" pitchFamily="2" charset="-122"/>
              </a:defRPr>
            </a:lvl3pPr>
            <a:lvl4pPr marL="1600200" indent="-228600" eaLnBrk="0" hangingPunct="0">
              <a:defRPr kumimoji="1" sz="2400">
                <a:solidFill>
                  <a:schemeClr val="bg2"/>
                </a:solidFill>
                <a:latin typeface="Times New Roman" pitchFamily="18" charset="0"/>
                <a:ea typeface="宋体" pitchFamily="2" charset="-122"/>
              </a:defRPr>
            </a:lvl4pPr>
            <a:lvl5pPr marL="2057400" indent="-228600" eaLnBrk="0" hangingPunct="0">
              <a:defRPr kumimoji="1" sz="2400">
                <a:solidFill>
                  <a:schemeClr val="bg2"/>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9pPr>
          </a:lstStyle>
          <a:p>
            <a:pPr eaLnBrk="1" hangingPunct="1"/>
            <a:r>
              <a:rPr lang="en-US" altLang="zh-CN" sz="3400" b="1">
                <a:solidFill>
                  <a:schemeClr val="bg1"/>
                </a:solidFill>
                <a:latin typeface="Arial" charset="0"/>
              </a:rPr>
              <a:t>1. </a:t>
            </a:r>
            <a:r>
              <a:rPr lang="zh-CN" altLang="en-US" sz="3400" b="1">
                <a:solidFill>
                  <a:schemeClr val="bg1"/>
                </a:solidFill>
                <a:latin typeface="Arial" charset="0"/>
              </a:rPr>
              <a:t> 无关项（</a:t>
            </a:r>
            <a:r>
              <a:rPr lang="en-US" altLang="zh-CN" sz="3400" b="1">
                <a:solidFill>
                  <a:schemeClr val="bg1"/>
                </a:solidFill>
                <a:latin typeface="Arial" charset="0"/>
              </a:rPr>
              <a:t>Don’t care terms</a:t>
            </a:r>
            <a:r>
              <a:rPr lang="zh-CN" altLang="en-US" sz="3400" b="1">
                <a:solidFill>
                  <a:schemeClr val="bg1"/>
                </a:solidFill>
                <a:latin typeface="Arial" charset="0"/>
              </a:rPr>
              <a:t>）</a:t>
            </a:r>
            <a:r>
              <a:rPr lang="en-US" altLang="zh-CN" sz="3400" b="1">
                <a:solidFill>
                  <a:schemeClr val="bg1"/>
                </a:solidFill>
                <a:latin typeface="Arial" charset="0"/>
              </a:rPr>
              <a:t>——</a:t>
            </a:r>
            <a:endParaRPr lang="zh-CN" altLang="en-US" sz="3400" b="1">
              <a:solidFill>
                <a:schemeClr val="bg1"/>
              </a:solidFill>
              <a:latin typeface="Arial" charset="0"/>
            </a:endParaRPr>
          </a:p>
        </p:txBody>
      </p:sp>
      <p:sp>
        <p:nvSpPr>
          <p:cNvPr id="234721" name="Text Box 225"/>
          <p:cNvSpPr txBox="1">
            <a:spLocks noChangeArrowheads="1"/>
          </p:cNvSpPr>
          <p:nvPr/>
        </p:nvSpPr>
        <p:spPr bwMode="auto">
          <a:xfrm>
            <a:off x="900113" y="1628775"/>
            <a:ext cx="7272337" cy="1348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a:spAutoFit/>
          </a:bodyPr>
          <a:lstStyle>
            <a:lvl1pPr marL="266700" indent="-266700" eaLnBrk="0" hangingPunct="0">
              <a:defRPr kumimoji="1" sz="2400">
                <a:solidFill>
                  <a:schemeClr val="bg2"/>
                </a:solidFill>
                <a:latin typeface="Times New Roman" pitchFamily="18" charset="0"/>
                <a:ea typeface="宋体" pitchFamily="2" charset="-122"/>
              </a:defRPr>
            </a:lvl1pPr>
            <a:lvl2pPr marL="742950" indent="-285750" eaLnBrk="0" hangingPunct="0">
              <a:defRPr kumimoji="1" sz="2400">
                <a:solidFill>
                  <a:schemeClr val="bg2"/>
                </a:solidFill>
                <a:latin typeface="Times New Roman" pitchFamily="18" charset="0"/>
                <a:ea typeface="宋体" pitchFamily="2" charset="-122"/>
              </a:defRPr>
            </a:lvl2pPr>
            <a:lvl3pPr marL="1143000" indent="-228600" eaLnBrk="0" hangingPunct="0">
              <a:defRPr kumimoji="1" sz="2400">
                <a:solidFill>
                  <a:schemeClr val="bg2"/>
                </a:solidFill>
                <a:latin typeface="Times New Roman" pitchFamily="18" charset="0"/>
                <a:ea typeface="宋体" pitchFamily="2" charset="-122"/>
              </a:defRPr>
            </a:lvl3pPr>
            <a:lvl4pPr marL="1600200" indent="-228600" eaLnBrk="0" hangingPunct="0">
              <a:defRPr kumimoji="1" sz="2400">
                <a:solidFill>
                  <a:schemeClr val="bg2"/>
                </a:solidFill>
                <a:latin typeface="Times New Roman" pitchFamily="18" charset="0"/>
                <a:ea typeface="宋体" pitchFamily="2" charset="-122"/>
              </a:defRPr>
            </a:lvl4pPr>
            <a:lvl5pPr marL="2057400" indent="-228600" eaLnBrk="0" hangingPunct="0">
              <a:defRPr kumimoji="1" sz="2400">
                <a:solidFill>
                  <a:schemeClr val="bg2"/>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9pPr>
          </a:lstStyle>
          <a:p>
            <a:pPr eaLnBrk="1" hangingPunct="1">
              <a:spcBef>
                <a:spcPct val="40000"/>
              </a:spcBef>
              <a:buClr>
                <a:schemeClr val="bg1"/>
              </a:buClr>
              <a:buSzPct val="70000"/>
              <a:buFont typeface="Wingdings" pitchFamily="2" charset="2"/>
              <a:buChar char="n"/>
            </a:pPr>
            <a:r>
              <a:rPr lang="zh-CN" altLang="en-US" b="1" dirty="0">
                <a:latin typeface="Arial" charset="0"/>
              </a:rPr>
              <a:t>不可能存在的输入取值组合</a:t>
            </a:r>
            <a:endParaRPr lang="en-US" altLang="zh-CN" b="1" dirty="0">
              <a:latin typeface="Arial" charset="0"/>
            </a:endParaRPr>
          </a:p>
          <a:p>
            <a:pPr eaLnBrk="1" hangingPunct="1">
              <a:spcBef>
                <a:spcPct val="40000"/>
              </a:spcBef>
              <a:buClr>
                <a:schemeClr val="bg1"/>
              </a:buClr>
              <a:buSzPct val="70000"/>
              <a:buFont typeface="Wingdings" pitchFamily="2" charset="2"/>
              <a:buChar char="n"/>
            </a:pPr>
            <a:r>
              <a:rPr lang="zh-CN" altLang="en-US" b="1" dirty="0">
                <a:latin typeface="Arial" charset="0"/>
              </a:rPr>
              <a:t>虽然所有输入都可能出现，但对于某些输入组合，我们不关心输出是</a:t>
            </a:r>
            <a:r>
              <a:rPr lang="en-US" altLang="zh-CN" b="1" dirty="0">
                <a:latin typeface="Arial" charset="0"/>
              </a:rPr>
              <a:t>0</a:t>
            </a:r>
            <a:r>
              <a:rPr lang="zh-CN" altLang="en-US" b="1" dirty="0">
                <a:latin typeface="Arial" charset="0"/>
              </a:rPr>
              <a:t>还是</a:t>
            </a:r>
            <a:r>
              <a:rPr lang="en-US" altLang="zh-CN" b="1" dirty="0">
                <a:latin typeface="Arial" charset="0"/>
              </a:rPr>
              <a:t>1</a:t>
            </a:r>
          </a:p>
        </p:txBody>
      </p:sp>
      <p:grpSp>
        <p:nvGrpSpPr>
          <p:cNvPr id="2" name="Group 28"/>
          <p:cNvGrpSpPr>
            <a:grpSpLocks/>
          </p:cNvGrpSpPr>
          <p:nvPr/>
        </p:nvGrpSpPr>
        <p:grpSpPr bwMode="auto">
          <a:xfrm>
            <a:off x="2571750" y="3429000"/>
            <a:ext cx="3095625" cy="1274763"/>
            <a:chOff x="703" y="2704"/>
            <a:chExt cx="1950" cy="803"/>
          </a:xfrm>
        </p:grpSpPr>
        <p:sp>
          <p:nvSpPr>
            <p:cNvPr id="30752" name="Rectangle 10"/>
            <p:cNvSpPr>
              <a:spLocks noChangeArrowheads="1"/>
            </p:cNvSpPr>
            <p:nvPr/>
          </p:nvSpPr>
          <p:spPr bwMode="auto">
            <a:xfrm>
              <a:off x="1746" y="2886"/>
              <a:ext cx="453" cy="453"/>
            </a:xfrm>
            <a:prstGeom prst="rect">
              <a:avLst/>
            </a:prstGeom>
            <a:solidFill>
              <a:srgbClr val="99FFCC"/>
            </a:solidFill>
            <a:ln w="19050" algn="ctr">
              <a:solidFill>
                <a:schemeClr val="bg2"/>
              </a:solidFill>
              <a:miter lim="800000"/>
              <a:headEnd/>
              <a:tailEnd/>
            </a:ln>
          </p:spPr>
          <p:txBody>
            <a:bodyPr wrap="none" anchor="ctr">
              <a:spAutoFit/>
            </a:bodyPr>
            <a:lstStyle/>
            <a:p>
              <a:endParaRPr lang="zh-CN" altLang="en-US"/>
            </a:p>
          </p:txBody>
        </p:sp>
        <p:sp>
          <p:nvSpPr>
            <p:cNvPr id="30753" name="Line 11"/>
            <p:cNvSpPr>
              <a:spLocks noChangeShapeType="1"/>
            </p:cNvSpPr>
            <p:nvPr/>
          </p:nvSpPr>
          <p:spPr bwMode="auto">
            <a:xfrm>
              <a:off x="1519" y="2976"/>
              <a:ext cx="227" cy="0"/>
            </a:xfrm>
            <a:prstGeom prst="line">
              <a:avLst/>
            </a:prstGeom>
            <a:noFill/>
            <a:ln w="19050">
              <a:solidFill>
                <a:schemeClr val="bg2"/>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0754" name="Line 12"/>
            <p:cNvSpPr>
              <a:spLocks noChangeShapeType="1"/>
            </p:cNvSpPr>
            <p:nvPr/>
          </p:nvSpPr>
          <p:spPr bwMode="auto">
            <a:xfrm>
              <a:off x="1519" y="3133"/>
              <a:ext cx="227" cy="0"/>
            </a:xfrm>
            <a:prstGeom prst="line">
              <a:avLst/>
            </a:prstGeom>
            <a:noFill/>
            <a:ln w="19050">
              <a:solidFill>
                <a:schemeClr val="bg2"/>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0755" name="Line 13"/>
            <p:cNvSpPr>
              <a:spLocks noChangeShapeType="1"/>
            </p:cNvSpPr>
            <p:nvPr/>
          </p:nvSpPr>
          <p:spPr bwMode="auto">
            <a:xfrm>
              <a:off x="1519" y="3294"/>
              <a:ext cx="227" cy="0"/>
            </a:xfrm>
            <a:prstGeom prst="line">
              <a:avLst/>
            </a:prstGeom>
            <a:noFill/>
            <a:ln w="19050">
              <a:solidFill>
                <a:schemeClr val="bg2"/>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0756" name="Text Box 14"/>
            <p:cNvSpPr txBox="1">
              <a:spLocks noChangeArrowheads="1"/>
            </p:cNvSpPr>
            <p:nvPr/>
          </p:nvSpPr>
          <p:spPr bwMode="auto">
            <a:xfrm>
              <a:off x="1516" y="2800"/>
              <a:ext cx="27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kumimoji="1" sz="2400">
                  <a:solidFill>
                    <a:schemeClr val="bg2"/>
                  </a:solidFill>
                  <a:latin typeface="Times New Roman" pitchFamily="18" charset="0"/>
                  <a:ea typeface="宋体" pitchFamily="2" charset="-122"/>
                </a:defRPr>
              </a:lvl1pPr>
              <a:lvl2pPr marL="742950" indent="-285750" eaLnBrk="0" hangingPunct="0">
                <a:defRPr kumimoji="1" sz="2400">
                  <a:solidFill>
                    <a:schemeClr val="bg2"/>
                  </a:solidFill>
                  <a:latin typeface="Times New Roman" pitchFamily="18" charset="0"/>
                  <a:ea typeface="宋体" pitchFamily="2" charset="-122"/>
                </a:defRPr>
              </a:lvl2pPr>
              <a:lvl3pPr marL="1143000" indent="-228600" eaLnBrk="0" hangingPunct="0">
                <a:defRPr kumimoji="1" sz="2400">
                  <a:solidFill>
                    <a:schemeClr val="bg2"/>
                  </a:solidFill>
                  <a:latin typeface="Times New Roman" pitchFamily="18" charset="0"/>
                  <a:ea typeface="宋体" pitchFamily="2" charset="-122"/>
                </a:defRPr>
              </a:lvl3pPr>
              <a:lvl4pPr marL="1600200" indent="-228600" eaLnBrk="0" hangingPunct="0">
                <a:defRPr kumimoji="1" sz="2400">
                  <a:solidFill>
                    <a:schemeClr val="bg2"/>
                  </a:solidFill>
                  <a:latin typeface="Times New Roman" pitchFamily="18" charset="0"/>
                  <a:ea typeface="宋体" pitchFamily="2" charset="-122"/>
                </a:defRPr>
              </a:lvl4pPr>
              <a:lvl5pPr marL="2057400" indent="-228600" eaLnBrk="0" hangingPunct="0">
                <a:defRPr kumimoji="1" sz="2400">
                  <a:solidFill>
                    <a:schemeClr val="bg2"/>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9pPr>
            </a:lstStyle>
            <a:p>
              <a:pPr eaLnBrk="1" hangingPunct="1"/>
              <a:r>
                <a:rPr lang="en-US" altLang="zh-CN" sz="1800" i="1">
                  <a:latin typeface="Arial" charset="0"/>
                </a:rPr>
                <a:t>A</a:t>
              </a:r>
            </a:p>
          </p:txBody>
        </p:sp>
        <p:sp>
          <p:nvSpPr>
            <p:cNvPr id="30757" name="Text Box 15"/>
            <p:cNvSpPr txBox="1">
              <a:spLocks noChangeArrowheads="1"/>
            </p:cNvSpPr>
            <p:nvPr/>
          </p:nvSpPr>
          <p:spPr bwMode="auto">
            <a:xfrm>
              <a:off x="1516" y="2936"/>
              <a:ext cx="27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kumimoji="1" sz="2400">
                  <a:solidFill>
                    <a:schemeClr val="bg2"/>
                  </a:solidFill>
                  <a:latin typeface="Times New Roman" pitchFamily="18" charset="0"/>
                  <a:ea typeface="宋体" pitchFamily="2" charset="-122"/>
                </a:defRPr>
              </a:lvl1pPr>
              <a:lvl2pPr marL="742950" indent="-285750" eaLnBrk="0" hangingPunct="0">
                <a:defRPr kumimoji="1" sz="2400">
                  <a:solidFill>
                    <a:schemeClr val="bg2"/>
                  </a:solidFill>
                  <a:latin typeface="Times New Roman" pitchFamily="18" charset="0"/>
                  <a:ea typeface="宋体" pitchFamily="2" charset="-122"/>
                </a:defRPr>
              </a:lvl2pPr>
              <a:lvl3pPr marL="1143000" indent="-228600" eaLnBrk="0" hangingPunct="0">
                <a:defRPr kumimoji="1" sz="2400">
                  <a:solidFill>
                    <a:schemeClr val="bg2"/>
                  </a:solidFill>
                  <a:latin typeface="Times New Roman" pitchFamily="18" charset="0"/>
                  <a:ea typeface="宋体" pitchFamily="2" charset="-122"/>
                </a:defRPr>
              </a:lvl3pPr>
              <a:lvl4pPr marL="1600200" indent="-228600" eaLnBrk="0" hangingPunct="0">
                <a:defRPr kumimoji="1" sz="2400">
                  <a:solidFill>
                    <a:schemeClr val="bg2"/>
                  </a:solidFill>
                  <a:latin typeface="Times New Roman" pitchFamily="18" charset="0"/>
                  <a:ea typeface="宋体" pitchFamily="2" charset="-122"/>
                </a:defRPr>
              </a:lvl4pPr>
              <a:lvl5pPr marL="2057400" indent="-228600" eaLnBrk="0" hangingPunct="0">
                <a:defRPr kumimoji="1" sz="2400">
                  <a:solidFill>
                    <a:schemeClr val="bg2"/>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9pPr>
            </a:lstStyle>
            <a:p>
              <a:pPr eaLnBrk="1" hangingPunct="1"/>
              <a:r>
                <a:rPr lang="en-US" altLang="zh-CN" sz="1800" i="1">
                  <a:latin typeface="Arial" charset="0"/>
                </a:rPr>
                <a:t>B</a:t>
              </a:r>
            </a:p>
          </p:txBody>
        </p:sp>
        <p:sp>
          <p:nvSpPr>
            <p:cNvPr id="30758" name="Text Box 16"/>
            <p:cNvSpPr txBox="1">
              <a:spLocks noChangeArrowheads="1"/>
            </p:cNvSpPr>
            <p:nvPr/>
          </p:nvSpPr>
          <p:spPr bwMode="auto">
            <a:xfrm>
              <a:off x="1516" y="3106"/>
              <a:ext cx="27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kumimoji="1" sz="2400">
                  <a:solidFill>
                    <a:schemeClr val="bg2"/>
                  </a:solidFill>
                  <a:latin typeface="Times New Roman" pitchFamily="18" charset="0"/>
                  <a:ea typeface="宋体" pitchFamily="2" charset="-122"/>
                </a:defRPr>
              </a:lvl1pPr>
              <a:lvl2pPr marL="742950" indent="-285750" eaLnBrk="0" hangingPunct="0">
                <a:defRPr kumimoji="1" sz="2400">
                  <a:solidFill>
                    <a:schemeClr val="bg2"/>
                  </a:solidFill>
                  <a:latin typeface="Times New Roman" pitchFamily="18" charset="0"/>
                  <a:ea typeface="宋体" pitchFamily="2" charset="-122"/>
                </a:defRPr>
              </a:lvl2pPr>
              <a:lvl3pPr marL="1143000" indent="-228600" eaLnBrk="0" hangingPunct="0">
                <a:defRPr kumimoji="1" sz="2400">
                  <a:solidFill>
                    <a:schemeClr val="bg2"/>
                  </a:solidFill>
                  <a:latin typeface="Times New Roman" pitchFamily="18" charset="0"/>
                  <a:ea typeface="宋体" pitchFamily="2" charset="-122"/>
                </a:defRPr>
              </a:lvl3pPr>
              <a:lvl4pPr marL="1600200" indent="-228600" eaLnBrk="0" hangingPunct="0">
                <a:defRPr kumimoji="1" sz="2400">
                  <a:solidFill>
                    <a:schemeClr val="bg2"/>
                  </a:solidFill>
                  <a:latin typeface="Times New Roman" pitchFamily="18" charset="0"/>
                  <a:ea typeface="宋体" pitchFamily="2" charset="-122"/>
                </a:defRPr>
              </a:lvl4pPr>
              <a:lvl5pPr marL="2057400" indent="-228600" eaLnBrk="0" hangingPunct="0">
                <a:defRPr kumimoji="1" sz="2400">
                  <a:solidFill>
                    <a:schemeClr val="bg2"/>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9pPr>
            </a:lstStyle>
            <a:p>
              <a:pPr eaLnBrk="1" hangingPunct="1"/>
              <a:r>
                <a:rPr lang="en-US" altLang="zh-CN" sz="1800" i="1">
                  <a:latin typeface="Arial" charset="0"/>
                </a:rPr>
                <a:t>C</a:t>
              </a:r>
            </a:p>
          </p:txBody>
        </p:sp>
        <p:sp>
          <p:nvSpPr>
            <p:cNvPr id="30759" name="Text Box 17"/>
            <p:cNvSpPr txBox="1">
              <a:spLocks noChangeArrowheads="1"/>
            </p:cNvSpPr>
            <p:nvPr/>
          </p:nvSpPr>
          <p:spPr bwMode="auto">
            <a:xfrm>
              <a:off x="2381" y="2976"/>
              <a:ext cx="27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kumimoji="1" sz="2400">
                  <a:solidFill>
                    <a:schemeClr val="bg2"/>
                  </a:solidFill>
                  <a:latin typeface="Times New Roman" pitchFamily="18" charset="0"/>
                  <a:ea typeface="宋体" pitchFamily="2" charset="-122"/>
                </a:defRPr>
              </a:lvl1pPr>
              <a:lvl2pPr marL="742950" indent="-285750" eaLnBrk="0" hangingPunct="0">
                <a:defRPr kumimoji="1" sz="2400">
                  <a:solidFill>
                    <a:schemeClr val="bg2"/>
                  </a:solidFill>
                  <a:latin typeface="Times New Roman" pitchFamily="18" charset="0"/>
                  <a:ea typeface="宋体" pitchFamily="2" charset="-122"/>
                </a:defRPr>
              </a:lvl2pPr>
              <a:lvl3pPr marL="1143000" indent="-228600" eaLnBrk="0" hangingPunct="0">
                <a:defRPr kumimoji="1" sz="2400">
                  <a:solidFill>
                    <a:schemeClr val="bg2"/>
                  </a:solidFill>
                  <a:latin typeface="Times New Roman" pitchFamily="18" charset="0"/>
                  <a:ea typeface="宋体" pitchFamily="2" charset="-122"/>
                </a:defRPr>
              </a:lvl3pPr>
              <a:lvl4pPr marL="1600200" indent="-228600" eaLnBrk="0" hangingPunct="0">
                <a:defRPr kumimoji="1" sz="2400">
                  <a:solidFill>
                    <a:schemeClr val="bg2"/>
                  </a:solidFill>
                  <a:latin typeface="Times New Roman" pitchFamily="18" charset="0"/>
                  <a:ea typeface="宋体" pitchFamily="2" charset="-122"/>
                </a:defRPr>
              </a:lvl4pPr>
              <a:lvl5pPr marL="2057400" indent="-228600" eaLnBrk="0" hangingPunct="0">
                <a:defRPr kumimoji="1" sz="2400">
                  <a:solidFill>
                    <a:schemeClr val="bg2"/>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9pPr>
            </a:lstStyle>
            <a:p>
              <a:pPr eaLnBrk="1" hangingPunct="1"/>
              <a:r>
                <a:rPr lang="en-US" altLang="zh-CN" sz="2000" i="1">
                  <a:latin typeface="Arial" charset="0"/>
                </a:rPr>
                <a:t>F</a:t>
              </a:r>
            </a:p>
          </p:txBody>
        </p:sp>
        <p:sp>
          <p:nvSpPr>
            <p:cNvPr id="30760" name="Line 18"/>
            <p:cNvSpPr>
              <a:spLocks noChangeShapeType="1"/>
            </p:cNvSpPr>
            <p:nvPr/>
          </p:nvSpPr>
          <p:spPr bwMode="auto">
            <a:xfrm>
              <a:off x="2199" y="3112"/>
              <a:ext cx="227" cy="0"/>
            </a:xfrm>
            <a:prstGeom prst="line">
              <a:avLst/>
            </a:prstGeom>
            <a:noFill/>
            <a:ln w="19050">
              <a:solidFill>
                <a:schemeClr val="bg2"/>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0761" name="Rectangle 19"/>
            <p:cNvSpPr>
              <a:spLocks noChangeArrowheads="1"/>
            </p:cNvSpPr>
            <p:nvPr/>
          </p:nvSpPr>
          <p:spPr bwMode="auto">
            <a:xfrm>
              <a:off x="1111" y="2764"/>
              <a:ext cx="408" cy="680"/>
            </a:xfrm>
            <a:prstGeom prst="rect">
              <a:avLst/>
            </a:prstGeom>
            <a:solidFill>
              <a:srgbClr val="FFFF99"/>
            </a:solidFill>
            <a:ln w="19050" algn="ctr">
              <a:solidFill>
                <a:schemeClr val="bg2"/>
              </a:solidFill>
              <a:miter lim="800000"/>
              <a:headEnd/>
              <a:tailEnd/>
            </a:ln>
          </p:spPr>
          <p:txBody>
            <a:bodyPr wrap="none" anchor="ctr">
              <a:spAutoFit/>
            </a:bodyPr>
            <a:lstStyle/>
            <a:p>
              <a:endParaRPr lang="zh-CN" altLang="en-US"/>
            </a:p>
          </p:txBody>
        </p:sp>
        <p:sp>
          <p:nvSpPr>
            <p:cNvPr id="30762" name="Line 20"/>
            <p:cNvSpPr>
              <a:spLocks noChangeShapeType="1"/>
            </p:cNvSpPr>
            <p:nvPr/>
          </p:nvSpPr>
          <p:spPr bwMode="auto">
            <a:xfrm>
              <a:off x="887" y="2880"/>
              <a:ext cx="227" cy="0"/>
            </a:xfrm>
            <a:prstGeom prst="line">
              <a:avLst/>
            </a:prstGeom>
            <a:noFill/>
            <a:ln w="19050">
              <a:solidFill>
                <a:schemeClr val="bg2"/>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0763" name="Line 21"/>
            <p:cNvSpPr>
              <a:spLocks noChangeShapeType="1"/>
            </p:cNvSpPr>
            <p:nvPr/>
          </p:nvSpPr>
          <p:spPr bwMode="auto">
            <a:xfrm>
              <a:off x="887" y="3037"/>
              <a:ext cx="227" cy="0"/>
            </a:xfrm>
            <a:prstGeom prst="line">
              <a:avLst/>
            </a:prstGeom>
            <a:noFill/>
            <a:ln w="19050">
              <a:solidFill>
                <a:schemeClr val="bg2"/>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0764" name="Line 22"/>
            <p:cNvSpPr>
              <a:spLocks noChangeShapeType="1"/>
            </p:cNvSpPr>
            <p:nvPr/>
          </p:nvSpPr>
          <p:spPr bwMode="auto">
            <a:xfrm>
              <a:off x="887" y="3198"/>
              <a:ext cx="227" cy="0"/>
            </a:xfrm>
            <a:prstGeom prst="line">
              <a:avLst/>
            </a:prstGeom>
            <a:noFill/>
            <a:ln w="19050">
              <a:solidFill>
                <a:schemeClr val="bg2"/>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0765" name="Text Box 23"/>
            <p:cNvSpPr txBox="1">
              <a:spLocks noChangeArrowheads="1"/>
            </p:cNvSpPr>
            <p:nvPr/>
          </p:nvSpPr>
          <p:spPr bwMode="auto">
            <a:xfrm>
              <a:off x="703" y="2704"/>
              <a:ext cx="27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kumimoji="1" sz="2400">
                  <a:solidFill>
                    <a:schemeClr val="bg2"/>
                  </a:solidFill>
                  <a:latin typeface="Times New Roman" pitchFamily="18" charset="0"/>
                  <a:ea typeface="宋体" pitchFamily="2" charset="-122"/>
                </a:defRPr>
              </a:lvl1pPr>
              <a:lvl2pPr marL="742950" indent="-285750" eaLnBrk="0" hangingPunct="0">
                <a:defRPr kumimoji="1" sz="2400">
                  <a:solidFill>
                    <a:schemeClr val="bg2"/>
                  </a:solidFill>
                  <a:latin typeface="Times New Roman" pitchFamily="18" charset="0"/>
                  <a:ea typeface="宋体" pitchFamily="2" charset="-122"/>
                </a:defRPr>
              </a:lvl2pPr>
              <a:lvl3pPr marL="1143000" indent="-228600" eaLnBrk="0" hangingPunct="0">
                <a:defRPr kumimoji="1" sz="2400">
                  <a:solidFill>
                    <a:schemeClr val="bg2"/>
                  </a:solidFill>
                  <a:latin typeface="Times New Roman" pitchFamily="18" charset="0"/>
                  <a:ea typeface="宋体" pitchFamily="2" charset="-122"/>
                </a:defRPr>
              </a:lvl3pPr>
              <a:lvl4pPr marL="1600200" indent="-228600" eaLnBrk="0" hangingPunct="0">
                <a:defRPr kumimoji="1" sz="2400">
                  <a:solidFill>
                    <a:schemeClr val="bg2"/>
                  </a:solidFill>
                  <a:latin typeface="Times New Roman" pitchFamily="18" charset="0"/>
                  <a:ea typeface="宋体" pitchFamily="2" charset="-122"/>
                </a:defRPr>
              </a:lvl4pPr>
              <a:lvl5pPr marL="2057400" indent="-228600" eaLnBrk="0" hangingPunct="0">
                <a:defRPr kumimoji="1" sz="2400">
                  <a:solidFill>
                    <a:schemeClr val="bg2"/>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9pPr>
            </a:lstStyle>
            <a:p>
              <a:pPr eaLnBrk="1" hangingPunct="1"/>
              <a:r>
                <a:rPr lang="en-US" altLang="zh-CN" sz="1800" i="1">
                  <a:latin typeface="Arial" charset="0"/>
                </a:rPr>
                <a:t>w</a:t>
              </a:r>
            </a:p>
          </p:txBody>
        </p:sp>
        <p:sp>
          <p:nvSpPr>
            <p:cNvPr id="30766" name="Text Box 24"/>
            <p:cNvSpPr txBox="1">
              <a:spLocks noChangeArrowheads="1"/>
            </p:cNvSpPr>
            <p:nvPr/>
          </p:nvSpPr>
          <p:spPr bwMode="auto">
            <a:xfrm>
              <a:off x="703" y="2927"/>
              <a:ext cx="27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kumimoji="1" sz="2400">
                  <a:solidFill>
                    <a:schemeClr val="bg2"/>
                  </a:solidFill>
                  <a:latin typeface="Times New Roman" pitchFamily="18" charset="0"/>
                  <a:ea typeface="宋体" pitchFamily="2" charset="-122"/>
                </a:defRPr>
              </a:lvl1pPr>
              <a:lvl2pPr marL="742950" indent="-285750" eaLnBrk="0" hangingPunct="0">
                <a:defRPr kumimoji="1" sz="2400">
                  <a:solidFill>
                    <a:schemeClr val="bg2"/>
                  </a:solidFill>
                  <a:latin typeface="Times New Roman" pitchFamily="18" charset="0"/>
                  <a:ea typeface="宋体" pitchFamily="2" charset="-122"/>
                </a:defRPr>
              </a:lvl2pPr>
              <a:lvl3pPr marL="1143000" indent="-228600" eaLnBrk="0" hangingPunct="0">
                <a:defRPr kumimoji="1" sz="2400">
                  <a:solidFill>
                    <a:schemeClr val="bg2"/>
                  </a:solidFill>
                  <a:latin typeface="Times New Roman" pitchFamily="18" charset="0"/>
                  <a:ea typeface="宋体" pitchFamily="2" charset="-122"/>
                </a:defRPr>
              </a:lvl3pPr>
              <a:lvl4pPr marL="1600200" indent="-228600" eaLnBrk="0" hangingPunct="0">
                <a:defRPr kumimoji="1" sz="2400">
                  <a:solidFill>
                    <a:schemeClr val="bg2"/>
                  </a:solidFill>
                  <a:latin typeface="Times New Roman" pitchFamily="18" charset="0"/>
                  <a:ea typeface="宋体" pitchFamily="2" charset="-122"/>
                </a:defRPr>
              </a:lvl4pPr>
              <a:lvl5pPr marL="2057400" indent="-228600" eaLnBrk="0" hangingPunct="0">
                <a:defRPr kumimoji="1" sz="2400">
                  <a:solidFill>
                    <a:schemeClr val="bg2"/>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9pPr>
            </a:lstStyle>
            <a:p>
              <a:pPr eaLnBrk="1" hangingPunct="1"/>
              <a:r>
                <a:rPr lang="en-US" altLang="zh-CN" sz="1800" i="1">
                  <a:latin typeface="Arial" charset="0"/>
                </a:rPr>
                <a:t>x</a:t>
              </a:r>
            </a:p>
          </p:txBody>
        </p:sp>
        <p:sp>
          <p:nvSpPr>
            <p:cNvPr id="30767" name="Text Box 25"/>
            <p:cNvSpPr txBox="1">
              <a:spLocks noChangeArrowheads="1"/>
            </p:cNvSpPr>
            <p:nvPr/>
          </p:nvSpPr>
          <p:spPr bwMode="auto">
            <a:xfrm>
              <a:off x="703" y="3108"/>
              <a:ext cx="27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kumimoji="1" sz="2400">
                  <a:solidFill>
                    <a:schemeClr val="bg2"/>
                  </a:solidFill>
                  <a:latin typeface="Times New Roman" pitchFamily="18" charset="0"/>
                  <a:ea typeface="宋体" pitchFamily="2" charset="-122"/>
                </a:defRPr>
              </a:lvl1pPr>
              <a:lvl2pPr marL="742950" indent="-285750" eaLnBrk="0" hangingPunct="0">
                <a:defRPr kumimoji="1" sz="2400">
                  <a:solidFill>
                    <a:schemeClr val="bg2"/>
                  </a:solidFill>
                  <a:latin typeface="Times New Roman" pitchFamily="18" charset="0"/>
                  <a:ea typeface="宋体" pitchFamily="2" charset="-122"/>
                </a:defRPr>
              </a:lvl2pPr>
              <a:lvl3pPr marL="1143000" indent="-228600" eaLnBrk="0" hangingPunct="0">
                <a:defRPr kumimoji="1" sz="2400">
                  <a:solidFill>
                    <a:schemeClr val="bg2"/>
                  </a:solidFill>
                  <a:latin typeface="Times New Roman" pitchFamily="18" charset="0"/>
                  <a:ea typeface="宋体" pitchFamily="2" charset="-122"/>
                </a:defRPr>
              </a:lvl3pPr>
              <a:lvl4pPr marL="1600200" indent="-228600" eaLnBrk="0" hangingPunct="0">
                <a:defRPr kumimoji="1" sz="2400">
                  <a:solidFill>
                    <a:schemeClr val="bg2"/>
                  </a:solidFill>
                  <a:latin typeface="Times New Roman" pitchFamily="18" charset="0"/>
                  <a:ea typeface="宋体" pitchFamily="2" charset="-122"/>
                </a:defRPr>
              </a:lvl4pPr>
              <a:lvl5pPr marL="2057400" indent="-228600" eaLnBrk="0" hangingPunct="0">
                <a:defRPr kumimoji="1" sz="2400">
                  <a:solidFill>
                    <a:schemeClr val="bg2"/>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9pPr>
            </a:lstStyle>
            <a:p>
              <a:pPr eaLnBrk="1" hangingPunct="1"/>
              <a:r>
                <a:rPr lang="en-US" altLang="zh-CN" sz="1800" i="1">
                  <a:latin typeface="Arial" charset="0"/>
                </a:rPr>
                <a:t>y</a:t>
              </a:r>
            </a:p>
          </p:txBody>
        </p:sp>
        <p:sp>
          <p:nvSpPr>
            <p:cNvPr id="30768" name="Line 26"/>
            <p:cNvSpPr>
              <a:spLocks noChangeShapeType="1"/>
            </p:cNvSpPr>
            <p:nvPr/>
          </p:nvSpPr>
          <p:spPr bwMode="auto">
            <a:xfrm>
              <a:off x="887" y="3366"/>
              <a:ext cx="227" cy="0"/>
            </a:xfrm>
            <a:prstGeom prst="line">
              <a:avLst/>
            </a:prstGeom>
            <a:noFill/>
            <a:ln w="19050">
              <a:solidFill>
                <a:schemeClr val="bg2"/>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0769" name="Text Box 27"/>
            <p:cNvSpPr txBox="1">
              <a:spLocks noChangeArrowheads="1"/>
            </p:cNvSpPr>
            <p:nvPr/>
          </p:nvSpPr>
          <p:spPr bwMode="auto">
            <a:xfrm>
              <a:off x="703" y="3276"/>
              <a:ext cx="27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kumimoji="1" sz="2400">
                  <a:solidFill>
                    <a:schemeClr val="bg2"/>
                  </a:solidFill>
                  <a:latin typeface="Times New Roman" pitchFamily="18" charset="0"/>
                  <a:ea typeface="宋体" pitchFamily="2" charset="-122"/>
                </a:defRPr>
              </a:lvl1pPr>
              <a:lvl2pPr marL="742950" indent="-285750" eaLnBrk="0" hangingPunct="0">
                <a:defRPr kumimoji="1" sz="2400">
                  <a:solidFill>
                    <a:schemeClr val="bg2"/>
                  </a:solidFill>
                  <a:latin typeface="Times New Roman" pitchFamily="18" charset="0"/>
                  <a:ea typeface="宋体" pitchFamily="2" charset="-122"/>
                </a:defRPr>
              </a:lvl2pPr>
              <a:lvl3pPr marL="1143000" indent="-228600" eaLnBrk="0" hangingPunct="0">
                <a:defRPr kumimoji="1" sz="2400">
                  <a:solidFill>
                    <a:schemeClr val="bg2"/>
                  </a:solidFill>
                  <a:latin typeface="Times New Roman" pitchFamily="18" charset="0"/>
                  <a:ea typeface="宋体" pitchFamily="2" charset="-122"/>
                </a:defRPr>
              </a:lvl3pPr>
              <a:lvl4pPr marL="1600200" indent="-228600" eaLnBrk="0" hangingPunct="0">
                <a:defRPr kumimoji="1" sz="2400">
                  <a:solidFill>
                    <a:schemeClr val="bg2"/>
                  </a:solidFill>
                  <a:latin typeface="Times New Roman" pitchFamily="18" charset="0"/>
                  <a:ea typeface="宋体" pitchFamily="2" charset="-122"/>
                </a:defRPr>
              </a:lvl4pPr>
              <a:lvl5pPr marL="2057400" indent="-228600" eaLnBrk="0" hangingPunct="0">
                <a:defRPr kumimoji="1" sz="2400">
                  <a:solidFill>
                    <a:schemeClr val="bg2"/>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9pPr>
            </a:lstStyle>
            <a:p>
              <a:pPr eaLnBrk="1" hangingPunct="1"/>
              <a:r>
                <a:rPr lang="en-US" altLang="zh-CN" sz="1800" i="1">
                  <a:latin typeface="Arial" charset="0"/>
                </a:rPr>
                <a:t>z</a:t>
              </a:r>
            </a:p>
          </p:txBody>
        </p:sp>
      </p:grpSp>
      <p:pic>
        <p:nvPicPr>
          <p:cNvPr id="184349" name="Picture 2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8144" y="3429000"/>
            <a:ext cx="1665287" cy="296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84354" name="AutoShape 34"/>
          <p:cNvSpPr>
            <a:spLocks noChangeArrowheads="1"/>
          </p:cNvSpPr>
          <p:nvPr/>
        </p:nvSpPr>
        <p:spPr bwMode="auto">
          <a:xfrm>
            <a:off x="5949106" y="4165600"/>
            <a:ext cx="1584325" cy="288925"/>
          </a:xfrm>
          <a:prstGeom prst="roundRect">
            <a:avLst>
              <a:gd name="adj" fmla="val 16667"/>
            </a:avLst>
          </a:prstGeom>
          <a:noFill/>
          <a:ln w="19050" algn="ctr">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184355" name="AutoShape 35"/>
          <p:cNvSpPr>
            <a:spLocks noChangeArrowheads="1"/>
          </p:cNvSpPr>
          <p:nvPr/>
        </p:nvSpPr>
        <p:spPr bwMode="auto">
          <a:xfrm>
            <a:off x="5949106" y="5748338"/>
            <a:ext cx="1584325" cy="288925"/>
          </a:xfrm>
          <a:prstGeom prst="roundRect">
            <a:avLst>
              <a:gd name="adj" fmla="val 16667"/>
            </a:avLst>
          </a:prstGeom>
          <a:noFill/>
          <a:ln w="19050" algn="ctr">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202754" name="Text Box 2"/>
          <p:cNvSpPr txBox="1">
            <a:spLocks noChangeArrowheads="1"/>
          </p:cNvSpPr>
          <p:nvPr/>
        </p:nvSpPr>
        <p:spPr bwMode="auto">
          <a:xfrm>
            <a:off x="271463" y="3644900"/>
            <a:ext cx="1511300" cy="519113"/>
          </a:xfrm>
          <a:prstGeom prst="rect">
            <a:avLst/>
          </a:prstGeom>
          <a:solidFill>
            <a:schemeClr val="tx2">
              <a:lumMod val="60000"/>
              <a:lumOff val="40000"/>
            </a:schemeClr>
          </a:solidFill>
          <a:ln w="12700" cap="sq">
            <a:noFill/>
            <a:miter lim="800000"/>
            <a:headEnd type="none" w="sm" len="sm"/>
            <a:tailEnd type="none" w="sm" len="sm"/>
          </a:ln>
        </p:spPr>
        <p:txBody>
          <a:bodyPr>
            <a:spAutoFit/>
          </a:bodyPr>
          <a:lstStyle/>
          <a:p>
            <a:pPr>
              <a:defRPr/>
            </a:pPr>
            <a:r>
              <a:rPr lang="en-US" altLang="zh-CN" sz="2800" b="1" i="1" dirty="0">
                <a:solidFill>
                  <a:schemeClr val="bg1"/>
                </a:solidFill>
              </a:rPr>
              <a:t>Example</a:t>
            </a:r>
            <a:endParaRPr lang="zh-CN" altLang="en-US" sz="2800" b="1" i="1" dirty="0">
              <a:solidFill>
                <a:schemeClr val="bg1"/>
              </a:solidFill>
            </a:endParaRPr>
          </a:p>
        </p:txBody>
      </p:sp>
      <p:sp>
        <p:nvSpPr>
          <p:cNvPr id="4" name="矩形标注 3"/>
          <p:cNvSpPr/>
          <p:nvPr/>
        </p:nvSpPr>
        <p:spPr bwMode="auto">
          <a:xfrm>
            <a:off x="7740352" y="3479287"/>
            <a:ext cx="1224136" cy="396875"/>
          </a:xfrm>
          <a:prstGeom prst="wedgeRectCallout">
            <a:avLst>
              <a:gd name="adj1" fmla="val -70700"/>
              <a:gd name="adj2" fmla="val 138328"/>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dirty="0" smtClean="0">
                <a:ln>
                  <a:noFill/>
                </a:ln>
                <a:effectLst/>
                <a:latin typeface="Times New Roman" pitchFamily="18" charset="0"/>
                <a:ea typeface="宋体" pitchFamily="2" charset="-122"/>
              </a:rPr>
              <a:t>无关项</a:t>
            </a:r>
          </a:p>
        </p:txBody>
      </p:sp>
      <p:sp>
        <p:nvSpPr>
          <p:cNvPr id="51" name="矩形标注 50"/>
          <p:cNvSpPr/>
          <p:nvPr/>
        </p:nvSpPr>
        <p:spPr bwMode="auto">
          <a:xfrm>
            <a:off x="7776282" y="5053882"/>
            <a:ext cx="1224136" cy="396875"/>
          </a:xfrm>
          <a:prstGeom prst="wedgeRectCallout">
            <a:avLst>
              <a:gd name="adj1" fmla="val -70700"/>
              <a:gd name="adj2" fmla="val 138328"/>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dirty="0" smtClean="0">
                <a:ln>
                  <a:noFill/>
                </a:ln>
                <a:effectLst/>
                <a:latin typeface="Times New Roman" pitchFamily="18" charset="0"/>
                <a:ea typeface="宋体" pitchFamily="2" charset="-122"/>
              </a:rPr>
              <a:t>无关项</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34721">
                                            <p:txEl>
                                              <p:pRg st="0" end="0"/>
                                            </p:txEl>
                                          </p:spTgt>
                                        </p:tgtEl>
                                        <p:attrNameLst>
                                          <p:attrName>style.visibility</p:attrName>
                                        </p:attrNameLst>
                                      </p:cBhvr>
                                      <p:to>
                                        <p:strVal val="visible"/>
                                      </p:to>
                                    </p:set>
                                    <p:animEffect transition="in" filter="box(in)">
                                      <p:cBhvr>
                                        <p:cTn id="7" dur="500"/>
                                        <p:tgtEl>
                                          <p:spTgt spid="23472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34721">
                                            <p:txEl>
                                              <p:pRg st="1" end="1"/>
                                            </p:txEl>
                                          </p:spTgt>
                                        </p:tgtEl>
                                        <p:attrNameLst>
                                          <p:attrName>style.visibility</p:attrName>
                                        </p:attrNameLst>
                                      </p:cBhvr>
                                      <p:to>
                                        <p:strVal val="visible"/>
                                      </p:to>
                                    </p:set>
                                    <p:animEffect transition="in" filter="box(in)">
                                      <p:cBhvr>
                                        <p:cTn id="12" dur="500"/>
                                        <p:tgtEl>
                                          <p:spTgt spid="23472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6" fill="hold" grpId="0" nodeType="clickEffect">
                                  <p:stCondLst>
                                    <p:cond delay="0"/>
                                  </p:stCondLst>
                                  <p:childTnLst>
                                    <p:set>
                                      <p:cBhvr>
                                        <p:cTn id="16" dur="1" fill="hold">
                                          <p:stCondLst>
                                            <p:cond delay="0"/>
                                          </p:stCondLst>
                                        </p:cTn>
                                        <p:tgtEl>
                                          <p:spTgt spid="202754"/>
                                        </p:tgtEl>
                                        <p:attrNameLst>
                                          <p:attrName>style.visibility</p:attrName>
                                        </p:attrNameLst>
                                      </p:cBhvr>
                                      <p:to>
                                        <p:strVal val="visible"/>
                                      </p:to>
                                    </p:set>
                                    <p:animEffect transition="in" filter="barn(inHorizontal)">
                                      <p:cBhvr>
                                        <p:cTn id="17" dur="500"/>
                                        <p:tgtEl>
                                          <p:spTgt spid="20275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linds(horizontal)">
                                      <p:cBhvr>
                                        <p:cTn id="22" dur="500"/>
                                        <p:tgtEl>
                                          <p:spTgt spid="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184349"/>
                                        </p:tgtEl>
                                        <p:attrNameLst>
                                          <p:attrName>style.visibility</p:attrName>
                                        </p:attrNameLst>
                                      </p:cBhvr>
                                      <p:to>
                                        <p:strVal val="visible"/>
                                      </p:to>
                                    </p:set>
                                    <p:animEffect transition="in" filter="box(in)">
                                      <p:cBhvr>
                                        <p:cTn id="27" dur="500"/>
                                        <p:tgtEl>
                                          <p:spTgt spid="18434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84354"/>
                                        </p:tgtEl>
                                        <p:attrNameLst>
                                          <p:attrName>style.visibility</p:attrName>
                                        </p:attrNameLst>
                                      </p:cBhvr>
                                      <p:to>
                                        <p:strVal val="visible"/>
                                      </p:to>
                                    </p:set>
                                    <p:animEffect transition="in" filter="dissolve">
                                      <p:cBhvr>
                                        <p:cTn id="32" dur="500"/>
                                        <p:tgtEl>
                                          <p:spTgt spid="184354"/>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184355"/>
                                        </p:tgtEl>
                                        <p:attrNameLst>
                                          <p:attrName>style.visibility</p:attrName>
                                        </p:attrNameLst>
                                      </p:cBhvr>
                                      <p:to>
                                        <p:strVal val="visible"/>
                                      </p:to>
                                    </p:set>
                                    <p:animEffect transition="in" filter="dissolve">
                                      <p:cBhvr>
                                        <p:cTn id="35" dur="500"/>
                                        <p:tgtEl>
                                          <p:spTgt spid="184355"/>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ntr" presetSubtype="2" fill="hold" grpId="0" nodeType="clickEffect">
                                  <p:stCondLst>
                                    <p:cond delay="0"/>
                                  </p:stCondLst>
                                  <p:childTnLst>
                                    <p:set>
                                      <p:cBhvr>
                                        <p:cTn id="39" dur="1" fill="hold">
                                          <p:stCondLst>
                                            <p:cond delay="0"/>
                                          </p:stCondLst>
                                        </p:cTn>
                                        <p:tgtEl>
                                          <p:spTgt spid="4"/>
                                        </p:tgtEl>
                                        <p:attrNameLst>
                                          <p:attrName>style.visibility</p:attrName>
                                        </p:attrNameLst>
                                      </p:cBhvr>
                                      <p:to>
                                        <p:strVal val="visible"/>
                                      </p:to>
                                    </p:set>
                                    <p:anim calcmode="lin" valueType="num">
                                      <p:cBhvr additive="base">
                                        <p:cTn id="40" dur="500" fill="hold"/>
                                        <p:tgtEl>
                                          <p:spTgt spid="4"/>
                                        </p:tgtEl>
                                        <p:attrNameLst>
                                          <p:attrName>ppt_x</p:attrName>
                                        </p:attrNameLst>
                                      </p:cBhvr>
                                      <p:tavLst>
                                        <p:tav tm="0">
                                          <p:val>
                                            <p:strVal val="1+#ppt_w/2"/>
                                          </p:val>
                                        </p:tav>
                                        <p:tav tm="100000">
                                          <p:val>
                                            <p:strVal val="#ppt_x"/>
                                          </p:val>
                                        </p:tav>
                                      </p:tavLst>
                                    </p:anim>
                                    <p:anim calcmode="lin" valueType="num">
                                      <p:cBhvr additive="base">
                                        <p:cTn id="41" dur="500" fill="hold"/>
                                        <p:tgtEl>
                                          <p:spTgt spid="4"/>
                                        </p:tgtEl>
                                        <p:attrNameLst>
                                          <p:attrName>ppt_y</p:attrName>
                                        </p:attrNameLst>
                                      </p:cBhvr>
                                      <p:tavLst>
                                        <p:tav tm="0">
                                          <p:val>
                                            <p:strVal val="#ppt_y"/>
                                          </p:val>
                                        </p:tav>
                                        <p:tav tm="100000">
                                          <p:val>
                                            <p:strVal val="#ppt_y"/>
                                          </p:val>
                                        </p:tav>
                                      </p:tavLst>
                                    </p:anim>
                                  </p:childTnLst>
                                </p:cTn>
                              </p:par>
                              <p:par>
                                <p:cTn id="42" presetID="2" presetClass="entr" presetSubtype="2" fill="hold" grpId="0" nodeType="withEffect">
                                  <p:stCondLst>
                                    <p:cond delay="0"/>
                                  </p:stCondLst>
                                  <p:childTnLst>
                                    <p:set>
                                      <p:cBhvr>
                                        <p:cTn id="43" dur="1" fill="hold">
                                          <p:stCondLst>
                                            <p:cond delay="0"/>
                                          </p:stCondLst>
                                        </p:cTn>
                                        <p:tgtEl>
                                          <p:spTgt spid="51"/>
                                        </p:tgtEl>
                                        <p:attrNameLst>
                                          <p:attrName>style.visibility</p:attrName>
                                        </p:attrNameLst>
                                      </p:cBhvr>
                                      <p:to>
                                        <p:strVal val="visible"/>
                                      </p:to>
                                    </p:set>
                                    <p:anim calcmode="lin" valueType="num">
                                      <p:cBhvr additive="base">
                                        <p:cTn id="44" dur="500" fill="hold"/>
                                        <p:tgtEl>
                                          <p:spTgt spid="51"/>
                                        </p:tgtEl>
                                        <p:attrNameLst>
                                          <p:attrName>ppt_x</p:attrName>
                                        </p:attrNameLst>
                                      </p:cBhvr>
                                      <p:tavLst>
                                        <p:tav tm="0">
                                          <p:val>
                                            <p:strVal val="1+#ppt_w/2"/>
                                          </p:val>
                                        </p:tav>
                                        <p:tav tm="100000">
                                          <p:val>
                                            <p:strVal val="#ppt_x"/>
                                          </p:val>
                                        </p:tav>
                                      </p:tavLst>
                                    </p:anim>
                                    <p:anim calcmode="lin" valueType="num">
                                      <p:cBhvr additive="base">
                                        <p:cTn id="45" dur="500" fill="hold"/>
                                        <p:tgtEl>
                                          <p:spTgt spid="5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4721" grpId="0" build="p" autoUpdateAnimBg="0"/>
      <p:bldP spid="184354" grpId="0" animBg="1"/>
      <p:bldP spid="184355" grpId="0" animBg="1"/>
      <p:bldP spid="202754" grpId="0" animBg="1"/>
      <p:bldP spid="4" grpId="0" animBg="1"/>
      <p:bldP spid="51" grpId="0" animBg="1"/>
    </p:bldLst>
  </p:timing>
</p:sld>
</file>

<file path=ppt/slides/slide41.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31746" name="Picture 4" descr="ELEGLIN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822325"/>
            <a:ext cx="7416800"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7" name="Text Box 4"/>
          <p:cNvSpPr txBox="1">
            <a:spLocks noChangeArrowheads="1"/>
          </p:cNvSpPr>
          <p:nvPr/>
        </p:nvSpPr>
        <p:spPr bwMode="auto">
          <a:xfrm>
            <a:off x="1836738" y="333375"/>
            <a:ext cx="5472112"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bg2"/>
                </a:solidFill>
                <a:latin typeface="Times New Roman" pitchFamily="18" charset="0"/>
                <a:ea typeface="宋体" pitchFamily="2" charset="-122"/>
              </a:defRPr>
            </a:lvl1pPr>
            <a:lvl2pPr marL="742950" indent="-285750" eaLnBrk="0" hangingPunct="0">
              <a:defRPr kumimoji="1" sz="2400">
                <a:solidFill>
                  <a:schemeClr val="bg2"/>
                </a:solidFill>
                <a:latin typeface="Times New Roman" pitchFamily="18" charset="0"/>
                <a:ea typeface="宋体" pitchFamily="2" charset="-122"/>
              </a:defRPr>
            </a:lvl2pPr>
            <a:lvl3pPr marL="1143000" indent="-228600" eaLnBrk="0" hangingPunct="0">
              <a:defRPr kumimoji="1" sz="2400">
                <a:solidFill>
                  <a:schemeClr val="bg2"/>
                </a:solidFill>
                <a:latin typeface="Times New Roman" pitchFamily="18" charset="0"/>
                <a:ea typeface="宋体" pitchFamily="2" charset="-122"/>
              </a:defRPr>
            </a:lvl3pPr>
            <a:lvl4pPr marL="1600200" indent="-228600" eaLnBrk="0" hangingPunct="0">
              <a:defRPr kumimoji="1" sz="2400">
                <a:solidFill>
                  <a:schemeClr val="bg2"/>
                </a:solidFill>
                <a:latin typeface="Times New Roman" pitchFamily="18" charset="0"/>
                <a:ea typeface="宋体" pitchFamily="2" charset="-122"/>
              </a:defRPr>
            </a:lvl4pPr>
            <a:lvl5pPr marL="2057400" indent="-228600" eaLnBrk="0" hangingPunct="0">
              <a:defRPr kumimoji="1" sz="2400">
                <a:solidFill>
                  <a:schemeClr val="bg2"/>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9pPr>
          </a:lstStyle>
          <a:p>
            <a:pPr algn="ctr" eaLnBrk="1" hangingPunct="1"/>
            <a:r>
              <a:rPr lang="zh-CN" altLang="en-US" sz="2600" b="1" dirty="0" smtClean="0">
                <a:latin typeface="Arial" charset="0"/>
              </a:rPr>
              <a:t>不完全给定函数</a:t>
            </a:r>
            <a:endParaRPr lang="en-US" altLang="zh-CN" sz="2600" b="1" dirty="0">
              <a:latin typeface="Arial" charset="0"/>
            </a:endParaRPr>
          </a:p>
        </p:txBody>
      </p:sp>
      <p:pic>
        <p:nvPicPr>
          <p:cNvPr id="3174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00788" y="2133600"/>
            <a:ext cx="1665287" cy="296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31749" name="AutoShape 7"/>
          <p:cNvSpPr>
            <a:spLocks noChangeArrowheads="1"/>
          </p:cNvSpPr>
          <p:nvPr/>
        </p:nvSpPr>
        <p:spPr bwMode="auto">
          <a:xfrm>
            <a:off x="6381750" y="2870200"/>
            <a:ext cx="1584325" cy="288925"/>
          </a:xfrm>
          <a:prstGeom prst="roundRect">
            <a:avLst>
              <a:gd name="adj" fmla="val 16667"/>
            </a:avLst>
          </a:prstGeom>
          <a:noFill/>
          <a:ln w="19050" algn="ctr">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31750" name="AutoShape 8"/>
          <p:cNvSpPr>
            <a:spLocks noChangeArrowheads="1"/>
          </p:cNvSpPr>
          <p:nvPr/>
        </p:nvSpPr>
        <p:spPr bwMode="auto">
          <a:xfrm>
            <a:off x="6381750" y="4452938"/>
            <a:ext cx="1584325" cy="288925"/>
          </a:xfrm>
          <a:prstGeom prst="roundRect">
            <a:avLst>
              <a:gd name="adj" fmla="val 16667"/>
            </a:avLst>
          </a:prstGeom>
          <a:noFill/>
          <a:ln w="19050" algn="ctr">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31751" name="Text Box 2"/>
          <p:cNvSpPr txBox="1">
            <a:spLocks noChangeArrowheads="1"/>
          </p:cNvSpPr>
          <p:nvPr/>
        </p:nvSpPr>
        <p:spPr bwMode="auto">
          <a:xfrm>
            <a:off x="395288" y="1052513"/>
            <a:ext cx="7561262"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bg2"/>
                </a:solidFill>
                <a:latin typeface="Times New Roman" pitchFamily="18" charset="0"/>
                <a:ea typeface="宋体" pitchFamily="2" charset="-122"/>
              </a:defRPr>
            </a:lvl1pPr>
            <a:lvl2pPr marL="742950" indent="-285750" eaLnBrk="0" hangingPunct="0">
              <a:defRPr kumimoji="1" sz="2400">
                <a:solidFill>
                  <a:schemeClr val="bg2"/>
                </a:solidFill>
                <a:latin typeface="Times New Roman" pitchFamily="18" charset="0"/>
                <a:ea typeface="宋体" pitchFamily="2" charset="-122"/>
              </a:defRPr>
            </a:lvl2pPr>
            <a:lvl3pPr marL="1143000" indent="-228600" eaLnBrk="0" hangingPunct="0">
              <a:defRPr kumimoji="1" sz="2400">
                <a:solidFill>
                  <a:schemeClr val="bg2"/>
                </a:solidFill>
                <a:latin typeface="Times New Roman" pitchFamily="18" charset="0"/>
                <a:ea typeface="宋体" pitchFamily="2" charset="-122"/>
              </a:defRPr>
            </a:lvl3pPr>
            <a:lvl4pPr marL="1600200" indent="-228600" eaLnBrk="0" hangingPunct="0">
              <a:defRPr kumimoji="1" sz="2400">
                <a:solidFill>
                  <a:schemeClr val="bg2"/>
                </a:solidFill>
                <a:latin typeface="Times New Roman" pitchFamily="18" charset="0"/>
                <a:ea typeface="宋体" pitchFamily="2" charset="-122"/>
              </a:defRPr>
            </a:lvl4pPr>
            <a:lvl5pPr marL="2057400" indent="-228600" eaLnBrk="0" hangingPunct="0">
              <a:defRPr kumimoji="1" sz="2400">
                <a:solidFill>
                  <a:schemeClr val="bg2"/>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9pPr>
          </a:lstStyle>
          <a:p>
            <a:pPr eaLnBrk="1" hangingPunct="1"/>
            <a:r>
              <a:rPr lang="en-US" altLang="zh-CN" sz="3400" b="1">
                <a:solidFill>
                  <a:schemeClr val="bg1"/>
                </a:solidFill>
                <a:latin typeface="Arial" charset="0"/>
              </a:rPr>
              <a:t>2. </a:t>
            </a:r>
            <a:r>
              <a:rPr lang="zh-CN" altLang="en-US" sz="3400" b="1">
                <a:solidFill>
                  <a:schemeClr val="bg1"/>
                </a:solidFill>
                <a:latin typeface="Arial" charset="0"/>
              </a:rPr>
              <a:t>不完全给定函数</a:t>
            </a:r>
          </a:p>
        </p:txBody>
      </p:sp>
      <p:sp>
        <p:nvSpPr>
          <p:cNvPr id="31752" name="Text Box 10"/>
          <p:cNvSpPr txBox="1">
            <a:spLocks noChangeArrowheads="1"/>
          </p:cNvSpPr>
          <p:nvPr/>
        </p:nvSpPr>
        <p:spPr bwMode="auto">
          <a:xfrm>
            <a:off x="684213" y="2349500"/>
            <a:ext cx="439261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kumimoji="1" sz="2400">
                <a:solidFill>
                  <a:schemeClr val="bg2"/>
                </a:solidFill>
                <a:latin typeface="Times New Roman" pitchFamily="18" charset="0"/>
                <a:ea typeface="宋体" pitchFamily="2" charset="-122"/>
              </a:defRPr>
            </a:lvl1pPr>
            <a:lvl2pPr marL="742950" indent="-285750" eaLnBrk="0" hangingPunct="0">
              <a:defRPr kumimoji="1" sz="2400">
                <a:solidFill>
                  <a:schemeClr val="bg2"/>
                </a:solidFill>
                <a:latin typeface="Times New Roman" pitchFamily="18" charset="0"/>
                <a:ea typeface="宋体" pitchFamily="2" charset="-122"/>
              </a:defRPr>
            </a:lvl2pPr>
            <a:lvl3pPr marL="1143000" indent="-228600" eaLnBrk="0" hangingPunct="0">
              <a:defRPr kumimoji="1" sz="2400">
                <a:solidFill>
                  <a:schemeClr val="bg2"/>
                </a:solidFill>
                <a:latin typeface="Times New Roman" pitchFamily="18" charset="0"/>
                <a:ea typeface="宋体" pitchFamily="2" charset="-122"/>
              </a:defRPr>
            </a:lvl3pPr>
            <a:lvl4pPr marL="1600200" indent="-228600" eaLnBrk="0" hangingPunct="0">
              <a:defRPr kumimoji="1" sz="2400">
                <a:solidFill>
                  <a:schemeClr val="bg2"/>
                </a:solidFill>
                <a:latin typeface="Times New Roman" pitchFamily="18" charset="0"/>
                <a:ea typeface="宋体" pitchFamily="2" charset="-122"/>
              </a:defRPr>
            </a:lvl4pPr>
            <a:lvl5pPr marL="2057400" indent="-228600" eaLnBrk="0" hangingPunct="0">
              <a:defRPr kumimoji="1" sz="2400">
                <a:solidFill>
                  <a:schemeClr val="bg2"/>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9pPr>
          </a:lstStyle>
          <a:p>
            <a:pPr eaLnBrk="1" hangingPunct="1"/>
            <a:r>
              <a:rPr lang="en-US" altLang="zh-CN" sz="2800" b="1" i="1"/>
              <a:t>F</a:t>
            </a:r>
            <a:r>
              <a:rPr lang="en-US" altLang="zh-CN" sz="2800" b="1"/>
              <a:t> =</a:t>
            </a:r>
            <a:r>
              <a:rPr lang="en-US" altLang="zh-CN" sz="2800" b="1">
                <a:cs typeface="Times New Roman" pitchFamily="18" charset="0"/>
              </a:rPr>
              <a:t>∑</a:t>
            </a:r>
            <a:r>
              <a:rPr lang="en-US" altLang="zh-CN" sz="2800" b="1" i="1"/>
              <a:t>m</a:t>
            </a:r>
            <a:r>
              <a:rPr lang="en-US" altLang="zh-CN" sz="2800" b="1"/>
              <a:t>(0, 3, 7) + ∑</a:t>
            </a:r>
            <a:r>
              <a:rPr lang="en-US" altLang="zh-CN" sz="2800" b="1" i="1"/>
              <a:t>d</a:t>
            </a:r>
            <a:r>
              <a:rPr lang="en-US" altLang="zh-CN" sz="2800" b="1"/>
              <a:t>(1, 6)</a:t>
            </a:r>
            <a:endParaRPr lang="zh-CN" altLang="en-US" sz="2800" b="1"/>
          </a:p>
        </p:txBody>
      </p:sp>
      <p:sp>
        <p:nvSpPr>
          <p:cNvPr id="31753" name="Text Box 11"/>
          <p:cNvSpPr txBox="1">
            <a:spLocks noChangeArrowheads="1"/>
          </p:cNvSpPr>
          <p:nvPr/>
        </p:nvSpPr>
        <p:spPr bwMode="auto">
          <a:xfrm>
            <a:off x="755650" y="3284538"/>
            <a:ext cx="446563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kumimoji="1" sz="2400">
                <a:solidFill>
                  <a:schemeClr val="bg2"/>
                </a:solidFill>
                <a:latin typeface="Times New Roman" pitchFamily="18" charset="0"/>
                <a:ea typeface="宋体" pitchFamily="2" charset="-122"/>
              </a:defRPr>
            </a:lvl1pPr>
            <a:lvl2pPr marL="742950" indent="-285750" eaLnBrk="0" hangingPunct="0">
              <a:defRPr kumimoji="1" sz="2400">
                <a:solidFill>
                  <a:schemeClr val="bg2"/>
                </a:solidFill>
                <a:latin typeface="Times New Roman" pitchFamily="18" charset="0"/>
                <a:ea typeface="宋体" pitchFamily="2" charset="-122"/>
              </a:defRPr>
            </a:lvl2pPr>
            <a:lvl3pPr marL="1143000" indent="-228600" eaLnBrk="0" hangingPunct="0">
              <a:defRPr kumimoji="1" sz="2400">
                <a:solidFill>
                  <a:schemeClr val="bg2"/>
                </a:solidFill>
                <a:latin typeface="Times New Roman" pitchFamily="18" charset="0"/>
                <a:ea typeface="宋体" pitchFamily="2" charset="-122"/>
              </a:defRPr>
            </a:lvl3pPr>
            <a:lvl4pPr marL="1600200" indent="-228600" eaLnBrk="0" hangingPunct="0">
              <a:defRPr kumimoji="1" sz="2400">
                <a:solidFill>
                  <a:schemeClr val="bg2"/>
                </a:solidFill>
                <a:latin typeface="Times New Roman" pitchFamily="18" charset="0"/>
                <a:ea typeface="宋体" pitchFamily="2" charset="-122"/>
              </a:defRPr>
            </a:lvl4pPr>
            <a:lvl5pPr marL="2057400" indent="-228600" eaLnBrk="0" hangingPunct="0">
              <a:defRPr kumimoji="1" sz="2400">
                <a:solidFill>
                  <a:schemeClr val="bg2"/>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9pPr>
          </a:lstStyle>
          <a:p>
            <a:pPr eaLnBrk="1" hangingPunct="1"/>
            <a:r>
              <a:rPr lang="en-US" altLang="zh-CN" sz="2800" b="1" i="1"/>
              <a:t>F</a:t>
            </a:r>
            <a:r>
              <a:rPr lang="en-US" altLang="zh-CN" sz="2800" b="1"/>
              <a:t> =</a:t>
            </a:r>
            <a:r>
              <a:rPr lang="en-US" altLang="zh-CN" sz="2800" b="1">
                <a:latin typeface="宋体" pitchFamily="2" charset="-122"/>
                <a:cs typeface="Times New Roman" pitchFamily="18" charset="0"/>
              </a:rPr>
              <a:t>∏</a:t>
            </a:r>
            <a:r>
              <a:rPr lang="en-US" altLang="zh-CN" sz="2800" b="1" i="1"/>
              <a:t>M</a:t>
            </a:r>
            <a:r>
              <a:rPr lang="en-US" altLang="zh-CN" sz="2800" b="1"/>
              <a:t>(2, 4, 5) </a:t>
            </a:r>
            <a:r>
              <a:rPr lang="en-US" altLang="zh-CN" sz="2800" b="1">
                <a:latin typeface="宋体" pitchFamily="2" charset="-122"/>
              </a:rPr>
              <a:t>•</a:t>
            </a:r>
            <a:r>
              <a:rPr lang="en-US" altLang="zh-CN" sz="2800" b="1"/>
              <a:t> ∏ </a:t>
            </a:r>
            <a:r>
              <a:rPr lang="en-US" altLang="zh-CN" sz="2800" b="1" i="1"/>
              <a:t>D</a:t>
            </a:r>
            <a:r>
              <a:rPr lang="en-US" altLang="zh-CN" sz="2800" b="1"/>
              <a:t>(1, 6)</a:t>
            </a:r>
            <a:endParaRPr lang="zh-CN" altLang="en-US" sz="2800" b="1"/>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4098" name="Text Box 4"/>
          <p:cNvSpPr txBox="1">
            <a:spLocks noChangeArrowheads="1"/>
          </p:cNvSpPr>
          <p:nvPr/>
        </p:nvSpPr>
        <p:spPr bwMode="auto">
          <a:xfrm>
            <a:off x="2051050" y="1844675"/>
            <a:ext cx="5832475" cy="2309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bg2"/>
                </a:solidFill>
                <a:latin typeface="Times New Roman" pitchFamily="18" charset="0"/>
                <a:ea typeface="宋体" pitchFamily="2" charset="-122"/>
              </a:defRPr>
            </a:lvl1pPr>
            <a:lvl2pPr marL="742950" indent="-285750" eaLnBrk="0" hangingPunct="0">
              <a:defRPr kumimoji="1" sz="2400">
                <a:solidFill>
                  <a:schemeClr val="bg2"/>
                </a:solidFill>
                <a:latin typeface="Times New Roman" pitchFamily="18" charset="0"/>
                <a:ea typeface="宋体" pitchFamily="2" charset="-122"/>
              </a:defRPr>
            </a:lvl2pPr>
            <a:lvl3pPr marL="1143000" indent="-228600" eaLnBrk="0" hangingPunct="0">
              <a:defRPr kumimoji="1" sz="2400">
                <a:solidFill>
                  <a:schemeClr val="bg2"/>
                </a:solidFill>
                <a:latin typeface="Times New Roman" pitchFamily="18" charset="0"/>
                <a:ea typeface="宋体" pitchFamily="2" charset="-122"/>
              </a:defRPr>
            </a:lvl3pPr>
            <a:lvl4pPr marL="1600200" indent="-228600" eaLnBrk="0" hangingPunct="0">
              <a:defRPr kumimoji="1" sz="2400">
                <a:solidFill>
                  <a:schemeClr val="bg2"/>
                </a:solidFill>
                <a:latin typeface="Times New Roman" pitchFamily="18" charset="0"/>
                <a:ea typeface="宋体" pitchFamily="2" charset="-122"/>
              </a:defRPr>
            </a:lvl4pPr>
            <a:lvl5pPr marL="2057400" indent="-228600" eaLnBrk="0" hangingPunct="0">
              <a:defRPr kumimoji="1" sz="2400">
                <a:solidFill>
                  <a:schemeClr val="bg2"/>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9pPr>
          </a:lstStyle>
          <a:p>
            <a:pPr eaLnBrk="1" hangingPunct="1">
              <a:buClr>
                <a:srgbClr val="FF6600"/>
              </a:buClr>
              <a:buSzPct val="65000"/>
              <a:buFont typeface="Wingdings" pitchFamily="2" charset="2"/>
              <a:buChar char="n"/>
            </a:pPr>
            <a:r>
              <a:rPr lang="en-US" altLang="zh-CN" sz="3600" b="1" dirty="0">
                <a:latin typeface="黑体" pitchFamily="49" charset="-122"/>
                <a:ea typeface="黑体" pitchFamily="49" charset="-122"/>
              </a:rPr>
              <a:t> </a:t>
            </a:r>
            <a:r>
              <a:rPr lang="zh-CN" altLang="en-US" sz="3600" b="1" dirty="0">
                <a:latin typeface="黑体" pitchFamily="49" charset="-122"/>
                <a:ea typeface="黑体" pitchFamily="49" charset="-122"/>
              </a:rPr>
              <a:t>布尔代数的应用</a:t>
            </a:r>
            <a:endParaRPr lang="en-US" altLang="zh-CN" sz="3600" b="1" dirty="0">
              <a:latin typeface="黑体" pitchFamily="49" charset="-122"/>
              <a:ea typeface="黑体" pitchFamily="49" charset="-122"/>
            </a:endParaRPr>
          </a:p>
          <a:p>
            <a:pPr eaLnBrk="1" hangingPunct="1">
              <a:buClr>
                <a:srgbClr val="FF6600"/>
              </a:buClr>
              <a:buSzPct val="65000"/>
              <a:buFont typeface="Wingdings" pitchFamily="2" charset="2"/>
              <a:buChar char="n"/>
            </a:pPr>
            <a:r>
              <a:rPr lang="en-US" altLang="zh-CN" sz="3600" b="1" dirty="0">
                <a:latin typeface="黑体" pitchFamily="49" charset="-122"/>
                <a:ea typeface="黑体" pitchFamily="49" charset="-122"/>
              </a:rPr>
              <a:t> </a:t>
            </a:r>
            <a:r>
              <a:rPr lang="zh-CN" altLang="en-US" sz="3600" b="1" dirty="0">
                <a:latin typeface="黑体" pitchFamily="49" charset="-122"/>
                <a:ea typeface="黑体" pitchFamily="49" charset="-122"/>
              </a:rPr>
              <a:t>最大项、最小</a:t>
            </a:r>
            <a:r>
              <a:rPr lang="zh-CN" altLang="en-US" sz="3600" b="1" dirty="0" smtClean="0">
                <a:latin typeface="黑体" pitchFamily="49" charset="-122"/>
                <a:ea typeface="黑体" pitchFamily="49" charset="-122"/>
              </a:rPr>
              <a:t>项展开式</a:t>
            </a:r>
            <a:endParaRPr lang="en-US" altLang="zh-CN" sz="3600" b="1" dirty="0">
              <a:latin typeface="黑体" pitchFamily="49" charset="-122"/>
              <a:ea typeface="黑体" pitchFamily="49" charset="-122"/>
            </a:endParaRPr>
          </a:p>
          <a:p>
            <a:pPr eaLnBrk="1" hangingPunct="1">
              <a:buClr>
                <a:srgbClr val="FF6600"/>
              </a:buClr>
              <a:buSzPct val="65000"/>
              <a:buFont typeface="Wingdings" pitchFamily="2" charset="2"/>
              <a:buChar char="n"/>
            </a:pPr>
            <a:r>
              <a:rPr lang="en-US" altLang="zh-CN" sz="3600" b="1" dirty="0">
                <a:latin typeface="黑体" pitchFamily="49" charset="-122"/>
                <a:ea typeface="黑体" pitchFamily="49" charset="-122"/>
              </a:rPr>
              <a:t> </a:t>
            </a:r>
            <a:r>
              <a:rPr lang="zh-CN" altLang="en-US" sz="3600" b="1" dirty="0">
                <a:latin typeface="黑体" pitchFamily="49" charset="-122"/>
                <a:ea typeface="黑体" pitchFamily="49" charset="-122"/>
              </a:rPr>
              <a:t>不完全给定函数</a:t>
            </a:r>
            <a:endParaRPr lang="en-US" altLang="zh-CN" sz="3600" b="1" dirty="0">
              <a:latin typeface="黑体" pitchFamily="49" charset="-122"/>
              <a:ea typeface="黑体" pitchFamily="49" charset="-122"/>
            </a:endParaRPr>
          </a:p>
        </p:txBody>
      </p:sp>
    </p:spTree>
    <p:extLst>
      <p:ext uri="{BB962C8B-B14F-4D97-AF65-F5344CB8AC3E}">
        <p14:creationId xmlns:p14="http://schemas.microsoft.com/office/powerpoint/2010/main" val="257213280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grpSp>
        <p:nvGrpSpPr>
          <p:cNvPr id="28677" name="Group 13"/>
          <p:cNvGrpSpPr>
            <a:grpSpLocks/>
          </p:cNvGrpSpPr>
          <p:nvPr/>
        </p:nvGrpSpPr>
        <p:grpSpPr bwMode="auto">
          <a:xfrm>
            <a:off x="684213" y="1643063"/>
            <a:ext cx="7924800" cy="4167187"/>
            <a:chOff x="431" y="1162"/>
            <a:chExt cx="4992" cy="2625"/>
          </a:xfrm>
        </p:grpSpPr>
        <p:pic>
          <p:nvPicPr>
            <p:cNvPr id="28680" name="Picture 3" descr="Log_3334.jpg"/>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431" y="1162"/>
              <a:ext cx="4992" cy="2625"/>
            </a:xfrm>
            <a:prstGeom prst="rect">
              <a:avLst/>
            </a:prstGeom>
            <a:noFill/>
            <a:ln w="38100">
              <a:solidFill>
                <a:srgbClr val="00FF00"/>
              </a:solidFill>
              <a:miter lim="800000"/>
              <a:headEnd/>
              <a:tailEnd/>
            </a:ln>
            <a:extLst>
              <a:ext uri="{909E8E84-426E-40DD-AFC4-6F175D3DCCD1}">
                <a14:hiddenFill xmlns:a14="http://schemas.microsoft.com/office/drawing/2010/main">
                  <a:solidFill>
                    <a:srgbClr val="FFFFFF"/>
                  </a:solidFill>
                </a14:hiddenFill>
              </a:ext>
            </a:extLst>
          </p:spPr>
        </p:pic>
        <p:sp>
          <p:nvSpPr>
            <p:cNvPr id="28681" name="Text Box 8"/>
            <p:cNvSpPr txBox="1">
              <a:spLocks noChangeArrowheads="1"/>
            </p:cNvSpPr>
            <p:nvPr/>
          </p:nvSpPr>
          <p:spPr bwMode="auto">
            <a:xfrm>
              <a:off x="3969" y="2359"/>
              <a:ext cx="226" cy="212"/>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kumimoji="1" sz="2400">
                  <a:solidFill>
                    <a:schemeClr val="bg2"/>
                  </a:solidFill>
                  <a:latin typeface="Times New Roman" pitchFamily="18" charset="0"/>
                  <a:ea typeface="宋体" pitchFamily="2" charset="-122"/>
                </a:defRPr>
              </a:lvl1pPr>
              <a:lvl2pPr marL="742950" indent="-285750" eaLnBrk="0" hangingPunct="0">
                <a:defRPr kumimoji="1" sz="2400">
                  <a:solidFill>
                    <a:schemeClr val="bg2"/>
                  </a:solidFill>
                  <a:latin typeface="Times New Roman" pitchFamily="18" charset="0"/>
                  <a:ea typeface="宋体" pitchFamily="2" charset="-122"/>
                </a:defRPr>
              </a:lvl2pPr>
              <a:lvl3pPr marL="1143000" indent="-228600" eaLnBrk="0" hangingPunct="0">
                <a:defRPr kumimoji="1" sz="2400">
                  <a:solidFill>
                    <a:schemeClr val="bg2"/>
                  </a:solidFill>
                  <a:latin typeface="Times New Roman" pitchFamily="18" charset="0"/>
                  <a:ea typeface="宋体" pitchFamily="2" charset="-122"/>
                </a:defRPr>
              </a:lvl3pPr>
              <a:lvl4pPr marL="1600200" indent="-228600" eaLnBrk="0" hangingPunct="0">
                <a:defRPr kumimoji="1" sz="2400">
                  <a:solidFill>
                    <a:schemeClr val="bg2"/>
                  </a:solidFill>
                  <a:latin typeface="Times New Roman" pitchFamily="18" charset="0"/>
                  <a:ea typeface="宋体" pitchFamily="2" charset="-122"/>
                </a:defRPr>
              </a:lvl4pPr>
              <a:lvl5pPr marL="2057400" indent="-228600" eaLnBrk="0" hangingPunct="0">
                <a:defRPr kumimoji="1" sz="2400">
                  <a:solidFill>
                    <a:schemeClr val="bg2"/>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9pPr>
            </a:lstStyle>
            <a:p>
              <a:pPr eaLnBrk="1" hangingPunct="1"/>
              <a:r>
                <a:rPr lang="en-US" altLang="zh-CN" sz="1600" b="1" i="1"/>
                <a:t>F</a:t>
              </a:r>
              <a:r>
                <a:rPr lang="en-US" altLang="zh-CN" sz="1600" b="1" i="1" baseline="30000"/>
                <a:t>D</a:t>
              </a:r>
            </a:p>
          </p:txBody>
        </p:sp>
        <p:sp>
          <p:nvSpPr>
            <p:cNvPr id="28682" name="Text Box 9"/>
            <p:cNvSpPr txBox="1">
              <a:spLocks noChangeArrowheads="1"/>
            </p:cNvSpPr>
            <p:nvPr/>
          </p:nvSpPr>
          <p:spPr bwMode="auto">
            <a:xfrm>
              <a:off x="3997" y="3451"/>
              <a:ext cx="174" cy="183"/>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a:spAutoFit/>
            </a:bodyPr>
            <a:lstStyle>
              <a:lvl1pPr eaLnBrk="0" hangingPunct="0">
                <a:defRPr kumimoji="1" sz="2400">
                  <a:solidFill>
                    <a:schemeClr val="bg2"/>
                  </a:solidFill>
                  <a:latin typeface="Times New Roman" pitchFamily="18" charset="0"/>
                  <a:ea typeface="宋体" pitchFamily="2" charset="-122"/>
                </a:defRPr>
              </a:lvl1pPr>
              <a:lvl2pPr marL="742950" indent="-285750" eaLnBrk="0" hangingPunct="0">
                <a:defRPr kumimoji="1" sz="2400">
                  <a:solidFill>
                    <a:schemeClr val="bg2"/>
                  </a:solidFill>
                  <a:latin typeface="Times New Roman" pitchFamily="18" charset="0"/>
                  <a:ea typeface="宋体" pitchFamily="2" charset="-122"/>
                </a:defRPr>
              </a:lvl2pPr>
              <a:lvl3pPr marL="1143000" indent="-228600" eaLnBrk="0" hangingPunct="0">
                <a:defRPr kumimoji="1" sz="2400">
                  <a:solidFill>
                    <a:schemeClr val="bg2"/>
                  </a:solidFill>
                  <a:latin typeface="Times New Roman" pitchFamily="18" charset="0"/>
                  <a:ea typeface="宋体" pitchFamily="2" charset="-122"/>
                </a:defRPr>
              </a:lvl3pPr>
              <a:lvl4pPr marL="1600200" indent="-228600" eaLnBrk="0" hangingPunct="0">
                <a:defRPr kumimoji="1" sz="2400">
                  <a:solidFill>
                    <a:schemeClr val="bg2"/>
                  </a:solidFill>
                  <a:latin typeface="Times New Roman" pitchFamily="18" charset="0"/>
                  <a:ea typeface="宋体" pitchFamily="2" charset="-122"/>
                </a:defRPr>
              </a:lvl4pPr>
              <a:lvl5pPr marL="2057400" indent="-228600" eaLnBrk="0" hangingPunct="0">
                <a:defRPr kumimoji="1" sz="2400">
                  <a:solidFill>
                    <a:schemeClr val="bg2"/>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9pPr>
            </a:lstStyle>
            <a:p>
              <a:pPr eaLnBrk="1" hangingPunct="1"/>
              <a:r>
                <a:rPr lang="en-US" altLang="zh-CN" sz="1600" b="1" i="1"/>
                <a:t>F</a:t>
              </a:r>
              <a:r>
                <a:rPr lang="en-US" altLang="zh-CN" sz="1600" b="1" i="1" baseline="30000"/>
                <a:t>D</a:t>
              </a:r>
            </a:p>
          </p:txBody>
        </p:sp>
        <p:sp>
          <p:nvSpPr>
            <p:cNvPr id="28683" name="Text Box 10"/>
            <p:cNvSpPr txBox="1">
              <a:spLocks noChangeArrowheads="1"/>
            </p:cNvSpPr>
            <p:nvPr/>
          </p:nvSpPr>
          <p:spPr bwMode="auto">
            <a:xfrm>
              <a:off x="4014" y="1979"/>
              <a:ext cx="1225" cy="288"/>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bg2"/>
                  </a:solidFill>
                  <a:latin typeface="Times New Roman" pitchFamily="18" charset="0"/>
                  <a:ea typeface="宋体" pitchFamily="2" charset="-122"/>
                </a:defRPr>
              </a:lvl1pPr>
              <a:lvl2pPr marL="742950" indent="-285750" eaLnBrk="0" hangingPunct="0">
                <a:defRPr kumimoji="1" sz="2400">
                  <a:solidFill>
                    <a:schemeClr val="bg2"/>
                  </a:solidFill>
                  <a:latin typeface="Times New Roman" pitchFamily="18" charset="0"/>
                  <a:ea typeface="宋体" pitchFamily="2" charset="-122"/>
                </a:defRPr>
              </a:lvl2pPr>
              <a:lvl3pPr marL="1143000" indent="-228600" eaLnBrk="0" hangingPunct="0">
                <a:defRPr kumimoji="1" sz="2400">
                  <a:solidFill>
                    <a:schemeClr val="bg2"/>
                  </a:solidFill>
                  <a:latin typeface="Times New Roman" pitchFamily="18" charset="0"/>
                  <a:ea typeface="宋体" pitchFamily="2" charset="-122"/>
                </a:defRPr>
              </a:lvl3pPr>
              <a:lvl4pPr marL="1600200" indent="-228600" eaLnBrk="0" hangingPunct="0">
                <a:defRPr kumimoji="1" sz="2400">
                  <a:solidFill>
                    <a:schemeClr val="bg2"/>
                  </a:solidFill>
                  <a:latin typeface="Times New Roman" pitchFamily="18" charset="0"/>
                  <a:ea typeface="宋体" pitchFamily="2" charset="-122"/>
                </a:defRPr>
              </a:lvl4pPr>
              <a:lvl5pPr marL="2057400" indent="-228600" eaLnBrk="0" hangingPunct="0">
                <a:defRPr kumimoji="1" sz="2400">
                  <a:solidFill>
                    <a:schemeClr val="bg2"/>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9pPr>
            </a:lstStyle>
            <a:p>
              <a:pPr algn="ctr" eaLnBrk="1" hangingPunct="1"/>
              <a:r>
                <a:rPr lang="zh-CN" altLang="en-US" b="1" dirty="0">
                  <a:latin typeface="Arial" charset="0"/>
                </a:rPr>
                <a:t>对偶函数</a:t>
              </a:r>
            </a:p>
          </p:txBody>
        </p:sp>
        <p:sp>
          <p:nvSpPr>
            <p:cNvPr id="28684" name="Text Box 11"/>
            <p:cNvSpPr txBox="1">
              <a:spLocks noChangeArrowheads="1"/>
            </p:cNvSpPr>
            <p:nvPr/>
          </p:nvSpPr>
          <p:spPr bwMode="auto">
            <a:xfrm>
              <a:off x="521" y="1933"/>
              <a:ext cx="1497" cy="288"/>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bg2"/>
                  </a:solidFill>
                  <a:latin typeface="Times New Roman" pitchFamily="18" charset="0"/>
                  <a:ea typeface="宋体" pitchFamily="2" charset="-122"/>
                </a:defRPr>
              </a:lvl1pPr>
              <a:lvl2pPr marL="742950" indent="-285750" eaLnBrk="0" hangingPunct="0">
                <a:defRPr kumimoji="1" sz="2400">
                  <a:solidFill>
                    <a:schemeClr val="bg2"/>
                  </a:solidFill>
                  <a:latin typeface="Times New Roman" pitchFamily="18" charset="0"/>
                  <a:ea typeface="宋体" pitchFamily="2" charset="-122"/>
                </a:defRPr>
              </a:lvl2pPr>
              <a:lvl3pPr marL="1143000" indent="-228600" eaLnBrk="0" hangingPunct="0">
                <a:defRPr kumimoji="1" sz="2400">
                  <a:solidFill>
                    <a:schemeClr val="bg2"/>
                  </a:solidFill>
                  <a:latin typeface="Times New Roman" pitchFamily="18" charset="0"/>
                  <a:ea typeface="宋体" pitchFamily="2" charset="-122"/>
                </a:defRPr>
              </a:lvl3pPr>
              <a:lvl4pPr marL="1600200" indent="-228600" eaLnBrk="0" hangingPunct="0">
                <a:defRPr kumimoji="1" sz="2400">
                  <a:solidFill>
                    <a:schemeClr val="bg2"/>
                  </a:solidFill>
                  <a:latin typeface="Times New Roman" pitchFamily="18" charset="0"/>
                  <a:ea typeface="宋体" pitchFamily="2" charset="-122"/>
                </a:defRPr>
              </a:lvl4pPr>
              <a:lvl5pPr marL="2057400" indent="-228600" eaLnBrk="0" hangingPunct="0">
                <a:defRPr kumimoji="1" sz="2400">
                  <a:solidFill>
                    <a:schemeClr val="bg2"/>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9pPr>
            </a:lstStyle>
            <a:p>
              <a:pPr algn="ctr" eaLnBrk="1" hangingPunct="1"/>
              <a:r>
                <a:rPr lang="zh-CN" altLang="en-US" b="1" dirty="0">
                  <a:latin typeface="Arial" charset="0"/>
                </a:rPr>
                <a:t>反函数</a:t>
              </a:r>
            </a:p>
          </p:txBody>
        </p:sp>
        <p:sp>
          <p:nvSpPr>
            <p:cNvPr id="28685" name="Text Box 12"/>
            <p:cNvSpPr txBox="1">
              <a:spLocks noChangeArrowheads="1"/>
            </p:cNvSpPr>
            <p:nvPr/>
          </p:nvSpPr>
          <p:spPr bwMode="auto">
            <a:xfrm>
              <a:off x="2109" y="1162"/>
              <a:ext cx="1497" cy="288"/>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bg2"/>
                  </a:solidFill>
                  <a:latin typeface="Times New Roman" pitchFamily="18" charset="0"/>
                  <a:ea typeface="宋体" pitchFamily="2" charset="-122"/>
                </a:defRPr>
              </a:lvl1pPr>
              <a:lvl2pPr marL="742950" indent="-285750" eaLnBrk="0" hangingPunct="0">
                <a:defRPr kumimoji="1" sz="2400">
                  <a:solidFill>
                    <a:schemeClr val="bg2"/>
                  </a:solidFill>
                  <a:latin typeface="Times New Roman" pitchFamily="18" charset="0"/>
                  <a:ea typeface="宋体" pitchFamily="2" charset="-122"/>
                </a:defRPr>
              </a:lvl2pPr>
              <a:lvl3pPr marL="1143000" indent="-228600" eaLnBrk="0" hangingPunct="0">
                <a:defRPr kumimoji="1" sz="2400">
                  <a:solidFill>
                    <a:schemeClr val="bg2"/>
                  </a:solidFill>
                  <a:latin typeface="Times New Roman" pitchFamily="18" charset="0"/>
                  <a:ea typeface="宋体" pitchFamily="2" charset="-122"/>
                </a:defRPr>
              </a:lvl3pPr>
              <a:lvl4pPr marL="1600200" indent="-228600" eaLnBrk="0" hangingPunct="0">
                <a:defRPr kumimoji="1" sz="2400">
                  <a:solidFill>
                    <a:schemeClr val="bg2"/>
                  </a:solidFill>
                  <a:latin typeface="Times New Roman" pitchFamily="18" charset="0"/>
                  <a:ea typeface="宋体" pitchFamily="2" charset="-122"/>
                </a:defRPr>
              </a:lvl4pPr>
              <a:lvl5pPr marL="2057400" indent="-228600" eaLnBrk="0" hangingPunct="0">
                <a:defRPr kumimoji="1" sz="2400">
                  <a:solidFill>
                    <a:schemeClr val="bg2"/>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9pPr>
            </a:lstStyle>
            <a:p>
              <a:pPr algn="ctr" eaLnBrk="1" hangingPunct="1"/>
              <a:r>
                <a:rPr lang="zh-CN" altLang="en-US" dirty="0" smtClean="0">
                  <a:latin typeface="Arial" charset="0"/>
                </a:rPr>
                <a:t>逻辑函数</a:t>
              </a:r>
              <a:endParaRPr lang="zh-CN" altLang="en-US" dirty="0">
                <a:latin typeface="Arial" charset="0"/>
              </a:endParaRPr>
            </a:p>
          </p:txBody>
        </p:sp>
      </p:grpSp>
      <p:pic>
        <p:nvPicPr>
          <p:cNvPr id="28678" name="Picture 15" descr="ELEGLIN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1550" y="765175"/>
            <a:ext cx="7416800"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 Box 4"/>
          <p:cNvSpPr txBox="1">
            <a:spLocks noChangeArrowheads="1"/>
          </p:cNvSpPr>
          <p:nvPr/>
        </p:nvSpPr>
        <p:spPr bwMode="auto">
          <a:xfrm>
            <a:off x="1763713" y="260350"/>
            <a:ext cx="5761037"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bg2"/>
                </a:solidFill>
                <a:latin typeface="Times New Roman" pitchFamily="18" charset="0"/>
                <a:ea typeface="宋体" pitchFamily="2" charset="-122"/>
              </a:defRPr>
            </a:lvl1pPr>
            <a:lvl2pPr marL="742950" indent="-285750" eaLnBrk="0" hangingPunct="0">
              <a:defRPr kumimoji="1" sz="2400">
                <a:solidFill>
                  <a:schemeClr val="bg2"/>
                </a:solidFill>
                <a:latin typeface="Times New Roman" pitchFamily="18" charset="0"/>
                <a:ea typeface="宋体" pitchFamily="2" charset="-122"/>
              </a:defRPr>
            </a:lvl2pPr>
            <a:lvl3pPr marL="1143000" indent="-228600" eaLnBrk="0" hangingPunct="0">
              <a:defRPr kumimoji="1" sz="2400">
                <a:solidFill>
                  <a:schemeClr val="bg2"/>
                </a:solidFill>
                <a:latin typeface="Times New Roman" pitchFamily="18" charset="0"/>
                <a:ea typeface="宋体" pitchFamily="2" charset="-122"/>
              </a:defRPr>
            </a:lvl3pPr>
            <a:lvl4pPr marL="1600200" indent="-228600" eaLnBrk="0" hangingPunct="0">
              <a:defRPr kumimoji="1" sz="2400">
                <a:solidFill>
                  <a:schemeClr val="bg2"/>
                </a:solidFill>
                <a:latin typeface="Times New Roman" pitchFamily="18" charset="0"/>
                <a:ea typeface="宋体" pitchFamily="2" charset="-122"/>
              </a:defRPr>
            </a:lvl4pPr>
            <a:lvl5pPr marL="2057400" indent="-228600" eaLnBrk="0" hangingPunct="0">
              <a:defRPr kumimoji="1" sz="2400">
                <a:solidFill>
                  <a:schemeClr val="bg2"/>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9pPr>
          </a:lstStyle>
          <a:p>
            <a:pPr algn="ctr" eaLnBrk="1" hangingPunct="1"/>
            <a:r>
              <a:rPr lang="zh-CN" altLang="en-US" sz="2600" b="1" dirty="0" smtClean="0">
                <a:latin typeface="Arial" charset="0"/>
              </a:rPr>
              <a:t>最小项和最大项</a:t>
            </a:r>
            <a:endParaRPr lang="en-US" altLang="zh-CN" sz="2600" b="1" dirty="0">
              <a:latin typeface="Arial" charset="0"/>
            </a:endParaRPr>
          </a:p>
        </p:txBody>
      </p:sp>
      <p:graphicFrame>
        <p:nvGraphicFramePr>
          <p:cNvPr id="12" name="Object 6"/>
          <p:cNvGraphicFramePr>
            <a:graphicFrameLocks noChangeAspect="1"/>
          </p:cNvGraphicFramePr>
          <p:nvPr>
            <p:extLst>
              <p:ext uri="{D42A27DB-BD31-4B8C-83A1-F6EECF244321}">
                <p14:modId xmlns:p14="http://schemas.microsoft.com/office/powerpoint/2010/main" val="1107266270"/>
              </p:ext>
            </p:extLst>
          </p:nvPr>
        </p:nvGraphicFramePr>
        <p:xfrm>
          <a:off x="2123728" y="246724"/>
          <a:ext cx="5544616" cy="1143357"/>
        </p:xfrm>
        <a:graphic>
          <a:graphicData uri="http://schemas.openxmlformats.org/presentationml/2006/ole">
            <mc:AlternateContent xmlns:mc="http://schemas.openxmlformats.org/markup-compatibility/2006">
              <mc:Choice xmlns:v="urn:schemas-microsoft-com:vml" Requires="v">
                <p:oleObj spid="_x0000_s42018" name="Equation" r:id="rId6" imgW="2197080" imgH="457200" progId="Equation.DSMT4">
                  <p:embed/>
                </p:oleObj>
              </mc:Choice>
              <mc:Fallback>
                <p:oleObj name="Equation" r:id="rId6" imgW="2197080" imgH="457200" progId="Equation.DSMT4">
                  <p:embed/>
                  <p:pic>
                    <p:nvPicPr>
                      <p:cNvPr id="0" name=""/>
                      <p:cNvPicPr>
                        <a:picLocks noChangeAspect="1" noChangeArrowheads="1"/>
                      </p:cNvPicPr>
                      <p:nvPr/>
                    </p:nvPicPr>
                    <p:blipFill>
                      <a:blip r:embed="rId7"/>
                      <a:srcRect/>
                      <a:stretch>
                        <a:fillRect/>
                      </a:stretch>
                    </p:blipFill>
                    <p:spPr bwMode="auto">
                      <a:xfrm>
                        <a:off x="2123728" y="246724"/>
                        <a:ext cx="5544616" cy="1143357"/>
                      </a:xfrm>
                      <a:prstGeom prst="rect">
                        <a:avLst/>
                      </a:prstGeom>
                      <a:solidFill>
                        <a:schemeClr val="tx2">
                          <a:lumMod val="60000"/>
                          <a:lumOff val="40000"/>
                        </a:schemeClr>
                      </a:solidFill>
                      <a:ln>
                        <a:noFill/>
                      </a:ln>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inVertical)">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4" name="Rectangle 2"/>
          <p:cNvSpPr>
            <a:spLocks noChangeArrowheads="1"/>
          </p:cNvSpPr>
          <p:nvPr/>
        </p:nvSpPr>
        <p:spPr bwMode="auto">
          <a:xfrm>
            <a:off x="684213" y="1052513"/>
            <a:ext cx="7991475" cy="389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ts val="4325"/>
              </a:lnSpc>
              <a:spcBef>
                <a:spcPct val="20000"/>
              </a:spcBef>
              <a:spcAft>
                <a:spcPts val="600"/>
              </a:spcAft>
              <a:buClr>
                <a:schemeClr val="accent2"/>
              </a:buClr>
              <a:buSzPct val="80000"/>
            </a:pPr>
            <a:r>
              <a:rPr lang="en-US" altLang="zh-CN" sz="3600" b="1">
                <a:solidFill>
                  <a:schemeClr val="bg1"/>
                </a:solidFill>
                <a:latin typeface="楷体_GB2312" pitchFamily="49" charset="-122"/>
                <a:ea typeface="楷体_GB2312" pitchFamily="49" charset="-122"/>
              </a:rPr>
              <a:t>  </a:t>
            </a:r>
            <a:r>
              <a:rPr lang="zh-CN" altLang="en-US" sz="3600" b="1">
                <a:solidFill>
                  <a:schemeClr val="bg1"/>
                </a:solidFill>
                <a:latin typeface="楷体_GB2312" pitchFamily="49" charset="-122"/>
                <a:ea typeface="楷体_GB2312" pitchFamily="49" charset="-122"/>
              </a:rPr>
              <a:t>逻辑设计目标</a:t>
            </a:r>
          </a:p>
          <a:p>
            <a:pPr marL="800100" lvl="1" indent="-342900">
              <a:lnSpc>
                <a:spcPts val="4325"/>
              </a:lnSpc>
              <a:spcBef>
                <a:spcPct val="20000"/>
              </a:spcBef>
              <a:buClr>
                <a:schemeClr val="accent2"/>
              </a:buClr>
              <a:buSzPct val="80000"/>
              <a:buFont typeface="Wingdings" pitchFamily="2" charset="2"/>
              <a:buChar char="n"/>
            </a:pPr>
            <a:r>
              <a:rPr lang="zh-CN" altLang="en-US" sz="3200" b="1">
                <a:latin typeface="楷体_GB2312" pitchFamily="49" charset="-122"/>
                <a:ea typeface="楷体_GB2312" pitchFamily="49" charset="-122"/>
              </a:rPr>
              <a:t> 实现逻辑功能</a:t>
            </a:r>
          </a:p>
          <a:p>
            <a:pPr marL="800100" lvl="1" indent="-342900">
              <a:lnSpc>
                <a:spcPts val="4325"/>
              </a:lnSpc>
              <a:spcBef>
                <a:spcPct val="20000"/>
              </a:spcBef>
              <a:buClr>
                <a:schemeClr val="accent2"/>
              </a:buClr>
              <a:buSzPct val="80000"/>
              <a:buFont typeface="Wingdings" pitchFamily="2" charset="2"/>
              <a:buChar char="n"/>
            </a:pPr>
            <a:r>
              <a:rPr lang="zh-CN" altLang="en-US" sz="3200" b="1">
                <a:latin typeface="楷体_GB2312" pitchFamily="49" charset="-122"/>
                <a:ea typeface="楷体_GB2312" pitchFamily="49" charset="-122"/>
              </a:rPr>
              <a:t> 满足性能指标</a:t>
            </a:r>
          </a:p>
          <a:p>
            <a:pPr marL="800100" lvl="1" indent="-342900">
              <a:lnSpc>
                <a:spcPts val="4325"/>
              </a:lnSpc>
              <a:spcBef>
                <a:spcPct val="20000"/>
              </a:spcBef>
              <a:buClr>
                <a:schemeClr val="accent2"/>
              </a:buClr>
              <a:buSzPct val="80000"/>
              <a:buFont typeface="Wingdings" pitchFamily="2" charset="2"/>
              <a:buChar char="n"/>
            </a:pPr>
            <a:r>
              <a:rPr lang="zh-CN" altLang="en-US" sz="3200" b="1">
                <a:latin typeface="楷体_GB2312" pitchFamily="49" charset="-122"/>
                <a:ea typeface="楷体_GB2312" pitchFamily="49" charset="-122"/>
              </a:rPr>
              <a:t> 综合考虑各项因素：</a:t>
            </a:r>
          </a:p>
          <a:p>
            <a:pPr marL="800100" lvl="1" indent="-342900">
              <a:lnSpc>
                <a:spcPts val="4325"/>
              </a:lnSpc>
              <a:spcBef>
                <a:spcPct val="20000"/>
              </a:spcBef>
              <a:buClr>
                <a:schemeClr val="accent2"/>
              </a:buClr>
              <a:buSzPct val="80000"/>
            </a:pPr>
            <a:r>
              <a:rPr lang="zh-CN" altLang="en-US" sz="2800" b="1">
                <a:solidFill>
                  <a:srgbClr val="006600"/>
                </a:solidFill>
                <a:latin typeface="楷体_GB2312" pitchFamily="49" charset="-122"/>
                <a:ea typeface="楷体_GB2312" pitchFamily="49" charset="-122"/>
              </a:rPr>
              <a:t>    规模、功耗、价格、可靠性、</a:t>
            </a:r>
          </a:p>
          <a:p>
            <a:pPr marL="800100" lvl="1" indent="-342900">
              <a:lnSpc>
                <a:spcPts val="4325"/>
              </a:lnSpc>
              <a:spcBef>
                <a:spcPct val="20000"/>
              </a:spcBef>
              <a:buClr>
                <a:schemeClr val="accent2"/>
              </a:buClr>
              <a:buSzPct val="80000"/>
            </a:pPr>
            <a:r>
              <a:rPr lang="zh-CN" altLang="en-US" sz="2800" b="1">
                <a:solidFill>
                  <a:srgbClr val="006600"/>
                </a:solidFill>
                <a:latin typeface="楷体_GB2312" pitchFamily="49" charset="-122"/>
                <a:ea typeface="楷体_GB2312" pitchFamily="49" charset="-122"/>
              </a:rPr>
              <a:t>    速度、易实现、易维修、美观等</a:t>
            </a:r>
          </a:p>
        </p:txBody>
      </p:sp>
      <p:sp>
        <p:nvSpPr>
          <p:cNvPr id="5" name="Text Box 3"/>
          <p:cNvSpPr txBox="1">
            <a:spLocks noChangeArrowheads="1"/>
          </p:cNvSpPr>
          <p:nvPr/>
        </p:nvSpPr>
        <p:spPr bwMode="auto">
          <a:xfrm>
            <a:off x="611188" y="5157788"/>
            <a:ext cx="7993062"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bg2"/>
                </a:solidFill>
                <a:latin typeface="Times New Roman" pitchFamily="18" charset="0"/>
                <a:ea typeface="宋体" pitchFamily="2" charset="-122"/>
              </a:defRPr>
            </a:lvl1pPr>
            <a:lvl2pPr marL="742950" indent="-285750" eaLnBrk="0" hangingPunct="0">
              <a:defRPr kumimoji="1" sz="2400">
                <a:solidFill>
                  <a:schemeClr val="bg2"/>
                </a:solidFill>
                <a:latin typeface="Times New Roman" pitchFamily="18" charset="0"/>
                <a:ea typeface="宋体" pitchFamily="2" charset="-122"/>
              </a:defRPr>
            </a:lvl2pPr>
            <a:lvl3pPr marL="1143000" indent="-228600" eaLnBrk="0" hangingPunct="0">
              <a:defRPr kumimoji="1" sz="2400">
                <a:solidFill>
                  <a:schemeClr val="bg2"/>
                </a:solidFill>
                <a:latin typeface="Times New Roman" pitchFamily="18" charset="0"/>
                <a:ea typeface="宋体" pitchFamily="2" charset="-122"/>
              </a:defRPr>
            </a:lvl3pPr>
            <a:lvl4pPr marL="1600200" indent="-228600" eaLnBrk="0" hangingPunct="0">
              <a:defRPr kumimoji="1" sz="2400">
                <a:solidFill>
                  <a:schemeClr val="bg2"/>
                </a:solidFill>
                <a:latin typeface="Times New Roman" pitchFamily="18" charset="0"/>
                <a:ea typeface="宋体" pitchFamily="2" charset="-122"/>
              </a:defRPr>
            </a:lvl4pPr>
            <a:lvl5pPr marL="2057400" indent="-228600" eaLnBrk="0" hangingPunct="0">
              <a:defRPr kumimoji="1" sz="2400">
                <a:solidFill>
                  <a:schemeClr val="bg2"/>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9pPr>
          </a:lstStyle>
          <a:p>
            <a:pPr eaLnBrk="1" hangingPunct="1">
              <a:lnSpc>
                <a:spcPct val="90000"/>
              </a:lnSpc>
              <a:spcBef>
                <a:spcPct val="20000"/>
              </a:spcBef>
            </a:pPr>
            <a:r>
              <a:rPr kumimoji="0" lang="en-US" altLang="zh-CN" sz="3200" b="1" dirty="0">
                <a:solidFill>
                  <a:schemeClr val="bg1"/>
                </a:solidFill>
                <a:latin typeface="Arial" charset="0"/>
                <a:ea typeface="楷体_GB2312" pitchFamily="49" charset="-122"/>
              </a:rPr>
              <a:t> </a:t>
            </a:r>
            <a:r>
              <a:rPr kumimoji="0" lang="zh-CN" altLang="en-US" sz="3200" b="1" dirty="0">
                <a:solidFill>
                  <a:schemeClr val="bg1"/>
                </a:solidFill>
                <a:latin typeface="Arial" charset="0"/>
                <a:ea typeface="楷体_GB2312" pitchFamily="49" charset="-122"/>
              </a:rPr>
              <a:t>注：设计不唯一，最佳</a:t>
            </a:r>
            <a:r>
              <a:rPr kumimoji="0" lang="zh-CN" altLang="en-US" sz="3200" b="1" dirty="0" smtClean="0">
                <a:solidFill>
                  <a:schemeClr val="bg1"/>
                </a:solidFill>
                <a:latin typeface="Arial" charset="0"/>
                <a:ea typeface="楷体_GB2312" pitchFamily="49" charset="-122"/>
              </a:rPr>
              <a:t>设计方案随</a:t>
            </a:r>
            <a:r>
              <a:rPr kumimoji="0" lang="zh-CN" altLang="en-US" sz="3200" b="1" dirty="0">
                <a:solidFill>
                  <a:schemeClr val="bg1"/>
                </a:solidFill>
                <a:latin typeface="Arial" charset="0"/>
                <a:ea typeface="楷体_GB2312" pitchFamily="49" charset="-122"/>
              </a:rPr>
              <a:t>新技术的不断推出而变化</a:t>
            </a:r>
          </a:p>
        </p:txBody>
      </p:sp>
      <p:sp>
        <p:nvSpPr>
          <p:cNvPr id="6148" name="TextBox 5"/>
          <p:cNvSpPr txBox="1">
            <a:spLocks noChangeArrowheads="1"/>
          </p:cNvSpPr>
          <p:nvPr/>
        </p:nvSpPr>
        <p:spPr bwMode="auto">
          <a:xfrm>
            <a:off x="1835150" y="188913"/>
            <a:ext cx="63373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bg2"/>
                </a:solidFill>
                <a:latin typeface="Times New Roman" pitchFamily="18" charset="0"/>
                <a:ea typeface="宋体" pitchFamily="2" charset="-122"/>
              </a:defRPr>
            </a:lvl1pPr>
            <a:lvl2pPr marL="742950" indent="-285750" eaLnBrk="0" hangingPunct="0">
              <a:defRPr kumimoji="1" sz="2400">
                <a:solidFill>
                  <a:schemeClr val="bg2"/>
                </a:solidFill>
                <a:latin typeface="Times New Roman" pitchFamily="18" charset="0"/>
                <a:ea typeface="宋体" pitchFamily="2" charset="-122"/>
              </a:defRPr>
            </a:lvl2pPr>
            <a:lvl3pPr marL="1143000" indent="-228600" eaLnBrk="0" hangingPunct="0">
              <a:defRPr kumimoji="1" sz="2400">
                <a:solidFill>
                  <a:schemeClr val="bg2"/>
                </a:solidFill>
                <a:latin typeface="Times New Roman" pitchFamily="18" charset="0"/>
                <a:ea typeface="宋体" pitchFamily="2" charset="-122"/>
              </a:defRPr>
            </a:lvl3pPr>
            <a:lvl4pPr marL="1600200" indent="-228600" eaLnBrk="0" hangingPunct="0">
              <a:defRPr kumimoji="1" sz="2400">
                <a:solidFill>
                  <a:schemeClr val="bg2"/>
                </a:solidFill>
                <a:latin typeface="Times New Roman" pitchFamily="18" charset="0"/>
                <a:ea typeface="宋体" pitchFamily="2" charset="-122"/>
              </a:defRPr>
            </a:lvl4pPr>
            <a:lvl5pPr marL="2057400" indent="-228600" eaLnBrk="0" hangingPunct="0">
              <a:defRPr kumimoji="1" sz="2400">
                <a:solidFill>
                  <a:schemeClr val="bg2"/>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9pPr>
          </a:lstStyle>
          <a:p>
            <a:pPr eaLnBrk="1" hangingPunct="1"/>
            <a:r>
              <a:rPr lang="zh-CN" altLang="en-US" sz="3600" b="1" dirty="0">
                <a:solidFill>
                  <a:schemeClr val="bg1"/>
                </a:solidFill>
                <a:latin typeface="楷体_GB2312" pitchFamily="49" charset="-122"/>
                <a:ea typeface="楷体_GB2312" pitchFamily="49" charset="-122"/>
              </a:rPr>
              <a:t>组合逻辑电路的设计方法</a:t>
            </a:r>
            <a:endParaRPr lang="zh-CN" altLang="en-US" sz="3600" dirty="0">
              <a:solidFill>
                <a:schemeClr val="bg1"/>
              </a:solidFill>
            </a:endParaRPr>
          </a:p>
        </p:txBody>
      </p:sp>
      <p:pic>
        <p:nvPicPr>
          <p:cNvPr id="6149" name="Picture 5" descr="ELEGLIN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908050"/>
            <a:ext cx="7416800"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4">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4">
                                            <p:txEl>
                                              <p:pRg st="5" end="5"/>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utoUpdateAnimBg="0"/>
      <p:bldP spid="5"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19458" name="Text Box 4"/>
          <p:cNvSpPr txBox="1">
            <a:spLocks noChangeArrowheads="1"/>
          </p:cNvSpPr>
          <p:nvPr/>
        </p:nvSpPr>
        <p:spPr bwMode="auto">
          <a:xfrm>
            <a:off x="468313" y="1268413"/>
            <a:ext cx="8280400" cy="3432175"/>
          </a:xfrm>
          <a:prstGeom prst="rect">
            <a:avLst/>
          </a:prstGeom>
          <a:noFill/>
          <a:ln w="9525" algn="ctr">
            <a:noFill/>
            <a:miter lim="800000"/>
            <a:headEnd/>
            <a:tailEnd/>
          </a:ln>
        </p:spPr>
        <p:txBody>
          <a:bodyPr>
            <a:spAutoFit/>
          </a:bodyPr>
          <a:lstStyle/>
          <a:p>
            <a:pPr>
              <a:defRPr/>
            </a:pPr>
            <a:r>
              <a:rPr lang="en-US" altLang="zh-CN" sz="3200" b="1" dirty="0">
                <a:latin typeface="Arial" charset="0"/>
              </a:rPr>
              <a:t>How to design a combinational logic circuit?</a:t>
            </a:r>
            <a:r>
              <a:rPr lang="en-US" altLang="zh-CN" sz="3200" dirty="0">
                <a:latin typeface="Arial" charset="0"/>
              </a:rPr>
              <a:t> </a:t>
            </a:r>
          </a:p>
          <a:p>
            <a:pPr marL="1435100" indent="-1435100">
              <a:defRPr/>
            </a:pPr>
            <a:r>
              <a:rPr lang="en-US" altLang="zh-CN" sz="2600" b="1" dirty="0">
                <a:solidFill>
                  <a:schemeClr val="bg1"/>
                </a:solidFill>
                <a:latin typeface="Arial" charset="0"/>
              </a:rPr>
              <a:t>1.  </a:t>
            </a:r>
            <a:r>
              <a:rPr lang="zh-CN" altLang="en-US" sz="2600" b="1" dirty="0">
                <a:solidFill>
                  <a:schemeClr val="bg1"/>
                </a:solidFill>
                <a:latin typeface="Arial" charset="0"/>
              </a:rPr>
              <a:t>将文字描述的功能直接转换为真值表或表达式</a:t>
            </a:r>
            <a:endParaRPr lang="en-US" altLang="zh-CN" sz="2600" b="1" dirty="0">
              <a:solidFill>
                <a:schemeClr val="bg1"/>
              </a:solidFill>
              <a:latin typeface="Arial" charset="0"/>
            </a:endParaRPr>
          </a:p>
          <a:p>
            <a:pPr marL="623888" indent="-623888">
              <a:defRPr/>
            </a:pPr>
            <a:r>
              <a:rPr lang="en-US" altLang="zh-CN" sz="2600" b="1" dirty="0">
                <a:latin typeface="Arial" charset="0"/>
              </a:rPr>
              <a:t>2.  </a:t>
            </a:r>
            <a:r>
              <a:rPr lang="zh-CN" altLang="en-US" sz="2600" b="1" dirty="0">
                <a:latin typeface="Arial" charset="0"/>
              </a:rPr>
              <a:t>根据真值表，可以写出两种标准形式的逻辑表达式：</a:t>
            </a:r>
            <a:endParaRPr lang="en-US" altLang="zh-CN" sz="2600" dirty="0">
              <a:latin typeface="Arial" charset="0"/>
            </a:endParaRPr>
          </a:p>
          <a:p>
            <a:pPr marL="623888" indent="-623888">
              <a:defRPr/>
            </a:pPr>
            <a:r>
              <a:rPr lang="en-US" altLang="zh-CN" b="1" dirty="0">
                <a:solidFill>
                  <a:srgbClr val="006600"/>
                </a:solidFill>
                <a:latin typeface="Arial" charset="0"/>
              </a:rPr>
              <a:t>             </a:t>
            </a:r>
            <a:r>
              <a:rPr lang="zh-CN" altLang="en-US" b="1" dirty="0">
                <a:solidFill>
                  <a:srgbClr val="006600"/>
                </a:solidFill>
                <a:latin typeface="宋体" pitchFamily="2" charset="-122"/>
              </a:rPr>
              <a:t>标准与或式 </a:t>
            </a:r>
            <a:r>
              <a:rPr lang="en-US" altLang="zh-CN" b="1" dirty="0">
                <a:solidFill>
                  <a:srgbClr val="006600"/>
                </a:solidFill>
                <a:latin typeface="Arial" charset="0"/>
              </a:rPr>
              <a:t>(</a:t>
            </a:r>
            <a:r>
              <a:rPr lang="en-US" altLang="zh-CN" b="1" dirty="0" err="1">
                <a:solidFill>
                  <a:srgbClr val="006600"/>
                </a:solidFill>
                <a:latin typeface="Arial" charset="0"/>
              </a:rPr>
              <a:t>minterm</a:t>
            </a:r>
            <a:r>
              <a:rPr lang="en-US" altLang="zh-CN" b="1" dirty="0">
                <a:solidFill>
                  <a:srgbClr val="006600"/>
                </a:solidFill>
                <a:latin typeface="Arial" charset="0"/>
              </a:rPr>
              <a:t> expansion: and-or)</a:t>
            </a:r>
            <a:r>
              <a:rPr lang="en-US" altLang="zh-CN" sz="2600" b="1" dirty="0">
                <a:solidFill>
                  <a:srgbClr val="006600"/>
                </a:solidFill>
                <a:latin typeface="Arial" charset="0"/>
              </a:rPr>
              <a:t>  </a:t>
            </a:r>
          </a:p>
          <a:p>
            <a:pPr marL="623888" indent="-623888">
              <a:defRPr/>
            </a:pPr>
            <a:r>
              <a:rPr lang="en-US" altLang="zh-CN" b="1" dirty="0">
                <a:solidFill>
                  <a:srgbClr val="006600"/>
                </a:solidFill>
                <a:latin typeface="Arial" charset="0"/>
              </a:rPr>
              <a:t>             </a:t>
            </a:r>
            <a:r>
              <a:rPr lang="zh-CN" altLang="en-US" b="1" dirty="0">
                <a:solidFill>
                  <a:srgbClr val="006600"/>
                </a:solidFill>
                <a:latin typeface="Arial" charset="0"/>
              </a:rPr>
              <a:t>标准或与式 </a:t>
            </a:r>
            <a:r>
              <a:rPr lang="en-US" altLang="zh-CN" b="1" dirty="0">
                <a:solidFill>
                  <a:srgbClr val="006600"/>
                </a:solidFill>
                <a:latin typeface="Arial" charset="0"/>
              </a:rPr>
              <a:t>(</a:t>
            </a:r>
            <a:r>
              <a:rPr lang="en-US" altLang="zh-CN" b="1" dirty="0" err="1">
                <a:solidFill>
                  <a:srgbClr val="006600"/>
                </a:solidFill>
                <a:latin typeface="Arial" charset="0"/>
              </a:rPr>
              <a:t>maxterm</a:t>
            </a:r>
            <a:r>
              <a:rPr lang="en-US" altLang="zh-CN" b="1" dirty="0">
                <a:solidFill>
                  <a:srgbClr val="006600"/>
                </a:solidFill>
                <a:latin typeface="Arial" charset="0"/>
              </a:rPr>
              <a:t> expansion: or-and)</a:t>
            </a:r>
            <a:endParaRPr lang="zh-CN" altLang="en-US" sz="2600" b="1" dirty="0">
              <a:latin typeface="Arial" charset="0"/>
            </a:endParaRPr>
          </a:p>
        </p:txBody>
      </p:sp>
      <p:pic>
        <p:nvPicPr>
          <p:cNvPr id="7171" name="Picture 5" descr="ELEGLIN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908050"/>
            <a:ext cx="7416800"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4"/>
          <p:cNvSpPr txBox="1">
            <a:spLocks noChangeArrowheads="1"/>
          </p:cNvSpPr>
          <p:nvPr/>
        </p:nvSpPr>
        <p:spPr bwMode="auto">
          <a:xfrm>
            <a:off x="1835150" y="333375"/>
            <a:ext cx="5472113"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bg2"/>
                </a:solidFill>
                <a:latin typeface="Times New Roman" pitchFamily="18" charset="0"/>
                <a:ea typeface="宋体" pitchFamily="2" charset="-122"/>
              </a:defRPr>
            </a:lvl1pPr>
            <a:lvl2pPr marL="742950" indent="-285750" eaLnBrk="0" hangingPunct="0">
              <a:defRPr kumimoji="1" sz="2400">
                <a:solidFill>
                  <a:schemeClr val="bg2"/>
                </a:solidFill>
                <a:latin typeface="Times New Roman" pitchFamily="18" charset="0"/>
                <a:ea typeface="宋体" pitchFamily="2" charset="-122"/>
              </a:defRPr>
            </a:lvl2pPr>
            <a:lvl3pPr marL="1143000" indent="-228600" eaLnBrk="0" hangingPunct="0">
              <a:defRPr kumimoji="1" sz="2400">
                <a:solidFill>
                  <a:schemeClr val="bg2"/>
                </a:solidFill>
                <a:latin typeface="Times New Roman" pitchFamily="18" charset="0"/>
                <a:ea typeface="宋体" pitchFamily="2" charset="-122"/>
              </a:defRPr>
            </a:lvl3pPr>
            <a:lvl4pPr marL="1600200" indent="-228600" eaLnBrk="0" hangingPunct="0">
              <a:defRPr kumimoji="1" sz="2400">
                <a:solidFill>
                  <a:schemeClr val="bg2"/>
                </a:solidFill>
                <a:latin typeface="Times New Roman" pitchFamily="18" charset="0"/>
                <a:ea typeface="宋体" pitchFamily="2" charset="-122"/>
              </a:defRPr>
            </a:lvl4pPr>
            <a:lvl5pPr marL="2057400" indent="-228600" eaLnBrk="0" hangingPunct="0">
              <a:defRPr kumimoji="1" sz="2400">
                <a:solidFill>
                  <a:schemeClr val="bg2"/>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9pPr>
          </a:lstStyle>
          <a:p>
            <a:pPr eaLnBrk="1" hangingPunct="1"/>
            <a:r>
              <a:rPr lang="zh-CN" altLang="en-US" sz="2600" b="1" dirty="0" smtClean="0">
                <a:latin typeface="Arial" charset="0"/>
              </a:rPr>
              <a:t>布尔代数的应用</a:t>
            </a:r>
            <a:r>
              <a:rPr lang="en-US" altLang="zh-CN" sz="2600" b="1" dirty="0" smtClean="0">
                <a:latin typeface="Arial" charset="0"/>
              </a:rPr>
              <a:t>——</a:t>
            </a:r>
            <a:r>
              <a:rPr lang="zh-CN" altLang="en-US" sz="2600" b="1" dirty="0" smtClean="0">
                <a:latin typeface="Arial" charset="0"/>
              </a:rPr>
              <a:t>组合逻辑设计</a:t>
            </a:r>
            <a:endParaRPr lang="en-US" altLang="zh-CN" sz="2600" b="1" dirty="0">
              <a:latin typeface="Arial"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8194" name="Picture 5" descr="ELEGLIN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908050"/>
            <a:ext cx="7416800"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9688" name="Text Box 8"/>
          <p:cNvSpPr txBox="1">
            <a:spLocks noChangeArrowheads="1"/>
          </p:cNvSpPr>
          <p:nvPr/>
        </p:nvSpPr>
        <p:spPr bwMode="auto">
          <a:xfrm>
            <a:off x="0" y="2059335"/>
            <a:ext cx="9396413" cy="427038"/>
          </a:xfrm>
          <a:prstGeom prst="rect">
            <a:avLst/>
          </a:prstGeom>
          <a:noFill/>
          <a:ln w="9525" algn="ctr">
            <a:noFill/>
            <a:miter lim="800000"/>
            <a:headEnd/>
            <a:tailEnd/>
          </a:ln>
        </p:spPr>
        <p:txBody>
          <a:bodyPr>
            <a:spAutoFit/>
          </a:bodyPr>
          <a:lstStyle/>
          <a:p>
            <a:pPr>
              <a:defRPr/>
            </a:pPr>
            <a:r>
              <a:rPr lang="en-US" altLang="zh-CN" sz="2150" dirty="0">
                <a:latin typeface="Arial" charset="0"/>
              </a:rPr>
              <a:t>Mary watches TV </a:t>
            </a:r>
            <a:r>
              <a:rPr lang="en-US" altLang="zh-CN" sz="2150" b="1" dirty="0">
                <a:solidFill>
                  <a:schemeClr val="bg1"/>
                </a:solidFill>
                <a:latin typeface="Arial" charset="0"/>
              </a:rPr>
              <a:t>if</a:t>
            </a:r>
            <a:r>
              <a:rPr lang="en-US" altLang="zh-CN" sz="2150" dirty="0">
                <a:latin typeface="Arial" charset="0"/>
              </a:rPr>
              <a:t> it is Monday night </a:t>
            </a:r>
            <a:r>
              <a:rPr lang="en-US" altLang="zh-CN" sz="2150" b="1" dirty="0">
                <a:solidFill>
                  <a:schemeClr val="bg1"/>
                </a:solidFill>
                <a:latin typeface="Arial" charset="0"/>
              </a:rPr>
              <a:t>and</a:t>
            </a:r>
            <a:r>
              <a:rPr lang="en-US" altLang="zh-CN" sz="2150" dirty="0">
                <a:latin typeface="Arial" charset="0"/>
              </a:rPr>
              <a:t> she has finished her homework</a:t>
            </a:r>
            <a:endParaRPr lang="zh-CN" altLang="en-US" sz="2150" dirty="0">
              <a:latin typeface="Arial" charset="0"/>
            </a:endParaRPr>
          </a:p>
        </p:txBody>
      </p:sp>
      <p:sp>
        <p:nvSpPr>
          <p:cNvPr id="199689" name="AutoShape 9"/>
          <p:cNvSpPr>
            <a:spLocks/>
          </p:cNvSpPr>
          <p:nvPr/>
        </p:nvSpPr>
        <p:spPr bwMode="auto">
          <a:xfrm rot="16200000">
            <a:off x="1031875" y="1737073"/>
            <a:ext cx="288925" cy="1657350"/>
          </a:xfrm>
          <a:prstGeom prst="leftBrace">
            <a:avLst>
              <a:gd name="adj1" fmla="val 47802"/>
              <a:gd name="adj2" fmla="val 50000"/>
            </a:avLst>
          </a:prstGeom>
          <a:noFill/>
          <a:ln w="28575">
            <a:solidFill>
              <a:schemeClr val="hlink"/>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sp>
        <p:nvSpPr>
          <p:cNvPr id="199690" name="AutoShape 10"/>
          <p:cNvSpPr>
            <a:spLocks/>
          </p:cNvSpPr>
          <p:nvPr/>
        </p:nvSpPr>
        <p:spPr bwMode="auto">
          <a:xfrm rot="16200000">
            <a:off x="3336925" y="1735486"/>
            <a:ext cx="288925" cy="1657350"/>
          </a:xfrm>
          <a:prstGeom prst="leftBrace">
            <a:avLst>
              <a:gd name="adj1" fmla="val 47802"/>
              <a:gd name="adj2" fmla="val 50000"/>
            </a:avLst>
          </a:prstGeom>
          <a:noFill/>
          <a:ln w="28575">
            <a:solidFill>
              <a:schemeClr val="hlink"/>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sp>
        <p:nvSpPr>
          <p:cNvPr id="199691" name="AutoShape 11"/>
          <p:cNvSpPr>
            <a:spLocks/>
          </p:cNvSpPr>
          <p:nvPr/>
        </p:nvSpPr>
        <p:spPr bwMode="auto">
          <a:xfrm rot="16200000">
            <a:off x="7081044" y="944117"/>
            <a:ext cx="288925" cy="3240087"/>
          </a:xfrm>
          <a:prstGeom prst="leftBrace">
            <a:avLst>
              <a:gd name="adj1" fmla="val 93452"/>
              <a:gd name="adj2" fmla="val 50000"/>
            </a:avLst>
          </a:prstGeom>
          <a:noFill/>
          <a:ln w="28575">
            <a:solidFill>
              <a:schemeClr val="hlink"/>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sp>
        <p:nvSpPr>
          <p:cNvPr id="199692" name="Text Box 12"/>
          <p:cNvSpPr txBox="1">
            <a:spLocks noChangeArrowheads="1"/>
          </p:cNvSpPr>
          <p:nvPr/>
        </p:nvSpPr>
        <p:spPr bwMode="auto">
          <a:xfrm>
            <a:off x="2868613" y="1268760"/>
            <a:ext cx="22320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kumimoji="1" sz="2400">
                <a:solidFill>
                  <a:schemeClr val="bg2"/>
                </a:solidFill>
                <a:latin typeface="Times New Roman" pitchFamily="18" charset="0"/>
                <a:ea typeface="宋体" pitchFamily="2" charset="-122"/>
              </a:defRPr>
            </a:lvl1pPr>
            <a:lvl2pPr marL="742950" indent="-285750" eaLnBrk="0" hangingPunct="0">
              <a:defRPr kumimoji="1" sz="2400">
                <a:solidFill>
                  <a:schemeClr val="bg2"/>
                </a:solidFill>
                <a:latin typeface="Times New Roman" pitchFamily="18" charset="0"/>
                <a:ea typeface="宋体" pitchFamily="2" charset="-122"/>
              </a:defRPr>
            </a:lvl2pPr>
            <a:lvl3pPr marL="1143000" indent="-228600" eaLnBrk="0" hangingPunct="0">
              <a:defRPr kumimoji="1" sz="2400">
                <a:solidFill>
                  <a:schemeClr val="bg2"/>
                </a:solidFill>
                <a:latin typeface="Times New Roman" pitchFamily="18" charset="0"/>
                <a:ea typeface="宋体" pitchFamily="2" charset="-122"/>
              </a:defRPr>
            </a:lvl3pPr>
            <a:lvl4pPr marL="1600200" indent="-228600" eaLnBrk="0" hangingPunct="0">
              <a:defRPr kumimoji="1" sz="2400">
                <a:solidFill>
                  <a:schemeClr val="bg2"/>
                </a:solidFill>
                <a:latin typeface="Times New Roman" pitchFamily="18" charset="0"/>
                <a:ea typeface="宋体" pitchFamily="2" charset="-122"/>
              </a:defRPr>
            </a:lvl4pPr>
            <a:lvl5pPr marL="2057400" indent="-228600" eaLnBrk="0" hangingPunct="0">
              <a:defRPr kumimoji="1" sz="2400">
                <a:solidFill>
                  <a:schemeClr val="bg2"/>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9pPr>
          </a:lstStyle>
          <a:p>
            <a:pPr algn="ctr" eaLnBrk="1" hangingPunct="1"/>
            <a:r>
              <a:rPr lang="zh-CN" altLang="en-US" b="1">
                <a:solidFill>
                  <a:srgbClr val="003300"/>
                </a:solidFill>
                <a:latin typeface="Arial" charset="0"/>
              </a:rPr>
              <a:t>逻辑关系</a:t>
            </a:r>
          </a:p>
        </p:txBody>
      </p:sp>
      <p:sp>
        <p:nvSpPr>
          <p:cNvPr id="199693" name="Line 13"/>
          <p:cNvSpPr>
            <a:spLocks noChangeShapeType="1"/>
          </p:cNvSpPr>
          <p:nvPr/>
        </p:nvSpPr>
        <p:spPr bwMode="auto">
          <a:xfrm flipV="1">
            <a:off x="2508250" y="1700560"/>
            <a:ext cx="865188" cy="360363"/>
          </a:xfrm>
          <a:prstGeom prst="line">
            <a:avLst/>
          </a:prstGeom>
          <a:noFill/>
          <a:ln w="28575">
            <a:solidFill>
              <a:srgbClr val="0033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99694" name="Line 14"/>
          <p:cNvSpPr>
            <a:spLocks noChangeShapeType="1"/>
          </p:cNvSpPr>
          <p:nvPr/>
        </p:nvSpPr>
        <p:spPr bwMode="auto">
          <a:xfrm flipH="1" flipV="1">
            <a:off x="4668838" y="1629123"/>
            <a:ext cx="504825" cy="576262"/>
          </a:xfrm>
          <a:prstGeom prst="line">
            <a:avLst/>
          </a:prstGeom>
          <a:noFill/>
          <a:ln w="28575">
            <a:solidFill>
              <a:srgbClr val="0033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99695" name="Text Box 15"/>
          <p:cNvSpPr txBox="1">
            <a:spLocks noChangeArrowheads="1"/>
          </p:cNvSpPr>
          <p:nvPr/>
        </p:nvSpPr>
        <p:spPr bwMode="auto">
          <a:xfrm>
            <a:off x="900113" y="3643660"/>
            <a:ext cx="6408737"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kumimoji="1" sz="2400">
                <a:solidFill>
                  <a:schemeClr val="bg2"/>
                </a:solidFill>
                <a:latin typeface="Times New Roman" pitchFamily="18" charset="0"/>
                <a:ea typeface="宋体" pitchFamily="2" charset="-122"/>
              </a:defRPr>
            </a:lvl1pPr>
            <a:lvl2pPr marL="742950" indent="-285750" eaLnBrk="0" hangingPunct="0">
              <a:defRPr kumimoji="1" sz="2400">
                <a:solidFill>
                  <a:schemeClr val="bg2"/>
                </a:solidFill>
                <a:latin typeface="Times New Roman" pitchFamily="18" charset="0"/>
                <a:ea typeface="宋体" pitchFamily="2" charset="-122"/>
              </a:defRPr>
            </a:lvl2pPr>
            <a:lvl3pPr marL="1143000" indent="-228600" eaLnBrk="0" hangingPunct="0">
              <a:defRPr kumimoji="1" sz="2400">
                <a:solidFill>
                  <a:schemeClr val="bg2"/>
                </a:solidFill>
                <a:latin typeface="Times New Roman" pitchFamily="18" charset="0"/>
                <a:ea typeface="宋体" pitchFamily="2" charset="-122"/>
              </a:defRPr>
            </a:lvl3pPr>
            <a:lvl4pPr marL="1600200" indent="-228600" eaLnBrk="0" hangingPunct="0">
              <a:defRPr kumimoji="1" sz="2400">
                <a:solidFill>
                  <a:schemeClr val="bg2"/>
                </a:solidFill>
                <a:latin typeface="Times New Roman" pitchFamily="18" charset="0"/>
                <a:ea typeface="宋体" pitchFamily="2" charset="-122"/>
              </a:defRPr>
            </a:lvl4pPr>
            <a:lvl5pPr marL="2057400" indent="-228600" eaLnBrk="0" hangingPunct="0">
              <a:defRPr kumimoji="1" sz="2400">
                <a:solidFill>
                  <a:schemeClr val="bg2"/>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9pPr>
          </a:lstStyle>
          <a:p>
            <a:pPr eaLnBrk="1" hangingPunct="1"/>
            <a:r>
              <a:rPr lang="en-US" altLang="zh-CN" b="1" i="1">
                <a:solidFill>
                  <a:schemeClr val="bg1"/>
                </a:solidFill>
                <a:latin typeface="Arial" charset="0"/>
              </a:rPr>
              <a:t>F </a:t>
            </a:r>
            <a:r>
              <a:rPr lang="en-US" altLang="zh-CN" b="1">
                <a:solidFill>
                  <a:schemeClr val="bg1"/>
                </a:solidFill>
                <a:latin typeface="Arial" charset="0"/>
              </a:rPr>
              <a:t>=1</a:t>
            </a:r>
            <a:r>
              <a:rPr lang="zh-CN" altLang="en-US" b="1">
                <a:latin typeface="Arial" charset="0"/>
              </a:rPr>
              <a:t>：看电视；    </a:t>
            </a:r>
            <a:r>
              <a:rPr lang="en-US" altLang="zh-CN" b="1" i="1">
                <a:solidFill>
                  <a:schemeClr val="bg1"/>
                </a:solidFill>
                <a:latin typeface="Arial" charset="0"/>
              </a:rPr>
              <a:t>F =</a:t>
            </a:r>
            <a:r>
              <a:rPr lang="en-US" altLang="zh-CN" b="1">
                <a:solidFill>
                  <a:schemeClr val="bg1"/>
                </a:solidFill>
                <a:latin typeface="Arial" charset="0"/>
              </a:rPr>
              <a:t>0</a:t>
            </a:r>
            <a:r>
              <a:rPr lang="zh-CN" altLang="en-US" b="1">
                <a:solidFill>
                  <a:schemeClr val="bg1"/>
                </a:solidFill>
                <a:latin typeface="Arial" charset="0"/>
              </a:rPr>
              <a:t>：</a:t>
            </a:r>
            <a:r>
              <a:rPr lang="zh-CN" altLang="en-US" b="1">
                <a:latin typeface="Arial" charset="0"/>
              </a:rPr>
              <a:t>没看电视</a:t>
            </a:r>
            <a:r>
              <a:rPr lang="en-US" altLang="zh-CN" b="1">
                <a:latin typeface="Arial" charset="0"/>
              </a:rPr>
              <a:t>.</a:t>
            </a:r>
          </a:p>
          <a:p>
            <a:pPr eaLnBrk="1" hangingPunct="1"/>
            <a:r>
              <a:rPr lang="en-US" altLang="zh-CN" b="1" i="1">
                <a:solidFill>
                  <a:schemeClr val="bg1"/>
                </a:solidFill>
                <a:latin typeface="Arial" charset="0"/>
              </a:rPr>
              <a:t>A </a:t>
            </a:r>
            <a:r>
              <a:rPr lang="en-US" altLang="zh-CN" b="1">
                <a:solidFill>
                  <a:schemeClr val="bg1"/>
                </a:solidFill>
                <a:latin typeface="Arial" charset="0"/>
              </a:rPr>
              <a:t>=1</a:t>
            </a:r>
            <a:r>
              <a:rPr lang="en-US" altLang="zh-CN" b="1">
                <a:latin typeface="Arial" charset="0"/>
              </a:rPr>
              <a:t>:  </a:t>
            </a:r>
            <a:r>
              <a:rPr lang="zh-CN" altLang="en-US" b="1">
                <a:latin typeface="Arial" charset="0"/>
              </a:rPr>
              <a:t>周一晚上</a:t>
            </a:r>
            <a:r>
              <a:rPr lang="en-US" altLang="zh-CN" b="1">
                <a:latin typeface="Arial" charset="0"/>
              </a:rPr>
              <a:t>;   </a:t>
            </a:r>
            <a:r>
              <a:rPr lang="en-US" altLang="zh-CN" b="1" i="1">
                <a:solidFill>
                  <a:schemeClr val="bg1"/>
                </a:solidFill>
                <a:latin typeface="Arial" charset="0"/>
              </a:rPr>
              <a:t>A </a:t>
            </a:r>
            <a:r>
              <a:rPr lang="en-US" altLang="zh-CN" b="1">
                <a:solidFill>
                  <a:schemeClr val="bg1"/>
                </a:solidFill>
                <a:latin typeface="Arial" charset="0"/>
              </a:rPr>
              <a:t>=0</a:t>
            </a:r>
            <a:r>
              <a:rPr lang="zh-CN" altLang="en-US" b="1">
                <a:solidFill>
                  <a:schemeClr val="bg1"/>
                </a:solidFill>
                <a:latin typeface="Arial" charset="0"/>
              </a:rPr>
              <a:t>：</a:t>
            </a:r>
            <a:r>
              <a:rPr lang="zh-CN" altLang="en-US" b="1">
                <a:latin typeface="Arial" charset="0"/>
              </a:rPr>
              <a:t>不是周一晚上</a:t>
            </a:r>
            <a:r>
              <a:rPr lang="en-US" altLang="zh-CN" b="1">
                <a:latin typeface="Arial" charset="0"/>
              </a:rPr>
              <a:t>.</a:t>
            </a:r>
          </a:p>
          <a:p>
            <a:pPr eaLnBrk="1" hangingPunct="1"/>
            <a:r>
              <a:rPr lang="en-US" altLang="zh-CN" b="1" i="1">
                <a:solidFill>
                  <a:schemeClr val="bg1"/>
                </a:solidFill>
                <a:latin typeface="Arial" charset="0"/>
              </a:rPr>
              <a:t>B </a:t>
            </a:r>
            <a:r>
              <a:rPr lang="en-US" altLang="zh-CN" b="1">
                <a:solidFill>
                  <a:schemeClr val="bg1"/>
                </a:solidFill>
                <a:latin typeface="Arial" charset="0"/>
              </a:rPr>
              <a:t>=1</a:t>
            </a:r>
            <a:r>
              <a:rPr lang="zh-CN" altLang="en-US" b="1">
                <a:solidFill>
                  <a:schemeClr val="bg1"/>
                </a:solidFill>
                <a:latin typeface="Arial" charset="0"/>
              </a:rPr>
              <a:t>：</a:t>
            </a:r>
            <a:r>
              <a:rPr lang="zh-CN" altLang="en-US" b="1">
                <a:latin typeface="Arial" charset="0"/>
              </a:rPr>
              <a:t>完成作业</a:t>
            </a:r>
            <a:r>
              <a:rPr lang="en-US" altLang="zh-CN" b="1">
                <a:latin typeface="Arial" charset="0"/>
              </a:rPr>
              <a:t>;  </a:t>
            </a:r>
            <a:r>
              <a:rPr lang="en-US" altLang="zh-CN" b="1" i="1">
                <a:solidFill>
                  <a:schemeClr val="bg1"/>
                </a:solidFill>
                <a:latin typeface="Arial" charset="0"/>
              </a:rPr>
              <a:t>B </a:t>
            </a:r>
            <a:r>
              <a:rPr lang="en-US" altLang="zh-CN" b="1">
                <a:solidFill>
                  <a:schemeClr val="bg1"/>
                </a:solidFill>
                <a:latin typeface="Arial" charset="0"/>
              </a:rPr>
              <a:t>=0</a:t>
            </a:r>
            <a:r>
              <a:rPr lang="zh-CN" altLang="en-US" b="1">
                <a:latin typeface="Arial" charset="0"/>
              </a:rPr>
              <a:t>： 没完成作业</a:t>
            </a:r>
          </a:p>
        </p:txBody>
      </p:sp>
      <p:sp>
        <p:nvSpPr>
          <p:cNvPr id="199696" name="Text Box 16"/>
          <p:cNvSpPr txBox="1">
            <a:spLocks noChangeArrowheads="1"/>
          </p:cNvSpPr>
          <p:nvPr/>
        </p:nvSpPr>
        <p:spPr bwMode="auto">
          <a:xfrm>
            <a:off x="323850" y="3197573"/>
            <a:ext cx="15128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kumimoji="1" sz="2400">
                <a:solidFill>
                  <a:schemeClr val="bg2"/>
                </a:solidFill>
                <a:latin typeface="Times New Roman" pitchFamily="18" charset="0"/>
                <a:ea typeface="宋体" pitchFamily="2" charset="-122"/>
              </a:defRPr>
            </a:lvl1pPr>
            <a:lvl2pPr marL="742950" indent="-285750" eaLnBrk="0" hangingPunct="0">
              <a:defRPr kumimoji="1" sz="2400">
                <a:solidFill>
                  <a:schemeClr val="bg2"/>
                </a:solidFill>
                <a:latin typeface="Times New Roman" pitchFamily="18" charset="0"/>
                <a:ea typeface="宋体" pitchFamily="2" charset="-122"/>
              </a:defRPr>
            </a:lvl2pPr>
            <a:lvl3pPr marL="1143000" indent="-228600" eaLnBrk="0" hangingPunct="0">
              <a:defRPr kumimoji="1" sz="2400">
                <a:solidFill>
                  <a:schemeClr val="bg2"/>
                </a:solidFill>
                <a:latin typeface="Times New Roman" pitchFamily="18" charset="0"/>
                <a:ea typeface="宋体" pitchFamily="2" charset="-122"/>
              </a:defRPr>
            </a:lvl3pPr>
            <a:lvl4pPr marL="1600200" indent="-228600" eaLnBrk="0" hangingPunct="0">
              <a:defRPr kumimoji="1" sz="2400">
                <a:solidFill>
                  <a:schemeClr val="bg2"/>
                </a:solidFill>
                <a:latin typeface="Times New Roman" pitchFamily="18" charset="0"/>
                <a:ea typeface="宋体" pitchFamily="2" charset="-122"/>
              </a:defRPr>
            </a:lvl4pPr>
            <a:lvl5pPr marL="2057400" indent="-228600" eaLnBrk="0" hangingPunct="0">
              <a:defRPr kumimoji="1" sz="2400">
                <a:solidFill>
                  <a:schemeClr val="bg2"/>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9pPr>
          </a:lstStyle>
          <a:p>
            <a:pPr eaLnBrk="1" hangingPunct="1"/>
            <a:r>
              <a:rPr lang="en-US" altLang="zh-CN" b="1" i="1">
                <a:latin typeface="Arial" charset="0"/>
              </a:rPr>
              <a:t>Define:</a:t>
            </a:r>
          </a:p>
        </p:txBody>
      </p:sp>
      <p:sp>
        <p:nvSpPr>
          <p:cNvPr id="199697" name="Text Box 17"/>
          <p:cNvSpPr txBox="1">
            <a:spLocks noChangeArrowheads="1"/>
          </p:cNvSpPr>
          <p:nvPr/>
        </p:nvSpPr>
        <p:spPr bwMode="auto">
          <a:xfrm>
            <a:off x="7092950" y="4148485"/>
            <a:ext cx="1368425" cy="476250"/>
          </a:xfrm>
          <a:prstGeom prst="rect">
            <a:avLst/>
          </a:prstGeom>
          <a:solidFill>
            <a:schemeClr val="folHlink"/>
          </a:solidFill>
          <a:ln w="19050" algn="ctr">
            <a:solidFill>
              <a:schemeClr val="hlink"/>
            </a:solidFill>
            <a:miter lim="800000"/>
            <a:headEnd/>
            <a:tailEnd/>
          </a:ln>
        </p:spPr>
        <p:txBody>
          <a:bodyPr>
            <a:spAutoFit/>
          </a:bodyPr>
          <a:lstStyle>
            <a:lvl1pPr eaLnBrk="0" hangingPunct="0">
              <a:defRPr kumimoji="1" sz="2400">
                <a:solidFill>
                  <a:schemeClr val="bg2"/>
                </a:solidFill>
                <a:latin typeface="Times New Roman" pitchFamily="18" charset="0"/>
                <a:ea typeface="宋体" pitchFamily="2" charset="-122"/>
              </a:defRPr>
            </a:lvl1pPr>
            <a:lvl2pPr marL="742950" indent="-285750" eaLnBrk="0" hangingPunct="0">
              <a:defRPr kumimoji="1" sz="2400">
                <a:solidFill>
                  <a:schemeClr val="bg2"/>
                </a:solidFill>
                <a:latin typeface="Times New Roman" pitchFamily="18" charset="0"/>
                <a:ea typeface="宋体" pitchFamily="2" charset="-122"/>
              </a:defRPr>
            </a:lvl2pPr>
            <a:lvl3pPr marL="1143000" indent="-228600" eaLnBrk="0" hangingPunct="0">
              <a:defRPr kumimoji="1" sz="2400">
                <a:solidFill>
                  <a:schemeClr val="bg2"/>
                </a:solidFill>
                <a:latin typeface="Times New Roman" pitchFamily="18" charset="0"/>
                <a:ea typeface="宋体" pitchFamily="2" charset="-122"/>
              </a:defRPr>
            </a:lvl3pPr>
            <a:lvl4pPr marL="1600200" indent="-228600" eaLnBrk="0" hangingPunct="0">
              <a:defRPr kumimoji="1" sz="2400">
                <a:solidFill>
                  <a:schemeClr val="bg2"/>
                </a:solidFill>
                <a:latin typeface="Times New Roman" pitchFamily="18" charset="0"/>
                <a:ea typeface="宋体" pitchFamily="2" charset="-122"/>
              </a:defRPr>
            </a:lvl4pPr>
            <a:lvl5pPr marL="2057400" indent="-228600" eaLnBrk="0" hangingPunct="0">
              <a:defRPr kumimoji="1" sz="2400">
                <a:solidFill>
                  <a:schemeClr val="bg2"/>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9pPr>
          </a:lstStyle>
          <a:p>
            <a:pPr eaLnBrk="1" hangingPunct="1"/>
            <a:r>
              <a:rPr lang="en-US" altLang="zh-CN" b="1" i="1">
                <a:latin typeface="Arial" charset="0"/>
              </a:rPr>
              <a:t>F </a:t>
            </a:r>
            <a:r>
              <a:rPr lang="en-US" altLang="zh-CN" b="1">
                <a:latin typeface="Arial" charset="0"/>
              </a:rPr>
              <a:t>=</a:t>
            </a:r>
            <a:r>
              <a:rPr lang="en-US" altLang="zh-CN" b="1" i="1">
                <a:latin typeface="Arial" charset="0"/>
              </a:rPr>
              <a:t>A• B</a:t>
            </a:r>
            <a:endParaRPr lang="zh-CN" altLang="en-US" b="1" i="1">
              <a:latin typeface="Arial" charset="0"/>
            </a:endParaRPr>
          </a:p>
        </p:txBody>
      </p:sp>
      <p:sp>
        <p:nvSpPr>
          <p:cNvPr id="279554" name="Text Box 2"/>
          <p:cNvSpPr txBox="1">
            <a:spLocks noChangeArrowheads="1"/>
          </p:cNvSpPr>
          <p:nvPr/>
        </p:nvSpPr>
        <p:spPr bwMode="auto">
          <a:xfrm>
            <a:off x="96838" y="1413223"/>
            <a:ext cx="1331912" cy="469900"/>
          </a:xfrm>
          <a:prstGeom prst="rect">
            <a:avLst/>
          </a:prstGeom>
          <a:solidFill>
            <a:schemeClr val="tx2">
              <a:lumMod val="60000"/>
              <a:lumOff val="40000"/>
            </a:schemeClr>
          </a:solidFill>
          <a:ln w="12700" cap="sq">
            <a:noFill/>
            <a:miter lim="800000"/>
            <a:headEnd type="none" w="sm" len="sm"/>
            <a:tailEnd type="none" w="sm" len="sm"/>
          </a:ln>
        </p:spPr>
        <p:txBody>
          <a:bodyPr>
            <a:spAutoFit/>
          </a:bodyPr>
          <a:lstStyle>
            <a:lvl1pPr eaLnBrk="0" hangingPunct="0">
              <a:defRPr kumimoji="1" sz="2400">
                <a:solidFill>
                  <a:schemeClr val="bg2"/>
                </a:solidFill>
                <a:latin typeface="Times New Roman" pitchFamily="18" charset="0"/>
                <a:ea typeface="宋体" pitchFamily="2" charset="-122"/>
              </a:defRPr>
            </a:lvl1pPr>
            <a:lvl2pPr marL="742950" indent="-285750" eaLnBrk="0" hangingPunct="0">
              <a:defRPr kumimoji="1" sz="2400">
                <a:solidFill>
                  <a:schemeClr val="bg2"/>
                </a:solidFill>
                <a:latin typeface="Times New Roman" pitchFamily="18" charset="0"/>
                <a:ea typeface="宋体" pitchFamily="2" charset="-122"/>
              </a:defRPr>
            </a:lvl2pPr>
            <a:lvl3pPr marL="1143000" indent="-228600" eaLnBrk="0" hangingPunct="0">
              <a:defRPr kumimoji="1" sz="2400">
                <a:solidFill>
                  <a:schemeClr val="bg2"/>
                </a:solidFill>
                <a:latin typeface="Times New Roman" pitchFamily="18" charset="0"/>
                <a:ea typeface="宋体" pitchFamily="2" charset="-122"/>
              </a:defRPr>
            </a:lvl3pPr>
            <a:lvl4pPr marL="1600200" indent="-228600" eaLnBrk="0" hangingPunct="0">
              <a:defRPr kumimoji="1" sz="2400">
                <a:solidFill>
                  <a:schemeClr val="bg2"/>
                </a:solidFill>
                <a:latin typeface="Times New Roman" pitchFamily="18" charset="0"/>
                <a:ea typeface="宋体" pitchFamily="2" charset="-122"/>
              </a:defRPr>
            </a:lvl4pPr>
            <a:lvl5pPr marL="2057400" indent="-228600" eaLnBrk="0" hangingPunct="0">
              <a:defRPr kumimoji="1" sz="2400">
                <a:solidFill>
                  <a:schemeClr val="bg2"/>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9pPr>
          </a:lstStyle>
          <a:p>
            <a:pPr eaLnBrk="1" hangingPunct="1"/>
            <a:r>
              <a:rPr lang="en-US" altLang="zh-CN" b="1" i="1" dirty="0">
                <a:solidFill>
                  <a:schemeClr val="bg1"/>
                </a:solidFill>
              </a:rPr>
              <a:t>Example </a:t>
            </a:r>
          </a:p>
        </p:txBody>
      </p:sp>
      <p:sp>
        <p:nvSpPr>
          <p:cNvPr id="18" name="Text Box 4"/>
          <p:cNvSpPr txBox="1">
            <a:spLocks noChangeArrowheads="1"/>
          </p:cNvSpPr>
          <p:nvPr/>
        </p:nvSpPr>
        <p:spPr bwMode="auto">
          <a:xfrm>
            <a:off x="743271" y="344269"/>
            <a:ext cx="865326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bg2"/>
                </a:solidFill>
                <a:latin typeface="Times New Roman" pitchFamily="18" charset="0"/>
                <a:ea typeface="宋体" pitchFamily="2" charset="-122"/>
              </a:defRPr>
            </a:lvl1pPr>
            <a:lvl2pPr marL="742950" indent="-285750" eaLnBrk="0" hangingPunct="0">
              <a:defRPr kumimoji="1" sz="2400">
                <a:solidFill>
                  <a:schemeClr val="bg2"/>
                </a:solidFill>
                <a:latin typeface="Times New Roman" pitchFamily="18" charset="0"/>
                <a:ea typeface="宋体" pitchFamily="2" charset="-122"/>
              </a:defRPr>
            </a:lvl2pPr>
            <a:lvl3pPr marL="1143000" indent="-228600" eaLnBrk="0" hangingPunct="0">
              <a:defRPr kumimoji="1" sz="2400">
                <a:solidFill>
                  <a:schemeClr val="bg2"/>
                </a:solidFill>
                <a:latin typeface="Times New Roman" pitchFamily="18" charset="0"/>
                <a:ea typeface="宋体" pitchFamily="2" charset="-122"/>
              </a:defRPr>
            </a:lvl3pPr>
            <a:lvl4pPr marL="1600200" indent="-228600" eaLnBrk="0" hangingPunct="0">
              <a:defRPr kumimoji="1" sz="2400">
                <a:solidFill>
                  <a:schemeClr val="bg2"/>
                </a:solidFill>
                <a:latin typeface="Times New Roman" pitchFamily="18" charset="0"/>
                <a:ea typeface="宋体" pitchFamily="2" charset="-122"/>
              </a:defRPr>
            </a:lvl4pPr>
            <a:lvl5pPr marL="2057400" indent="-228600" eaLnBrk="0" hangingPunct="0">
              <a:defRPr kumimoji="1" sz="2400">
                <a:solidFill>
                  <a:schemeClr val="bg2"/>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9pPr>
          </a:lstStyle>
          <a:p>
            <a:pPr eaLnBrk="1" hangingPunct="1"/>
            <a:r>
              <a:rPr lang="zh-CN" altLang="en-US" sz="2600" b="1" dirty="0" smtClean="0">
                <a:latin typeface="Arial" charset="0"/>
              </a:rPr>
              <a:t>组合逻辑设计</a:t>
            </a:r>
            <a:r>
              <a:rPr lang="en-US" altLang="zh-CN" sz="2600" b="1" dirty="0" smtClean="0">
                <a:latin typeface="Arial" charset="0"/>
              </a:rPr>
              <a:t>——</a:t>
            </a:r>
            <a:r>
              <a:rPr lang="zh-CN" altLang="en-US" sz="2600" b="1" dirty="0">
                <a:solidFill>
                  <a:schemeClr val="bg1"/>
                </a:solidFill>
                <a:latin typeface="Arial" charset="0"/>
              </a:rPr>
              <a:t>文字描述的功能直接转换为</a:t>
            </a:r>
            <a:r>
              <a:rPr lang="zh-CN" altLang="en-US" sz="2600" b="1" dirty="0" smtClean="0">
                <a:solidFill>
                  <a:schemeClr val="bg1"/>
                </a:solidFill>
                <a:latin typeface="Arial" charset="0"/>
              </a:rPr>
              <a:t>表达式</a:t>
            </a:r>
            <a:endParaRPr lang="en-US" altLang="zh-CN" sz="2600" b="1" dirty="0">
              <a:solidFill>
                <a:schemeClr val="bg1"/>
              </a:solidFill>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79554"/>
                                        </p:tgtEl>
                                        <p:attrNameLst>
                                          <p:attrName>style.visibility</p:attrName>
                                        </p:attrNameLst>
                                      </p:cBhvr>
                                      <p:to>
                                        <p:strVal val="visible"/>
                                      </p:to>
                                    </p:set>
                                    <p:animEffect transition="in" filter="blinds(horizontal)">
                                      <p:cBhvr>
                                        <p:cTn id="7" dur="500"/>
                                        <p:tgtEl>
                                          <p:spTgt spid="27955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99688"/>
                                        </p:tgtEl>
                                        <p:attrNameLst>
                                          <p:attrName>style.visibility</p:attrName>
                                        </p:attrNameLst>
                                      </p:cBhvr>
                                      <p:to>
                                        <p:strVal val="visible"/>
                                      </p:to>
                                    </p:set>
                                    <p:animEffect transition="in" filter="dissolve">
                                      <p:cBhvr>
                                        <p:cTn id="12" dur="500"/>
                                        <p:tgtEl>
                                          <p:spTgt spid="19968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99690"/>
                                        </p:tgtEl>
                                        <p:attrNameLst>
                                          <p:attrName>style.visibility</p:attrName>
                                        </p:attrNameLst>
                                      </p:cBhvr>
                                      <p:to>
                                        <p:strVal val="visible"/>
                                      </p:to>
                                    </p:set>
                                    <p:animEffect transition="in" filter="checkerboard(across)">
                                      <p:cBhvr>
                                        <p:cTn id="17" dur="500"/>
                                        <p:tgtEl>
                                          <p:spTgt spid="199690"/>
                                        </p:tgtEl>
                                      </p:cBhvr>
                                    </p:animEffect>
                                  </p:childTnLst>
                                </p:cTn>
                              </p:par>
                              <p:par>
                                <p:cTn id="18" presetID="4" presetClass="entr" presetSubtype="16" fill="hold" grpId="0" nodeType="withEffect">
                                  <p:stCondLst>
                                    <p:cond delay="0"/>
                                  </p:stCondLst>
                                  <p:childTnLst>
                                    <p:set>
                                      <p:cBhvr>
                                        <p:cTn id="19" dur="1" fill="hold">
                                          <p:stCondLst>
                                            <p:cond delay="0"/>
                                          </p:stCondLst>
                                        </p:cTn>
                                        <p:tgtEl>
                                          <p:spTgt spid="199691"/>
                                        </p:tgtEl>
                                        <p:attrNameLst>
                                          <p:attrName>style.visibility</p:attrName>
                                        </p:attrNameLst>
                                      </p:cBhvr>
                                      <p:to>
                                        <p:strVal val="visible"/>
                                      </p:to>
                                    </p:set>
                                    <p:animEffect transition="in" filter="box(in)">
                                      <p:cBhvr>
                                        <p:cTn id="20" dur="500"/>
                                        <p:tgtEl>
                                          <p:spTgt spid="199691"/>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199689"/>
                                        </p:tgtEl>
                                        <p:attrNameLst>
                                          <p:attrName>style.visibility</p:attrName>
                                        </p:attrNameLst>
                                      </p:cBhvr>
                                      <p:to>
                                        <p:strVal val="visible"/>
                                      </p:to>
                                    </p:set>
                                    <p:animEffect transition="in" filter="blinds(horizontal)">
                                      <p:cBhvr>
                                        <p:cTn id="23" dur="500"/>
                                        <p:tgtEl>
                                          <p:spTgt spid="199689"/>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199693"/>
                                        </p:tgtEl>
                                        <p:attrNameLst>
                                          <p:attrName>style.visibility</p:attrName>
                                        </p:attrNameLst>
                                      </p:cBhvr>
                                      <p:to>
                                        <p:strVal val="visible"/>
                                      </p:to>
                                    </p:set>
                                    <p:animEffect transition="in" filter="blinds(horizontal)">
                                      <p:cBhvr>
                                        <p:cTn id="28" dur="500"/>
                                        <p:tgtEl>
                                          <p:spTgt spid="199693"/>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199694"/>
                                        </p:tgtEl>
                                        <p:attrNameLst>
                                          <p:attrName>style.visibility</p:attrName>
                                        </p:attrNameLst>
                                      </p:cBhvr>
                                      <p:to>
                                        <p:strVal val="visible"/>
                                      </p:to>
                                    </p:set>
                                    <p:animEffect transition="in" filter="blinds(horizontal)">
                                      <p:cBhvr>
                                        <p:cTn id="31" dur="500"/>
                                        <p:tgtEl>
                                          <p:spTgt spid="199694"/>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199692"/>
                                        </p:tgtEl>
                                        <p:attrNameLst>
                                          <p:attrName>style.visibility</p:attrName>
                                        </p:attrNameLst>
                                      </p:cBhvr>
                                      <p:to>
                                        <p:strVal val="visible"/>
                                      </p:to>
                                    </p:set>
                                    <p:animEffect transition="in" filter="blinds(horizontal)">
                                      <p:cBhvr>
                                        <p:cTn id="34" dur="500"/>
                                        <p:tgtEl>
                                          <p:spTgt spid="199692"/>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199696"/>
                                        </p:tgtEl>
                                        <p:attrNameLst>
                                          <p:attrName>style.visibility</p:attrName>
                                        </p:attrNameLst>
                                      </p:cBhvr>
                                      <p:to>
                                        <p:strVal val="visible"/>
                                      </p:to>
                                    </p:set>
                                    <p:animEffect transition="in" filter="blinds(horizontal)">
                                      <p:cBhvr>
                                        <p:cTn id="39" dur="500"/>
                                        <p:tgtEl>
                                          <p:spTgt spid="199696"/>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8" presetClass="entr" presetSubtype="16" fill="hold" grpId="0" nodeType="clickEffect">
                                  <p:stCondLst>
                                    <p:cond delay="0"/>
                                  </p:stCondLst>
                                  <p:childTnLst>
                                    <p:set>
                                      <p:cBhvr>
                                        <p:cTn id="43" dur="1" fill="hold">
                                          <p:stCondLst>
                                            <p:cond delay="0"/>
                                          </p:stCondLst>
                                        </p:cTn>
                                        <p:tgtEl>
                                          <p:spTgt spid="199695"/>
                                        </p:tgtEl>
                                        <p:attrNameLst>
                                          <p:attrName>style.visibility</p:attrName>
                                        </p:attrNameLst>
                                      </p:cBhvr>
                                      <p:to>
                                        <p:strVal val="visible"/>
                                      </p:to>
                                    </p:set>
                                    <p:animEffect transition="in" filter="diamond(in)">
                                      <p:cBhvr>
                                        <p:cTn id="44" dur="2000"/>
                                        <p:tgtEl>
                                          <p:spTgt spid="199695"/>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5" presetClass="entr" presetSubtype="10" fill="hold" grpId="0" nodeType="clickEffect">
                                  <p:stCondLst>
                                    <p:cond delay="0"/>
                                  </p:stCondLst>
                                  <p:childTnLst>
                                    <p:set>
                                      <p:cBhvr>
                                        <p:cTn id="48" dur="1" fill="hold">
                                          <p:stCondLst>
                                            <p:cond delay="0"/>
                                          </p:stCondLst>
                                        </p:cTn>
                                        <p:tgtEl>
                                          <p:spTgt spid="199697"/>
                                        </p:tgtEl>
                                        <p:attrNameLst>
                                          <p:attrName>style.visibility</p:attrName>
                                        </p:attrNameLst>
                                      </p:cBhvr>
                                      <p:to>
                                        <p:strVal val="visible"/>
                                      </p:to>
                                    </p:set>
                                    <p:animEffect transition="in" filter="checkerboard(across)">
                                      <p:cBhvr>
                                        <p:cTn id="49" dur="500"/>
                                        <p:tgtEl>
                                          <p:spTgt spid="1996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688" grpId="0"/>
      <p:bldP spid="199689" grpId="0" animBg="1"/>
      <p:bldP spid="199690" grpId="0" animBg="1"/>
      <p:bldP spid="199691" grpId="0" animBg="1"/>
      <p:bldP spid="199692" grpId="0"/>
      <p:bldP spid="199693" grpId="0" animBg="1"/>
      <p:bldP spid="199694" grpId="0" animBg="1"/>
      <p:bldP spid="199695" grpId="0"/>
      <p:bldP spid="199696" grpId="0"/>
      <p:bldP spid="199697" grpId="0" animBg="1"/>
      <p:bldP spid="279554" grpId="0" animBg="1"/>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9218" name="Picture 5" descr="ELEGLIN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908050"/>
            <a:ext cx="7416800"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0" name="Text Box 8"/>
          <p:cNvSpPr txBox="1">
            <a:spLocks noChangeArrowheads="1"/>
          </p:cNvSpPr>
          <p:nvPr/>
        </p:nvSpPr>
        <p:spPr bwMode="auto">
          <a:xfrm>
            <a:off x="900113" y="2997200"/>
            <a:ext cx="7632700" cy="167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kumimoji="1" sz="2400">
                <a:solidFill>
                  <a:schemeClr val="bg2"/>
                </a:solidFill>
                <a:latin typeface="Times New Roman" pitchFamily="18" charset="0"/>
                <a:ea typeface="宋体" pitchFamily="2" charset="-122"/>
              </a:defRPr>
            </a:lvl1pPr>
            <a:lvl2pPr marL="742950" indent="-285750" eaLnBrk="0" hangingPunct="0">
              <a:defRPr kumimoji="1" sz="2400">
                <a:solidFill>
                  <a:schemeClr val="bg2"/>
                </a:solidFill>
                <a:latin typeface="Times New Roman" pitchFamily="18" charset="0"/>
                <a:ea typeface="宋体" pitchFamily="2" charset="-122"/>
              </a:defRPr>
            </a:lvl2pPr>
            <a:lvl3pPr marL="1143000" indent="-228600" eaLnBrk="0" hangingPunct="0">
              <a:defRPr kumimoji="1" sz="2400">
                <a:solidFill>
                  <a:schemeClr val="bg2"/>
                </a:solidFill>
                <a:latin typeface="Times New Roman" pitchFamily="18" charset="0"/>
                <a:ea typeface="宋体" pitchFamily="2" charset="-122"/>
              </a:defRPr>
            </a:lvl3pPr>
            <a:lvl4pPr marL="1600200" indent="-228600" eaLnBrk="0" hangingPunct="0">
              <a:defRPr kumimoji="1" sz="2400">
                <a:solidFill>
                  <a:schemeClr val="bg2"/>
                </a:solidFill>
                <a:latin typeface="Times New Roman" pitchFamily="18" charset="0"/>
                <a:ea typeface="宋体" pitchFamily="2" charset="-122"/>
              </a:defRPr>
            </a:lvl4pPr>
            <a:lvl5pPr marL="2057400" indent="-228600" eaLnBrk="0" hangingPunct="0">
              <a:defRPr kumimoji="1" sz="2400">
                <a:solidFill>
                  <a:schemeClr val="bg2"/>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9pPr>
          </a:lstStyle>
          <a:p>
            <a:pPr eaLnBrk="1" hangingPunct="1"/>
            <a:r>
              <a:rPr lang="en-US" altLang="zh-CN" sz="2600">
                <a:latin typeface="Arial" charset="0"/>
              </a:rPr>
              <a:t>The alarm will ring iff the alarm switch is turned on </a:t>
            </a:r>
          </a:p>
          <a:p>
            <a:pPr eaLnBrk="1" hangingPunct="1"/>
            <a:r>
              <a:rPr lang="en-US" altLang="zh-CN" sz="2600">
                <a:latin typeface="Arial" charset="0"/>
              </a:rPr>
              <a:t>and the door is not closed, or it is after 6 P.M. and </a:t>
            </a:r>
          </a:p>
          <a:p>
            <a:pPr eaLnBrk="1" hangingPunct="1"/>
            <a:r>
              <a:rPr lang="en-US" altLang="zh-CN" sz="2600">
                <a:latin typeface="Arial" charset="0"/>
              </a:rPr>
              <a:t>the window is not closed.</a:t>
            </a:r>
            <a:endParaRPr lang="zh-CN" altLang="en-US" sz="2600">
              <a:latin typeface="Arial" charset="0"/>
            </a:endParaRPr>
          </a:p>
        </p:txBody>
      </p:sp>
      <p:sp>
        <p:nvSpPr>
          <p:cNvPr id="9221" name="Text Box 2"/>
          <p:cNvSpPr txBox="1">
            <a:spLocks noChangeArrowheads="1"/>
          </p:cNvSpPr>
          <p:nvPr/>
        </p:nvSpPr>
        <p:spPr bwMode="auto">
          <a:xfrm>
            <a:off x="539750" y="2278063"/>
            <a:ext cx="1655763" cy="461665"/>
          </a:xfrm>
          <a:prstGeom prst="rect">
            <a:avLst/>
          </a:prstGeom>
          <a:solidFill>
            <a:schemeClr val="tx2">
              <a:lumMod val="60000"/>
              <a:lumOff val="40000"/>
            </a:schemeClr>
          </a:solidFill>
          <a:ln w="12700" cap="sq">
            <a:noFill/>
            <a:miter lim="800000"/>
            <a:headEnd type="none" w="sm" len="sm"/>
            <a:tailEnd type="none" w="sm" len="sm"/>
          </a:ln>
          <a:extLst/>
        </p:spPr>
        <p:txBody>
          <a:bodyPr>
            <a:spAutoFit/>
          </a:bodyPr>
          <a:lstStyle>
            <a:defPPr>
              <a:defRPr lang="zh-CN"/>
            </a:defPPr>
            <a:lvl1pPr eaLnBrk="1" hangingPunct="1">
              <a:defRPr b="1" i="1">
                <a:solidFill>
                  <a:schemeClr val="bg1"/>
                </a:solidFill>
              </a:defRPr>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spcBef>
                <a:spcPct val="50000"/>
              </a:spcBef>
              <a:spcAft>
                <a:spcPct val="0"/>
              </a:spcAft>
            </a:lvl6pPr>
            <a:lvl7pPr marL="2971800" indent="-228600" eaLnBrk="0" fontAlgn="base" hangingPunct="0">
              <a:spcBef>
                <a:spcPct val="50000"/>
              </a:spcBef>
              <a:spcAft>
                <a:spcPct val="0"/>
              </a:spcAft>
            </a:lvl7pPr>
            <a:lvl8pPr marL="3429000" indent="-228600" eaLnBrk="0" fontAlgn="base" hangingPunct="0">
              <a:spcBef>
                <a:spcPct val="50000"/>
              </a:spcBef>
              <a:spcAft>
                <a:spcPct val="0"/>
              </a:spcAft>
            </a:lvl8pPr>
            <a:lvl9pPr marL="3886200" indent="-228600" eaLnBrk="0" fontAlgn="base" hangingPunct="0">
              <a:spcBef>
                <a:spcPct val="50000"/>
              </a:spcBef>
              <a:spcAft>
                <a:spcPct val="0"/>
              </a:spcAft>
            </a:lvl9pPr>
          </a:lstStyle>
          <a:p>
            <a:r>
              <a:rPr lang="en-US" altLang="zh-CN"/>
              <a:t>Example </a:t>
            </a:r>
          </a:p>
        </p:txBody>
      </p:sp>
      <p:sp>
        <p:nvSpPr>
          <p:cNvPr id="10" name="Text Box 4"/>
          <p:cNvSpPr txBox="1">
            <a:spLocks noChangeArrowheads="1"/>
          </p:cNvSpPr>
          <p:nvPr/>
        </p:nvSpPr>
        <p:spPr bwMode="auto">
          <a:xfrm>
            <a:off x="743271" y="344269"/>
            <a:ext cx="865326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bg2"/>
                </a:solidFill>
                <a:latin typeface="Times New Roman" pitchFamily="18" charset="0"/>
                <a:ea typeface="宋体" pitchFamily="2" charset="-122"/>
              </a:defRPr>
            </a:lvl1pPr>
            <a:lvl2pPr marL="742950" indent="-285750" eaLnBrk="0" hangingPunct="0">
              <a:defRPr kumimoji="1" sz="2400">
                <a:solidFill>
                  <a:schemeClr val="bg2"/>
                </a:solidFill>
                <a:latin typeface="Times New Roman" pitchFamily="18" charset="0"/>
                <a:ea typeface="宋体" pitchFamily="2" charset="-122"/>
              </a:defRPr>
            </a:lvl2pPr>
            <a:lvl3pPr marL="1143000" indent="-228600" eaLnBrk="0" hangingPunct="0">
              <a:defRPr kumimoji="1" sz="2400">
                <a:solidFill>
                  <a:schemeClr val="bg2"/>
                </a:solidFill>
                <a:latin typeface="Times New Roman" pitchFamily="18" charset="0"/>
                <a:ea typeface="宋体" pitchFamily="2" charset="-122"/>
              </a:defRPr>
            </a:lvl3pPr>
            <a:lvl4pPr marL="1600200" indent="-228600" eaLnBrk="0" hangingPunct="0">
              <a:defRPr kumimoji="1" sz="2400">
                <a:solidFill>
                  <a:schemeClr val="bg2"/>
                </a:solidFill>
                <a:latin typeface="Times New Roman" pitchFamily="18" charset="0"/>
                <a:ea typeface="宋体" pitchFamily="2" charset="-122"/>
              </a:defRPr>
            </a:lvl4pPr>
            <a:lvl5pPr marL="2057400" indent="-228600" eaLnBrk="0" hangingPunct="0">
              <a:defRPr kumimoji="1" sz="2400">
                <a:solidFill>
                  <a:schemeClr val="bg2"/>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9pPr>
          </a:lstStyle>
          <a:p>
            <a:pPr eaLnBrk="1" hangingPunct="1"/>
            <a:r>
              <a:rPr lang="zh-CN" altLang="en-US" sz="2600" b="1" dirty="0" smtClean="0">
                <a:latin typeface="Arial" charset="0"/>
              </a:rPr>
              <a:t>组合逻辑设计</a:t>
            </a:r>
            <a:r>
              <a:rPr lang="en-US" altLang="zh-CN" sz="2600" b="1" dirty="0" smtClean="0">
                <a:latin typeface="Arial" charset="0"/>
              </a:rPr>
              <a:t>——</a:t>
            </a:r>
            <a:r>
              <a:rPr lang="zh-CN" altLang="en-US" sz="2600" b="1" dirty="0">
                <a:solidFill>
                  <a:schemeClr val="bg1"/>
                </a:solidFill>
                <a:latin typeface="Arial" charset="0"/>
              </a:rPr>
              <a:t>文字描述的功能直接转换为</a:t>
            </a:r>
            <a:r>
              <a:rPr lang="zh-CN" altLang="en-US" sz="2600" b="1" dirty="0" smtClean="0">
                <a:solidFill>
                  <a:schemeClr val="bg1"/>
                </a:solidFill>
                <a:latin typeface="Arial" charset="0"/>
              </a:rPr>
              <a:t>表达式</a:t>
            </a:r>
            <a:endParaRPr lang="en-US" altLang="zh-CN" sz="2600" b="1" dirty="0">
              <a:solidFill>
                <a:schemeClr val="bg1"/>
              </a:solidFill>
              <a:latin typeface="Arial"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10242" name="Text Box 4"/>
          <p:cNvSpPr txBox="1">
            <a:spLocks noChangeArrowheads="1"/>
          </p:cNvSpPr>
          <p:nvPr/>
        </p:nvSpPr>
        <p:spPr bwMode="auto">
          <a:xfrm>
            <a:off x="1116013" y="2205038"/>
            <a:ext cx="7632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kumimoji="1" sz="2400">
                <a:solidFill>
                  <a:schemeClr val="bg2"/>
                </a:solidFill>
                <a:latin typeface="Times New Roman" pitchFamily="18" charset="0"/>
                <a:ea typeface="宋体" pitchFamily="2" charset="-122"/>
              </a:defRPr>
            </a:lvl1pPr>
            <a:lvl2pPr marL="742950" indent="-285750" eaLnBrk="0" hangingPunct="0">
              <a:defRPr kumimoji="1" sz="2400">
                <a:solidFill>
                  <a:schemeClr val="bg2"/>
                </a:solidFill>
                <a:latin typeface="Times New Roman" pitchFamily="18" charset="0"/>
                <a:ea typeface="宋体" pitchFamily="2" charset="-122"/>
              </a:defRPr>
            </a:lvl2pPr>
            <a:lvl3pPr marL="1143000" indent="-228600" eaLnBrk="0" hangingPunct="0">
              <a:defRPr kumimoji="1" sz="2400">
                <a:solidFill>
                  <a:schemeClr val="bg2"/>
                </a:solidFill>
                <a:latin typeface="Times New Roman" pitchFamily="18" charset="0"/>
                <a:ea typeface="宋体" pitchFamily="2" charset="-122"/>
              </a:defRPr>
            </a:lvl3pPr>
            <a:lvl4pPr marL="1600200" indent="-228600" eaLnBrk="0" hangingPunct="0">
              <a:defRPr kumimoji="1" sz="2400">
                <a:solidFill>
                  <a:schemeClr val="bg2"/>
                </a:solidFill>
                <a:latin typeface="Times New Roman" pitchFamily="18" charset="0"/>
                <a:ea typeface="宋体" pitchFamily="2" charset="-122"/>
              </a:defRPr>
            </a:lvl4pPr>
            <a:lvl5pPr marL="2057400" indent="-228600" eaLnBrk="0" hangingPunct="0">
              <a:defRPr kumimoji="1" sz="2400">
                <a:solidFill>
                  <a:schemeClr val="bg2"/>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9pPr>
          </a:lstStyle>
          <a:p>
            <a:pPr eaLnBrk="1" hangingPunct="1"/>
            <a:r>
              <a:rPr lang="en-US" altLang="zh-CN">
                <a:latin typeface="Arial" charset="0"/>
              </a:rPr>
              <a:t>The alarm will ring </a:t>
            </a:r>
            <a:r>
              <a:rPr lang="en-US" altLang="zh-CN" b="1">
                <a:solidFill>
                  <a:schemeClr val="bg1"/>
                </a:solidFill>
                <a:latin typeface="Arial" charset="0"/>
              </a:rPr>
              <a:t>iff</a:t>
            </a:r>
            <a:r>
              <a:rPr lang="en-US" altLang="zh-CN">
                <a:solidFill>
                  <a:schemeClr val="bg1"/>
                </a:solidFill>
                <a:latin typeface="Arial" charset="0"/>
              </a:rPr>
              <a:t> </a:t>
            </a:r>
            <a:r>
              <a:rPr lang="en-US" altLang="zh-CN">
                <a:latin typeface="Arial" charset="0"/>
              </a:rPr>
              <a:t>the alarm switch is on</a:t>
            </a:r>
            <a:r>
              <a:rPr lang="en-US" altLang="zh-CN">
                <a:solidFill>
                  <a:schemeClr val="bg1"/>
                </a:solidFill>
                <a:latin typeface="Arial" charset="0"/>
              </a:rPr>
              <a:t> </a:t>
            </a:r>
            <a:r>
              <a:rPr lang="en-US" altLang="zh-CN" b="1">
                <a:solidFill>
                  <a:schemeClr val="bg1"/>
                </a:solidFill>
                <a:latin typeface="Arial" charset="0"/>
              </a:rPr>
              <a:t>and</a:t>
            </a:r>
            <a:endParaRPr lang="zh-CN" altLang="en-US" b="1">
              <a:solidFill>
                <a:schemeClr val="bg1"/>
              </a:solidFill>
              <a:latin typeface="Arial" charset="0"/>
            </a:endParaRPr>
          </a:p>
        </p:txBody>
      </p:sp>
      <p:pic>
        <p:nvPicPr>
          <p:cNvPr id="10243" name="Picture 6" descr="ELEGLIN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908050"/>
            <a:ext cx="7416800"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5" name="AutoShape 10"/>
          <p:cNvSpPr>
            <a:spLocks/>
          </p:cNvSpPr>
          <p:nvPr/>
        </p:nvSpPr>
        <p:spPr bwMode="auto">
          <a:xfrm rot="-5400000">
            <a:off x="2160587" y="1952626"/>
            <a:ext cx="288925" cy="1657350"/>
          </a:xfrm>
          <a:prstGeom prst="leftBrace">
            <a:avLst>
              <a:gd name="adj1" fmla="val 47802"/>
              <a:gd name="adj2" fmla="val 50000"/>
            </a:avLst>
          </a:prstGeom>
          <a:noFill/>
          <a:ln w="28575">
            <a:solidFill>
              <a:schemeClr val="hlink"/>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sp>
        <p:nvSpPr>
          <p:cNvPr id="10246" name="AutoShape 11"/>
          <p:cNvSpPr>
            <a:spLocks/>
          </p:cNvSpPr>
          <p:nvPr/>
        </p:nvSpPr>
        <p:spPr bwMode="auto">
          <a:xfrm rot="-5400000">
            <a:off x="5436394" y="1485107"/>
            <a:ext cx="288925" cy="2592387"/>
          </a:xfrm>
          <a:prstGeom prst="leftBrace">
            <a:avLst>
              <a:gd name="adj1" fmla="val 74771"/>
              <a:gd name="adj2" fmla="val 50000"/>
            </a:avLst>
          </a:prstGeom>
          <a:noFill/>
          <a:ln w="28575">
            <a:solidFill>
              <a:schemeClr val="hlink"/>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sp>
        <p:nvSpPr>
          <p:cNvPr id="10247" name="Text Box 12"/>
          <p:cNvSpPr txBox="1">
            <a:spLocks noChangeArrowheads="1"/>
          </p:cNvSpPr>
          <p:nvPr/>
        </p:nvSpPr>
        <p:spPr bwMode="auto">
          <a:xfrm>
            <a:off x="2125663" y="2925763"/>
            <a:ext cx="43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kumimoji="1" sz="2400">
                <a:solidFill>
                  <a:schemeClr val="bg2"/>
                </a:solidFill>
                <a:latin typeface="Times New Roman" pitchFamily="18" charset="0"/>
                <a:ea typeface="宋体" pitchFamily="2" charset="-122"/>
              </a:defRPr>
            </a:lvl1pPr>
            <a:lvl2pPr marL="742950" indent="-285750" eaLnBrk="0" hangingPunct="0">
              <a:defRPr kumimoji="1" sz="2400">
                <a:solidFill>
                  <a:schemeClr val="bg2"/>
                </a:solidFill>
                <a:latin typeface="Times New Roman" pitchFamily="18" charset="0"/>
                <a:ea typeface="宋体" pitchFamily="2" charset="-122"/>
              </a:defRPr>
            </a:lvl2pPr>
            <a:lvl3pPr marL="1143000" indent="-228600" eaLnBrk="0" hangingPunct="0">
              <a:defRPr kumimoji="1" sz="2400">
                <a:solidFill>
                  <a:schemeClr val="bg2"/>
                </a:solidFill>
                <a:latin typeface="Times New Roman" pitchFamily="18" charset="0"/>
                <a:ea typeface="宋体" pitchFamily="2" charset="-122"/>
              </a:defRPr>
            </a:lvl3pPr>
            <a:lvl4pPr marL="1600200" indent="-228600" eaLnBrk="0" hangingPunct="0">
              <a:defRPr kumimoji="1" sz="2400">
                <a:solidFill>
                  <a:schemeClr val="bg2"/>
                </a:solidFill>
                <a:latin typeface="Times New Roman" pitchFamily="18" charset="0"/>
                <a:ea typeface="宋体" pitchFamily="2" charset="-122"/>
              </a:defRPr>
            </a:lvl4pPr>
            <a:lvl5pPr marL="2057400" indent="-228600" eaLnBrk="0" hangingPunct="0">
              <a:defRPr kumimoji="1" sz="2400">
                <a:solidFill>
                  <a:schemeClr val="bg2"/>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9pPr>
          </a:lstStyle>
          <a:p>
            <a:pPr eaLnBrk="1" hangingPunct="1"/>
            <a:r>
              <a:rPr lang="en-US" altLang="zh-CN" i="1">
                <a:latin typeface="Arial" charset="0"/>
              </a:rPr>
              <a:t>Z</a:t>
            </a:r>
          </a:p>
        </p:txBody>
      </p:sp>
      <p:sp>
        <p:nvSpPr>
          <p:cNvPr id="10248" name="Text Box 13"/>
          <p:cNvSpPr txBox="1">
            <a:spLocks noChangeArrowheads="1"/>
          </p:cNvSpPr>
          <p:nvPr/>
        </p:nvSpPr>
        <p:spPr bwMode="auto">
          <a:xfrm>
            <a:off x="5292725" y="2925763"/>
            <a:ext cx="43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kumimoji="1" sz="2400">
                <a:solidFill>
                  <a:schemeClr val="bg2"/>
                </a:solidFill>
                <a:latin typeface="Times New Roman" pitchFamily="18" charset="0"/>
                <a:ea typeface="宋体" pitchFamily="2" charset="-122"/>
              </a:defRPr>
            </a:lvl1pPr>
            <a:lvl2pPr marL="742950" indent="-285750" eaLnBrk="0" hangingPunct="0">
              <a:defRPr kumimoji="1" sz="2400">
                <a:solidFill>
                  <a:schemeClr val="bg2"/>
                </a:solidFill>
                <a:latin typeface="Times New Roman" pitchFamily="18" charset="0"/>
                <a:ea typeface="宋体" pitchFamily="2" charset="-122"/>
              </a:defRPr>
            </a:lvl2pPr>
            <a:lvl3pPr marL="1143000" indent="-228600" eaLnBrk="0" hangingPunct="0">
              <a:defRPr kumimoji="1" sz="2400">
                <a:solidFill>
                  <a:schemeClr val="bg2"/>
                </a:solidFill>
                <a:latin typeface="Times New Roman" pitchFamily="18" charset="0"/>
                <a:ea typeface="宋体" pitchFamily="2" charset="-122"/>
              </a:defRPr>
            </a:lvl3pPr>
            <a:lvl4pPr marL="1600200" indent="-228600" eaLnBrk="0" hangingPunct="0">
              <a:defRPr kumimoji="1" sz="2400">
                <a:solidFill>
                  <a:schemeClr val="bg2"/>
                </a:solidFill>
                <a:latin typeface="Times New Roman" pitchFamily="18" charset="0"/>
                <a:ea typeface="宋体" pitchFamily="2" charset="-122"/>
              </a:defRPr>
            </a:lvl4pPr>
            <a:lvl5pPr marL="2057400" indent="-228600" eaLnBrk="0" hangingPunct="0">
              <a:defRPr kumimoji="1" sz="2400">
                <a:solidFill>
                  <a:schemeClr val="bg2"/>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9pPr>
          </a:lstStyle>
          <a:p>
            <a:pPr eaLnBrk="1" hangingPunct="1"/>
            <a:r>
              <a:rPr lang="en-US" altLang="zh-CN" i="1">
                <a:latin typeface="Arial" charset="0"/>
              </a:rPr>
              <a:t>A</a:t>
            </a:r>
          </a:p>
        </p:txBody>
      </p:sp>
      <p:sp>
        <p:nvSpPr>
          <p:cNvPr id="10249" name="Text Box 14"/>
          <p:cNvSpPr txBox="1">
            <a:spLocks noChangeArrowheads="1"/>
          </p:cNvSpPr>
          <p:nvPr/>
        </p:nvSpPr>
        <p:spPr bwMode="auto">
          <a:xfrm>
            <a:off x="1116013" y="3502025"/>
            <a:ext cx="71294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kumimoji="1" sz="2400">
                <a:solidFill>
                  <a:schemeClr val="bg2"/>
                </a:solidFill>
                <a:latin typeface="Times New Roman" pitchFamily="18" charset="0"/>
                <a:ea typeface="宋体" pitchFamily="2" charset="-122"/>
              </a:defRPr>
            </a:lvl1pPr>
            <a:lvl2pPr marL="742950" indent="-285750" eaLnBrk="0" hangingPunct="0">
              <a:defRPr kumimoji="1" sz="2400">
                <a:solidFill>
                  <a:schemeClr val="bg2"/>
                </a:solidFill>
                <a:latin typeface="Times New Roman" pitchFamily="18" charset="0"/>
                <a:ea typeface="宋体" pitchFamily="2" charset="-122"/>
              </a:defRPr>
            </a:lvl2pPr>
            <a:lvl3pPr marL="1143000" indent="-228600" eaLnBrk="0" hangingPunct="0">
              <a:defRPr kumimoji="1" sz="2400">
                <a:solidFill>
                  <a:schemeClr val="bg2"/>
                </a:solidFill>
                <a:latin typeface="Times New Roman" pitchFamily="18" charset="0"/>
                <a:ea typeface="宋体" pitchFamily="2" charset="-122"/>
              </a:defRPr>
            </a:lvl3pPr>
            <a:lvl4pPr marL="1600200" indent="-228600" eaLnBrk="0" hangingPunct="0">
              <a:defRPr kumimoji="1" sz="2400">
                <a:solidFill>
                  <a:schemeClr val="bg2"/>
                </a:solidFill>
                <a:latin typeface="Times New Roman" pitchFamily="18" charset="0"/>
                <a:ea typeface="宋体" pitchFamily="2" charset="-122"/>
              </a:defRPr>
            </a:lvl4pPr>
            <a:lvl5pPr marL="2057400" indent="-228600" eaLnBrk="0" hangingPunct="0">
              <a:defRPr kumimoji="1" sz="2400">
                <a:solidFill>
                  <a:schemeClr val="bg2"/>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9pPr>
          </a:lstStyle>
          <a:p>
            <a:pPr eaLnBrk="1" hangingPunct="1"/>
            <a:r>
              <a:rPr lang="en-US" altLang="zh-CN">
                <a:latin typeface="Arial" charset="0"/>
              </a:rPr>
              <a:t>the door is not closed  </a:t>
            </a:r>
            <a:r>
              <a:rPr lang="en-US" altLang="zh-CN" b="1" i="1">
                <a:solidFill>
                  <a:schemeClr val="bg1"/>
                </a:solidFill>
                <a:latin typeface="Arial" charset="0"/>
              </a:rPr>
              <a:t>or</a:t>
            </a:r>
            <a:r>
              <a:rPr lang="en-US" altLang="zh-CN" i="1">
                <a:latin typeface="Arial" charset="0"/>
              </a:rPr>
              <a:t>  </a:t>
            </a:r>
            <a:r>
              <a:rPr lang="en-US" altLang="zh-CN">
                <a:latin typeface="Arial" charset="0"/>
              </a:rPr>
              <a:t>it is after 6 P.M.  </a:t>
            </a:r>
            <a:r>
              <a:rPr lang="en-US" altLang="zh-CN" b="1">
                <a:solidFill>
                  <a:schemeClr val="bg1"/>
                </a:solidFill>
                <a:latin typeface="Arial" charset="0"/>
              </a:rPr>
              <a:t>and</a:t>
            </a:r>
            <a:endParaRPr lang="zh-CN" altLang="en-US" b="1">
              <a:solidFill>
                <a:schemeClr val="bg1"/>
              </a:solidFill>
              <a:latin typeface="Arial" charset="0"/>
            </a:endParaRPr>
          </a:p>
        </p:txBody>
      </p:sp>
      <p:sp>
        <p:nvSpPr>
          <p:cNvPr id="10250" name="AutoShape 15"/>
          <p:cNvSpPr>
            <a:spLocks/>
          </p:cNvSpPr>
          <p:nvPr/>
        </p:nvSpPr>
        <p:spPr bwMode="auto">
          <a:xfrm rot="-5400000">
            <a:off x="2483644" y="2782094"/>
            <a:ext cx="288925" cy="2592387"/>
          </a:xfrm>
          <a:prstGeom prst="leftBrace">
            <a:avLst>
              <a:gd name="adj1" fmla="val 74771"/>
              <a:gd name="adj2" fmla="val 50000"/>
            </a:avLst>
          </a:prstGeom>
          <a:noFill/>
          <a:ln w="28575">
            <a:solidFill>
              <a:schemeClr val="hlink"/>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sp>
        <p:nvSpPr>
          <p:cNvPr id="10251" name="Text Box 16"/>
          <p:cNvSpPr txBox="1">
            <a:spLocks noChangeArrowheads="1"/>
          </p:cNvSpPr>
          <p:nvPr/>
        </p:nvSpPr>
        <p:spPr bwMode="auto">
          <a:xfrm>
            <a:off x="2339975" y="4222750"/>
            <a:ext cx="5762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kumimoji="1" sz="2400">
                <a:solidFill>
                  <a:schemeClr val="bg2"/>
                </a:solidFill>
                <a:latin typeface="Times New Roman" pitchFamily="18" charset="0"/>
                <a:ea typeface="宋体" pitchFamily="2" charset="-122"/>
              </a:defRPr>
            </a:lvl1pPr>
            <a:lvl2pPr marL="742950" indent="-285750" eaLnBrk="0" hangingPunct="0">
              <a:defRPr kumimoji="1" sz="2400">
                <a:solidFill>
                  <a:schemeClr val="bg2"/>
                </a:solidFill>
                <a:latin typeface="Times New Roman" pitchFamily="18" charset="0"/>
                <a:ea typeface="宋体" pitchFamily="2" charset="-122"/>
              </a:defRPr>
            </a:lvl2pPr>
            <a:lvl3pPr marL="1143000" indent="-228600" eaLnBrk="0" hangingPunct="0">
              <a:defRPr kumimoji="1" sz="2400">
                <a:solidFill>
                  <a:schemeClr val="bg2"/>
                </a:solidFill>
                <a:latin typeface="Times New Roman" pitchFamily="18" charset="0"/>
                <a:ea typeface="宋体" pitchFamily="2" charset="-122"/>
              </a:defRPr>
            </a:lvl3pPr>
            <a:lvl4pPr marL="1600200" indent="-228600" eaLnBrk="0" hangingPunct="0">
              <a:defRPr kumimoji="1" sz="2400">
                <a:solidFill>
                  <a:schemeClr val="bg2"/>
                </a:solidFill>
                <a:latin typeface="Times New Roman" pitchFamily="18" charset="0"/>
                <a:ea typeface="宋体" pitchFamily="2" charset="-122"/>
              </a:defRPr>
            </a:lvl4pPr>
            <a:lvl5pPr marL="2057400" indent="-228600" eaLnBrk="0" hangingPunct="0">
              <a:defRPr kumimoji="1" sz="2400">
                <a:solidFill>
                  <a:schemeClr val="bg2"/>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9pPr>
          </a:lstStyle>
          <a:p>
            <a:pPr eaLnBrk="1" hangingPunct="1"/>
            <a:r>
              <a:rPr lang="en-US" altLang="zh-CN" i="1">
                <a:latin typeface="Arial" charset="0"/>
              </a:rPr>
              <a:t>B'</a:t>
            </a:r>
          </a:p>
        </p:txBody>
      </p:sp>
      <p:sp>
        <p:nvSpPr>
          <p:cNvPr id="10252" name="AutoShape 17"/>
          <p:cNvSpPr>
            <a:spLocks/>
          </p:cNvSpPr>
          <p:nvPr/>
        </p:nvSpPr>
        <p:spPr bwMode="auto">
          <a:xfrm rot="-5400000">
            <a:off x="5543550" y="3222626"/>
            <a:ext cx="288925" cy="1657350"/>
          </a:xfrm>
          <a:prstGeom prst="leftBrace">
            <a:avLst>
              <a:gd name="adj1" fmla="val 47802"/>
              <a:gd name="adj2" fmla="val 50000"/>
            </a:avLst>
          </a:prstGeom>
          <a:noFill/>
          <a:ln w="28575">
            <a:solidFill>
              <a:schemeClr val="hlink"/>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sp>
        <p:nvSpPr>
          <p:cNvPr id="10253" name="Text Box 18"/>
          <p:cNvSpPr txBox="1">
            <a:spLocks noChangeArrowheads="1"/>
          </p:cNvSpPr>
          <p:nvPr/>
        </p:nvSpPr>
        <p:spPr bwMode="auto">
          <a:xfrm>
            <a:off x="5508625" y="4195763"/>
            <a:ext cx="43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kumimoji="1" sz="2400">
                <a:solidFill>
                  <a:schemeClr val="bg2"/>
                </a:solidFill>
                <a:latin typeface="Times New Roman" pitchFamily="18" charset="0"/>
                <a:ea typeface="宋体" pitchFamily="2" charset="-122"/>
              </a:defRPr>
            </a:lvl1pPr>
            <a:lvl2pPr marL="742950" indent="-285750" eaLnBrk="0" hangingPunct="0">
              <a:defRPr kumimoji="1" sz="2400">
                <a:solidFill>
                  <a:schemeClr val="bg2"/>
                </a:solidFill>
                <a:latin typeface="Times New Roman" pitchFamily="18" charset="0"/>
                <a:ea typeface="宋体" pitchFamily="2" charset="-122"/>
              </a:defRPr>
            </a:lvl2pPr>
            <a:lvl3pPr marL="1143000" indent="-228600" eaLnBrk="0" hangingPunct="0">
              <a:defRPr kumimoji="1" sz="2400">
                <a:solidFill>
                  <a:schemeClr val="bg2"/>
                </a:solidFill>
                <a:latin typeface="Times New Roman" pitchFamily="18" charset="0"/>
                <a:ea typeface="宋体" pitchFamily="2" charset="-122"/>
              </a:defRPr>
            </a:lvl3pPr>
            <a:lvl4pPr marL="1600200" indent="-228600" eaLnBrk="0" hangingPunct="0">
              <a:defRPr kumimoji="1" sz="2400">
                <a:solidFill>
                  <a:schemeClr val="bg2"/>
                </a:solidFill>
                <a:latin typeface="Times New Roman" pitchFamily="18" charset="0"/>
                <a:ea typeface="宋体" pitchFamily="2" charset="-122"/>
              </a:defRPr>
            </a:lvl4pPr>
            <a:lvl5pPr marL="2057400" indent="-228600" eaLnBrk="0" hangingPunct="0">
              <a:defRPr kumimoji="1" sz="2400">
                <a:solidFill>
                  <a:schemeClr val="bg2"/>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9pPr>
          </a:lstStyle>
          <a:p>
            <a:pPr eaLnBrk="1" hangingPunct="1"/>
            <a:r>
              <a:rPr lang="en-US" altLang="zh-CN" i="1">
                <a:latin typeface="Arial" charset="0"/>
              </a:rPr>
              <a:t>C</a:t>
            </a:r>
          </a:p>
        </p:txBody>
      </p:sp>
      <p:sp>
        <p:nvSpPr>
          <p:cNvPr id="10254" name="Text Box 2"/>
          <p:cNvSpPr txBox="1">
            <a:spLocks noChangeArrowheads="1"/>
          </p:cNvSpPr>
          <p:nvPr/>
        </p:nvSpPr>
        <p:spPr bwMode="auto">
          <a:xfrm>
            <a:off x="323850" y="1268413"/>
            <a:ext cx="1331913" cy="457200"/>
          </a:xfrm>
          <a:prstGeom prst="rect">
            <a:avLst/>
          </a:prstGeom>
          <a:solidFill>
            <a:schemeClr val="tx2">
              <a:lumMod val="60000"/>
              <a:lumOff val="40000"/>
            </a:schemeClr>
          </a:solidFill>
          <a:ln w="12700" cap="sq">
            <a:noFill/>
            <a:miter lim="800000"/>
            <a:headEnd type="none" w="sm" len="sm"/>
            <a:tailEnd type="none" w="sm" len="sm"/>
          </a:ln>
          <a:extLst/>
        </p:spPr>
        <p:txBody>
          <a:bodyPr>
            <a:spAutoFit/>
          </a:bodyPr>
          <a:lstStyle>
            <a:defPPr>
              <a:defRPr lang="zh-CN"/>
            </a:defPPr>
            <a:lvl1pPr eaLnBrk="1" hangingPunct="1">
              <a:defRPr b="1" i="1">
                <a:solidFill>
                  <a:schemeClr val="bg1"/>
                </a:solidFill>
              </a:defRPr>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spcBef>
                <a:spcPct val="50000"/>
              </a:spcBef>
              <a:spcAft>
                <a:spcPct val="0"/>
              </a:spcAft>
            </a:lvl6pPr>
            <a:lvl7pPr marL="2971800" indent="-228600" eaLnBrk="0" fontAlgn="base" hangingPunct="0">
              <a:spcBef>
                <a:spcPct val="50000"/>
              </a:spcBef>
              <a:spcAft>
                <a:spcPct val="0"/>
              </a:spcAft>
            </a:lvl7pPr>
            <a:lvl8pPr marL="3429000" indent="-228600" eaLnBrk="0" fontAlgn="base" hangingPunct="0">
              <a:spcBef>
                <a:spcPct val="50000"/>
              </a:spcBef>
              <a:spcAft>
                <a:spcPct val="0"/>
              </a:spcAft>
            </a:lvl8pPr>
            <a:lvl9pPr marL="3886200" indent="-228600" eaLnBrk="0" fontAlgn="base" hangingPunct="0">
              <a:spcBef>
                <a:spcPct val="50000"/>
              </a:spcBef>
              <a:spcAft>
                <a:spcPct val="0"/>
              </a:spcAft>
            </a:lvl9pPr>
          </a:lstStyle>
          <a:p>
            <a:r>
              <a:rPr lang="en-US" altLang="zh-CN" dirty="0"/>
              <a:t>Example </a:t>
            </a:r>
          </a:p>
        </p:txBody>
      </p:sp>
      <p:sp>
        <p:nvSpPr>
          <p:cNvPr id="10255" name="Text Box 20"/>
          <p:cNvSpPr txBox="1">
            <a:spLocks noChangeArrowheads="1"/>
          </p:cNvSpPr>
          <p:nvPr/>
        </p:nvSpPr>
        <p:spPr bwMode="auto">
          <a:xfrm>
            <a:off x="1187450" y="4868863"/>
            <a:ext cx="36004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kumimoji="1" sz="2400">
                <a:solidFill>
                  <a:schemeClr val="bg2"/>
                </a:solidFill>
                <a:latin typeface="Times New Roman" pitchFamily="18" charset="0"/>
                <a:ea typeface="宋体" pitchFamily="2" charset="-122"/>
              </a:defRPr>
            </a:lvl1pPr>
            <a:lvl2pPr marL="742950" indent="-285750" eaLnBrk="0" hangingPunct="0">
              <a:defRPr kumimoji="1" sz="2400">
                <a:solidFill>
                  <a:schemeClr val="bg2"/>
                </a:solidFill>
                <a:latin typeface="Times New Roman" pitchFamily="18" charset="0"/>
                <a:ea typeface="宋体" pitchFamily="2" charset="-122"/>
              </a:defRPr>
            </a:lvl2pPr>
            <a:lvl3pPr marL="1143000" indent="-228600" eaLnBrk="0" hangingPunct="0">
              <a:defRPr kumimoji="1" sz="2400">
                <a:solidFill>
                  <a:schemeClr val="bg2"/>
                </a:solidFill>
                <a:latin typeface="Times New Roman" pitchFamily="18" charset="0"/>
                <a:ea typeface="宋体" pitchFamily="2" charset="-122"/>
              </a:defRPr>
            </a:lvl3pPr>
            <a:lvl4pPr marL="1600200" indent="-228600" eaLnBrk="0" hangingPunct="0">
              <a:defRPr kumimoji="1" sz="2400">
                <a:solidFill>
                  <a:schemeClr val="bg2"/>
                </a:solidFill>
                <a:latin typeface="Times New Roman" pitchFamily="18" charset="0"/>
                <a:ea typeface="宋体" pitchFamily="2" charset="-122"/>
              </a:defRPr>
            </a:lvl4pPr>
            <a:lvl5pPr marL="2057400" indent="-228600" eaLnBrk="0" hangingPunct="0">
              <a:defRPr kumimoji="1" sz="2400">
                <a:solidFill>
                  <a:schemeClr val="bg2"/>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9pPr>
          </a:lstStyle>
          <a:p>
            <a:pPr eaLnBrk="1" hangingPunct="1"/>
            <a:r>
              <a:rPr lang="en-US" altLang="zh-CN">
                <a:latin typeface="Arial" charset="0"/>
              </a:rPr>
              <a:t>the window is not closed</a:t>
            </a:r>
            <a:endParaRPr lang="zh-CN" altLang="en-US">
              <a:latin typeface="Arial" charset="0"/>
            </a:endParaRPr>
          </a:p>
        </p:txBody>
      </p:sp>
      <p:sp>
        <p:nvSpPr>
          <p:cNvPr id="10256" name="AutoShape 21"/>
          <p:cNvSpPr>
            <a:spLocks/>
          </p:cNvSpPr>
          <p:nvPr/>
        </p:nvSpPr>
        <p:spPr bwMode="auto">
          <a:xfrm rot="-5400000">
            <a:off x="2770981" y="4148932"/>
            <a:ext cx="288925" cy="2592388"/>
          </a:xfrm>
          <a:prstGeom prst="leftBrace">
            <a:avLst>
              <a:gd name="adj1" fmla="val 74771"/>
              <a:gd name="adj2" fmla="val 50000"/>
            </a:avLst>
          </a:prstGeom>
          <a:noFill/>
          <a:ln w="28575">
            <a:solidFill>
              <a:schemeClr val="hlink"/>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sp>
        <p:nvSpPr>
          <p:cNvPr id="10257" name="Text Box 22"/>
          <p:cNvSpPr txBox="1">
            <a:spLocks noChangeArrowheads="1"/>
          </p:cNvSpPr>
          <p:nvPr/>
        </p:nvSpPr>
        <p:spPr bwMode="auto">
          <a:xfrm>
            <a:off x="2627313" y="5589588"/>
            <a:ext cx="5762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kumimoji="1" sz="2400">
                <a:solidFill>
                  <a:schemeClr val="bg2"/>
                </a:solidFill>
                <a:latin typeface="Times New Roman" pitchFamily="18" charset="0"/>
                <a:ea typeface="宋体" pitchFamily="2" charset="-122"/>
              </a:defRPr>
            </a:lvl1pPr>
            <a:lvl2pPr marL="742950" indent="-285750" eaLnBrk="0" hangingPunct="0">
              <a:defRPr kumimoji="1" sz="2400">
                <a:solidFill>
                  <a:schemeClr val="bg2"/>
                </a:solidFill>
                <a:latin typeface="Times New Roman" pitchFamily="18" charset="0"/>
                <a:ea typeface="宋体" pitchFamily="2" charset="-122"/>
              </a:defRPr>
            </a:lvl2pPr>
            <a:lvl3pPr marL="1143000" indent="-228600" eaLnBrk="0" hangingPunct="0">
              <a:defRPr kumimoji="1" sz="2400">
                <a:solidFill>
                  <a:schemeClr val="bg2"/>
                </a:solidFill>
                <a:latin typeface="Times New Roman" pitchFamily="18" charset="0"/>
                <a:ea typeface="宋体" pitchFamily="2" charset="-122"/>
              </a:defRPr>
            </a:lvl3pPr>
            <a:lvl4pPr marL="1600200" indent="-228600" eaLnBrk="0" hangingPunct="0">
              <a:defRPr kumimoji="1" sz="2400">
                <a:solidFill>
                  <a:schemeClr val="bg2"/>
                </a:solidFill>
                <a:latin typeface="Times New Roman" pitchFamily="18" charset="0"/>
                <a:ea typeface="宋体" pitchFamily="2" charset="-122"/>
              </a:defRPr>
            </a:lvl4pPr>
            <a:lvl5pPr marL="2057400" indent="-228600" eaLnBrk="0" hangingPunct="0">
              <a:defRPr kumimoji="1" sz="2400">
                <a:solidFill>
                  <a:schemeClr val="bg2"/>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9pPr>
          </a:lstStyle>
          <a:p>
            <a:pPr eaLnBrk="1" hangingPunct="1"/>
            <a:r>
              <a:rPr lang="en-US" altLang="zh-CN" i="1">
                <a:latin typeface="Arial" charset="0"/>
              </a:rPr>
              <a:t>D'</a:t>
            </a:r>
          </a:p>
        </p:txBody>
      </p:sp>
      <p:sp>
        <p:nvSpPr>
          <p:cNvPr id="10258" name="Text Box 23"/>
          <p:cNvSpPr txBox="1">
            <a:spLocks noChangeArrowheads="1"/>
          </p:cNvSpPr>
          <p:nvPr/>
        </p:nvSpPr>
        <p:spPr bwMode="auto">
          <a:xfrm>
            <a:off x="3419475" y="1341438"/>
            <a:ext cx="23764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kumimoji="1" sz="2400">
                <a:solidFill>
                  <a:schemeClr val="bg2"/>
                </a:solidFill>
                <a:latin typeface="Times New Roman" pitchFamily="18" charset="0"/>
                <a:ea typeface="宋体" pitchFamily="2" charset="-122"/>
              </a:defRPr>
            </a:lvl1pPr>
            <a:lvl2pPr marL="742950" indent="-285750" eaLnBrk="0" hangingPunct="0">
              <a:defRPr kumimoji="1" sz="2400">
                <a:solidFill>
                  <a:schemeClr val="bg2"/>
                </a:solidFill>
                <a:latin typeface="Times New Roman" pitchFamily="18" charset="0"/>
                <a:ea typeface="宋体" pitchFamily="2" charset="-122"/>
              </a:defRPr>
            </a:lvl2pPr>
            <a:lvl3pPr marL="1143000" indent="-228600" eaLnBrk="0" hangingPunct="0">
              <a:defRPr kumimoji="1" sz="2400">
                <a:solidFill>
                  <a:schemeClr val="bg2"/>
                </a:solidFill>
                <a:latin typeface="Times New Roman" pitchFamily="18" charset="0"/>
                <a:ea typeface="宋体" pitchFamily="2" charset="-122"/>
              </a:defRPr>
            </a:lvl3pPr>
            <a:lvl4pPr marL="1600200" indent="-228600" eaLnBrk="0" hangingPunct="0">
              <a:defRPr kumimoji="1" sz="2400">
                <a:solidFill>
                  <a:schemeClr val="bg2"/>
                </a:solidFill>
                <a:latin typeface="Times New Roman" pitchFamily="18" charset="0"/>
                <a:ea typeface="宋体" pitchFamily="2" charset="-122"/>
              </a:defRPr>
            </a:lvl4pPr>
            <a:lvl5pPr marL="2057400" indent="-228600" eaLnBrk="0" hangingPunct="0">
              <a:defRPr kumimoji="1" sz="2400">
                <a:solidFill>
                  <a:schemeClr val="bg2"/>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9pPr>
          </a:lstStyle>
          <a:p>
            <a:pPr eaLnBrk="1" hangingPunct="1"/>
            <a:r>
              <a:rPr lang="en-US" altLang="zh-CN" sz="2800" b="1" i="1"/>
              <a:t>Z </a:t>
            </a:r>
            <a:r>
              <a:rPr lang="en-US" altLang="zh-CN" sz="2800" b="1"/>
              <a:t>=</a:t>
            </a:r>
            <a:r>
              <a:rPr lang="en-US" altLang="zh-CN" sz="2800" b="1" i="1"/>
              <a:t>AB'+CD'</a:t>
            </a:r>
            <a:endParaRPr lang="zh-CN" altLang="en-US" sz="2800" b="1" i="1"/>
          </a:p>
        </p:txBody>
      </p:sp>
      <p:sp>
        <p:nvSpPr>
          <p:cNvPr id="22" name="Text Box 4"/>
          <p:cNvSpPr txBox="1">
            <a:spLocks noChangeArrowheads="1"/>
          </p:cNvSpPr>
          <p:nvPr/>
        </p:nvSpPr>
        <p:spPr bwMode="auto">
          <a:xfrm>
            <a:off x="743271" y="344269"/>
            <a:ext cx="865326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bg2"/>
                </a:solidFill>
                <a:latin typeface="Times New Roman" pitchFamily="18" charset="0"/>
                <a:ea typeface="宋体" pitchFamily="2" charset="-122"/>
              </a:defRPr>
            </a:lvl1pPr>
            <a:lvl2pPr marL="742950" indent="-285750" eaLnBrk="0" hangingPunct="0">
              <a:defRPr kumimoji="1" sz="2400">
                <a:solidFill>
                  <a:schemeClr val="bg2"/>
                </a:solidFill>
                <a:latin typeface="Times New Roman" pitchFamily="18" charset="0"/>
                <a:ea typeface="宋体" pitchFamily="2" charset="-122"/>
              </a:defRPr>
            </a:lvl2pPr>
            <a:lvl3pPr marL="1143000" indent="-228600" eaLnBrk="0" hangingPunct="0">
              <a:defRPr kumimoji="1" sz="2400">
                <a:solidFill>
                  <a:schemeClr val="bg2"/>
                </a:solidFill>
                <a:latin typeface="Times New Roman" pitchFamily="18" charset="0"/>
                <a:ea typeface="宋体" pitchFamily="2" charset="-122"/>
              </a:defRPr>
            </a:lvl3pPr>
            <a:lvl4pPr marL="1600200" indent="-228600" eaLnBrk="0" hangingPunct="0">
              <a:defRPr kumimoji="1" sz="2400">
                <a:solidFill>
                  <a:schemeClr val="bg2"/>
                </a:solidFill>
                <a:latin typeface="Times New Roman" pitchFamily="18" charset="0"/>
                <a:ea typeface="宋体" pitchFamily="2" charset="-122"/>
              </a:defRPr>
            </a:lvl4pPr>
            <a:lvl5pPr marL="2057400" indent="-228600" eaLnBrk="0" hangingPunct="0">
              <a:defRPr kumimoji="1" sz="2400">
                <a:solidFill>
                  <a:schemeClr val="bg2"/>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9pPr>
          </a:lstStyle>
          <a:p>
            <a:pPr eaLnBrk="1" hangingPunct="1"/>
            <a:r>
              <a:rPr lang="zh-CN" altLang="en-US" sz="2600" b="1" dirty="0" smtClean="0">
                <a:latin typeface="Arial" charset="0"/>
              </a:rPr>
              <a:t>组合逻辑设计</a:t>
            </a:r>
            <a:r>
              <a:rPr lang="en-US" altLang="zh-CN" sz="2600" b="1" dirty="0" smtClean="0">
                <a:latin typeface="Arial" charset="0"/>
              </a:rPr>
              <a:t>——</a:t>
            </a:r>
            <a:r>
              <a:rPr lang="zh-CN" altLang="en-US" sz="2600" b="1" dirty="0">
                <a:solidFill>
                  <a:schemeClr val="bg1"/>
                </a:solidFill>
                <a:latin typeface="Arial" charset="0"/>
              </a:rPr>
              <a:t>文字描述的功能直接转换为</a:t>
            </a:r>
            <a:r>
              <a:rPr lang="zh-CN" altLang="en-US" sz="2600" b="1" dirty="0" smtClean="0">
                <a:solidFill>
                  <a:schemeClr val="bg1"/>
                </a:solidFill>
                <a:latin typeface="Arial" charset="0"/>
              </a:rPr>
              <a:t>表达式</a:t>
            </a:r>
            <a:endParaRPr lang="en-US" altLang="zh-CN" sz="2600" b="1" dirty="0">
              <a:solidFill>
                <a:schemeClr val="bg1"/>
              </a:solidFill>
              <a:latin typeface="Arial"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oaring">
  <a:themeElements>
    <a:clrScheme name="Soaring 5">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fontScheme name="Soaring">
      <a:majorFont>
        <a:latin typeface="Arial"/>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Soaring 1">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Soaring 2">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Soaring 3">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Soaring 4">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
      <a:clrScheme name="Soaring 5">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25380</TotalTime>
  <Words>1947</Words>
  <Application>Microsoft Office PowerPoint</Application>
  <PresentationFormat>全屏显示(4:3)</PresentationFormat>
  <Paragraphs>299</Paragraphs>
  <Slides>43</Slides>
  <Notes>0</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4</vt:i4>
      </vt:variant>
      <vt:variant>
        <vt:lpstr>幻灯片标题</vt:lpstr>
      </vt:variant>
      <vt:variant>
        <vt:i4>43</vt:i4>
      </vt:variant>
    </vt:vector>
  </HeadingPairs>
  <TitlesOfParts>
    <vt:vector size="59" baseType="lpstr">
      <vt:lpstr>黑体</vt:lpstr>
      <vt:lpstr>华文行楷</vt:lpstr>
      <vt:lpstr>楷体</vt:lpstr>
      <vt:lpstr>楷体_GB2312</vt:lpstr>
      <vt:lpstr>隶书</vt:lpstr>
      <vt:lpstr>宋体</vt:lpstr>
      <vt:lpstr>微软雅黑</vt:lpstr>
      <vt:lpstr>Arial</vt:lpstr>
      <vt:lpstr>Symbol</vt:lpstr>
      <vt:lpstr>Times New Roman</vt:lpstr>
      <vt:lpstr>Wingdings</vt:lpstr>
      <vt:lpstr>Soaring</vt:lpstr>
      <vt:lpstr>公式</vt:lpstr>
      <vt:lpstr>Equation</vt:lpstr>
      <vt:lpstr>Clip</vt:lpstr>
      <vt:lpstr>MathType 6.0 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niuyv</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lina</dc:creator>
  <cp:lastModifiedBy>Jessica</cp:lastModifiedBy>
  <cp:revision>2101</cp:revision>
  <dcterms:created xsi:type="dcterms:W3CDTF">2002-03-18T12:39:57Z</dcterms:created>
  <dcterms:modified xsi:type="dcterms:W3CDTF">2016-09-14T07:34:28Z</dcterms:modified>
</cp:coreProperties>
</file>